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5.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drawings/drawing6.xml" ContentType="application/vnd.openxmlformats-officedocument.drawingml.chartshapes+xml"/>
  <Override PartName="/ppt/charts/chart7.xml" ContentType="application/vnd.openxmlformats-officedocument.drawingml.chart+xml"/>
  <Override PartName="/ppt/drawings/drawing7.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drawings/drawing8.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80" r:id="rId4"/>
    <p:sldId id="300" r:id="rId5"/>
    <p:sldId id="295" r:id="rId6"/>
    <p:sldId id="296" r:id="rId7"/>
    <p:sldId id="297" r:id="rId8"/>
    <p:sldId id="298" r:id="rId9"/>
    <p:sldId id="299" r:id="rId10"/>
    <p:sldId id="301" r:id="rId11"/>
    <p:sldId id="302" r:id="rId12"/>
    <p:sldId id="303" r:id="rId13"/>
    <p:sldId id="304" r:id="rId14"/>
    <p:sldId id="305" r:id="rId15"/>
    <p:sldId id="306" r:id="rId16"/>
    <p:sldId id="293" r:id="rId17"/>
    <p:sldId id="308" r:id="rId18"/>
    <p:sldId id="259" r:id="rId19"/>
    <p:sldId id="307" r:id="rId2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BF8FC57-8857-44DD-BB47-56DCE310AC1E}">
          <p14:sldIdLst>
            <p14:sldId id="257"/>
          </p14:sldIdLst>
        </p14:section>
        <p14:section name="オペアンプの性質" id="{BFEA1ACA-61D4-4D9E-AC4A-2B18C9DEB7DE}">
          <p14:sldIdLst>
            <p14:sldId id="258"/>
            <p14:sldId id="280"/>
            <p14:sldId id="300"/>
          </p14:sldIdLst>
        </p14:section>
        <p14:section name="反転増幅回路" id="{911DF38A-392E-4FF9-8EF1-A9952D586179}">
          <p14:sldIdLst>
            <p14:sldId id="295"/>
            <p14:sldId id="296"/>
            <p14:sldId id="297"/>
            <p14:sldId id="298"/>
            <p14:sldId id="299"/>
          </p14:sldIdLst>
        </p14:section>
        <p14:section name="ボルテージフォロワ回路" id="{EF3A3CEE-60E6-42ED-87D3-463773799EF9}">
          <p14:sldIdLst>
            <p14:sldId id="301"/>
            <p14:sldId id="302"/>
            <p14:sldId id="303"/>
          </p14:sldIdLst>
        </p14:section>
        <p14:section name="ローパス・フィルタ回路" id="{F54FCFEC-7288-45F5-94F5-40E0ECCAD814}">
          <p14:sldIdLst>
            <p14:sldId id="304"/>
            <p14:sldId id="305"/>
            <p14:sldId id="306"/>
          </p14:sldIdLst>
        </p14:section>
        <p14:section name="まとめ" id="{7FC47EEE-4E26-4C59-B465-9DD6AF1B1DA3}">
          <p14:sldIdLst>
            <p14:sldId id="293"/>
          </p14:sldIdLst>
        </p14:section>
        <p14:section name="付録" id="{335CDA0D-337B-4B4E-ACBF-40B224905625}">
          <p14:sldIdLst>
            <p14:sldId id="308"/>
            <p14:sldId id="259"/>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2242" autoAdjust="0"/>
  </p:normalViewPr>
  <p:slideViewPr>
    <p:cSldViewPr snapToGrid="0">
      <p:cViewPr varScale="1">
        <p:scale>
          <a:sx n="98" d="100"/>
          <a:sy n="98" d="100"/>
        </p:scale>
        <p:origin x="16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xiang\Documents\latex\TUS_B3_reports\2024_05_10_&#38651;&#23376;&#22238;&#36335;\data\data.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Documents\codes\TUS\B3\&#12524;&#12509;&#12540;&#12488;\2024_05_10_&#38651;&#23376;&#22238;&#36335;\data\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E:\Documents\codes\TUS\B3\&#12524;&#12509;&#12540;&#12488;\2024_05_10_&#38651;&#23376;&#22238;&#36335;\data\data.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E:\Documents\codes\TUS\B3\&#12524;&#12509;&#12540;&#12488;\2024_05_10_&#38651;&#23376;&#22238;&#36335;\data\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E:\Documents\codes\TUS\B3\&#12524;&#12509;&#12540;&#12488;\2024_05_10_&#38651;&#23376;&#22238;&#36335;\data\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E:\Documents\codes\TUS\B3\&#12524;&#12509;&#12540;&#12488;\2024_05_10_&#38651;&#23376;&#22238;&#36335;\data\data.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E:\Documents\codes\TUS\B3\&#12524;&#12509;&#12540;&#12488;\2024_05_10_&#38651;&#23376;&#22238;&#36335;\data\data.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E:\Documents\codes\TUS\B3\&#12524;&#12509;&#12540;&#12488;\2024_05_10_&#38651;&#23376;&#22238;&#36335;\data\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Inverting input (33 kΩ)</c:v>
          </c:tx>
          <c:spPr>
            <a:ln w="19050" cap="rnd">
              <a:noFill/>
              <a:round/>
            </a:ln>
            <a:effectLst/>
          </c:spPr>
          <c:marker>
            <c:symbol val="circle"/>
            <c:size val="5"/>
            <c:spPr>
              <a:solidFill>
                <a:schemeClr val="accent1"/>
              </a:solidFill>
              <a:ln w="9525">
                <a:solidFill>
                  <a:schemeClr val="accent1"/>
                </a:solidFill>
              </a:ln>
              <a:effectLst/>
            </c:spPr>
          </c:marker>
          <c:xVal>
            <c:numRef>
              <c:f>'2024-05-10'!$B$3:$B$43</c:f>
              <c:numCache>
                <c:formatCode>General</c:formatCode>
                <c:ptCount val="41"/>
                <c:pt idx="0">
                  <c:v>-10.01</c:v>
                </c:pt>
                <c:pt idx="1">
                  <c:v>-9.5</c:v>
                </c:pt>
                <c:pt idx="2">
                  <c:v>-9</c:v>
                </c:pt>
                <c:pt idx="3">
                  <c:v>-8.5</c:v>
                </c:pt>
                <c:pt idx="4">
                  <c:v>-8</c:v>
                </c:pt>
                <c:pt idx="5">
                  <c:v>-7.51</c:v>
                </c:pt>
                <c:pt idx="6">
                  <c:v>-7</c:v>
                </c:pt>
                <c:pt idx="7">
                  <c:v>-6.5</c:v>
                </c:pt>
                <c:pt idx="8">
                  <c:v>-6</c:v>
                </c:pt>
                <c:pt idx="9">
                  <c:v>-5.5</c:v>
                </c:pt>
                <c:pt idx="10">
                  <c:v>-5</c:v>
                </c:pt>
                <c:pt idx="11">
                  <c:v>-4.5</c:v>
                </c:pt>
                <c:pt idx="12">
                  <c:v>-4.01</c:v>
                </c:pt>
                <c:pt idx="13">
                  <c:v>-3.5</c:v>
                </c:pt>
                <c:pt idx="14">
                  <c:v>-3</c:v>
                </c:pt>
                <c:pt idx="15">
                  <c:v>-2.5</c:v>
                </c:pt>
                <c:pt idx="16">
                  <c:v>-2.0099999999999998</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'2024-05-10'!$D$3:$D$43</c:f>
              <c:numCache>
                <c:formatCode>General</c:formatCode>
                <c:ptCount val="41"/>
                <c:pt idx="0">
                  <c:v>-4.0598999999999998</c:v>
                </c:pt>
                <c:pt idx="1">
                  <c:v>-3.6783000000000001</c:v>
                </c:pt>
                <c:pt idx="2">
                  <c:v>-3.3018999999999998</c:v>
                </c:pt>
                <c:pt idx="3">
                  <c:v>-2.9238</c:v>
                </c:pt>
                <c:pt idx="4">
                  <c:v>-2.5428000000000002</c:v>
                </c:pt>
                <c:pt idx="5">
                  <c:v>-2.1756000000000002</c:v>
                </c:pt>
                <c:pt idx="6">
                  <c:v>-1.7929299999999999</c:v>
                </c:pt>
                <c:pt idx="7">
                  <c:v>-1.42015</c:v>
                </c:pt>
                <c:pt idx="8">
                  <c:v>-1.0374000000000001</c:v>
                </c:pt>
                <c:pt idx="9">
                  <c:v>-0.66479999999999995</c:v>
                </c:pt>
                <c:pt idx="10">
                  <c:v>-0.28671999999999997</c:v>
                </c:pt>
                <c:pt idx="11">
                  <c:v>-5.6999999999999998E-4</c:v>
                </c:pt>
                <c:pt idx="12">
                  <c:v>5.8600000000000004E-4</c:v>
                </c:pt>
                <c:pt idx="13">
                  <c:v>6.0599999999999998E-4</c:v>
                </c:pt>
                <c:pt idx="14">
                  <c:v>6.2699999999999995E-4</c:v>
                </c:pt>
                <c:pt idx="15">
                  <c:v>6.4499999999999996E-4</c:v>
                </c:pt>
                <c:pt idx="16">
                  <c:v>6.6299999999999996E-4</c:v>
                </c:pt>
                <c:pt idx="17">
                  <c:v>6.8099999999999996E-4</c:v>
                </c:pt>
                <c:pt idx="18">
                  <c:v>6.9999999999999999E-4</c:v>
                </c:pt>
                <c:pt idx="19">
                  <c:v>7.18E-4</c:v>
                </c:pt>
                <c:pt idx="20">
                  <c:v>7.3800000000000005E-4</c:v>
                </c:pt>
                <c:pt idx="21">
                  <c:v>7.6300000000000001E-4</c:v>
                </c:pt>
                <c:pt idx="22">
                  <c:v>7.94E-4</c:v>
                </c:pt>
                <c:pt idx="23">
                  <c:v>8.1999999999999998E-4</c:v>
                </c:pt>
                <c:pt idx="24">
                  <c:v>8.4900000000000004E-4</c:v>
                </c:pt>
                <c:pt idx="25">
                  <c:v>8.8999999999999995E-4</c:v>
                </c:pt>
                <c:pt idx="26">
                  <c:v>9.2000000000000003E-4</c:v>
                </c:pt>
                <c:pt idx="27">
                  <c:v>9.5E-4</c:v>
                </c:pt>
                <c:pt idx="28">
                  <c:v>9.8200000000000002E-4</c:v>
                </c:pt>
                <c:pt idx="29">
                  <c:v>6.4000000000000001E-2</c:v>
                </c:pt>
                <c:pt idx="30">
                  <c:v>0.43602999999999997</c:v>
                </c:pt>
                <c:pt idx="31">
                  <c:v>0.82472999999999996</c:v>
                </c:pt>
                <c:pt idx="32">
                  <c:v>1.1977500000000001</c:v>
                </c:pt>
                <c:pt idx="33">
                  <c:v>1.57504</c:v>
                </c:pt>
                <c:pt idx="34">
                  <c:v>1.95262</c:v>
                </c:pt>
                <c:pt idx="35">
                  <c:v>2.3191000000000002</c:v>
                </c:pt>
                <c:pt idx="36">
                  <c:v>2.6997</c:v>
                </c:pt>
                <c:pt idx="37">
                  <c:v>3.0766</c:v>
                </c:pt>
                <c:pt idx="38">
                  <c:v>3.4554999999999998</c:v>
                </c:pt>
                <c:pt idx="39">
                  <c:v>3.8321999999999998</c:v>
                </c:pt>
                <c:pt idx="40">
                  <c:v>4.2084000000000001</c:v>
                </c:pt>
              </c:numCache>
            </c:numRef>
          </c:yVal>
          <c:smooth val="0"/>
          <c:extLst>
            <c:ext xmlns:c16="http://schemas.microsoft.com/office/drawing/2014/chart" uri="{C3380CC4-5D6E-409C-BE32-E72D297353CC}">
              <c16:uniqueId val="{00000000-2AD9-4695-8F94-C42AFDFD70B4}"/>
            </c:ext>
          </c:extLst>
        </c:ser>
        <c:ser>
          <c:idx val="1"/>
          <c:order val="1"/>
          <c:tx>
            <c:v>Output (33 kΩ)</c:v>
          </c:tx>
          <c:spPr>
            <a:ln w="19050">
              <a:noFill/>
            </a:ln>
          </c:spPr>
          <c:marker>
            <c:spPr>
              <a:solidFill>
                <a:schemeClr val="accent1"/>
              </a:solidFill>
              <a:ln>
                <a:solidFill>
                  <a:schemeClr val="accent1"/>
                </a:solidFill>
              </a:ln>
            </c:spPr>
          </c:marker>
          <c:xVal>
            <c:numRef>
              <c:f>'2024-05-10'!$B$3:$B$43</c:f>
              <c:numCache>
                <c:formatCode>General</c:formatCode>
                <c:ptCount val="41"/>
                <c:pt idx="0">
                  <c:v>-10.01</c:v>
                </c:pt>
                <c:pt idx="1">
                  <c:v>-9.5</c:v>
                </c:pt>
                <c:pt idx="2">
                  <c:v>-9</c:v>
                </c:pt>
                <c:pt idx="3">
                  <c:v>-8.5</c:v>
                </c:pt>
                <c:pt idx="4">
                  <c:v>-8</c:v>
                </c:pt>
                <c:pt idx="5">
                  <c:v>-7.51</c:v>
                </c:pt>
                <c:pt idx="6">
                  <c:v>-7</c:v>
                </c:pt>
                <c:pt idx="7">
                  <c:v>-6.5</c:v>
                </c:pt>
                <c:pt idx="8">
                  <c:v>-6</c:v>
                </c:pt>
                <c:pt idx="9">
                  <c:v>-5.5</c:v>
                </c:pt>
                <c:pt idx="10">
                  <c:v>-5</c:v>
                </c:pt>
                <c:pt idx="11">
                  <c:v>-4.5</c:v>
                </c:pt>
                <c:pt idx="12">
                  <c:v>-4.01</c:v>
                </c:pt>
                <c:pt idx="13">
                  <c:v>-3.5</c:v>
                </c:pt>
                <c:pt idx="14">
                  <c:v>-3</c:v>
                </c:pt>
                <c:pt idx="15">
                  <c:v>-2.5</c:v>
                </c:pt>
                <c:pt idx="16">
                  <c:v>-2.0099999999999998</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'2024-05-10'!$C$3:$C$43</c:f>
              <c:numCache>
                <c:formatCode>General</c:formatCode>
                <c:ptCount val="41"/>
                <c:pt idx="0">
                  <c:v>14.2639</c:v>
                </c:pt>
                <c:pt idx="1">
                  <c:v>14.2644</c:v>
                </c:pt>
                <c:pt idx="2">
                  <c:v>14.265000000000001</c:v>
                </c:pt>
                <c:pt idx="3">
                  <c:v>14.2658</c:v>
                </c:pt>
                <c:pt idx="4">
                  <c:v>14.266400000000001</c:v>
                </c:pt>
                <c:pt idx="5">
                  <c:v>14.267099999999999</c:v>
                </c:pt>
                <c:pt idx="6">
                  <c:v>14.267799999999999</c:v>
                </c:pt>
                <c:pt idx="7">
                  <c:v>14.2685</c:v>
                </c:pt>
                <c:pt idx="8">
                  <c:v>14.269299999999999</c:v>
                </c:pt>
                <c:pt idx="9">
                  <c:v>14.27</c:v>
                </c:pt>
                <c:pt idx="10">
                  <c:v>14.2707</c:v>
                </c:pt>
                <c:pt idx="11">
                  <c:v>13.9152</c:v>
                </c:pt>
                <c:pt idx="12">
                  <c:v>12.3977</c:v>
                </c:pt>
                <c:pt idx="13">
                  <c:v>10.807499999999999</c:v>
                </c:pt>
                <c:pt idx="14">
                  <c:v>9.2795000000000005</c:v>
                </c:pt>
                <c:pt idx="15">
                  <c:v>7.7534999999999998</c:v>
                </c:pt>
                <c:pt idx="16">
                  <c:v>6.2263999999999999</c:v>
                </c:pt>
                <c:pt idx="17">
                  <c:v>4.6364999999999998</c:v>
                </c:pt>
                <c:pt idx="18">
                  <c:v>3.1101000000000001</c:v>
                </c:pt>
                <c:pt idx="19">
                  <c:v>1.5368999999999999</c:v>
                </c:pt>
                <c:pt idx="20">
                  <c:v>7.2969999999999997E-3</c:v>
                </c:pt>
                <c:pt idx="21">
                  <c:v>-1.53023</c:v>
                </c:pt>
                <c:pt idx="22">
                  <c:v>-3.0752000000000002</c:v>
                </c:pt>
                <c:pt idx="23">
                  <c:v>-4.6219000000000001</c:v>
                </c:pt>
                <c:pt idx="24">
                  <c:v>-6.17</c:v>
                </c:pt>
                <c:pt idx="25">
                  <c:v>-7.7171000000000003</c:v>
                </c:pt>
                <c:pt idx="26">
                  <c:v>-9.2430000000000003</c:v>
                </c:pt>
                <c:pt idx="27">
                  <c:v>-10.812799999999999</c:v>
                </c:pt>
                <c:pt idx="28">
                  <c:v>-12.3634</c:v>
                </c:pt>
                <c:pt idx="29">
                  <c:v>-13.627800000000001</c:v>
                </c:pt>
                <c:pt idx="30">
                  <c:v>-13.6279</c:v>
                </c:pt>
                <c:pt idx="31">
                  <c:v>-13.6275</c:v>
                </c:pt>
                <c:pt idx="32">
                  <c:v>-13.627000000000001</c:v>
                </c:pt>
                <c:pt idx="33">
                  <c:v>-13.6267</c:v>
                </c:pt>
                <c:pt idx="34">
                  <c:v>-13.6264</c:v>
                </c:pt>
                <c:pt idx="35">
                  <c:v>-13.625999999999999</c:v>
                </c:pt>
                <c:pt idx="36">
                  <c:v>-13.6259</c:v>
                </c:pt>
                <c:pt idx="37">
                  <c:v>-13.625500000000001</c:v>
                </c:pt>
                <c:pt idx="38">
                  <c:v>-13.6251</c:v>
                </c:pt>
                <c:pt idx="39">
                  <c:v>-13.6248</c:v>
                </c:pt>
                <c:pt idx="40">
                  <c:v>-13.624499999999999</c:v>
                </c:pt>
              </c:numCache>
            </c:numRef>
          </c:yVal>
          <c:smooth val="0"/>
          <c:extLst>
            <c:ext xmlns:c16="http://schemas.microsoft.com/office/drawing/2014/chart" uri="{C3380CC4-5D6E-409C-BE32-E72D297353CC}">
              <c16:uniqueId val="{00000001-2AD9-4695-8F94-C42AFDFD70B4}"/>
            </c:ext>
          </c:extLst>
        </c:ser>
        <c:ser>
          <c:idx val="2"/>
          <c:order val="2"/>
          <c:tx>
            <c:v>Inverting input  (68 kΩ)</c:v>
          </c:tx>
          <c:spPr>
            <a:ln w="19050">
              <a:noFill/>
            </a:ln>
          </c:spPr>
          <c:marker>
            <c:symbol val="circle"/>
            <c:size val="6"/>
            <c:spPr>
              <a:solidFill>
                <a:schemeClr val="accent2"/>
              </a:solidFill>
              <a:ln>
                <a:solidFill>
                  <a:schemeClr val="accent2"/>
                </a:solidFill>
              </a:ln>
            </c:spPr>
          </c:marker>
          <c:xVal>
            <c:numRef>
              <c:f>'2024-05-10'!$F$3:$F$43</c:f>
              <c:numCache>
                <c:formatCode>General</c:formatCode>
                <c:ptCount val="41"/>
                <c:pt idx="0">
                  <c:v>-10</c:v>
                </c:pt>
                <c:pt idx="1">
                  <c:v>-9.5</c:v>
                </c:pt>
                <c:pt idx="2">
                  <c:v>-9</c:v>
                </c:pt>
                <c:pt idx="3">
                  <c:v>-8.5</c:v>
                </c:pt>
                <c:pt idx="4">
                  <c:v>-8</c:v>
                </c:pt>
                <c:pt idx="5">
                  <c:v>-7.5</c:v>
                </c:pt>
                <c:pt idx="6">
                  <c:v>-7</c:v>
                </c:pt>
                <c:pt idx="7">
                  <c:v>-6.5</c:v>
                </c:pt>
                <c:pt idx="8">
                  <c:v>-6</c:v>
                </c:pt>
                <c:pt idx="9">
                  <c:v>-5.5</c:v>
                </c:pt>
                <c:pt idx="10">
                  <c:v>-5</c:v>
                </c:pt>
                <c:pt idx="11">
                  <c:v>-4.5</c:v>
                </c:pt>
                <c:pt idx="12">
                  <c:v>-4</c:v>
                </c:pt>
                <c:pt idx="13">
                  <c:v>-3.5</c:v>
                </c:pt>
                <c:pt idx="14">
                  <c:v>-3</c:v>
                </c:pt>
                <c:pt idx="15">
                  <c:v>-2.5</c:v>
                </c:pt>
                <c:pt idx="16">
                  <c:v>-2</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'2024-05-10'!$I$3:$I$43</c:f>
              <c:numCache>
                <c:formatCode>General</c:formatCode>
                <c:ptCount val="41"/>
                <c:pt idx="0">
                  <c:v>-0.20848</c:v>
                </c:pt>
                <c:pt idx="1">
                  <c:v>3.5199999999999999E-4</c:v>
                </c:pt>
                <c:pt idx="2">
                  <c:v>3.7500000000000001E-4</c:v>
                </c:pt>
                <c:pt idx="3">
                  <c:v>3.9500000000000001E-4</c:v>
                </c:pt>
                <c:pt idx="4">
                  <c:v>4.17E-4</c:v>
                </c:pt>
                <c:pt idx="5">
                  <c:v>4.3399999999999998E-4</c:v>
                </c:pt>
                <c:pt idx="6">
                  <c:v>4.57E-4</c:v>
                </c:pt>
                <c:pt idx="7">
                  <c:v>4.7780000000000001E-4</c:v>
                </c:pt>
                <c:pt idx="8">
                  <c:v>4.9899999999999999E-4</c:v>
                </c:pt>
                <c:pt idx="9">
                  <c:v>5.0199999999999995E-4</c:v>
                </c:pt>
                <c:pt idx="10">
                  <c:v>5.1100000000000006E-4</c:v>
                </c:pt>
                <c:pt idx="11">
                  <c:v>5.04E-4</c:v>
                </c:pt>
                <c:pt idx="12">
                  <c:v>5.3300000000000005E-4</c:v>
                </c:pt>
                <c:pt idx="13">
                  <c:v>5.6000000000000006E-4</c:v>
                </c:pt>
                <c:pt idx="14">
                  <c:v>5.8599999999999993E-4</c:v>
                </c:pt>
                <c:pt idx="15">
                  <c:v>6.0999999999999997E-4</c:v>
                </c:pt>
                <c:pt idx="16">
                  <c:v>6.3400000000000001E-4</c:v>
                </c:pt>
                <c:pt idx="17">
                  <c:v>6.5600000000000001E-4</c:v>
                </c:pt>
                <c:pt idx="18">
                  <c:v>6.8100000000000007E-4</c:v>
                </c:pt>
                <c:pt idx="19">
                  <c:v>7.0999999999999991E-4</c:v>
                </c:pt>
                <c:pt idx="20">
                  <c:v>7.3499999999999998E-4</c:v>
                </c:pt>
                <c:pt idx="21">
                  <c:v>7.5299999999999998E-4</c:v>
                </c:pt>
                <c:pt idx="22">
                  <c:v>7.7099999999999998E-4</c:v>
                </c:pt>
                <c:pt idx="23">
                  <c:v>7.9300000000000009E-4</c:v>
                </c:pt>
                <c:pt idx="24">
                  <c:v>8.0800000000000002E-4</c:v>
                </c:pt>
                <c:pt idx="25">
                  <c:v>8.2199999999999992E-4</c:v>
                </c:pt>
                <c:pt idx="26">
                  <c:v>8.3699999999999996E-4</c:v>
                </c:pt>
                <c:pt idx="27">
                  <c:v>8.4999999999999995E-4</c:v>
                </c:pt>
                <c:pt idx="28">
                  <c:v>8.6600000000000002E-4</c:v>
                </c:pt>
                <c:pt idx="29">
                  <c:v>8.8599999999999996E-4</c:v>
                </c:pt>
                <c:pt idx="30">
                  <c:v>9.0600000000000001E-4</c:v>
                </c:pt>
                <c:pt idx="31">
                  <c:v>9.2500000000000004E-4</c:v>
                </c:pt>
                <c:pt idx="32">
                  <c:v>9.4299999999999994E-4</c:v>
                </c:pt>
                <c:pt idx="33">
                  <c:v>9.5999999999999992E-4</c:v>
                </c:pt>
                <c:pt idx="34">
                  <c:v>9.7399999999999993E-4</c:v>
                </c:pt>
                <c:pt idx="35">
                  <c:v>9.9299999999999996E-4</c:v>
                </c:pt>
                <c:pt idx="36">
                  <c:v>1.0069999999999999E-3</c:v>
                </c:pt>
                <c:pt idx="37">
                  <c:v>1.0269999999999999E-3</c:v>
                </c:pt>
                <c:pt idx="38">
                  <c:v>1.0429999999999999E-3</c:v>
                </c:pt>
                <c:pt idx="39">
                  <c:v>0.1651</c:v>
                </c:pt>
                <c:pt idx="40">
                  <c:v>0.46115</c:v>
                </c:pt>
              </c:numCache>
            </c:numRef>
          </c:yVal>
          <c:smooth val="0"/>
          <c:extLst>
            <c:ext xmlns:c16="http://schemas.microsoft.com/office/drawing/2014/chart" uri="{C3380CC4-5D6E-409C-BE32-E72D297353CC}">
              <c16:uniqueId val="{00000002-2AD9-4695-8F94-C42AFDFD70B4}"/>
            </c:ext>
          </c:extLst>
        </c:ser>
        <c:ser>
          <c:idx val="3"/>
          <c:order val="3"/>
          <c:tx>
            <c:v>Output  (68 kΩ)</c:v>
          </c:tx>
          <c:spPr>
            <a:ln w="19050">
              <a:noFill/>
            </a:ln>
          </c:spPr>
          <c:marker>
            <c:spPr>
              <a:solidFill>
                <a:schemeClr val="accent2"/>
              </a:solidFill>
              <a:ln>
                <a:solidFill>
                  <a:schemeClr val="accent2"/>
                </a:solidFill>
              </a:ln>
            </c:spPr>
          </c:marker>
          <c:xVal>
            <c:numRef>
              <c:f>'2024-05-10'!$F$3:$F$43</c:f>
              <c:numCache>
                <c:formatCode>General</c:formatCode>
                <c:ptCount val="41"/>
                <c:pt idx="0">
                  <c:v>-10</c:v>
                </c:pt>
                <c:pt idx="1">
                  <c:v>-9.5</c:v>
                </c:pt>
                <c:pt idx="2">
                  <c:v>-9</c:v>
                </c:pt>
                <c:pt idx="3">
                  <c:v>-8.5</c:v>
                </c:pt>
                <c:pt idx="4">
                  <c:v>-8</c:v>
                </c:pt>
                <c:pt idx="5">
                  <c:v>-7.5</c:v>
                </c:pt>
                <c:pt idx="6">
                  <c:v>-7</c:v>
                </c:pt>
                <c:pt idx="7">
                  <c:v>-6.5</c:v>
                </c:pt>
                <c:pt idx="8">
                  <c:v>-6</c:v>
                </c:pt>
                <c:pt idx="9">
                  <c:v>-5.5</c:v>
                </c:pt>
                <c:pt idx="10">
                  <c:v>-5</c:v>
                </c:pt>
                <c:pt idx="11">
                  <c:v>-4.5</c:v>
                </c:pt>
                <c:pt idx="12">
                  <c:v>-4</c:v>
                </c:pt>
                <c:pt idx="13">
                  <c:v>-3.5</c:v>
                </c:pt>
                <c:pt idx="14">
                  <c:v>-3</c:v>
                </c:pt>
                <c:pt idx="15">
                  <c:v>-2.5</c:v>
                </c:pt>
                <c:pt idx="16">
                  <c:v>-2</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'2024-05-10'!$G$3:$G$43</c:f>
              <c:numCache>
                <c:formatCode>General</c:formatCode>
                <c:ptCount val="41"/>
                <c:pt idx="0">
                  <c:v>14.269500000000001</c:v>
                </c:pt>
                <c:pt idx="1">
                  <c:v>14.0342</c:v>
                </c:pt>
                <c:pt idx="2">
                  <c:v>13.303000000000001</c:v>
                </c:pt>
                <c:pt idx="3">
                  <c:v>12.5611</c:v>
                </c:pt>
                <c:pt idx="4">
                  <c:v>11.8132</c:v>
                </c:pt>
                <c:pt idx="5">
                  <c:v>11.0777</c:v>
                </c:pt>
                <c:pt idx="6">
                  <c:v>10.3431</c:v>
                </c:pt>
                <c:pt idx="7">
                  <c:v>9.6133000000000006</c:v>
                </c:pt>
                <c:pt idx="8">
                  <c:v>8.8740000000000006</c:v>
                </c:pt>
                <c:pt idx="9">
                  <c:v>8.1344999999999992</c:v>
                </c:pt>
                <c:pt idx="10">
                  <c:v>7.4036999999999997</c:v>
                </c:pt>
                <c:pt idx="11">
                  <c:v>6.6580000000000004</c:v>
                </c:pt>
                <c:pt idx="12">
                  <c:v>5.9264999999999999</c:v>
                </c:pt>
                <c:pt idx="13">
                  <c:v>5.1829999999999998</c:v>
                </c:pt>
                <c:pt idx="14">
                  <c:v>4.4318</c:v>
                </c:pt>
                <c:pt idx="15">
                  <c:v>3.6913</c:v>
                </c:pt>
                <c:pt idx="16">
                  <c:v>2.9710000000000001</c:v>
                </c:pt>
                <c:pt idx="17">
                  <c:v>2.2305999999999999</c:v>
                </c:pt>
                <c:pt idx="18">
                  <c:v>1.49048</c:v>
                </c:pt>
                <c:pt idx="19">
                  <c:v>0.74075999999999997</c:v>
                </c:pt>
                <c:pt idx="20">
                  <c:v>6.4060000000000002E-3</c:v>
                </c:pt>
                <c:pt idx="21">
                  <c:v>-0.72914999999999996</c:v>
                </c:pt>
                <c:pt idx="22">
                  <c:v>-1.46824</c:v>
                </c:pt>
                <c:pt idx="23">
                  <c:v>-2.2183999999999999</c:v>
                </c:pt>
                <c:pt idx="24">
                  <c:v>-2.9487000000000001</c:v>
                </c:pt>
                <c:pt idx="25">
                  <c:v>-3.6991999999999998</c:v>
                </c:pt>
                <c:pt idx="26">
                  <c:v>-4.4366000000000003</c:v>
                </c:pt>
                <c:pt idx="27">
                  <c:v>-5.16</c:v>
                </c:pt>
                <c:pt idx="28">
                  <c:v>-5.9021999999999997</c:v>
                </c:pt>
                <c:pt idx="29">
                  <c:v>-6.6417999999999999</c:v>
                </c:pt>
                <c:pt idx="30">
                  <c:v>-7.3817000000000004</c:v>
                </c:pt>
                <c:pt idx="31">
                  <c:v>-8.1219000000000001</c:v>
                </c:pt>
                <c:pt idx="32">
                  <c:v>-8.8513999999999999</c:v>
                </c:pt>
                <c:pt idx="33">
                  <c:v>-9.6110000000000007</c:v>
                </c:pt>
                <c:pt idx="34">
                  <c:v>-10.330500000000001</c:v>
                </c:pt>
                <c:pt idx="35">
                  <c:v>-11.0823</c:v>
                </c:pt>
                <c:pt idx="36">
                  <c:v>-11.817299999999999</c:v>
                </c:pt>
                <c:pt idx="37">
                  <c:v>-12.552099999999999</c:v>
                </c:pt>
                <c:pt idx="38">
                  <c:v>-13.29</c:v>
                </c:pt>
                <c:pt idx="39">
                  <c:v>-13.623699999999999</c:v>
                </c:pt>
                <c:pt idx="40">
                  <c:v>-13.6236</c:v>
                </c:pt>
              </c:numCache>
            </c:numRef>
          </c:yVal>
          <c:smooth val="0"/>
          <c:extLst>
            <c:ext xmlns:c16="http://schemas.microsoft.com/office/drawing/2014/chart" uri="{C3380CC4-5D6E-409C-BE32-E72D297353CC}">
              <c16:uniqueId val="{00000003-2AD9-4695-8F94-C42AFDFD70B4}"/>
            </c:ext>
          </c:extLst>
        </c:ser>
        <c:dLbls>
          <c:showLegendKey val="0"/>
          <c:showVal val="0"/>
          <c:showCatName val="0"/>
          <c:showSerName val="0"/>
          <c:showPercent val="0"/>
          <c:showBubbleSize val="0"/>
        </c:dLbls>
        <c:axId val="1255225311"/>
        <c:axId val="1255226959"/>
      </c:scatterChart>
      <c:valAx>
        <c:axId val="1255225311"/>
        <c:scaling>
          <c:orientation val="minMax"/>
          <c:max val="10"/>
          <c:min val="-10"/>
        </c:scaling>
        <c:delete val="0"/>
        <c:axPos val="b"/>
        <c:title>
          <c:tx>
            <c:rich>
              <a:bodyPr/>
              <a:lstStyle/>
              <a:p>
                <a:pPr>
                  <a:defRPr/>
                </a:pPr>
                <a:r>
                  <a:rPr lang="en-US" altLang="ja-JP" sz="1400" b="0" i="0">
                    <a:latin typeface="Helvetica" panose="020B0604020202020204" pitchFamily="34" charset="0"/>
                    <a:cs typeface="Helvetica" panose="020B0604020202020204" pitchFamily="34" charset="0"/>
                  </a:rPr>
                  <a:t>Input</a:t>
                </a:r>
                <a:r>
                  <a:rPr lang="en-US" altLang="ja-JP" sz="1400" b="0" i="0" baseline="0">
                    <a:latin typeface="Helvetica" panose="020B0604020202020204" pitchFamily="34" charset="0"/>
                    <a:cs typeface="Helvetica" panose="020B0604020202020204" pitchFamily="34" charset="0"/>
                  </a:rPr>
                  <a:t> Voltage (V)</a:t>
                </a:r>
                <a:endParaRPr lang="ja-JP" altLang="en-US" sz="1400" b="0" i="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ja-JP"/>
          </a:p>
        </c:txPr>
        <c:crossAx val="1255226959"/>
        <c:crossesAt val="-15"/>
        <c:crossBetween val="midCat"/>
        <c:majorUnit val="2.5"/>
      </c:valAx>
      <c:valAx>
        <c:axId val="1255226959"/>
        <c:scaling>
          <c:orientation val="minMax"/>
          <c:max val="15"/>
          <c:min val="-15"/>
        </c:scaling>
        <c:delete val="0"/>
        <c:axPos val="l"/>
        <c:title>
          <c:tx>
            <c:rich>
              <a:bodyPr/>
              <a:lstStyle/>
              <a:p>
                <a:pPr>
                  <a:defRPr sz="1400"/>
                </a:pPr>
                <a:r>
                  <a:rPr lang="en-US" altLang="ja-JP" sz="1400" b="0">
                    <a:solidFill>
                      <a:schemeClr val="tx1"/>
                    </a:solidFill>
                    <a:latin typeface="Helvetica" panose="020B0604020202020204" pitchFamily="34" charset="0"/>
                    <a:cs typeface="Helvetica" panose="020B0604020202020204" pitchFamily="34" charset="0"/>
                  </a:rPr>
                  <a:t>Oscilloscope</a:t>
                </a:r>
                <a:r>
                  <a:rPr lang="en-US" altLang="ja-JP" sz="1400" b="0" baseline="0">
                    <a:solidFill>
                      <a:schemeClr val="tx1"/>
                    </a:solidFill>
                    <a:latin typeface="Helvetica" panose="020B0604020202020204" pitchFamily="34" charset="0"/>
                    <a:cs typeface="Helvetica" panose="020B0604020202020204" pitchFamily="34" charset="0"/>
                  </a:rPr>
                  <a:t> (V)</a:t>
                </a:r>
                <a:endParaRPr lang="ja-JP" altLang="en-US" sz="1400" b="0">
                  <a:solidFill>
                    <a:schemeClr val="tx1"/>
                  </a:solidFill>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ja-JP"/>
          </a:p>
        </c:txPr>
        <c:crossAx val="1255225311"/>
        <c:crossesAt val="-15"/>
        <c:crossBetween val="midCat"/>
      </c:valAx>
      <c:spPr>
        <a:ln w="19050">
          <a:solidFill>
            <a:schemeClr val="tx1"/>
          </a:solidFill>
        </a:ln>
      </c:spPr>
    </c:plotArea>
    <c:legend>
      <c:legendPos val="t"/>
      <c:layout>
        <c:manualLayout>
          <c:xMode val="edge"/>
          <c:yMode val="edge"/>
          <c:x val="0.41980047254515979"/>
          <c:y val="4.476386016279324E-2"/>
          <c:w val="0.57753653334362187"/>
          <c:h val="8.8881603497793477E-2"/>
        </c:manualLayout>
      </c:layout>
      <c:overlay val="1"/>
      <c:spPr>
        <a:noFill/>
        <a:ln>
          <a:noFill/>
        </a:ln>
      </c:spPr>
      <c:txPr>
        <a:bodyPr/>
        <a:lstStyle/>
        <a:p>
          <a:pPr>
            <a:defRPr sz="960">
              <a:latin typeface="Helvetica" panose="020B0604020202020204" pitchFamily="34" charset="0"/>
              <a:cs typeface="Helvetica"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1"/>
          <c:tx>
            <c:strRef>
              <c:f>'2024-05-10'!$O$1</c:f>
              <c:strCache>
                <c:ptCount val="1"/>
                <c:pt idx="0">
                  <c:v>Ri = 68 kΩ</c:v>
                </c:pt>
              </c:strCache>
            </c:strRef>
          </c:tx>
          <c:spPr>
            <a:ln w="19050" cap="rnd">
              <a:noFill/>
              <a:round/>
            </a:ln>
            <a:effectLst/>
          </c:spPr>
          <c:marker>
            <c:symbol val="circle"/>
            <c:size val="5"/>
            <c:spPr>
              <a:solidFill>
                <a:schemeClr val="accent2"/>
              </a:solidFill>
              <a:ln w="9525">
                <a:solidFill>
                  <a:schemeClr val="accent2"/>
                </a:solidFill>
              </a:ln>
              <a:effectLst/>
            </c:spPr>
          </c:marker>
          <c:xVal>
            <c:numRef>
              <c:f>'2024-05-10'!$O$3:$O$22</c:f>
              <c:numCache>
                <c:formatCode>General</c:formatCode>
                <c:ptCount val="20"/>
                <c:pt idx="0">
                  <c:v>0.5</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numCache>
            </c:numRef>
          </c:xVal>
          <c:yVal>
            <c:numRef>
              <c:f>'2024-05-10'!$P$3:$P$22</c:f>
              <c:numCache>
                <c:formatCode>General</c:formatCode>
                <c:ptCount val="20"/>
                <c:pt idx="0">
                  <c:v>0.73899999999999999</c:v>
                </c:pt>
                <c:pt idx="1">
                  <c:v>1.48</c:v>
                </c:pt>
                <c:pt idx="2">
                  <c:v>2.2200000000000002</c:v>
                </c:pt>
                <c:pt idx="3">
                  <c:v>2.97</c:v>
                </c:pt>
                <c:pt idx="4">
                  <c:v>3.69</c:v>
                </c:pt>
                <c:pt idx="5">
                  <c:v>4.47</c:v>
                </c:pt>
                <c:pt idx="6">
                  <c:v>5.17</c:v>
                </c:pt>
                <c:pt idx="7">
                  <c:v>5.86</c:v>
                </c:pt>
                <c:pt idx="8">
                  <c:v>6.69</c:v>
                </c:pt>
                <c:pt idx="9">
                  <c:v>7.41</c:v>
                </c:pt>
                <c:pt idx="10">
                  <c:v>8.16</c:v>
                </c:pt>
                <c:pt idx="11">
                  <c:v>8.93</c:v>
                </c:pt>
                <c:pt idx="12">
                  <c:v>9.75</c:v>
                </c:pt>
                <c:pt idx="13">
                  <c:v>10.26</c:v>
                </c:pt>
                <c:pt idx="14">
                  <c:v>10.71</c:v>
                </c:pt>
                <c:pt idx="15">
                  <c:v>11.01</c:v>
                </c:pt>
                <c:pt idx="16">
                  <c:v>11.28</c:v>
                </c:pt>
                <c:pt idx="17">
                  <c:v>11.49</c:v>
                </c:pt>
                <c:pt idx="18">
                  <c:v>11.66</c:v>
                </c:pt>
                <c:pt idx="19">
                  <c:v>11.81</c:v>
                </c:pt>
              </c:numCache>
            </c:numRef>
          </c:yVal>
          <c:smooth val="0"/>
          <c:extLst>
            <c:ext xmlns:c16="http://schemas.microsoft.com/office/drawing/2014/chart" uri="{C3380CC4-5D6E-409C-BE32-E72D297353CC}">
              <c16:uniqueId val="{00000000-5CF4-4D47-A1F2-AE7D89787D33}"/>
            </c:ext>
          </c:extLst>
        </c:ser>
        <c:dLbls>
          <c:showLegendKey val="0"/>
          <c:showVal val="0"/>
          <c:showCatName val="0"/>
          <c:showSerName val="0"/>
          <c:showPercent val="0"/>
          <c:showBubbleSize val="0"/>
        </c:dLbls>
        <c:axId val="1255680687"/>
        <c:axId val="1272916879"/>
      </c:scatterChart>
      <c:scatterChart>
        <c:scatterStyle val="lineMarker"/>
        <c:varyColors val="0"/>
        <c:ser>
          <c:idx val="1"/>
          <c:order val="0"/>
          <c:tx>
            <c:strRef>
              <c:f>'2024-05-10'!$K$1</c:f>
              <c:strCache>
                <c:ptCount val="1"/>
                <c:pt idx="0">
                  <c:v>Ri = 33 kΩ</c:v>
                </c:pt>
              </c:strCache>
            </c:strRef>
          </c:tx>
          <c:spPr>
            <a:ln w="19050">
              <a:noFill/>
            </a:ln>
          </c:spPr>
          <c:marker>
            <c:spPr>
              <a:solidFill>
                <a:schemeClr val="accent1"/>
              </a:solidFill>
              <a:ln>
                <a:solidFill>
                  <a:schemeClr val="accent1"/>
                </a:solidFill>
              </a:ln>
            </c:spPr>
          </c:marker>
          <c:xVal>
            <c:numRef>
              <c:f>'2024-05-10'!$K$3:$K$23</c:f>
              <c:numCache>
                <c:formatCode>General</c:formatCode>
                <c:ptCount val="21"/>
                <c:pt idx="0">
                  <c:v>0.5</c:v>
                </c:pt>
                <c:pt idx="1">
                  <c:v>1</c:v>
                </c:pt>
                <c:pt idx="2">
                  <c:v>1.5</c:v>
                </c:pt>
                <c:pt idx="3">
                  <c:v>2</c:v>
                </c:pt>
                <c:pt idx="4">
                  <c:v>2.5</c:v>
                </c:pt>
                <c:pt idx="5">
                  <c:v>3</c:v>
                </c:pt>
                <c:pt idx="6">
                  <c:v>3.39</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'2024-05-10'!$L$3:$L$23</c:f>
              <c:numCache>
                <c:formatCode>General</c:formatCode>
                <c:ptCount val="21"/>
                <c:pt idx="0">
                  <c:v>1.56</c:v>
                </c:pt>
                <c:pt idx="1">
                  <c:v>3.1</c:v>
                </c:pt>
                <c:pt idx="2">
                  <c:v>4.6500000000000004</c:v>
                </c:pt>
                <c:pt idx="3">
                  <c:v>6.2190000000000003</c:v>
                </c:pt>
                <c:pt idx="4">
                  <c:v>7.8</c:v>
                </c:pt>
                <c:pt idx="5">
                  <c:v>9.4</c:v>
                </c:pt>
                <c:pt idx="6">
                  <c:v>10.35</c:v>
                </c:pt>
                <c:pt idx="7">
                  <c:v>10.57</c:v>
                </c:pt>
                <c:pt idx="8">
                  <c:v>11.21</c:v>
                </c:pt>
                <c:pt idx="9">
                  <c:v>11.64</c:v>
                </c:pt>
                <c:pt idx="10">
                  <c:v>11.93</c:v>
                </c:pt>
                <c:pt idx="11">
                  <c:v>12.18</c:v>
                </c:pt>
                <c:pt idx="12">
                  <c:v>12.39</c:v>
                </c:pt>
                <c:pt idx="13">
                  <c:v>12.52</c:v>
                </c:pt>
                <c:pt idx="14">
                  <c:v>12.66</c:v>
                </c:pt>
                <c:pt idx="15">
                  <c:v>12.75</c:v>
                </c:pt>
                <c:pt idx="16">
                  <c:v>12.85</c:v>
                </c:pt>
                <c:pt idx="17">
                  <c:v>12.93</c:v>
                </c:pt>
                <c:pt idx="18">
                  <c:v>13</c:v>
                </c:pt>
                <c:pt idx="19">
                  <c:v>13.07</c:v>
                </c:pt>
                <c:pt idx="20">
                  <c:v>13.13</c:v>
                </c:pt>
              </c:numCache>
            </c:numRef>
          </c:yVal>
          <c:smooth val="0"/>
          <c:extLst>
            <c:ext xmlns:c16="http://schemas.microsoft.com/office/drawing/2014/chart" uri="{C3380CC4-5D6E-409C-BE32-E72D297353CC}">
              <c16:uniqueId val="{00000001-5CF4-4D47-A1F2-AE7D89787D33}"/>
            </c:ext>
          </c:extLst>
        </c:ser>
        <c:dLbls>
          <c:showLegendKey val="0"/>
          <c:showVal val="0"/>
          <c:showCatName val="0"/>
          <c:showSerName val="0"/>
          <c:showPercent val="0"/>
          <c:showBubbleSize val="0"/>
        </c:dLbls>
        <c:axId val="1317071231"/>
        <c:axId val="1308120895"/>
      </c:scatterChart>
      <c:valAx>
        <c:axId val="1255680687"/>
        <c:scaling>
          <c:orientation val="minMax"/>
          <c:max val="10"/>
        </c:scaling>
        <c:delete val="0"/>
        <c:axPos val="b"/>
        <c:title>
          <c:tx>
            <c:rich>
              <a:bodyPr/>
              <a:lstStyle/>
              <a:p>
                <a:pPr>
                  <a:defRPr/>
                </a:pPr>
                <a:r>
                  <a:rPr lang="en-US" altLang="ja-JP" sz="1400" b="0"/>
                  <a:t>AC</a:t>
                </a:r>
                <a:r>
                  <a:rPr lang="en-US" altLang="ja-JP" sz="1400" b="0" baseline="0"/>
                  <a:t> Input Voltage </a:t>
                </a:r>
                <a:r>
                  <a:rPr lang="en-US" altLang="ja-JP" sz="1400" b="0" i="1" baseline="0">
                    <a:latin typeface="Times New Roman" panose="02020603050405020304" pitchFamily="18" charset="0"/>
                    <a:cs typeface="Times New Roman" panose="02020603050405020304" pitchFamily="18" charset="0"/>
                  </a:rPr>
                  <a:t>V</a:t>
                </a:r>
                <a:r>
                  <a:rPr lang="en-US" altLang="ja-JP" sz="1400" b="0" baseline="-25000"/>
                  <a:t>i</a:t>
                </a:r>
                <a:r>
                  <a:rPr lang="en-US" altLang="ja-JP" sz="1400" b="0" baseline="0"/>
                  <a:t> (V)</a:t>
                </a:r>
                <a:endParaRPr lang="ja-JP" altLang="en-US" sz="1400" b="0"/>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72916879"/>
        <c:crosses val="autoZero"/>
        <c:crossBetween val="midCat"/>
      </c:valAx>
      <c:valAx>
        <c:axId val="1272916879"/>
        <c:scaling>
          <c:orientation val="minMax"/>
        </c:scaling>
        <c:delete val="0"/>
        <c:axPos val="l"/>
        <c:title>
          <c:tx>
            <c:rich>
              <a:bodyPr/>
              <a:lstStyle/>
              <a:p>
                <a:pPr>
                  <a:defRPr/>
                </a:pPr>
                <a:r>
                  <a:rPr lang="en-US" altLang="ja-JP" sz="1400" b="0">
                    <a:latin typeface="Helvetica" panose="020B0604020202020204" pitchFamily="34" charset="0"/>
                    <a:cs typeface="Helvetica" panose="020B0604020202020204" pitchFamily="34" charset="0"/>
                  </a:rPr>
                  <a:t>Maximum</a:t>
                </a:r>
                <a:r>
                  <a:rPr lang="en-US" altLang="ja-JP" sz="1400" b="0" baseline="0">
                    <a:latin typeface="Helvetica" panose="020B0604020202020204" pitchFamily="34" charset="0"/>
                    <a:cs typeface="Helvetica" panose="020B0604020202020204" pitchFamily="34" charset="0"/>
                  </a:rPr>
                  <a:t> Output Votage </a:t>
                </a:r>
                <a:r>
                  <a:rPr lang="en-US" altLang="ja-JP" sz="1400" b="0" i="1" baseline="0">
                    <a:latin typeface="Times New Roman" panose="02020603050405020304" pitchFamily="18" charset="0"/>
                    <a:cs typeface="Times New Roman" panose="02020603050405020304" pitchFamily="18" charset="0"/>
                  </a:rPr>
                  <a:t>V</a:t>
                </a:r>
                <a:r>
                  <a:rPr lang="en-US" altLang="ja-JP" sz="1400" b="0" baseline="-25000">
                    <a:latin typeface="Helvetica" panose="020B0604020202020204" pitchFamily="34" charset="0"/>
                    <a:cs typeface="Helvetica" panose="020B0604020202020204" pitchFamily="34" charset="0"/>
                  </a:rPr>
                  <a:t>o</a:t>
                </a:r>
                <a:r>
                  <a:rPr lang="en-US" altLang="ja-JP" sz="1400" b="0" baseline="0">
                    <a:latin typeface="Helvetica" panose="020B0604020202020204" pitchFamily="34" charset="0"/>
                    <a:cs typeface="Helvetica" panose="020B0604020202020204" pitchFamily="34" charset="0"/>
                  </a:rPr>
                  <a:t> (V)</a:t>
                </a:r>
                <a:endParaRPr lang="ja-JP" altLang="en-US" sz="1400" b="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55680687"/>
        <c:crosses val="autoZero"/>
        <c:crossBetween val="midCat"/>
      </c:valAx>
      <c:valAx>
        <c:axId val="1308120895"/>
        <c:scaling>
          <c:orientation val="minMax"/>
        </c:scaling>
        <c:delete val="0"/>
        <c:axPos val="r"/>
        <c:numFmt formatCode="General" sourceLinked="1"/>
        <c:majorTickMark val="in"/>
        <c:minorTickMark val="none"/>
        <c:tickLblPos val="nextTo"/>
        <c:spPr>
          <a:ln w="19050">
            <a:solidFill>
              <a:schemeClr val="tx1"/>
            </a:solidFill>
          </a:ln>
        </c:spPr>
        <c:txPr>
          <a:bodyPr/>
          <a:lstStyle/>
          <a:p>
            <a:pPr>
              <a:defRPr sz="1400">
                <a:solidFill>
                  <a:schemeClr val="bg1"/>
                </a:solidFill>
              </a:defRPr>
            </a:pPr>
            <a:endParaRPr lang="ja-JP"/>
          </a:p>
        </c:txPr>
        <c:crossAx val="1317071231"/>
        <c:crosses val="max"/>
        <c:crossBetween val="midCat"/>
      </c:valAx>
      <c:valAx>
        <c:axId val="1317071231"/>
        <c:scaling>
          <c:orientation val="minMax"/>
          <c:max val="10"/>
        </c:scaling>
        <c:delete val="0"/>
        <c:axPos val="t"/>
        <c:numFmt formatCode="General" sourceLinked="1"/>
        <c:majorTickMark val="in"/>
        <c:minorTickMark val="none"/>
        <c:tickLblPos val="nextTo"/>
        <c:spPr>
          <a:noFill/>
          <a:ln w="19050">
            <a:solidFill>
              <a:schemeClr val="tx1"/>
            </a:solidFill>
          </a:ln>
        </c:spPr>
        <c:txPr>
          <a:bodyPr/>
          <a:lstStyle/>
          <a:p>
            <a:pPr>
              <a:defRPr sz="1200">
                <a:solidFill>
                  <a:schemeClr val="bg1"/>
                </a:solidFill>
              </a:defRPr>
            </a:pPr>
            <a:endParaRPr lang="ja-JP"/>
          </a:p>
        </c:txPr>
        <c:crossAx val="1308120895"/>
        <c:crosses val="max"/>
        <c:crossBetween val="midCat"/>
      </c:valAx>
    </c:plotArea>
    <c:legend>
      <c:legendPos val="r"/>
      <c:layout>
        <c:manualLayout>
          <c:xMode val="edge"/>
          <c:yMode val="edge"/>
          <c:x val="0.65829279883529523"/>
          <c:y val="0.5809888541285908"/>
          <c:w val="0.22413822444646106"/>
          <c:h val="0.17403958016044652"/>
        </c:manualLayout>
      </c:layout>
      <c:overlay val="1"/>
      <c:spPr>
        <a:ln>
          <a:solidFill>
            <a:schemeClr val="tx1"/>
          </a:solidFill>
        </a:ln>
      </c:spPr>
      <c:txPr>
        <a:bodyPr/>
        <a:lstStyle/>
        <a:p>
          <a:pPr>
            <a:defRPr sz="1400"/>
          </a:pPr>
          <a:endParaRPr lang="ja-JP"/>
        </a:p>
      </c:txPr>
    </c:legend>
    <c:plotVisOnly val="1"/>
    <c:dispBlanksAs val="gap"/>
    <c:showDLblsOverMax val="0"/>
    <c:extLst/>
  </c:chart>
  <c:spPr>
    <a:ln>
      <a:noFill/>
    </a:ln>
  </c:spPr>
  <c:txPr>
    <a:bodyPr/>
    <a:lstStyle/>
    <a:p>
      <a:pPr>
        <a:defRPr>
          <a:latin typeface="Helvetica" panose="020B0604020202020204" pitchFamily="34" charset="0"/>
          <a:cs typeface="Helvetica" panose="020B0604020202020204" pitchFamily="34" charset="0"/>
        </a:defRPr>
      </a:pPr>
      <a:endParaRPr lang="ja-JP"/>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32481959871381"/>
          <c:y val="8.6643136245959901E-2"/>
          <c:w val="0.74630215764717123"/>
          <c:h val="0.73544934594542444"/>
        </c:manualLayout>
      </c:layout>
      <c:scatterChart>
        <c:scatterStyle val="lineMarker"/>
        <c:varyColors val="0"/>
        <c:ser>
          <c:idx val="0"/>
          <c:order val="1"/>
          <c:tx>
            <c:v>Ri = 33 kΩ</c:v>
          </c:tx>
          <c:spPr>
            <a:ln w="19050">
              <a:noFill/>
            </a:ln>
          </c:spPr>
          <c:marker>
            <c:symbol val="circle"/>
            <c:size val="5"/>
            <c:spPr>
              <a:solidFill>
                <a:schemeClr val="accent1"/>
              </a:solidFill>
              <a:ln w="9525">
                <a:solidFill>
                  <a:schemeClr val="accent1"/>
                </a:solidFill>
              </a:ln>
              <a:effectLst/>
            </c:spPr>
          </c:marker>
          <c:xVal>
            <c:numRef>
              <c:f>'2024-05-10'!$Y$3:$Y$24</c:f>
              <c:numCache>
                <c:formatCode>General</c:formatCode>
                <c:ptCount val="22"/>
                <c:pt idx="0">
                  <c:v>100</c:v>
                </c:pt>
                <c:pt idx="1">
                  <c:v>180</c:v>
                </c:pt>
                <c:pt idx="2">
                  <c:v>330</c:v>
                </c:pt>
                <c:pt idx="3">
                  <c:v>600</c:v>
                </c:pt>
                <c:pt idx="4">
                  <c:v>1000</c:v>
                </c:pt>
                <c:pt idx="5">
                  <c:v>1800</c:v>
                </c:pt>
                <c:pt idx="6">
                  <c:v>3300</c:v>
                </c:pt>
                <c:pt idx="7">
                  <c:v>6000</c:v>
                </c:pt>
                <c:pt idx="8">
                  <c:v>10000</c:v>
                </c:pt>
                <c:pt idx="9">
                  <c:v>12000</c:v>
                </c:pt>
                <c:pt idx="10">
                  <c:v>14400</c:v>
                </c:pt>
                <c:pt idx="11">
                  <c:v>17200</c:v>
                </c:pt>
                <c:pt idx="12">
                  <c:v>20700</c:v>
                </c:pt>
                <c:pt idx="13">
                  <c:v>25000</c:v>
                </c:pt>
                <c:pt idx="14">
                  <c:v>30000</c:v>
                </c:pt>
                <c:pt idx="15">
                  <c:v>36000</c:v>
                </c:pt>
                <c:pt idx="16">
                  <c:v>43000</c:v>
                </c:pt>
                <c:pt idx="17">
                  <c:v>52000</c:v>
                </c:pt>
                <c:pt idx="18">
                  <c:v>63000</c:v>
                </c:pt>
                <c:pt idx="19">
                  <c:v>75000</c:v>
                </c:pt>
                <c:pt idx="20">
                  <c:v>90000</c:v>
                </c:pt>
                <c:pt idx="21">
                  <c:v>100000</c:v>
                </c:pt>
              </c:numCache>
            </c:numRef>
          </c:xVal>
          <c:yVal>
            <c:numRef>
              <c:f>'2024-05-10'!$AB$3:$AB$24</c:f>
              <c:numCache>
                <c:formatCode>General</c:formatCode>
                <c:ptCount val="22"/>
                <c:pt idx="0">
                  <c:v>16.491014273756541</c:v>
                </c:pt>
                <c:pt idx="1">
                  <c:v>16.503834777394925</c:v>
                </c:pt>
                <c:pt idx="2">
                  <c:v>16.503834777394925</c:v>
                </c:pt>
                <c:pt idx="3">
                  <c:v>16.512404970135659</c:v>
                </c:pt>
                <c:pt idx="4">
                  <c:v>16.546366648144947</c:v>
                </c:pt>
                <c:pt idx="5">
                  <c:v>16.622447919725591</c:v>
                </c:pt>
                <c:pt idx="6">
                  <c:v>16.67737204027836</c:v>
                </c:pt>
                <c:pt idx="7">
                  <c:v>16.711737622745758</c:v>
                </c:pt>
                <c:pt idx="8">
                  <c:v>16.699158490006898</c:v>
                </c:pt>
                <c:pt idx="9">
                  <c:v>16.6359881051103</c:v>
                </c:pt>
                <c:pt idx="10">
                  <c:v>16.33524745627544</c:v>
                </c:pt>
                <c:pt idx="11">
                  <c:v>15.477025397818391</c:v>
                </c:pt>
                <c:pt idx="12">
                  <c:v>14.072298187635647</c:v>
                </c:pt>
                <c:pt idx="13">
                  <c:v>12.4243720975443</c:v>
                </c:pt>
                <c:pt idx="14">
                  <c:v>10.810474887564927</c:v>
                </c:pt>
                <c:pt idx="15">
                  <c:v>9.2056437433462506</c:v>
                </c:pt>
                <c:pt idx="16">
                  <c:v>7.6207851626767251</c:v>
                </c:pt>
                <c:pt idx="17">
                  <c:v>5.9626109258666737</c:v>
                </c:pt>
                <c:pt idx="18">
                  <c:v>4.2712087085925683</c:v>
                </c:pt>
                <c:pt idx="19">
                  <c:v>2.7563918252228072</c:v>
                </c:pt>
                <c:pt idx="20">
                  <c:v>1.139521059790771</c:v>
                </c:pt>
                <c:pt idx="21">
                  <c:v>0.12262636102996372</c:v>
                </c:pt>
              </c:numCache>
            </c:numRef>
          </c:yVal>
          <c:smooth val="0"/>
          <c:extLst>
            <c:ext xmlns:c16="http://schemas.microsoft.com/office/drawing/2014/chart" uri="{C3380CC4-5D6E-409C-BE32-E72D297353CC}">
              <c16:uniqueId val="{00000000-1A66-43D1-AC79-B858C502CC44}"/>
            </c:ext>
          </c:extLst>
        </c:ser>
        <c:dLbls>
          <c:showLegendKey val="0"/>
          <c:showVal val="0"/>
          <c:showCatName val="0"/>
          <c:showSerName val="0"/>
          <c:showPercent val="0"/>
          <c:showBubbleSize val="0"/>
        </c:dLbls>
        <c:axId val="1255680687"/>
        <c:axId val="1272916879"/>
      </c:scatterChart>
      <c:scatterChart>
        <c:scatterStyle val="lineMarker"/>
        <c:varyColors val="0"/>
        <c:ser>
          <c:idx val="1"/>
          <c:order val="0"/>
          <c:tx>
            <c:v>Ri = 15kΩ</c:v>
          </c:tx>
          <c:spPr>
            <a:ln w="19050">
              <a:noFill/>
            </a:ln>
          </c:spPr>
          <c:marker>
            <c:spPr>
              <a:solidFill>
                <a:schemeClr val="accent3"/>
              </a:solidFill>
              <a:ln>
                <a:solidFill>
                  <a:schemeClr val="accent3"/>
                </a:solidFill>
              </a:ln>
            </c:spPr>
          </c:marker>
          <c:xVal>
            <c:numRef>
              <c:f>'2024-05-10'!$S$3:$S$21</c:f>
              <c:numCache>
                <c:formatCode>General</c:formatCode>
                <c:ptCount val="19"/>
                <c:pt idx="0">
                  <c:v>100</c:v>
                </c:pt>
                <c:pt idx="1">
                  <c:v>180</c:v>
                </c:pt>
                <c:pt idx="2">
                  <c:v>330</c:v>
                </c:pt>
                <c:pt idx="3">
                  <c:v>600</c:v>
                </c:pt>
                <c:pt idx="4">
                  <c:v>1000</c:v>
                </c:pt>
                <c:pt idx="5">
                  <c:v>1800</c:v>
                </c:pt>
                <c:pt idx="6">
                  <c:v>3300</c:v>
                </c:pt>
                <c:pt idx="7">
                  <c:v>6000</c:v>
                </c:pt>
                <c:pt idx="8">
                  <c:v>10000</c:v>
                </c:pt>
                <c:pt idx="9">
                  <c:v>18000</c:v>
                </c:pt>
                <c:pt idx="10">
                  <c:v>22000</c:v>
                </c:pt>
                <c:pt idx="11">
                  <c:v>25000</c:v>
                </c:pt>
                <c:pt idx="12">
                  <c:v>33000</c:v>
                </c:pt>
                <c:pt idx="13">
                  <c:v>37000</c:v>
                </c:pt>
                <c:pt idx="14">
                  <c:v>47000</c:v>
                </c:pt>
                <c:pt idx="15">
                  <c:v>60000</c:v>
                </c:pt>
                <c:pt idx="16">
                  <c:v>70000</c:v>
                </c:pt>
                <c:pt idx="17">
                  <c:v>90000</c:v>
                </c:pt>
                <c:pt idx="18">
                  <c:v>100000</c:v>
                </c:pt>
              </c:numCache>
            </c:numRef>
          </c:xVal>
          <c:yVal>
            <c:numRef>
              <c:f>'2024-05-10'!$V$3:$V$21</c:f>
              <c:numCache>
                <c:formatCode>General</c:formatCode>
                <c:ptCount val="19"/>
                <c:pt idx="0">
                  <c:v>9.7087887220818576</c:v>
                </c:pt>
                <c:pt idx="1">
                  <c:v>9.7366728219139649</c:v>
                </c:pt>
                <c:pt idx="2">
                  <c:v>9.7366728219139649</c:v>
                </c:pt>
                <c:pt idx="3">
                  <c:v>9.745217721410846</c:v>
                </c:pt>
                <c:pt idx="4">
                  <c:v>9.7751092813357729</c:v>
                </c:pt>
                <c:pt idx="5">
                  <c:v>9.8387860923532795</c:v>
                </c:pt>
                <c:pt idx="6">
                  <c:v>9.9021233412337626</c:v>
                </c:pt>
                <c:pt idx="7">
                  <c:v>9.9722034110680156</c:v>
                </c:pt>
                <c:pt idx="8">
                  <c:v>9.9722034110680156</c:v>
                </c:pt>
                <c:pt idx="9">
                  <c:v>9.9363534924830468</c:v>
                </c:pt>
                <c:pt idx="10">
                  <c:v>9.9004261444086854</c:v>
                </c:pt>
                <c:pt idx="11">
                  <c:v>9.8368902308073771</c:v>
                </c:pt>
                <c:pt idx="12">
                  <c:v>9.2916453062157203</c:v>
                </c:pt>
                <c:pt idx="13">
                  <c:v>8.669080539550766</c:v>
                </c:pt>
                <c:pt idx="14">
                  <c:v>6.8338612876993601</c:v>
                </c:pt>
                <c:pt idx="15">
                  <c:v>4.7414854918170448</c:v>
                </c:pt>
                <c:pt idx="16">
                  <c:v>3.3448140261412531</c:v>
                </c:pt>
                <c:pt idx="17">
                  <c:v>1.1598389395537347</c:v>
                </c:pt>
                <c:pt idx="18">
                  <c:v>0.27210042592337541</c:v>
                </c:pt>
              </c:numCache>
            </c:numRef>
          </c:yVal>
          <c:smooth val="0"/>
          <c:extLst>
            <c:ext xmlns:c16="http://schemas.microsoft.com/office/drawing/2014/chart" uri="{C3380CC4-5D6E-409C-BE32-E72D297353CC}">
              <c16:uniqueId val="{00000001-1A66-43D1-AC79-B858C502CC44}"/>
            </c:ext>
          </c:extLst>
        </c:ser>
        <c:dLbls>
          <c:showLegendKey val="0"/>
          <c:showVal val="0"/>
          <c:showCatName val="0"/>
          <c:showSerName val="0"/>
          <c:showPercent val="0"/>
          <c:showBubbleSize val="0"/>
        </c:dLbls>
        <c:axId val="1317071231"/>
        <c:axId val="1308120895"/>
      </c:scatterChart>
      <c:valAx>
        <c:axId val="1255680687"/>
        <c:scaling>
          <c:logBase val="10"/>
          <c:orientation val="minMax"/>
          <c:max val="100000"/>
          <c:min val="100"/>
        </c:scaling>
        <c:delete val="0"/>
        <c:axPos val="b"/>
        <c:title>
          <c:tx>
            <c:rich>
              <a:bodyPr/>
              <a:lstStyle/>
              <a:p>
                <a:pPr>
                  <a:defRPr/>
                </a:pPr>
                <a:r>
                  <a:rPr lang="en-US" altLang="ja-JP" sz="1400" b="0"/>
                  <a:t>AC</a:t>
                </a:r>
                <a:r>
                  <a:rPr lang="en-US" altLang="ja-JP" sz="1400" b="0" baseline="0"/>
                  <a:t> Input Frequency </a:t>
                </a:r>
                <a:r>
                  <a:rPr lang="en-US" altLang="ja-JP" sz="1400" b="0" i="1" baseline="0">
                    <a:latin typeface="Times New Roman" panose="02020603050405020304" pitchFamily="18" charset="0"/>
                    <a:cs typeface="Times New Roman" panose="02020603050405020304" pitchFamily="18" charset="0"/>
                  </a:rPr>
                  <a:t>f</a:t>
                </a:r>
                <a:r>
                  <a:rPr lang="en-US" altLang="ja-JP" sz="1400" b="0" baseline="0"/>
                  <a:t> (Hz)</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vert="horz"/>
          <a:lstStyle/>
          <a:p>
            <a:pPr>
              <a:defRPr sz="1400"/>
            </a:pPr>
            <a:endParaRPr lang="ja-JP"/>
          </a:p>
        </c:txPr>
        <c:crossAx val="1272916879"/>
        <c:crosses val="autoZero"/>
        <c:crossBetween val="midCat"/>
      </c:valAx>
      <c:valAx>
        <c:axId val="1272916879"/>
        <c:scaling>
          <c:orientation val="minMax"/>
          <c:max val="20"/>
          <c:min val="0"/>
        </c:scaling>
        <c:delete val="0"/>
        <c:axPos val="l"/>
        <c:title>
          <c:tx>
            <c:rich>
              <a:bodyPr/>
              <a:lstStyle/>
              <a:p>
                <a:pPr>
                  <a:defRPr/>
                </a:pPr>
                <a:r>
                  <a:rPr lang="en-US" altLang="ja-JP" sz="1400" b="0">
                    <a:latin typeface="Helvetica" panose="020B0604020202020204" pitchFamily="34" charset="0"/>
                    <a:cs typeface="Helvetica" panose="020B0604020202020204" pitchFamily="34" charset="0"/>
                  </a:rPr>
                  <a:t>Gain</a:t>
                </a:r>
                <a:r>
                  <a:rPr lang="en-US" altLang="ja-JP" sz="1400" b="0" baseline="0">
                    <a:latin typeface="Helvetica" panose="020B0604020202020204" pitchFamily="34" charset="0"/>
                    <a:cs typeface="Helvetica" panose="020B0604020202020204" pitchFamily="34" charset="0"/>
                  </a:rPr>
                  <a:t> (dB)</a:t>
                </a:r>
                <a:endParaRPr lang="ja-JP" altLang="en-US" sz="1400" b="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55680687"/>
        <c:crosses val="autoZero"/>
        <c:crossBetween val="midCat"/>
        <c:majorUnit val="5"/>
      </c:valAx>
      <c:valAx>
        <c:axId val="1308120895"/>
        <c:scaling>
          <c:orientation val="minMax"/>
          <c:max val="20"/>
        </c:scaling>
        <c:delete val="0"/>
        <c:axPos val="r"/>
        <c:numFmt formatCode="General" sourceLinked="1"/>
        <c:majorTickMark val="in"/>
        <c:minorTickMark val="none"/>
        <c:tickLblPos val="nextTo"/>
        <c:spPr>
          <a:ln w="19050">
            <a:solidFill>
              <a:schemeClr val="tx1"/>
            </a:solidFill>
          </a:ln>
        </c:spPr>
        <c:txPr>
          <a:bodyPr/>
          <a:lstStyle/>
          <a:p>
            <a:pPr>
              <a:defRPr sz="1400">
                <a:solidFill>
                  <a:schemeClr val="bg1"/>
                </a:solidFill>
              </a:defRPr>
            </a:pPr>
            <a:endParaRPr lang="ja-JP"/>
          </a:p>
        </c:txPr>
        <c:crossAx val="1317071231"/>
        <c:crosses val="max"/>
        <c:crossBetween val="midCat"/>
        <c:majorUnit val="5"/>
      </c:valAx>
      <c:valAx>
        <c:axId val="1317071231"/>
        <c:scaling>
          <c:logBase val="10"/>
          <c:orientation val="minMax"/>
          <c:min val="100"/>
        </c:scaling>
        <c:delete val="0"/>
        <c:axPos val="t"/>
        <c:numFmt formatCode="General" sourceLinked="1"/>
        <c:majorTickMark val="in"/>
        <c:minorTickMark val="in"/>
        <c:tickLblPos val="nextTo"/>
        <c:spPr>
          <a:noFill/>
          <a:ln w="19050">
            <a:solidFill>
              <a:schemeClr val="tx1"/>
            </a:solidFill>
          </a:ln>
        </c:spPr>
        <c:txPr>
          <a:bodyPr/>
          <a:lstStyle/>
          <a:p>
            <a:pPr>
              <a:defRPr sz="1200">
                <a:solidFill>
                  <a:schemeClr val="bg1"/>
                </a:solidFill>
              </a:defRPr>
            </a:pPr>
            <a:endParaRPr lang="ja-JP"/>
          </a:p>
        </c:txPr>
        <c:crossAx val="1308120895"/>
        <c:crosses val="max"/>
        <c:crossBetween val="midCat"/>
      </c:valAx>
    </c:plotArea>
    <c:legend>
      <c:legendPos val="r"/>
      <c:layout>
        <c:manualLayout>
          <c:xMode val="edge"/>
          <c:yMode val="edge"/>
          <c:x val="0.21000290377057698"/>
          <c:y val="0.58704442371205667"/>
          <c:w val="0.25529128568436837"/>
          <c:h val="0.13925398303077816"/>
        </c:manualLayout>
      </c:layout>
      <c:overlay val="1"/>
      <c:spPr>
        <a:ln>
          <a:solidFill>
            <a:sysClr val="windowText" lastClr="000000"/>
          </a:solidFill>
        </a:ln>
      </c:spPr>
      <c:txPr>
        <a:bodyPr/>
        <a:lstStyle/>
        <a:p>
          <a:pPr>
            <a:defRPr sz="1400"/>
          </a:pPr>
          <a:endParaRPr lang="ja-JP"/>
        </a:p>
      </c:txPr>
    </c:legend>
    <c:plotVisOnly val="1"/>
    <c:dispBlanksAs val="gap"/>
    <c:showDLblsOverMax val="0"/>
    <c:extLst/>
  </c:chart>
  <c:spPr>
    <a:ln>
      <a:noFill/>
    </a:ln>
  </c:spPr>
  <c:txPr>
    <a:bodyPr/>
    <a:lstStyle/>
    <a:p>
      <a:pPr>
        <a:defRPr>
          <a:latin typeface="Helvetica" panose="020B0604020202020204" pitchFamily="34" charset="0"/>
          <a:cs typeface="Helvetica" panose="020B0604020202020204" pitchFamily="34" charset="0"/>
        </a:defRPr>
      </a:pPr>
      <a:endParaRPr lang="ja-JP"/>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input</c:v>
          </c:tx>
          <c:spPr>
            <a:ln w="19050" cap="rnd">
              <a:solidFill>
                <a:schemeClr val="accent1"/>
              </a:solidFill>
              <a:round/>
            </a:ln>
            <a:effectLst/>
          </c:spPr>
          <c:marker>
            <c:symbol val="none"/>
          </c:marker>
          <c:xVal>
            <c:numRef>
              <c:f>ボルテージフォロワ回路解析!$A$13:$A$1991</c:f>
              <c:numCache>
                <c:formatCode>General</c:formatCode>
                <c:ptCount val="1979"/>
                <c:pt idx="0">
                  <c:v>0.10000000000000243</c:v>
                </c:pt>
                <c:pt idx="1">
                  <c:v>0.10999999999999725</c:v>
                </c:pt>
                <c:pt idx="2">
                  <c:v>0.11999999999999207</c:v>
                </c:pt>
                <c:pt idx="3">
                  <c:v>0.1299999999999869</c:v>
                </c:pt>
                <c:pt idx="4">
                  <c:v>0.13999999999998172</c:v>
                </c:pt>
                <c:pt idx="5">
                  <c:v>0.14999999999997654</c:v>
                </c:pt>
                <c:pt idx="6">
                  <c:v>0.15999999999997136</c:v>
                </c:pt>
                <c:pt idx="7">
                  <c:v>0.16999999999996618</c:v>
                </c:pt>
                <c:pt idx="8">
                  <c:v>0.179999999999961</c:v>
                </c:pt>
                <c:pt idx="9">
                  <c:v>0.18999999999995582</c:v>
                </c:pt>
                <c:pt idx="10">
                  <c:v>0.20000000000000487</c:v>
                </c:pt>
                <c:pt idx="11">
                  <c:v>0.20999999999999969</c:v>
                </c:pt>
                <c:pt idx="12">
                  <c:v>0.21999999999999451</c:v>
                </c:pt>
                <c:pt idx="13">
                  <c:v>0.22999999999998932</c:v>
                </c:pt>
                <c:pt idx="14">
                  <c:v>0.23999999999998414</c:v>
                </c:pt>
                <c:pt idx="15">
                  <c:v>0.24999999999997896</c:v>
                </c:pt>
                <c:pt idx="16">
                  <c:v>0.25999999999997381</c:v>
                </c:pt>
                <c:pt idx="17">
                  <c:v>0.2699999999999686</c:v>
                </c:pt>
                <c:pt idx="18">
                  <c:v>0.27999999999996344</c:v>
                </c:pt>
                <c:pt idx="19">
                  <c:v>0.28999999999995824</c:v>
                </c:pt>
                <c:pt idx="20">
                  <c:v>0.30000000000000732</c:v>
                </c:pt>
                <c:pt idx="21">
                  <c:v>0.31000000000000211</c:v>
                </c:pt>
                <c:pt idx="22">
                  <c:v>0.31999999999999695</c:v>
                </c:pt>
                <c:pt idx="23">
                  <c:v>0.32999999999999174</c:v>
                </c:pt>
                <c:pt idx="24">
                  <c:v>0.33999999999998659</c:v>
                </c:pt>
                <c:pt idx="25">
                  <c:v>0.34999999999998138</c:v>
                </c:pt>
                <c:pt idx="26">
                  <c:v>0.35999999999997623</c:v>
                </c:pt>
                <c:pt idx="27">
                  <c:v>0.36999999999997102</c:v>
                </c:pt>
                <c:pt idx="28">
                  <c:v>0.37999999999996587</c:v>
                </c:pt>
                <c:pt idx="29">
                  <c:v>0.38999999999996071</c:v>
                </c:pt>
                <c:pt idx="30">
                  <c:v>0.3999999999999555</c:v>
                </c:pt>
                <c:pt idx="31">
                  <c:v>0.41000000000000453</c:v>
                </c:pt>
                <c:pt idx="32">
                  <c:v>0.41999999999999937</c:v>
                </c:pt>
                <c:pt idx="33">
                  <c:v>0.42999999999999416</c:v>
                </c:pt>
                <c:pt idx="34">
                  <c:v>0.43999999999998901</c:v>
                </c:pt>
                <c:pt idx="35">
                  <c:v>0.44999999999998386</c:v>
                </c:pt>
                <c:pt idx="36">
                  <c:v>0.45999999999997865</c:v>
                </c:pt>
                <c:pt idx="37">
                  <c:v>0.46999999999997349</c:v>
                </c:pt>
                <c:pt idx="38">
                  <c:v>0.47999999999996829</c:v>
                </c:pt>
                <c:pt idx="39">
                  <c:v>0.48999999999996313</c:v>
                </c:pt>
                <c:pt idx="40">
                  <c:v>0.49999999999995792</c:v>
                </c:pt>
                <c:pt idx="41">
                  <c:v>0.510000000000007</c:v>
                </c:pt>
                <c:pt idx="42">
                  <c:v>0.52000000000000179</c:v>
                </c:pt>
                <c:pt idx="43">
                  <c:v>0.52999999999999658</c:v>
                </c:pt>
                <c:pt idx="44">
                  <c:v>0.53999999999999149</c:v>
                </c:pt>
                <c:pt idx="45">
                  <c:v>0.54999999999998628</c:v>
                </c:pt>
                <c:pt idx="46">
                  <c:v>0.55999999999998107</c:v>
                </c:pt>
                <c:pt idx="47">
                  <c:v>0.56999999999997586</c:v>
                </c:pt>
                <c:pt idx="48">
                  <c:v>0.57999999999997076</c:v>
                </c:pt>
                <c:pt idx="49">
                  <c:v>0.58999999999996555</c:v>
                </c:pt>
                <c:pt idx="50">
                  <c:v>0.59999999999996034</c:v>
                </c:pt>
                <c:pt idx="51">
                  <c:v>0.60999999999995524</c:v>
                </c:pt>
                <c:pt idx="52">
                  <c:v>0.62000000000000421</c:v>
                </c:pt>
                <c:pt idx="53">
                  <c:v>0.62999999999999901</c:v>
                </c:pt>
                <c:pt idx="54">
                  <c:v>0.63999999999999391</c:v>
                </c:pt>
                <c:pt idx="55">
                  <c:v>0.6499999999999887</c:v>
                </c:pt>
                <c:pt idx="56">
                  <c:v>0.65999999999998349</c:v>
                </c:pt>
                <c:pt idx="57">
                  <c:v>0.66999999999997839</c:v>
                </c:pt>
                <c:pt idx="58">
                  <c:v>0.67999999999997318</c:v>
                </c:pt>
                <c:pt idx="59">
                  <c:v>0.68999999999996797</c:v>
                </c:pt>
                <c:pt idx="60">
                  <c:v>0.69999999999996276</c:v>
                </c:pt>
                <c:pt idx="61">
                  <c:v>0.70999999999995766</c:v>
                </c:pt>
                <c:pt idx="62">
                  <c:v>0.72000000000000663</c:v>
                </c:pt>
                <c:pt idx="63">
                  <c:v>0.73000000000000154</c:v>
                </c:pt>
                <c:pt idx="64">
                  <c:v>0.73999999999999633</c:v>
                </c:pt>
                <c:pt idx="65">
                  <c:v>0.74999999999999112</c:v>
                </c:pt>
                <c:pt idx="66">
                  <c:v>0.75999999999998591</c:v>
                </c:pt>
                <c:pt idx="67">
                  <c:v>0.76999999999998081</c:v>
                </c:pt>
                <c:pt idx="68">
                  <c:v>0.7799999999999756</c:v>
                </c:pt>
                <c:pt idx="69">
                  <c:v>0.78999999999997039</c:v>
                </c:pt>
                <c:pt idx="70">
                  <c:v>0.79999999999996518</c:v>
                </c:pt>
                <c:pt idx="71">
                  <c:v>0.80999999999996009</c:v>
                </c:pt>
                <c:pt idx="72">
                  <c:v>0.81999999999995488</c:v>
                </c:pt>
                <c:pt idx="73">
                  <c:v>0.83000000000000396</c:v>
                </c:pt>
                <c:pt idx="74">
                  <c:v>0.83999999999999875</c:v>
                </c:pt>
                <c:pt idx="75">
                  <c:v>0.84999999999999354</c:v>
                </c:pt>
                <c:pt idx="76">
                  <c:v>0.85999999999998833</c:v>
                </c:pt>
                <c:pt idx="77">
                  <c:v>0.86999999999998323</c:v>
                </c:pt>
                <c:pt idx="78">
                  <c:v>0.87999999999997802</c:v>
                </c:pt>
                <c:pt idx="79">
                  <c:v>0.88999999999997281</c:v>
                </c:pt>
                <c:pt idx="80">
                  <c:v>0.89999999999996771</c:v>
                </c:pt>
                <c:pt idx="81">
                  <c:v>0.90999999999996251</c:v>
                </c:pt>
                <c:pt idx="82">
                  <c:v>0.9199999999999573</c:v>
                </c:pt>
                <c:pt idx="83">
                  <c:v>0.93000000000000638</c:v>
                </c:pt>
                <c:pt idx="84">
                  <c:v>0.94000000000000117</c:v>
                </c:pt>
                <c:pt idx="85">
                  <c:v>0.94999999999999596</c:v>
                </c:pt>
                <c:pt idx="86">
                  <c:v>0.95999999999999086</c:v>
                </c:pt>
                <c:pt idx="87">
                  <c:v>0.96999999999998565</c:v>
                </c:pt>
                <c:pt idx="88">
                  <c:v>0.97999999999998044</c:v>
                </c:pt>
                <c:pt idx="89">
                  <c:v>0.98999999999997523</c:v>
                </c:pt>
                <c:pt idx="90">
                  <c:v>0.99999999999997014</c:v>
                </c:pt>
                <c:pt idx="91">
                  <c:v>1.0099999999999649</c:v>
                </c:pt>
                <c:pt idx="92">
                  <c:v>1.0199999999999598</c:v>
                </c:pt>
                <c:pt idx="93">
                  <c:v>1.0299999999999545</c:v>
                </c:pt>
                <c:pt idx="94">
                  <c:v>1.0400000000000036</c:v>
                </c:pt>
                <c:pt idx="95">
                  <c:v>1.0499999999999985</c:v>
                </c:pt>
                <c:pt idx="96">
                  <c:v>1.0599999999999932</c:v>
                </c:pt>
                <c:pt idx="97">
                  <c:v>1.0699999999999881</c:v>
                </c:pt>
                <c:pt idx="98">
                  <c:v>1.079999999999983</c:v>
                </c:pt>
                <c:pt idx="99">
                  <c:v>1.0899999999999777</c:v>
                </c:pt>
                <c:pt idx="100">
                  <c:v>1.0999999999999726</c:v>
                </c:pt>
                <c:pt idx="101">
                  <c:v>1.1099999999999675</c:v>
                </c:pt>
                <c:pt idx="102">
                  <c:v>1.1199999999999621</c:v>
                </c:pt>
                <c:pt idx="103">
                  <c:v>1.129999999999957</c:v>
                </c:pt>
                <c:pt idx="104">
                  <c:v>1.1400000000000061</c:v>
                </c:pt>
                <c:pt idx="105">
                  <c:v>1.1500000000000008</c:v>
                </c:pt>
                <c:pt idx="106">
                  <c:v>1.1599999999999957</c:v>
                </c:pt>
                <c:pt idx="107">
                  <c:v>1.1699999999999906</c:v>
                </c:pt>
                <c:pt idx="108">
                  <c:v>1.1799999999999853</c:v>
                </c:pt>
                <c:pt idx="109">
                  <c:v>1.1899999999999802</c:v>
                </c:pt>
                <c:pt idx="110">
                  <c:v>1.1999999999999749</c:v>
                </c:pt>
                <c:pt idx="111">
                  <c:v>1.2099999999999698</c:v>
                </c:pt>
                <c:pt idx="112">
                  <c:v>1.2199999999999647</c:v>
                </c:pt>
                <c:pt idx="113">
                  <c:v>1.2299999999999593</c:v>
                </c:pt>
                <c:pt idx="114">
                  <c:v>1.2399999999999542</c:v>
                </c:pt>
                <c:pt idx="115">
                  <c:v>1.2500000000000033</c:v>
                </c:pt>
                <c:pt idx="116">
                  <c:v>1.259999999999998</c:v>
                </c:pt>
                <c:pt idx="117">
                  <c:v>1.2699999999999929</c:v>
                </c:pt>
                <c:pt idx="118">
                  <c:v>1.2799999999999878</c:v>
                </c:pt>
                <c:pt idx="119">
                  <c:v>1.2899999999999825</c:v>
                </c:pt>
                <c:pt idx="120">
                  <c:v>1.2999999999999774</c:v>
                </c:pt>
                <c:pt idx="121">
                  <c:v>1.3099999999999723</c:v>
                </c:pt>
                <c:pt idx="122">
                  <c:v>1.319999999999967</c:v>
                </c:pt>
                <c:pt idx="123">
                  <c:v>1.3299999999999619</c:v>
                </c:pt>
                <c:pt idx="124">
                  <c:v>1.3399999999999568</c:v>
                </c:pt>
                <c:pt idx="125">
                  <c:v>1.3500000000000056</c:v>
                </c:pt>
                <c:pt idx="126">
                  <c:v>1.3600000000000005</c:v>
                </c:pt>
                <c:pt idx="127">
                  <c:v>1.3699999999999954</c:v>
                </c:pt>
                <c:pt idx="128">
                  <c:v>1.3799999999999901</c:v>
                </c:pt>
                <c:pt idx="129">
                  <c:v>1.389999999999985</c:v>
                </c:pt>
                <c:pt idx="130">
                  <c:v>1.3999999999999799</c:v>
                </c:pt>
                <c:pt idx="131">
                  <c:v>1.4099999999999746</c:v>
                </c:pt>
                <c:pt idx="132">
                  <c:v>1.4199999999999695</c:v>
                </c:pt>
                <c:pt idx="133">
                  <c:v>1.4299999999999642</c:v>
                </c:pt>
                <c:pt idx="134">
                  <c:v>1.4399999999999591</c:v>
                </c:pt>
                <c:pt idx="135">
                  <c:v>1.449999999999954</c:v>
                </c:pt>
                <c:pt idx="136">
                  <c:v>1.4600000000000031</c:v>
                </c:pt>
                <c:pt idx="137">
                  <c:v>1.4699999999999978</c:v>
                </c:pt>
                <c:pt idx="138">
                  <c:v>1.4799999999999927</c:v>
                </c:pt>
                <c:pt idx="139">
                  <c:v>1.4899999999999873</c:v>
                </c:pt>
                <c:pt idx="140">
                  <c:v>1.4999999999999822</c:v>
                </c:pt>
                <c:pt idx="141">
                  <c:v>1.5099999999999771</c:v>
                </c:pt>
                <c:pt idx="142">
                  <c:v>1.5199999999999718</c:v>
                </c:pt>
                <c:pt idx="143">
                  <c:v>1.5299999999999667</c:v>
                </c:pt>
                <c:pt idx="144">
                  <c:v>1.5399999999999616</c:v>
                </c:pt>
                <c:pt idx="145">
                  <c:v>1.5499999999999563</c:v>
                </c:pt>
                <c:pt idx="146">
                  <c:v>1.5600000000000054</c:v>
                </c:pt>
                <c:pt idx="147">
                  <c:v>1.5700000000000003</c:v>
                </c:pt>
                <c:pt idx="148">
                  <c:v>1.579999999999995</c:v>
                </c:pt>
                <c:pt idx="149">
                  <c:v>1.5899999999999899</c:v>
                </c:pt>
                <c:pt idx="150">
                  <c:v>1.5999999999999848</c:v>
                </c:pt>
                <c:pt idx="151">
                  <c:v>1.6099999999999794</c:v>
                </c:pt>
                <c:pt idx="152">
                  <c:v>1.6199999999999743</c:v>
                </c:pt>
                <c:pt idx="153">
                  <c:v>1.6299999999999693</c:v>
                </c:pt>
                <c:pt idx="154">
                  <c:v>1.6399999999999639</c:v>
                </c:pt>
                <c:pt idx="155">
                  <c:v>1.6499999999999588</c:v>
                </c:pt>
                <c:pt idx="156">
                  <c:v>1.6599999999999535</c:v>
                </c:pt>
                <c:pt idx="157">
                  <c:v>1.6700000000000026</c:v>
                </c:pt>
                <c:pt idx="158">
                  <c:v>1.6799999999999975</c:v>
                </c:pt>
                <c:pt idx="159">
                  <c:v>1.6899999999999924</c:v>
                </c:pt>
                <c:pt idx="160">
                  <c:v>1.6999999999999871</c:v>
                </c:pt>
                <c:pt idx="161">
                  <c:v>1.709999999999982</c:v>
                </c:pt>
                <c:pt idx="162">
                  <c:v>1.7199999999999767</c:v>
                </c:pt>
                <c:pt idx="163">
                  <c:v>1.7299999999999716</c:v>
                </c:pt>
                <c:pt idx="164">
                  <c:v>1.7399999999999665</c:v>
                </c:pt>
                <c:pt idx="165">
                  <c:v>1.7499999999999611</c:v>
                </c:pt>
                <c:pt idx="166">
                  <c:v>1.759999999999956</c:v>
                </c:pt>
                <c:pt idx="167">
                  <c:v>1.7700000000000051</c:v>
                </c:pt>
                <c:pt idx="168">
                  <c:v>1.7799999999999998</c:v>
                </c:pt>
                <c:pt idx="169">
                  <c:v>1.7899999999999947</c:v>
                </c:pt>
                <c:pt idx="170">
                  <c:v>1.7999999999999896</c:v>
                </c:pt>
                <c:pt idx="171">
                  <c:v>1.8099999999999843</c:v>
                </c:pt>
                <c:pt idx="172">
                  <c:v>1.8199999999999792</c:v>
                </c:pt>
                <c:pt idx="173">
                  <c:v>1.8299999999999741</c:v>
                </c:pt>
                <c:pt idx="174">
                  <c:v>1.8399999999999688</c:v>
                </c:pt>
                <c:pt idx="175">
                  <c:v>1.8499999999999637</c:v>
                </c:pt>
                <c:pt idx="176">
                  <c:v>1.8599999999999586</c:v>
                </c:pt>
                <c:pt idx="177">
                  <c:v>1.8699999999999533</c:v>
                </c:pt>
                <c:pt idx="178">
                  <c:v>1.8800000000000023</c:v>
                </c:pt>
                <c:pt idx="179">
                  <c:v>1.8899999999999972</c:v>
                </c:pt>
                <c:pt idx="180">
                  <c:v>1.8999999999999919</c:v>
                </c:pt>
                <c:pt idx="181">
                  <c:v>1.9099999999999868</c:v>
                </c:pt>
                <c:pt idx="182">
                  <c:v>1.9199999999999817</c:v>
                </c:pt>
                <c:pt idx="183">
                  <c:v>1.9299999999999764</c:v>
                </c:pt>
                <c:pt idx="184">
                  <c:v>1.9399999999999713</c:v>
                </c:pt>
                <c:pt idx="185">
                  <c:v>1.949999999999966</c:v>
                </c:pt>
                <c:pt idx="186">
                  <c:v>1.9599999999999609</c:v>
                </c:pt>
                <c:pt idx="187">
                  <c:v>1.9699999999999558</c:v>
                </c:pt>
                <c:pt idx="188">
                  <c:v>1.9800000000000049</c:v>
                </c:pt>
                <c:pt idx="189">
                  <c:v>1.9899999999999995</c:v>
                </c:pt>
                <c:pt idx="190">
                  <c:v>1.9999999999999944</c:v>
                </c:pt>
                <c:pt idx="191">
                  <c:v>2.0099999999999891</c:v>
                </c:pt>
                <c:pt idx="192">
                  <c:v>2.019999999999984</c:v>
                </c:pt>
                <c:pt idx="193">
                  <c:v>2.0299999999999789</c:v>
                </c:pt>
                <c:pt idx="194">
                  <c:v>2.0399999999999738</c:v>
                </c:pt>
                <c:pt idx="195">
                  <c:v>2.0499999999999687</c:v>
                </c:pt>
                <c:pt idx="196">
                  <c:v>2.0599999999999632</c:v>
                </c:pt>
                <c:pt idx="197">
                  <c:v>2.0699999999999581</c:v>
                </c:pt>
                <c:pt idx="198">
                  <c:v>2.0800000000000072</c:v>
                </c:pt>
                <c:pt idx="199">
                  <c:v>2.0900000000000021</c:v>
                </c:pt>
                <c:pt idx="200">
                  <c:v>2.099999999999997</c:v>
                </c:pt>
                <c:pt idx="201">
                  <c:v>2.1099999999999914</c:v>
                </c:pt>
                <c:pt idx="202">
                  <c:v>2.1199999999999863</c:v>
                </c:pt>
                <c:pt idx="203">
                  <c:v>2.1299999999999812</c:v>
                </c:pt>
                <c:pt idx="204">
                  <c:v>2.1399999999999761</c:v>
                </c:pt>
                <c:pt idx="205">
                  <c:v>2.149999999999971</c:v>
                </c:pt>
                <c:pt idx="206">
                  <c:v>2.1599999999999659</c:v>
                </c:pt>
                <c:pt idx="207">
                  <c:v>2.1699999999999604</c:v>
                </c:pt>
                <c:pt idx="208">
                  <c:v>2.1799999999999553</c:v>
                </c:pt>
                <c:pt idx="209">
                  <c:v>2.1900000000000044</c:v>
                </c:pt>
                <c:pt idx="210">
                  <c:v>2.1999999999999993</c:v>
                </c:pt>
                <c:pt idx="211">
                  <c:v>2.2099999999999942</c:v>
                </c:pt>
                <c:pt idx="212">
                  <c:v>2.2199999999999891</c:v>
                </c:pt>
                <c:pt idx="213">
                  <c:v>2.2299999999999836</c:v>
                </c:pt>
                <c:pt idx="214">
                  <c:v>2.2399999999999785</c:v>
                </c:pt>
                <c:pt idx="215">
                  <c:v>2.2499999999999734</c:v>
                </c:pt>
                <c:pt idx="216">
                  <c:v>2.2599999999999683</c:v>
                </c:pt>
                <c:pt idx="217">
                  <c:v>2.2699999999999632</c:v>
                </c:pt>
                <c:pt idx="218">
                  <c:v>2.2799999999999581</c:v>
                </c:pt>
                <c:pt idx="219">
                  <c:v>2.2900000000000067</c:v>
                </c:pt>
                <c:pt idx="220">
                  <c:v>2.3000000000000016</c:v>
                </c:pt>
                <c:pt idx="221">
                  <c:v>2.3099999999999965</c:v>
                </c:pt>
                <c:pt idx="222">
                  <c:v>2.3199999999999914</c:v>
                </c:pt>
                <c:pt idx="223">
                  <c:v>2.3299999999999863</c:v>
                </c:pt>
                <c:pt idx="224">
                  <c:v>2.3399999999999812</c:v>
                </c:pt>
                <c:pt idx="225">
                  <c:v>2.3499999999999757</c:v>
                </c:pt>
                <c:pt idx="226">
                  <c:v>2.3599999999999706</c:v>
                </c:pt>
                <c:pt idx="227">
                  <c:v>2.3699999999999655</c:v>
                </c:pt>
                <c:pt idx="228">
                  <c:v>2.3799999999999604</c:v>
                </c:pt>
                <c:pt idx="229">
                  <c:v>2.3899999999999553</c:v>
                </c:pt>
                <c:pt idx="230">
                  <c:v>2.4000000000000039</c:v>
                </c:pt>
                <c:pt idx="231">
                  <c:v>2.4099999999999988</c:v>
                </c:pt>
                <c:pt idx="232">
                  <c:v>2.4199999999999937</c:v>
                </c:pt>
                <c:pt idx="233">
                  <c:v>2.4299999999999886</c:v>
                </c:pt>
                <c:pt idx="234">
                  <c:v>2.4399999999999835</c:v>
                </c:pt>
                <c:pt idx="235">
                  <c:v>2.4499999999999784</c:v>
                </c:pt>
                <c:pt idx="236">
                  <c:v>2.4599999999999729</c:v>
                </c:pt>
                <c:pt idx="237">
                  <c:v>2.4699999999999678</c:v>
                </c:pt>
                <c:pt idx="238">
                  <c:v>2.4799999999999627</c:v>
                </c:pt>
                <c:pt idx="239">
                  <c:v>2.4899999999999576</c:v>
                </c:pt>
                <c:pt idx="240">
                  <c:v>2.5000000000000067</c:v>
                </c:pt>
                <c:pt idx="241">
                  <c:v>2.5100000000000016</c:v>
                </c:pt>
                <c:pt idx="242">
                  <c:v>2.519999999999996</c:v>
                </c:pt>
                <c:pt idx="243">
                  <c:v>2.5299999999999909</c:v>
                </c:pt>
                <c:pt idx="244">
                  <c:v>2.5399999999999858</c:v>
                </c:pt>
                <c:pt idx="245">
                  <c:v>2.5499999999999807</c:v>
                </c:pt>
                <c:pt idx="246">
                  <c:v>2.5599999999999756</c:v>
                </c:pt>
                <c:pt idx="247">
                  <c:v>2.5699999999999705</c:v>
                </c:pt>
                <c:pt idx="248">
                  <c:v>2.579999999999965</c:v>
                </c:pt>
                <c:pt idx="249">
                  <c:v>2.5899999999999599</c:v>
                </c:pt>
                <c:pt idx="250">
                  <c:v>2.5999999999999548</c:v>
                </c:pt>
                <c:pt idx="251">
                  <c:v>2.6100000000000039</c:v>
                </c:pt>
                <c:pt idx="252">
                  <c:v>2.6199999999999988</c:v>
                </c:pt>
                <c:pt idx="253">
                  <c:v>2.6299999999999937</c:v>
                </c:pt>
                <c:pt idx="254">
                  <c:v>2.6399999999999881</c:v>
                </c:pt>
                <c:pt idx="255">
                  <c:v>2.649999999999983</c:v>
                </c:pt>
                <c:pt idx="256">
                  <c:v>2.6599999999999779</c:v>
                </c:pt>
                <c:pt idx="257">
                  <c:v>2.6699999999999728</c:v>
                </c:pt>
                <c:pt idx="258">
                  <c:v>2.6799999999999677</c:v>
                </c:pt>
                <c:pt idx="259">
                  <c:v>2.6899999999999622</c:v>
                </c:pt>
                <c:pt idx="260">
                  <c:v>2.6999999999999571</c:v>
                </c:pt>
                <c:pt idx="261">
                  <c:v>2.7100000000000062</c:v>
                </c:pt>
                <c:pt idx="262">
                  <c:v>2.7200000000000011</c:v>
                </c:pt>
                <c:pt idx="263">
                  <c:v>2.729999999999996</c:v>
                </c:pt>
                <c:pt idx="264">
                  <c:v>2.7399999999999909</c:v>
                </c:pt>
                <c:pt idx="265">
                  <c:v>2.7499999999999853</c:v>
                </c:pt>
                <c:pt idx="266">
                  <c:v>2.7599999999999802</c:v>
                </c:pt>
                <c:pt idx="267">
                  <c:v>2.7699999999999751</c:v>
                </c:pt>
                <c:pt idx="268">
                  <c:v>2.7799999999999701</c:v>
                </c:pt>
                <c:pt idx="269">
                  <c:v>2.789999999999965</c:v>
                </c:pt>
                <c:pt idx="270">
                  <c:v>2.7999999999999599</c:v>
                </c:pt>
                <c:pt idx="271">
                  <c:v>2.8099999999999543</c:v>
                </c:pt>
                <c:pt idx="272">
                  <c:v>2.8200000000000034</c:v>
                </c:pt>
                <c:pt idx="273">
                  <c:v>2.8299999999999983</c:v>
                </c:pt>
                <c:pt idx="274">
                  <c:v>2.8399999999999932</c:v>
                </c:pt>
                <c:pt idx="275">
                  <c:v>2.8499999999999881</c:v>
                </c:pt>
                <c:pt idx="276">
                  <c:v>2.859999999999983</c:v>
                </c:pt>
                <c:pt idx="277">
                  <c:v>2.8699999999999775</c:v>
                </c:pt>
                <c:pt idx="278">
                  <c:v>2.8799999999999724</c:v>
                </c:pt>
                <c:pt idx="279">
                  <c:v>2.8899999999999673</c:v>
                </c:pt>
                <c:pt idx="280">
                  <c:v>2.8999999999999622</c:v>
                </c:pt>
                <c:pt idx="281">
                  <c:v>2.9099999999999571</c:v>
                </c:pt>
                <c:pt idx="282">
                  <c:v>2.9200000000000061</c:v>
                </c:pt>
                <c:pt idx="283">
                  <c:v>2.9300000000000006</c:v>
                </c:pt>
                <c:pt idx="284">
                  <c:v>2.9399999999999955</c:v>
                </c:pt>
                <c:pt idx="285">
                  <c:v>2.9499999999999904</c:v>
                </c:pt>
                <c:pt idx="286">
                  <c:v>2.9599999999999853</c:v>
                </c:pt>
                <c:pt idx="287">
                  <c:v>2.9699999999999802</c:v>
                </c:pt>
                <c:pt idx="288">
                  <c:v>2.9799999999999747</c:v>
                </c:pt>
                <c:pt idx="289">
                  <c:v>2.9899999999999696</c:v>
                </c:pt>
                <c:pt idx="290">
                  <c:v>2.9999999999999645</c:v>
                </c:pt>
                <c:pt idx="291">
                  <c:v>3.0099999999999594</c:v>
                </c:pt>
                <c:pt idx="292">
                  <c:v>3.0199999999999543</c:v>
                </c:pt>
                <c:pt idx="293">
                  <c:v>3.0300000000000034</c:v>
                </c:pt>
                <c:pt idx="294">
                  <c:v>3.0399999999999978</c:v>
                </c:pt>
                <c:pt idx="295">
                  <c:v>3.0499999999999927</c:v>
                </c:pt>
                <c:pt idx="296">
                  <c:v>3.0599999999999876</c:v>
                </c:pt>
                <c:pt idx="297">
                  <c:v>3.0699999999999825</c:v>
                </c:pt>
                <c:pt idx="298">
                  <c:v>3.0799999999999774</c:v>
                </c:pt>
                <c:pt idx="299">
                  <c:v>3.0899999999999723</c:v>
                </c:pt>
                <c:pt idx="300">
                  <c:v>3.0999999999999668</c:v>
                </c:pt>
                <c:pt idx="301">
                  <c:v>3.1099999999999617</c:v>
                </c:pt>
                <c:pt idx="302">
                  <c:v>3.1199999999999566</c:v>
                </c:pt>
                <c:pt idx="303">
                  <c:v>3.1300000000000057</c:v>
                </c:pt>
                <c:pt idx="304">
                  <c:v>3.1400000000000006</c:v>
                </c:pt>
                <c:pt idx="305">
                  <c:v>3.1499999999999955</c:v>
                </c:pt>
                <c:pt idx="306">
                  <c:v>3.1599999999999899</c:v>
                </c:pt>
                <c:pt idx="307">
                  <c:v>3.1699999999999848</c:v>
                </c:pt>
                <c:pt idx="308">
                  <c:v>3.1799999999999797</c:v>
                </c:pt>
                <c:pt idx="309">
                  <c:v>3.1899999999999746</c:v>
                </c:pt>
                <c:pt idx="310">
                  <c:v>3.1999999999999695</c:v>
                </c:pt>
                <c:pt idx="311">
                  <c:v>3.209999999999964</c:v>
                </c:pt>
                <c:pt idx="312">
                  <c:v>3.2199999999999589</c:v>
                </c:pt>
                <c:pt idx="313">
                  <c:v>3.2299999999999538</c:v>
                </c:pt>
                <c:pt idx="314">
                  <c:v>3.2400000000000029</c:v>
                </c:pt>
                <c:pt idx="315">
                  <c:v>3.2499999999999978</c:v>
                </c:pt>
                <c:pt idx="316">
                  <c:v>3.2599999999999927</c:v>
                </c:pt>
                <c:pt idx="317">
                  <c:v>3.2699999999999871</c:v>
                </c:pt>
                <c:pt idx="318">
                  <c:v>3.279999999999982</c:v>
                </c:pt>
                <c:pt idx="319">
                  <c:v>3.2899999999999769</c:v>
                </c:pt>
                <c:pt idx="320">
                  <c:v>3.2999999999999718</c:v>
                </c:pt>
                <c:pt idx="321">
                  <c:v>3.3099999999999667</c:v>
                </c:pt>
                <c:pt idx="322">
                  <c:v>3.3199999999999616</c:v>
                </c:pt>
                <c:pt idx="323">
                  <c:v>3.3299999999999561</c:v>
                </c:pt>
                <c:pt idx="324">
                  <c:v>3.3400000000000052</c:v>
                </c:pt>
                <c:pt idx="325">
                  <c:v>3.35</c:v>
                </c:pt>
                <c:pt idx="326">
                  <c:v>3.359999999999995</c:v>
                </c:pt>
                <c:pt idx="327">
                  <c:v>3.3699999999999899</c:v>
                </c:pt>
                <c:pt idx="328">
                  <c:v>3.3799999999999848</c:v>
                </c:pt>
                <c:pt idx="329">
                  <c:v>3.3899999999999793</c:v>
                </c:pt>
                <c:pt idx="330">
                  <c:v>3.3999999999999742</c:v>
                </c:pt>
                <c:pt idx="331">
                  <c:v>3.4099999999999691</c:v>
                </c:pt>
                <c:pt idx="332">
                  <c:v>3.419999999999964</c:v>
                </c:pt>
                <c:pt idx="333">
                  <c:v>3.4299999999999589</c:v>
                </c:pt>
                <c:pt idx="334">
                  <c:v>3.4399999999999533</c:v>
                </c:pt>
                <c:pt idx="335">
                  <c:v>3.4500000000000024</c:v>
                </c:pt>
                <c:pt idx="336">
                  <c:v>3.4599999999999973</c:v>
                </c:pt>
                <c:pt idx="337">
                  <c:v>3.4699999999999922</c:v>
                </c:pt>
                <c:pt idx="338">
                  <c:v>3.4799999999999871</c:v>
                </c:pt>
                <c:pt idx="339">
                  <c:v>3.489999999999982</c:v>
                </c:pt>
                <c:pt idx="340">
                  <c:v>3.4999999999999765</c:v>
                </c:pt>
                <c:pt idx="341">
                  <c:v>3.5099999999999714</c:v>
                </c:pt>
                <c:pt idx="342">
                  <c:v>3.5199999999999663</c:v>
                </c:pt>
                <c:pt idx="343">
                  <c:v>3.5299999999999612</c:v>
                </c:pt>
                <c:pt idx="344">
                  <c:v>3.5399999999999561</c:v>
                </c:pt>
                <c:pt idx="345">
                  <c:v>3.5500000000000052</c:v>
                </c:pt>
                <c:pt idx="346">
                  <c:v>3.5599999999999996</c:v>
                </c:pt>
                <c:pt idx="347">
                  <c:v>3.5699999999999945</c:v>
                </c:pt>
                <c:pt idx="348">
                  <c:v>3.5799999999999894</c:v>
                </c:pt>
                <c:pt idx="349">
                  <c:v>3.5899999999999843</c:v>
                </c:pt>
                <c:pt idx="350">
                  <c:v>3.5999999999999792</c:v>
                </c:pt>
                <c:pt idx="351">
                  <c:v>3.6099999999999741</c:v>
                </c:pt>
                <c:pt idx="352">
                  <c:v>3.6199999999999686</c:v>
                </c:pt>
                <c:pt idx="353">
                  <c:v>3.6299999999999635</c:v>
                </c:pt>
                <c:pt idx="354">
                  <c:v>3.6399999999999584</c:v>
                </c:pt>
                <c:pt idx="355">
                  <c:v>3.6500000000000075</c:v>
                </c:pt>
                <c:pt idx="356">
                  <c:v>3.6600000000000024</c:v>
                </c:pt>
                <c:pt idx="357">
                  <c:v>3.6699999999999973</c:v>
                </c:pt>
                <c:pt idx="358">
                  <c:v>3.6799999999999917</c:v>
                </c:pt>
                <c:pt idx="359">
                  <c:v>3.6899999999999866</c:v>
                </c:pt>
                <c:pt idx="360">
                  <c:v>3.6999999999999815</c:v>
                </c:pt>
                <c:pt idx="361">
                  <c:v>3.7099999999999764</c:v>
                </c:pt>
                <c:pt idx="362">
                  <c:v>3.7199999999999713</c:v>
                </c:pt>
                <c:pt idx="363">
                  <c:v>3.7299999999999658</c:v>
                </c:pt>
                <c:pt idx="364">
                  <c:v>3.7399999999999607</c:v>
                </c:pt>
                <c:pt idx="365">
                  <c:v>3.7499999999999556</c:v>
                </c:pt>
                <c:pt idx="366">
                  <c:v>3.7600000000000047</c:v>
                </c:pt>
                <c:pt idx="367">
                  <c:v>3.7699999999999996</c:v>
                </c:pt>
                <c:pt idx="368">
                  <c:v>3.7799999999999945</c:v>
                </c:pt>
                <c:pt idx="369">
                  <c:v>3.7899999999999889</c:v>
                </c:pt>
                <c:pt idx="370">
                  <c:v>3.7999999999999838</c:v>
                </c:pt>
                <c:pt idx="371">
                  <c:v>3.8099999999999787</c:v>
                </c:pt>
                <c:pt idx="372">
                  <c:v>3.8199999999999736</c:v>
                </c:pt>
                <c:pt idx="373">
                  <c:v>3.8299999999999685</c:v>
                </c:pt>
                <c:pt idx="374">
                  <c:v>3.8399999999999634</c:v>
                </c:pt>
                <c:pt idx="375">
                  <c:v>3.8499999999999579</c:v>
                </c:pt>
                <c:pt idx="376">
                  <c:v>3.860000000000007</c:v>
                </c:pt>
                <c:pt idx="377">
                  <c:v>3.8700000000000019</c:v>
                </c:pt>
                <c:pt idx="378">
                  <c:v>3.8799999999999968</c:v>
                </c:pt>
                <c:pt idx="379">
                  <c:v>3.8899999999999917</c:v>
                </c:pt>
                <c:pt idx="380">
                  <c:v>3.8999999999999866</c:v>
                </c:pt>
                <c:pt idx="381">
                  <c:v>3.909999999999981</c:v>
                </c:pt>
                <c:pt idx="382">
                  <c:v>3.9199999999999759</c:v>
                </c:pt>
                <c:pt idx="383">
                  <c:v>3.9299999999999708</c:v>
                </c:pt>
                <c:pt idx="384">
                  <c:v>3.9399999999999658</c:v>
                </c:pt>
                <c:pt idx="385">
                  <c:v>3.9499999999999607</c:v>
                </c:pt>
                <c:pt idx="386">
                  <c:v>3.9599999999999551</c:v>
                </c:pt>
                <c:pt idx="387">
                  <c:v>3.9700000000000042</c:v>
                </c:pt>
                <c:pt idx="388">
                  <c:v>3.9799999999999991</c:v>
                </c:pt>
                <c:pt idx="389">
                  <c:v>3.989999999999994</c:v>
                </c:pt>
                <c:pt idx="390">
                  <c:v>3.9999999999999889</c:v>
                </c:pt>
                <c:pt idx="391">
                  <c:v>4.0099999999999838</c:v>
                </c:pt>
                <c:pt idx="392">
                  <c:v>4.0199999999999783</c:v>
                </c:pt>
                <c:pt idx="393">
                  <c:v>4.0299999999999736</c:v>
                </c:pt>
                <c:pt idx="394">
                  <c:v>4.0399999999999681</c:v>
                </c:pt>
                <c:pt idx="395">
                  <c:v>4.0499999999999625</c:v>
                </c:pt>
                <c:pt idx="396">
                  <c:v>4.0599999999999579</c:v>
                </c:pt>
                <c:pt idx="397">
                  <c:v>4.0700000000000065</c:v>
                </c:pt>
                <c:pt idx="398">
                  <c:v>4.0800000000000018</c:v>
                </c:pt>
                <c:pt idx="399">
                  <c:v>4.0899999999999963</c:v>
                </c:pt>
                <c:pt idx="400">
                  <c:v>4.0999999999999917</c:v>
                </c:pt>
                <c:pt idx="401">
                  <c:v>4.1099999999999861</c:v>
                </c:pt>
                <c:pt idx="402">
                  <c:v>4.1199999999999806</c:v>
                </c:pt>
                <c:pt idx="403">
                  <c:v>4.1299999999999759</c:v>
                </c:pt>
                <c:pt idx="404">
                  <c:v>4.1399999999999704</c:v>
                </c:pt>
                <c:pt idx="405">
                  <c:v>4.1499999999999657</c:v>
                </c:pt>
                <c:pt idx="406">
                  <c:v>4.1599999999999602</c:v>
                </c:pt>
                <c:pt idx="407">
                  <c:v>4.1699999999999546</c:v>
                </c:pt>
                <c:pt idx="408">
                  <c:v>4.1800000000000042</c:v>
                </c:pt>
                <c:pt idx="409">
                  <c:v>4.1899999999999986</c:v>
                </c:pt>
                <c:pt idx="410">
                  <c:v>4.199999999999994</c:v>
                </c:pt>
                <c:pt idx="411">
                  <c:v>4.2099999999999884</c:v>
                </c:pt>
                <c:pt idx="412">
                  <c:v>4.2199999999999829</c:v>
                </c:pt>
                <c:pt idx="413">
                  <c:v>4.2299999999999782</c:v>
                </c:pt>
                <c:pt idx="414">
                  <c:v>4.2399999999999727</c:v>
                </c:pt>
                <c:pt idx="415">
                  <c:v>4.249999999999968</c:v>
                </c:pt>
                <c:pt idx="416">
                  <c:v>4.2599999999999625</c:v>
                </c:pt>
                <c:pt idx="417">
                  <c:v>4.2699999999999578</c:v>
                </c:pt>
                <c:pt idx="418">
                  <c:v>4.2800000000000065</c:v>
                </c:pt>
                <c:pt idx="419">
                  <c:v>4.2900000000000009</c:v>
                </c:pt>
                <c:pt idx="420">
                  <c:v>4.2999999999999963</c:v>
                </c:pt>
                <c:pt idx="421">
                  <c:v>4.3099999999999907</c:v>
                </c:pt>
                <c:pt idx="422">
                  <c:v>4.3199999999999861</c:v>
                </c:pt>
                <c:pt idx="423">
                  <c:v>4.3299999999999805</c:v>
                </c:pt>
                <c:pt idx="424">
                  <c:v>4.339999999999975</c:v>
                </c:pt>
                <c:pt idx="425">
                  <c:v>4.3499999999999703</c:v>
                </c:pt>
                <c:pt idx="426">
                  <c:v>4.3599999999999648</c:v>
                </c:pt>
                <c:pt idx="427">
                  <c:v>4.3699999999999601</c:v>
                </c:pt>
                <c:pt idx="428">
                  <c:v>4.3799999999999546</c:v>
                </c:pt>
                <c:pt idx="429">
                  <c:v>4.3900000000000041</c:v>
                </c:pt>
                <c:pt idx="430">
                  <c:v>4.3999999999999986</c:v>
                </c:pt>
                <c:pt idx="431">
                  <c:v>4.409999999999993</c:v>
                </c:pt>
                <c:pt idx="432">
                  <c:v>4.4199999999999884</c:v>
                </c:pt>
                <c:pt idx="433">
                  <c:v>4.4299999999999828</c:v>
                </c:pt>
                <c:pt idx="434">
                  <c:v>4.4399999999999782</c:v>
                </c:pt>
                <c:pt idx="435">
                  <c:v>4.4499999999999726</c:v>
                </c:pt>
                <c:pt idx="436">
                  <c:v>4.4599999999999671</c:v>
                </c:pt>
                <c:pt idx="437">
                  <c:v>4.4699999999999624</c:v>
                </c:pt>
                <c:pt idx="438">
                  <c:v>4.4799999999999569</c:v>
                </c:pt>
                <c:pt idx="439">
                  <c:v>4.4900000000000064</c:v>
                </c:pt>
                <c:pt idx="440">
                  <c:v>4.5000000000000009</c:v>
                </c:pt>
                <c:pt idx="441">
                  <c:v>4.5099999999999953</c:v>
                </c:pt>
                <c:pt idx="442">
                  <c:v>4.5199999999999907</c:v>
                </c:pt>
                <c:pt idx="443">
                  <c:v>4.5299999999999851</c:v>
                </c:pt>
                <c:pt idx="444">
                  <c:v>4.5399999999999805</c:v>
                </c:pt>
                <c:pt idx="445">
                  <c:v>4.549999999999975</c:v>
                </c:pt>
                <c:pt idx="446">
                  <c:v>4.5599999999999703</c:v>
                </c:pt>
                <c:pt idx="447">
                  <c:v>4.5699999999999648</c:v>
                </c:pt>
                <c:pt idx="448">
                  <c:v>4.5799999999999592</c:v>
                </c:pt>
                <c:pt idx="449">
                  <c:v>4.5899999999999546</c:v>
                </c:pt>
                <c:pt idx="450">
                  <c:v>4.6000000000000032</c:v>
                </c:pt>
                <c:pt idx="451">
                  <c:v>4.6099999999999985</c:v>
                </c:pt>
                <c:pt idx="452">
                  <c:v>4.619999999999993</c:v>
                </c:pt>
                <c:pt idx="453">
                  <c:v>4.6299999999999875</c:v>
                </c:pt>
                <c:pt idx="454">
                  <c:v>4.6399999999999828</c:v>
                </c:pt>
                <c:pt idx="455">
                  <c:v>4.6499999999999773</c:v>
                </c:pt>
                <c:pt idx="456">
                  <c:v>4.6599999999999726</c:v>
                </c:pt>
                <c:pt idx="457">
                  <c:v>4.6699999999999671</c:v>
                </c:pt>
                <c:pt idx="458">
                  <c:v>4.6799999999999624</c:v>
                </c:pt>
                <c:pt idx="459">
                  <c:v>4.6899999999999569</c:v>
                </c:pt>
                <c:pt idx="460">
                  <c:v>4.7000000000000055</c:v>
                </c:pt>
                <c:pt idx="461">
                  <c:v>4.7100000000000009</c:v>
                </c:pt>
                <c:pt idx="462">
                  <c:v>4.7199999999999953</c:v>
                </c:pt>
                <c:pt idx="463">
                  <c:v>4.7299999999999907</c:v>
                </c:pt>
                <c:pt idx="464">
                  <c:v>4.7399999999999851</c:v>
                </c:pt>
                <c:pt idx="465">
                  <c:v>4.7499999999999796</c:v>
                </c:pt>
                <c:pt idx="466">
                  <c:v>4.7599999999999749</c:v>
                </c:pt>
                <c:pt idx="467">
                  <c:v>4.7699999999999694</c:v>
                </c:pt>
                <c:pt idx="468">
                  <c:v>4.7799999999999647</c:v>
                </c:pt>
                <c:pt idx="469">
                  <c:v>4.7899999999999592</c:v>
                </c:pt>
                <c:pt idx="470">
                  <c:v>4.7999999999999536</c:v>
                </c:pt>
                <c:pt idx="471">
                  <c:v>4.8100000000000032</c:v>
                </c:pt>
                <c:pt idx="472">
                  <c:v>4.8199999999999976</c:v>
                </c:pt>
                <c:pt idx="473">
                  <c:v>4.829999999999993</c:v>
                </c:pt>
                <c:pt idx="474">
                  <c:v>4.8399999999999874</c:v>
                </c:pt>
                <c:pt idx="475">
                  <c:v>4.8499999999999828</c:v>
                </c:pt>
                <c:pt idx="476">
                  <c:v>4.8599999999999772</c:v>
                </c:pt>
                <c:pt idx="477">
                  <c:v>4.8699999999999717</c:v>
                </c:pt>
                <c:pt idx="478">
                  <c:v>4.879999999999967</c:v>
                </c:pt>
                <c:pt idx="479">
                  <c:v>4.8899999999999615</c:v>
                </c:pt>
                <c:pt idx="480">
                  <c:v>4.8999999999999568</c:v>
                </c:pt>
                <c:pt idx="481">
                  <c:v>4.9100000000000055</c:v>
                </c:pt>
                <c:pt idx="482">
                  <c:v>4.92</c:v>
                </c:pt>
                <c:pt idx="483">
                  <c:v>4.9299999999999953</c:v>
                </c:pt>
                <c:pt idx="484">
                  <c:v>4.9399999999999897</c:v>
                </c:pt>
                <c:pt idx="485">
                  <c:v>4.9499999999999851</c:v>
                </c:pt>
                <c:pt idx="486">
                  <c:v>4.9599999999999795</c:v>
                </c:pt>
                <c:pt idx="487">
                  <c:v>4.969999999999974</c:v>
                </c:pt>
                <c:pt idx="488">
                  <c:v>4.9799999999999693</c:v>
                </c:pt>
                <c:pt idx="489">
                  <c:v>4.9899999999999638</c:v>
                </c:pt>
                <c:pt idx="490">
                  <c:v>4.9999999999999591</c:v>
                </c:pt>
                <c:pt idx="491">
                  <c:v>5.0099999999999536</c:v>
                </c:pt>
                <c:pt idx="492">
                  <c:v>5.0200000000000031</c:v>
                </c:pt>
                <c:pt idx="493">
                  <c:v>5.0299999999999976</c:v>
                </c:pt>
                <c:pt idx="494">
                  <c:v>5.039999999999992</c:v>
                </c:pt>
                <c:pt idx="495">
                  <c:v>5.0499999999999874</c:v>
                </c:pt>
                <c:pt idx="496">
                  <c:v>5.0599999999999818</c:v>
                </c:pt>
                <c:pt idx="497">
                  <c:v>5.0699999999999772</c:v>
                </c:pt>
                <c:pt idx="498">
                  <c:v>5.0799999999999716</c:v>
                </c:pt>
                <c:pt idx="499">
                  <c:v>5.0899999999999661</c:v>
                </c:pt>
                <c:pt idx="500">
                  <c:v>5.0999999999999615</c:v>
                </c:pt>
                <c:pt idx="501">
                  <c:v>5.1099999999999559</c:v>
                </c:pt>
                <c:pt idx="502">
                  <c:v>5.1200000000000054</c:v>
                </c:pt>
                <c:pt idx="503">
                  <c:v>5.13</c:v>
                </c:pt>
                <c:pt idx="504">
                  <c:v>5.1399999999999952</c:v>
                </c:pt>
                <c:pt idx="505">
                  <c:v>5.1499999999999897</c:v>
                </c:pt>
                <c:pt idx="506">
                  <c:v>5.1599999999999842</c:v>
                </c:pt>
                <c:pt idx="507">
                  <c:v>5.1699999999999795</c:v>
                </c:pt>
                <c:pt idx="508">
                  <c:v>5.179999999999974</c:v>
                </c:pt>
                <c:pt idx="509">
                  <c:v>5.1899999999999693</c:v>
                </c:pt>
                <c:pt idx="510">
                  <c:v>5.1999999999999638</c:v>
                </c:pt>
                <c:pt idx="511">
                  <c:v>5.2099999999999582</c:v>
                </c:pt>
                <c:pt idx="512">
                  <c:v>5.2199999999999536</c:v>
                </c:pt>
                <c:pt idx="513">
                  <c:v>5.2300000000000022</c:v>
                </c:pt>
                <c:pt idx="514">
                  <c:v>5.2399999999999975</c:v>
                </c:pt>
                <c:pt idx="515">
                  <c:v>5.249999999999992</c:v>
                </c:pt>
                <c:pt idx="516">
                  <c:v>5.2599999999999874</c:v>
                </c:pt>
                <c:pt idx="517">
                  <c:v>5.2699999999999818</c:v>
                </c:pt>
                <c:pt idx="518">
                  <c:v>5.2799999999999763</c:v>
                </c:pt>
                <c:pt idx="519">
                  <c:v>5.2899999999999716</c:v>
                </c:pt>
                <c:pt idx="520">
                  <c:v>5.2999999999999661</c:v>
                </c:pt>
                <c:pt idx="521">
                  <c:v>5.3099999999999614</c:v>
                </c:pt>
                <c:pt idx="522">
                  <c:v>5.3199999999999559</c:v>
                </c:pt>
                <c:pt idx="523">
                  <c:v>5.3300000000000045</c:v>
                </c:pt>
                <c:pt idx="524">
                  <c:v>5.34</c:v>
                </c:pt>
                <c:pt idx="525">
                  <c:v>5.3499999999999943</c:v>
                </c:pt>
                <c:pt idx="526">
                  <c:v>5.3599999999999897</c:v>
                </c:pt>
                <c:pt idx="527">
                  <c:v>5.3699999999999841</c:v>
                </c:pt>
                <c:pt idx="528">
                  <c:v>5.3799999999999786</c:v>
                </c:pt>
                <c:pt idx="529">
                  <c:v>5.3899999999999739</c:v>
                </c:pt>
                <c:pt idx="530">
                  <c:v>5.3999999999999684</c:v>
                </c:pt>
                <c:pt idx="531">
                  <c:v>5.4099999999999637</c:v>
                </c:pt>
                <c:pt idx="532">
                  <c:v>5.4199999999999582</c:v>
                </c:pt>
                <c:pt idx="533">
                  <c:v>5.4300000000000077</c:v>
                </c:pt>
                <c:pt idx="534">
                  <c:v>5.4400000000000022</c:v>
                </c:pt>
                <c:pt idx="535">
                  <c:v>5.4499999999999966</c:v>
                </c:pt>
                <c:pt idx="536">
                  <c:v>5.459999999999992</c:v>
                </c:pt>
                <c:pt idx="537">
                  <c:v>5.4699999999999864</c:v>
                </c:pt>
                <c:pt idx="538">
                  <c:v>5.4799999999999818</c:v>
                </c:pt>
                <c:pt idx="539">
                  <c:v>5.4899999999999762</c:v>
                </c:pt>
                <c:pt idx="540">
                  <c:v>5.4999999999999707</c:v>
                </c:pt>
                <c:pt idx="541">
                  <c:v>5.509999999999966</c:v>
                </c:pt>
                <c:pt idx="542">
                  <c:v>5.5199999999999605</c:v>
                </c:pt>
                <c:pt idx="543">
                  <c:v>5.5299999999999558</c:v>
                </c:pt>
                <c:pt idx="544">
                  <c:v>5.5400000000000045</c:v>
                </c:pt>
                <c:pt idx="545">
                  <c:v>5.5499999999999989</c:v>
                </c:pt>
                <c:pt idx="546">
                  <c:v>5.5599999999999943</c:v>
                </c:pt>
                <c:pt idx="547">
                  <c:v>5.5699999999999887</c:v>
                </c:pt>
                <c:pt idx="548">
                  <c:v>5.5799999999999841</c:v>
                </c:pt>
                <c:pt idx="549">
                  <c:v>5.5899999999999785</c:v>
                </c:pt>
                <c:pt idx="550">
                  <c:v>5.5999999999999739</c:v>
                </c:pt>
                <c:pt idx="551">
                  <c:v>5.6099999999999683</c:v>
                </c:pt>
                <c:pt idx="552">
                  <c:v>5.6199999999999628</c:v>
                </c:pt>
                <c:pt idx="553">
                  <c:v>5.6299999999999581</c:v>
                </c:pt>
                <c:pt idx="554">
                  <c:v>5.6400000000000068</c:v>
                </c:pt>
                <c:pt idx="555">
                  <c:v>5.6500000000000021</c:v>
                </c:pt>
                <c:pt idx="556">
                  <c:v>5.6599999999999966</c:v>
                </c:pt>
                <c:pt idx="557">
                  <c:v>5.669999999999991</c:v>
                </c:pt>
                <c:pt idx="558">
                  <c:v>5.6799999999999864</c:v>
                </c:pt>
                <c:pt idx="559">
                  <c:v>5.6899999999999809</c:v>
                </c:pt>
                <c:pt idx="560">
                  <c:v>5.6999999999999762</c:v>
                </c:pt>
                <c:pt idx="561">
                  <c:v>5.7099999999999707</c:v>
                </c:pt>
                <c:pt idx="562">
                  <c:v>5.719999999999966</c:v>
                </c:pt>
                <c:pt idx="563">
                  <c:v>5.7299999999999605</c:v>
                </c:pt>
                <c:pt idx="564">
                  <c:v>5.7399999999999549</c:v>
                </c:pt>
                <c:pt idx="565">
                  <c:v>5.7500000000000044</c:v>
                </c:pt>
                <c:pt idx="566">
                  <c:v>5.7599999999999989</c:v>
                </c:pt>
                <c:pt idx="567">
                  <c:v>5.7699999999999942</c:v>
                </c:pt>
                <c:pt idx="568">
                  <c:v>5.7799999999999887</c:v>
                </c:pt>
                <c:pt idx="569">
                  <c:v>5.7899999999999832</c:v>
                </c:pt>
                <c:pt idx="570">
                  <c:v>5.7999999999999785</c:v>
                </c:pt>
                <c:pt idx="571">
                  <c:v>5.809999999999973</c:v>
                </c:pt>
                <c:pt idx="572">
                  <c:v>5.8199999999999683</c:v>
                </c:pt>
                <c:pt idx="573">
                  <c:v>5.8299999999999628</c:v>
                </c:pt>
                <c:pt idx="574">
                  <c:v>5.8399999999999572</c:v>
                </c:pt>
                <c:pt idx="575">
                  <c:v>5.8500000000000068</c:v>
                </c:pt>
                <c:pt idx="576">
                  <c:v>5.8600000000000012</c:v>
                </c:pt>
                <c:pt idx="577">
                  <c:v>5.8699999999999966</c:v>
                </c:pt>
                <c:pt idx="578">
                  <c:v>5.879999999999991</c:v>
                </c:pt>
                <c:pt idx="579">
                  <c:v>5.8899999999999864</c:v>
                </c:pt>
                <c:pt idx="580">
                  <c:v>5.8999999999999808</c:v>
                </c:pt>
                <c:pt idx="581">
                  <c:v>5.9099999999999753</c:v>
                </c:pt>
                <c:pt idx="582">
                  <c:v>5.9199999999999706</c:v>
                </c:pt>
                <c:pt idx="583">
                  <c:v>5.9299999999999651</c:v>
                </c:pt>
                <c:pt idx="584">
                  <c:v>5.9399999999999604</c:v>
                </c:pt>
                <c:pt idx="585">
                  <c:v>5.9499999999999549</c:v>
                </c:pt>
                <c:pt idx="586">
                  <c:v>5.9600000000000035</c:v>
                </c:pt>
                <c:pt idx="587">
                  <c:v>5.9699999999999989</c:v>
                </c:pt>
                <c:pt idx="588">
                  <c:v>5.9799999999999933</c:v>
                </c:pt>
                <c:pt idx="589">
                  <c:v>5.9899999999999887</c:v>
                </c:pt>
                <c:pt idx="590">
                  <c:v>5.9999999999999831</c:v>
                </c:pt>
                <c:pt idx="591">
                  <c:v>6.0099999999999785</c:v>
                </c:pt>
                <c:pt idx="592">
                  <c:v>6.0199999999999729</c:v>
                </c:pt>
                <c:pt idx="593">
                  <c:v>6.0299999999999674</c:v>
                </c:pt>
                <c:pt idx="594">
                  <c:v>6.0399999999999627</c:v>
                </c:pt>
                <c:pt idx="595">
                  <c:v>6.0499999999999572</c:v>
                </c:pt>
                <c:pt idx="596">
                  <c:v>6.0600000000000067</c:v>
                </c:pt>
                <c:pt idx="597">
                  <c:v>6.0700000000000012</c:v>
                </c:pt>
                <c:pt idx="598">
                  <c:v>6.0799999999999956</c:v>
                </c:pt>
                <c:pt idx="599">
                  <c:v>6.089999999999991</c:v>
                </c:pt>
                <c:pt idx="600">
                  <c:v>6.0999999999999854</c:v>
                </c:pt>
                <c:pt idx="601">
                  <c:v>6.1099999999999808</c:v>
                </c:pt>
                <c:pt idx="602">
                  <c:v>6.1199999999999752</c:v>
                </c:pt>
                <c:pt idx="603">
                  <c:v>6.1299999999999697</c:v>
                </c:pt>
                <c:pt idx="604">
                  <c:v>6.139999999999965</c:v>
                </c:pt>
                <c:pt idx="605">
                  <c:v>6.1499999999999595</c:v>
                </c:pt>
                <c:pt idx="606">
                  <c:v>6.1599999999999548</c:v>
                </c:pt>
                <c:pt idx="607">
                  <c:v>6.1700000000000035</c:v>
                </c:pt>
                <c:pt idx="608">
                  <c:v>6.1799999999999988</c:v>
                </c:pt>
                <c:pt idx="609">
                  <c:v>6.1899999999999933</c:v>
                </c:pt>
                <c:pt idx="610">
                  <c:v>6.1999999999999877</c:v>
                </c:pt>
                <c:pt idx="611">
                  <c:v>6.2099999999999831</c:v>
                </c:pt>
                <c:pt idx="612">
                  <c:v>6.2199999999999775</c:v>
                </c:pt>
                <c:pt idx="613">
                  <c:v>6.2299999999999729</c:v>
                </c:pt>
                <c:pt idx="614">
                  <c:v>6.2399999999999674</c:v>
                </c:pt>
                <c:pt idx="615">
                  <c:v>6.2499999999999618</c:v>
                </c:pt>
                <c:pt idx="616">
                  <c:v>6.2599999999999572</c:v>
                </c:pt>
                <c:pt idx="617">
                  <c:v>6.2700000000000058</c:v>
                </c:pt>
                <c:pt idx="618">
                  <c:v>6.2800000000000011</c:v>
                </c:pt>
                <c:pt idx="619">
                  <c:v>6.2899999999999956</c:v>
                </c:pt>
                <c:pt idx="620">
                  <c:v>6.2999999999999909</c:v>
                </c:pt>
                <c:pt idx="621">
                  <c:v>6.3099999999999854</c:v>
                </c:pt>
                <c:pt idx="622">
                  <c:v>6.3199999999999799</c:v>
                </c:pt>
                <c:pt idx="623">
                  <c:v>6.3299999999999752</c:v>
                </c:pt>
                <c:pt idx="624">
                  <c:v>6.3399999999999697</c:v>
                </c:pt>
                <c:pt idx="625">
                  <c:v>6.349999999999965</c:v>
                </c:pt>
                <c:pt idx="626">
                  <c:v>6.3599999999999595</c:v>
                </c:pt>
                <c:pt idx="627">
                  <c:v>6.3699999999999539</c:v>
                </c:pt>
                <c:pt idx="628">
                  <c:v>6.3800000000000034</c:v>
                </c:pt>
                <c:pt idx="629">
                  <c:v>6.3899999999999979</c:v>
                </c:pt>
                <c:pt idx="630">
                  <c:v>6.3999999999999932</c:v>
                </c:pt>
                <c:pt idx="631">
                  <c:v>6.4099999999999877</c:v>
                </c:pt>
                <c:pt idx="632">
                  <c:v>6.4199999999999822</c:v>
                </c:pt>
                <c:pt idx="633">
                  <c:v>6.4299999999999775</c:v>
                </c:pt>
                <c:pt idx="634">
                  <c:v>6.439999999999972</c:v>
                </c:pt>
                <c:pt idx="635">
                  <c:v>6.4499999999999673</c:v>
                </c:pt>
                <c:pt idx="636">
                  <c:v>6.4599999999999618</c:v>
                </c:pt>
                <c:pt idx="637">
                  <c:v>6.4699999999999571</c:v>
                </c:pt>
                <c:pt idx="638">
                  <c:v>6.4800000000000058</c:v>
                </c:pt>
                <c:pt idx="639">
                  <c:v>6.49</c:v>
                </c:pt>
                <c:pt idx="640">
                  <c:v>6.4999999999999956</c:v>
                </c:pt>
                <c:pt idx="641">
                  <c:v>6.50999999999999</c:v>
                </c:pt>
                <c:pt idx="642">
                  <c:v>6.5199999999999854</c:v>
                </c:pt>
                <c:pt idx="643">
                  <c:v>6.5299999999999798</c:v>
                </c:pt>
                <c:pt idx="644">
                  <c:v>6.5399999999999743</c:v>
                </c:pt>
                <c:pt idx="645">
                  <c:v>6.5499999999999696</c:v>
                </c:pt>
                <c:pt idx="646">
                  <c:v>6.5599999999999641</c:v>
                </c:pt>
                <c:pt idx="647">
                  <c:v>6.5699999999999594</c:v>
                </c:pt>
                <c:pt idx="648">
                  <c:v>6.5799999999999539</c:v>
                </c:pt>
                <c:pt idx="649">
                  <c:v>6.5900000000000034</c:v>
                </c:pt>
                <c:pt idx="650">
                  <c:v>6.5999999999999979</c:v>
                </c:pt>
                <c:pt idx="651">
                  <c:v>6.6099999999999923</c:v>
                </c:pt>
                <c:pt idx="652">
                  <c:v>6.6199999999999877</c:v>
                </c:pt>
                <c:pt idx="653">
                  <c:v>6.6299999999999821</c:v>
                </c:pt>
                <c:pt idx="654">
                  <c:v>6.6399999999999775</c:v>
                </c:pt>
                <c:pt idx="655">
                  <c:v>6.6499999999999719</c:v>
                </c:pt>
                <c:pt idx="656">
                  <c:v>6.6599999999999664</c:v>
                </c:pt>
                <c:pt idx="657">
                  <c:v>6.6699999999999617</c:v>
                </c:pt>
                <c:pt idx="658">
                  <c:v>6.6799999999999562</c:v>
                </c:pt>
                <c:pt idx="659">
                  <c:v>6.6900000000000057</c:v>
                </c:pt>
                <c:pt idx="660">
                  <c:v>6.7</c:v>
                </c:pt>
                <c:pt idx="661">
                  <c:v>6.7099999999999946</c:v>
                </c:pt>
                <c:pt idx="662">
                  <c:v>6.71999999999999</c:v>
                </c:pt>
                <c:pt idx="663">
                  <c:v>6.7299999999999844</c:v>
                </c:pt>
                <c:pt idx="664">
                  <c:v>6.7399999999999798</c:v>
                </c:pt>
                <c:pt idx="665">
                  <c:v>6.7499999999999742</c:v>
                </c:pt>
                <c:pt idx="666">
                  <c:v>6.7599999999999696</c:v>
                </c:pt>
                <c:pt idx="667">
                  <c:v>6.769999999999964</c:v>
                </c:pt>
                <c:pt idx="668">
                  <c:v>6.7799999999999585</c:v>
                </c:pt>
                <c:pt idx="669">
                  <c:v>6.7899999999999539</c:v>
                </c:pt>
                <c:pt idx="670">
                  <c:v>6.8000000000000025</c:v>
                </c:pt>
                <c:pt idx="671">
                  <c:v>6.8099999999999978</c:v>
                </c:pt>
                <c:pt idx="672">
                  <c:v>6.8199999999999923</c:v>
                </c:pt>
                <c:pt idx="673">
                  <c:v>6.8299999999999867</c:v>
                </c:pt>
                <c:pt idx="674">
                  <c:v>6.8399999999999821</c:v>
                </c:pt>
                <c:pt idx="675">
                  <c:v>6.8499999999999766</c:v>
                </c:pt>
                <c:pt idx="676">
                  <c:v>6.8599999999999719</c:v>
                </c:pt>
                <c:pt idx="677">
                  <c:v>6.8699999999999664</c:v>
                </c:pt>
                <c:pt idx="678">
                  <c:v>6.8799999999999608</c:v>
                </c:pt>
                <c:pt idx="679">
                  <c:v>6.8899999999999562</c:v>
                </c:pt>
                <c:pt idx="680">
                  <c:v>6.9000000000000048</c:v>
                </c:pt>
                <c:pt idx="681">
                  <c:v>6.91</c:v>
                </c:pt>
                <c:pt idx="682">
                  <c:v>6.9199999999999946</c:v>
                </c:pt>
                <c:pt idx="683">
                  <c:v>6.9299999999999899</c:v>
                </c:pt>
                <c:pt idx="684">
                  <c:v>6.9399999999999844</c:v>
                </c:pt>
                <c:pt idx="685">
                  <c:v>6.9499999999999789</c:v>
                </c:pt>
                <c:pt idx="686">
                  <c:v>6.9599999999999742</c:v>
                </c:pt>
                <c:pt idx="687">
                  <c:v>6.9699999999999687</c:v>
                </c:pt>
                <c:pt idx="688">
                  <c:v>6.979999999999964</c:v>
                </c:pt>
                <c:pt idx="689">
                  <c:v>6.9899999999999585</c:v>
                </c:pt>
                <c:pt idx="690">
                  <c:v>6.9999999999999529</c:v>
                </c:pt>
                <c:pt idx="691">
                  <c:v>7.0100000000000025</c:v>
                </c:pt>
                <c:pt idx="692">
                  <c:v>7.0199999999999969</c:v>
                </c:pt>
                <c:pt idx="693">
                  <c:v>7.0299999999999923</c:v>
                </c:pt>
                <c:pt idx="694">
                  <c:v>7.0399999999999867</c:v>
                </c:pt>
                <c:pt idx="695">
                  <c:v>7.0499999999999821</c:v>
                </c:pt>
                <c:pt idx="696">
                  <c:v>7.0599999999999765</c:v>
                </c:pt>
                <c:pt idx="697">
                  <c:v>7.069999999999971</c:v>
                </c:pt>
                <c:pt idx="698">
                  <c:v>7.0799999999999663</c:v>
                </c:pt>
                <c:pt idx="699">
                  <c:v>7.0899999999999608</c:v>
                </c:pt>
                <c:pt idx="700">
                  <c:v>7.0999999999999561</c:v>
                </c:pt>
                <c:pt idx="701">
                  <c:v>7.1100000000000048</c:v>
                </c:pt>
                <c:pt idx="702">
                  <c:v>7.1199999999999992</c:v>
                </c:pt>
                <c:pt idx="703">
                  <c:v>7.1299999999999946</c:v>
                </c:pt>
                <c:pt idx="704">
                  <c:v>7.139999999999989</c:v>
                </c:pt>
                <c:pt idx="705">
                  <c:v>7.1499999999999844</c:v>
                </c:pt>
                <c:pt idx="706">
                  <c:v>7.1599999999999788</c:v>
                </c:pt>
                <c:pt idx="707">
                  <c:v>7.1699999999999733</c:v>
                </c:pt>
                <c:pt idx="708">
                  <c:v>7.1799999999999686</c:v>
                </c:pt>
                <c:pt idx="709">
                  <c:v>7.1899999999999631</c:v>
                </c:pt>
                <c:pt idx="710">
                  <c:v>7.1999999999999584</c:v>
                </c:pt>
                <c:pt idx="711">
                  <c:v>7.2100000000000071</c:v>
                </c:pt>
                <c:pt idx="712">
                  <c:v>7.2200000000000024</c:v>
                </c:pt>
                <c:pt idx="713">
                  <c:v>7.2299999999999969</c:v>
                </c:pt>
                <c:pt idx="714">
                  <c:v>7.2399999999999913</c:v>
                </c:pt>
                <c:pt idx="715">
                  <c:v>7.2499999999999867</c:v>
                </c:pt>
                <c:pt idx="716">
                  <c:v>7.2599999999999811</c:v>
                </c:pt>
                <c:pt idx="717">
                  <c:v>7.2699999999999765</c:v>
                </c:pt>
                <c:pt idx="718">
                  <c:v>7.2799999999999709</c:v>
                </c:pt>
                <c:pt idx="719">
                  <c:v>7.2899999999999654</c:v>
                </c:pt>
                <c:pt idx="720">
                  <c:v>7.2999999999999607</c:v>
                </c:pt>
                <c:pt idx="721">
                  <c:v>7.3099999999999552</c:v>
                </c:pt>
                <c:pt idx="722">
                  <c:v>7.3200000000000047</c:v>
                </c:pt>
                <c:pt idx="723">
                  <c:v>7.3299999999999992</c:v>
                </c:pt>
                <c:pt idx="724">
                  <c:v>7.3399999999999945</c:v>
                </c:pt>
                <c:pt idx="725">
                  <c:v>7.349999999999989</c:v>
                </c:pt>
                <c:pt idx="726">
                  <c:v>7.3599999999999834</c:v>
                </c:pt>
                <c:pt idx="727">
                  <c:v>7.3699999999999788</c:v>
                </c:pt>
                <c:pt idx="728">
                  <c:v>7.3799999999999732</c:v>
                </c:pt>
                <c:pt idx="729">
                  <c:v>7.3899999999999686</c:v>
                </c:pt>
                <c:pt idx="730">
                  <c:v>7.3999999999999631</c:v>
                </c:pt>
                <c:pt idx="731">
                  <c:v>7.4099999999999575</c:v>
                </c:pt>
                <c:pt idx="732">
                  <c:v>7.420000000000007</c:v>
                </c:pt>
                <c:pt idx="733">
                  <c:v>7.4300000000000015</c:v>
                </c:pt>
                <c:pt idx="734">
                  <c:v>7.4399999999999968</c:v>
                </c:pt>
                <c:pt idx="735">
                  <c:v>7.4499999999999913</c:v>
                </c:pt>
                <c:pt idx="736">
                  <c:v>7.4599999999999858</c:v>
                </c:pt>
                <c:pt idx="737">
                  <c:v>7.4699999999999811</c:v>
                </c:pt>
                <c:pt idx="738">
                  <c:v>7.4799999999999756</c:v>
                </c:pt>
                <c:pt idx="739">
                  <c:v>7.4899999999999709</c:v>
                </c:pt>
                <c:pt idx="740">
                  <c:v>7.4999999999999654</c:v>
                </c:pt>
                <c:pt idx="741">
                  <c:v>7.5099999999999607</c:v>
                </c:pt>
                <c:pt idx="742">
                  <c:v>7.5199999999999552</c:v>
                </c:pt>
                <c:pt idx="743">
                  <c:v>7.5300000000000038</c:v>
                </c:pt>
                <c:pt idx="744">
                  <c:v>7.5399999999999991</c:v>
                </c:pt>
                <c:pt idx="745">
                  <c:v>7.5499999999999936</c:v>
                </c:pt>
                <c:pt idx="746">
                  <c:v>7.559999999999989</c:v>
                </c:pt>
                <c:pt idx="747">
                  <c:v>7.5699999999999834</c:v>
                </c:pt>
                <c:pt idx="748">
                  <c:v>7.5799999999999779</c:v>
                </c:pt>
                <c:pt idx="749">
                  <c:v>7.5899999999999732</c:v>
                </c:pt>
                <c:pt idx="750">
                  <c:v>7.5999999999999677</c:v>
                </c:pt>
                <c:pt idx="751">
                  <c:v>7.609999999999963</c:v>
                </c:pt>
                <c:pt idx="752">
                  <c:v>7.6199999999999575</c:v>
                </c:pt>
                <c:pt idx="753">
                  <c:v>7.630000000000007</c:v>
                </c:pt>
                <c:pt idx="754">
                  <c:v>7.6400000000000015</c:v>
                </c:pt>
                <c:pt idx="755">
                  <c:v>7.6499999999999959</c:v>
                </c:pt>
                <c:pt idx="756">
                  <c:v>7.6599999999999913</c:v>
                </c:pt>
                <c:pt idx="757">
                  <c:v>7.6699999999999857</c:v>
                </c:pt>
                <c:pt idx="758">
                  <c:v>7.6799999999999811</c:v>
                </c:pt>
                <c:pt idx="759">
                  <c:v>7.6899999999999755</c:v>
                </c:pt>
                <c:pt idx="760">
                  <c:v>7.69999999999997</c:v>
                </c:pt>
                <c:pt idx="761">
                  <c:v>7.7099999999999653</c:v>
                </c:pt>
                <c:pt idx="762">
                  <c:v>7.7199999999999598</c:v>
                </c:pt>
                <c:pt idx="763">
                  <c:v>7.7299999999999551</c:v>
                </c:pt>
                <c:pt idx="764">
                  <c:v>7.7400000000000038</c:v>
                </c:pt>
                <c:pt idx="765">
                  <c:v>7.7499999999999982</c:v>
                </c:pt>
                <c:pt idx="766">
                  <c:v>7.7599999999999936</c:v>
                </c:pt>
                <c:pt idx="767">
                  <c:v>7.769999999999988</c:v>
                </c:pt>
                <c:pt idx="768">
                  <c:v>7.7799999999999834</c:v>
                </c:pt>
                <c:pt idx="769">
                  <c:v>7.7899999999999778</c:v>
                </c:pt>
                <c:pt idx="770">
                  <c:v>7.7999999999999732</c:v>
                </c:pt>
                <c:pt idx="771">
                  <c:v>7.8099999999999676</c:v>
                </c:pt>
                <c:pt idx="772">
                  <c:v>7.8199999999999621</c:v>
                </c:pt>
                <c:pt idx="773">
                  <c:v>7.8299999999999574</c:v>
                </c:pt>
                <c:pt idx="774">
                  <c:v>7.8400000000000061</c:v>
                </c:pt>
                <c:pt idx="775">
                  <c:v>7.8500000000000014</c:v>
                </c:pt>
                <c:pt idx="776">
                  <c:v>7.8599999999999959</c:v>
                </c:pt>
                <c:pt idx="777">
                  <c:v>7.8699999999999903</c:v>
                </c:pt>
                <c:pt idx="778">
                  <c:v>7.8799999999999857</c:v>
                </c:pt>
                <c:pt idx="779">
                  <c:v>7.8899999999999801</c:v>
                </c:pt>
                <c:pt idx="780">
                  <c:v>7.8999999999999755</c:v>
                </c:pt>
                <c:pt idx="781">
                  <c:v>7.9099999999999699</c:v>
                </c:pt>
                <c:pt idx="782">
                  <c:v>7.9199999999999644</c:v>
                </c:pt>
                <c:pt idx="783">
                  <c:v>7.9299999999999597</c:v>
                </c:pt>
                <c:pt idx="784">
                  <c:v>7.9399999999999542</c:v>
                </c:pt>
                <c:pt idx="785">
                  <c:v>7.9500000000000037</c:v>
                </c:pt>
                <c:pt idx="786">
                  <c:v>7.9599999999999982</c:v>
                </c:pt>
                <c:pt idx="787">
                  <c:v>7.9699999999999935</c:v>
                </c:pt>
                <c:pt idx="788">
                  <c:v>7.979999999999988</c:v>
                </c:pt>
                <c:pt idx="789">
                  <c:v>7.9899999999999824</c:v>
                </c:pt>
                <c:pt idx="790">
                  <c:v>7.9999999999999778</c:v>
                </c:pt>
                <c:pt idx="791">
                  <c:v>8.0099999999999731</c:v>
                </c:pt>
                <c:pt idx="792">
                  <c:v>8.0199999999999676</c:v>
                </c:pt>
                <c:pt idx="793">
                  <c:v>8.0299999999999621</c:v>
                </c:pt>
                <c:pt idx="794">
                  <c:v>8.0399999999999565</c:v>
                </c:pt>
                <c:pt idx="795">
                  <c:v>8.050000000000006</c:v>
                </c:pt>
                <c:pt idx="796">
                  <c:v>8.06</c:v>
                </c:pt>
                <c:pt idx="797">
                  <c:v>8.069999999999995</c:v>
                </c:pt>
                <c:pt idx="798">
                  <c:v>8.0799999999999912</c:v>
                </c:pt>
                <c:pt idx="799">
                  <c:v>8.0899999999999856</c:v>
                </c:pt>
                <c:pt idx="800">
                  <c:v>8.0999999999999801</c:v>
                </c:pt>
                <c:pt idx="801">
                  <c:v>8.1099999999999746</c:v>
                </c:pt>
                <c:pt idx="802">
                  <c:v>8.119999999999969</c:v>
                </c:pt>
                <c:pt idx="803">
                  <c:v>8.1299999999999653</c:v>
                </c:pt>
                <c:pt idx="804">
                  <c:v>8.1399999999999597</c:v>
                </c:pt>
                <c:pt idx="805">
                  <c:v>8.1499999999999542</c:v>
                </c:pt>
                <c:pt idx="806">
                  <c:v>8.1600000000000037</c:v>
                </c:pt>
                <c:pt idx="807">
                  <c:v>8.1699999999999982</c:v>
                </c:pt>
                <c:pt idx="808">
                  <c:v>8.1799999999999926</c:v>
                </c:pt>
                <c:pt idx="809">
                  <c:v>8.1899999999999871</c:v>
                </c:pt>
                <c:pt idx="810">
                  <c:v>8.1999999999999833</c:v>
                </c:pt>
                <c:pt idx="811">
                  <c:v>8.2099999999999778</c:v>
                </c:pt>
                <c:pt idx="812">
                  <c:v>8.2199999999999722</c:v>
                </c:pt>
                <c:pt idx="813">
                  <c:v>8.2299999999999667</c:v>
                </c:pt>
                <c:pt idx="814">
                  <c:v>8.2399999999999611</c:v>
                </c:pt>
                <c:pt idx="815">
                  <c:v>8.2499999999999574</c:v>
                </c:pt>
                <c:pt idx="816">
                  <c:v>8.2600000000000051</c:v>
                </c:pt>
                <c:pt idx="817">
                  <c:v>8.27</c:v>
                </c:pt>
                <c:pt idx="818">
                  <c:v>8.2799999999999958</c:v>
                </c:pt>
                <c:pt idx="819">
                  <c:v>8.2899999999999903</c:v>
                </c:pt>
                <c:pt idx="820">
                  <c:v>8.2999999999999847</c:v>
                </c:pt>
                <c:pt idx="821">
                  <c:v>8.3099999999999792</c:v>
                </c:pt>
                <c:pt idx="822">
                  <c:v>8.3199999999999754</c:v>
                </c:pt>
                <c:pt idx="823">
                  <c:v>8.3299999999999699</c:v>
                </c:pt>
                <c:pt idx="824">
                  <c:v>8.3399999999999643</c:v>
                </c:pt>
                <c:pt idx="825">
                  <c:v>8.3499999999999588</c:v>
                </c:pt>
                <c:pt idx="826">
                  <c:v>8.3599999999999532</c:v>
                </c:pt>
                <c:pt idx="827">
                  <c:v>8.3700000000000028</c:v>
                </c:pt>
                <c:pt idx="828">
                  <c:v>8.3799999999999972</c:v>
                </c:pt>
                <c:pt idx="829">
                  <c:v>8.3899999999999917</c:v>
                </c:pt>
                <c:pt idx="830">
                  <c:v>8.3999999999999879</c:v>
                </c:pt>
                <c:pt idx="831">
                  <c:v>8.4099999999999824</c:v>
                </c:pt>
                <c:pt idx="832">
                  <c:v>8.4199999999999768</c:v>
                </c:pt>
                <c:pt idx="833">
                  <c:v>8.4299999999999713</c:v>
                </c:pt>
                <c:pt idx="834">
                  <c:v>8.4399999999999658</c:v>
                </c:pt>
                <c:pt idx="835">
                  <c:v>8.449999999999962</c:v>
                </c:pt>
                <c:pt idx="836">
                  <c:v>8.4599999999999564</c:v>
                </c:pt>
                <c:pt idx="837">
                  <c:v>8.470000000000006</c:v>
                </c:pt>
                <c:pt idx="838">
                  <c:v>8.48</c:v>
                </c:pt>
                <c:pt idx="839">
                  <c:v>8.4899999999999949</c:v>
                </c:pt>
                <c:pt idx="840">
                  <c:v>8.4999999999999893</c:v>
                </c:pt>
                <c:pt idx="841">
                  <c:v>8.5099999999999838</c:v>
                </c:pt>
                <c:pt idx="842">
                  <c:v>8.51999999999998</c:v>
                </c:pt>
                <c:pt idx="843">
                  <c:v>8.5299999999999745</c:v>
                </c:pt>
                <c:pt idx="844">
                  <c:v>8.5399999999999689</c:v>
                </c:pt>
                <c:pt idx="845">
                  <c:v>8.5499999999999634</c:v>
                </c:pt>
                <c:pt idx="846">
                  <c:v>8.5599999999999579</c:v>
                </c:pt>
                <c:pt idx="847">
                  <c:v>8.5699999999999541</c:v>
                </c:pt>
                <c:pt idx="848">
                  <c:v>8.5800000000000018</c:v>
                </c:pt>
                <c:pt idx="849">
                  <c:v>8.5899999999999981</c:v>
                </c:pt>
                <c:pt idx="850">
                  <c:v>8.5999999999999925</c:v>
                </c:pt>
                <c:pt idx="851">
                  <c:v>8.609999999999987</c:v>
                </c:pt>
                <c:pt idx="852">
                  <c:v>8.6199999999999815</c:v>
                </c:pt>
                <c:pt idx="853">
                  <c:v>8.6299999999999759</c:v>
                </c:pt>
                <c:pt idx="854">
                  <c:v>8.6399999999999721</c:v>
                </c:pt>
                <c:pt idx="855">
                  <c:v>8.6499999999999666</c:v>
                </c:pt>
                <c:pt idx="856">
                  <c:v>8.6599999999999611</c:v>
                </c:pt>
                <c:pt idx="857">
                  <c:v>8.6699999999999555</c:v>
                </c:pt>
                <c:pt idx="858">
                  <c:v>8.680000000000005</c:v>
                </c:pt>
                <c:pt idx="859">
                  <c:v>8.69</c:v>
                </c:pt>
                <c:pt idx="860">
                  <c:v>8.699999999999994</c:v>
                </c:pt>
                <c:pt idx="861">
                  <c:v>8.7099999999999902</c:v>
                </c:pt>
                <c:pt idx="862">
                  <c:v>8.7199999999999847</c:v>
                </c:pt>
                <c:pt idx="863">
                  <c:v>8.7299999999999791</c:v>
                </c:pt>
                <c:pt idx="864">
                  <c:v>8.7399999999999736</c:v>
                </c:pt>
                <c:pt idx="865">
                  <c:v>8.749999999999968</c:v>
                </c:pt>
                <c:pt idx="866">
                  <c:v>8.7599999999999643</c:v>
                </c:pt>
                <c:pt idx="867">
                  <c:v>8.7699999999999587</c:v>
                </c:pt>
                <c:pt idx="868">
                  <c:v>8.7800000000000082</c:v>
                </c:pt>
                <c:pt idx="869">
                  <c:v>8.7900000000000027</c:v>
                </c:pt>
                <c:pt idx="870">
                  <c:v>8.7999999999999972</c:v>
                </c:pt>
                <c:pt idx="871">
                  <c:v>8.8099999999999916</c:v>
                </c:pt>
                <c:pt idx="872">
                  <c:v>8.8199999999999861</c:v>
                </c:pt>
                <c:pt idx="873">
                  <c:v>8.8299999999999823</c:v>
                </c:pt>
                <c:pt idx="874">
                  <c:v>8.8399999999999768</c:v>
                </c:pt>
                <c:pt idx="875">
                  <c:v>8.8499999999999712</c:v>
                </c:pt>
                <c:pt idx="876">
                  <c:v>8.8599999999999657</c:v>
                </c:pt>
                <c:pt idx="877">
                  <c:v>8.8699999999999601</c:v>
                </c:pt>
                <c:pt idx="878">
                  <c:v>8.8799999999999564</c:v>
                </c:pt>
                <c:pt idx="879">
                  <c:v>8.8900000000000041</c:v>
                </c:pt>
                <c:pt idx="880">
                  <c:v>8.9</c:v>
                </c:pt>
                <c:pt idx="881">
                  <c:v>8.9099999999999948</c:v>
                </c:pt>
                <c:pt idx="882">
                  <c:v>8.9199999999999893</c:v>
                </c:pt>
                <c:pt idx="883">
                  <c:v>8.9299999999999837</c:v>
                </c:pt>
                <c:pt idx="884">
                  <c:v>8.9399999999999782</c:v>
                </c:pt>
                <c:pt idx="885">
                  <c:v>8.9499999999999744</c:v>
                </c:pt>
                <c:pt idx="886">
                  <c:v>8.9599999999999689</c:v>
                </c:pt>
                <c:pt idx="887">
                  <c:v>8.9699999999999633</c:v>
                </c:pt>
                <c:pt idx="888">
                  <c:v>8.9799999999999578</c:v>
                </c:pt>
                <c:pt idx="889">
                  <c:v>8.9900000000000073</c:v>
                </c:pt>
                <c:pt idx="890">
                  <c:v>9.0000000000000018</c:v>
                </c:pt>
                <c:pt idx="891">
                  <c:v>9.0099999999999962</c:v>
                </c:pt>
                <c:pt idx="892">
                  <c:v>9.0199999999999907</c:v>
                </c:pt>
                <c:pt idx="893">
                  <c:v>9.0299999999999869</c:v>
                </c:pt>
                <c:pt idx="894">
                  <c:v>9.0399999999999814</c:v>
                </c:pt>
                <c:pt idx="895">
                  <c:v>9.0499999999999758</c:v>
                </c:pt>
                <c:pt idx="896">
                  <c:v>9.0599999999999703</c:v>
                </c:pt>
                <c:pt idx="897">
                  <c:v>9.0699999999999665</c:v>
                </c:pt>
                <c:pt idx="898">
                  <c:v>9.079999999999961</c:v>
                </c:pt>
                <c:pt idx="899">
                  <c:v>9.0899999999999554</c:v>
                </c:pt>
                <c:pt idx="900">
                  <c:v>9.100000000000005</c:v>
                </c:pt>
                <c:pt idx="901">
                  <c:v>9.11</c:v>
                </c:pt>
                <c:pt idx="902">
                  <c:v>9.1199999999999939</c:v>
                </c:pt>
                <c:pt idx="903">
                  <c:v>9.1299999999999883</c:v>
                </c:pt>
                <c:pt idx="904">
                  <c:v>9.1399999999999828</c:v>
                </c:pt>
                <c:pt idx="905">
                  <c:v>9.149999999999979</c:v>
                </c:pt>
                <c:pt idx="906">
                  <c:v>9.1599999999999735</c:v>
                </c:pt>
                <c:pt idx="907">
                  <c:v>9.169999999999968</c:v>
                </c:pt>
                <c:pt idx="908">
                  <c:v>9.1799999999999624</c:v>
                </c:pt>
                <c:pt idx="909">
                  <c:v>9.1899999999999569</c:v>
                </c:pt>
                <c:pt idx="910">
                  <c:v>9.2000000000000064</c:v>
                </c:pt>
                <c:pt idx="911">
                  <c:v>9.2100000000000009</c:v>
                </c:pt>
                <c:pt idx="912">
                  <c:v>9.2199999999999971</c:v>
                </c:pt>
                <c:pt idx="913">
                  <c:v>9.2299999999999915</c:v>
                </c:pt>
                <c:pt idx="914">
                  <c:v>9.239999999999986</c:v>
                </c:pt>
                <c:pt idx="915">
                  <c:v>9.2499999999999805</c:v>
                </c:pt>
                <c:pt idx="916">
                  <c:v>9.2599999999999749</c:v>
                </c:pt>
                <c:pt idx="917">
                  <c:v>9.2699999999999712</c:v>
                </c:pt>
                <c:pt idx="918">
                  <c:v>9.2799999999999656</c:v>
                </c:pt>
                <c:pt idx="919">
                  <c:v>9.2899999999999601</c:v>
                </c:pt>
                <c:pt idx="920">
                  <c:v>9.2999999999999545</c:v>
                </c:pt>
                <c:pt idx="921">
                  <c:v>9.3100000000000041</c:v>
                </c:pt>
                <c:pt idx="922">
                  <c:v>9.3199999999999985</c:v>
                </c:pt>
                <c:pt idx="923">
                  <c:v>9.329999999999993</c:v>
                </c:pt>
                <c:pt idx="924">
                  <c:v>9.3399999999999892</c:v>
                </c:pt>
                <c:pt idx="925">
                  <c:v>9.3499999999999837</c:v>
                </c:pt>
                <c:pt idx="926">
                  <c:v>9.3599999999999781</c:v>
                </c:pt>
                <c:pt idx="927">
                  <c:v>9.3699999999999726</c:v>
                </c:pt>
                <c:pt idx="928">
                  <c:v>9.379999999999967</c:v>
                </c:pt>
                <c:pt idx="929">
                  <c:v>9.3899999999999633</c:v>
                </c:pt>
                <c:pt idx="930">
                  <c:v>9.3999999999999577</c:v>
                </c:pt>
                <c:pt idx="931">
                  <c:v>9.4100000000000072</c:v>
                </c:pt>
                <c:pt idx="932">
                  <c:v>9.4200000000000017</c:v>
                </c:pt>
                <c:pt idx="933">
                  <c:v>9.4299999999999962</c:v>
                </c:pt>
                <c:pt idx="934">
                  <c:v>9.4399999999999906</c:v>
                </c:pt>
                <c:pt idx="935">
                  <c:v>9.4499999999999851</c:v>
                </c:pt>
                <c:pt idx="936">
                  <c:v>9.4599999999999813</c:v>
                </c:pt>
                <c:pt idx="937">
                  <c:v>9.4699999999999758</c:v>
                </c:pt>
                <c:pt idx="938">
                  <c:v>9.4799999999999702</c:v>
                </c:pt>
                <c:pt idx="939">
                  <c:v>9.4899999999999647</c:v>
                </c:pt>
                <c:pt idx="940">
                  <c:v>9.4999999999999591</c:v>
                </c:pt>
                <c:pt idx="941">
                  <c:v>9.5099999999999554</c:v>
                </c:pt>
                <c:pt idx="942">
                  <c:v>9.5200000000000031</c:v>
                </c:pt>
                <c:pt idx="943">
                  <c:v>9.5299999999999994</c:v>
                </c:pt>
                <c:pt idx="944">
                  <c:v>9.5399999999999938</c:v>
                </c:pt>
                <c:pt idx="945">
                  <c:v>9.5499999999999883</c:v>
                </c:pt>
                <c:pt idx="946">
                  <c:v>9.5599999999999827</c:v>
                </c:pt>
                <c:pt idx="947">
                  <c:v>9.5699999999999772</c:v>
                </c:pt>
                <c:pt idx="948">
                  <c:v>9.5799999999999734</c:v>
                </c:pt>
                <c:pt idx="949">
                  <c:v>9.5899999999999679</c:v>
                </c:pt>
                <c:pt idx="950">
                  <c:v>9.5999999999999623</c:v>
                </c:pt>
                <c:pt idx="951">
                  <c:v>9.6099999999999568</c:v>
                </c:pt>
                <c:pt idx="952">
                  <c:v>9.6200000000000063</c:v>
                </c:pt>
                <c:pt idx="953">
                  <c:v>9.6300000000000008</c:v>
                </c:pt>
                <c:pt idx="954">
                  <c:v>9.6399999999999952</c:v>
                </c:pt>
                <c:pt idx="955">
                  <c:v>9.6499999999999915</c:v>
                </c:pt>
                <c:pt idx="956">
                  <c:v>9.6599999999999859</c:v>
                </c:pt>
                <c:pt idx="957">
                  <c:v>9.6699999999999804</c:v>
                </c:pt>
                <c:pt idx="958">
                  <c:v>9.6799999999999748</c:v>
                </c:pt>
                <c:pt idx="959">
                  <c:v>9.6899999999999693</c:v>
                </c:pt>
                <c:pt idx="960">
                  <c:v>9.6999999999999655</c:v>
                </c:pt>
                <c:pt idx="961">
                  <c:v>9.70999999999996</c:v>
                </c:pt>
                <c:pt idx="962">
                  <c:v>9.7199999999999545</c:v>
                </c:pt>
                <c:pt idx="963">
                  <c:v>9.730000000000004</c:v>
                </c:pt>
                <c:pt idx="964">
                  <c:v>9.7399999999999984</c:v>
                </c:pt>
                <c:pt idx="965">
                  <c:v>9.7499999999999929</c:v>
                </c:pt>
                <c:pt idx="966">
                  <c:v>9.7599999999999874</c:v>
                </c:pt>
                <c:pt idx="967">
                  <c:v>9.7699999999999818</c:v>
                </c:pt>
                <c:pt idx="968">
                  <c:v>9.779999999999978</c:v>
                </c:pt>
                <c:pt idx="969">
                  <c:v>9.7899999999999725</c:v>
                </c:pt>
                <c:pt idx="970">
                  <c:v>9.799999999999967</c:v>
                </c:pt>
                <c:pt idx="971">
                  <c:v>9.8099999999999614</c:v>
                </c:pt>
                <c:pt idx="972">
                  <c:v>9.8199999999999577</c:v>
                </c:pt>
                <c:pt idx="973">
                  <c:v>9.8300000000000054</c:v>
                </c:pt>
                <c:pt idx="974">
                  <c:v>9.84</c:v>
                </c:pt>
                <c:pt idx="975">
                  <c:v>9.8499999999999961</c:v>
                </c:pt>
                <c:pt idx="976">
                  <c:v>9.8599999999999905</c:v>
                </c:pt>
                <c:pt idx="977">
                  <c:v>9.869999999999985</c:v>
                </c:pt>
                <c:pt idx="978">
                  <c:v>9.8799999999999795</c:v>
                </c:pt>
                <c:pt idx="979">
                  <c:v>9.8899999999999739</c:v>
                </c:pt>
                <c:pt idx="980">
                  <c:v>9.8999999999999702</c:v>
                </c:pt>
                <c:pt idx="981">
                  <c:v>9.9099999999999646</c:v>
                </c:pt>
                <c:pt idx="982">
                  <c:v>9.9199999999999591</c:v>
                </c:pt>
                <c:pt idx="983">
                  <c:v>9.9299999999999535</c:v>
                </c:pt>
                <c:pt idx="984">
                  <c:v>9.9400000000000031</c:v>
                </c:pt>
                <c:pt idx="985">
                  <c:v>9.9499999999999975</c:v>
                </c:pt>
                <c:pt idx="986">
                  <c:v>9.959999999999992</c:v>
                </c:pt>
                <c:pt idx="987">
                  <c:v>9.9699999999999882</c:v>
                </c:pt>
                <c:pt idx="988">
                  <c:v>9.9799999999999827</c:v>
                </c:pt>
                <c:pt idx="989">
                  <c:v>9.9899999999999771</c:v>
                </c:pt>
                <c:pt idx="990">
                  <c:v>9.9999999999999716</c:v>
                </c:pt>
                <c:pt idx="991">
                  <c:v>10.009999999999966</c:v>
                </c:pt>
                <c:pt idx="992">
                  <c:v>10.019999999999962</c:v>
                </c:pt>
                <c:pt idx="993">
                  <c:v>10.029999999999957</c:v>
                </c:pt>
                <c:pt idx="994">
                  <c:v>10.040000000000006</c:v>
                </c:pt>
                <c:pt idx="995">
                  <c:v>10.050000000000001</c:v>
                </c:pt>
                <c:pt idx="996">
                  <c:v>10.059999999999995</c:v>
                </c:pt>
                <c:pt idx="997">
                  <c:v>10.06999999999999</c:v>
                </c:pt>
                <c:pt idx="998">
                  <c:v>10.079999999999984</c:v>
                </c:pt>
                <c:pt idx="999">
                  <c:v>10.08999999999998</c:v>
                </c:pt>
                <c:pt idx="1000">
                  <c:v>10.099999999999975</c:v>
                </c:pt>
                <c:pt idx="1001">
                  <c:v>10.109999999999969</c:v>
                </c:pt>
                <c:pt idx="1002">
                  <c:v>10.119999999999964</c:v>
                </c:pt>
                <c:pt idx="1003">
                  <c:v>10.129999999999958</c:v>
                </c:pt>
                <c:pt idx="1004">
                  <c:v>10.139999999999954</c:v>
                </c:pt>
                <c:pt idx="1005">
                  <c:v>10.150000000000002</c:v>
                </c:pt>
                <c:pt idx="1006">
                  <c:v>10.159999999999998</c:v>
                </c:pt>
                <c:pt idx="1007">
                  <c:v>10.169999999999993</c:v>
                </c:pt>
                <c:pt idx="1008">
                  <c:v>10.179999999999987</c:v>
                </c:pt>
                <c:pt idx="1009">
                  <c:v>10.189999999999982</c:v>
                </c:pt>
                <c:pt idx="1010">
                  <c:v>10.199999999999976</c:v>
                </c:pt>
                <c:pt idx="1011">
                  <c:v>10.209999999999972</c:v>
                </c:pt>
                <c:pt idx="1012">
                  <c:v>10.219999999999967</c:v>
                </c:pt>
                <c:pt idx="1013">
                  <c:v>10.229999999999961</c:v>
                </c:pt>
                <c:pt idx="1014">
                  <c:v>10.239999999999956</c:v>
                </c:pt>
                <c:pt idx="1015">
                  <c:v>10.250000000000005</c:v>
                </c:pt>
                <c:pt idx="1016">
                  <c:v>10.26</c:v>
                </c:pt>
                <c:pt idx="1017">
                  <c:v>10.269999999999994</c:v>
                </c:pt>
                <c:pt idx="1018">
                  <c:v>10.27999999999999</c:v>
                </c:pt>
                <c:pt idx="1019">
                  <c:v>10.289999999999985</c:v>
                </c:pt>
                <c:pt idx="1020">
                  <c:v>10.299999999999979</c:v>
                </c:pt>
                <c:pt idx="1021">
                  <c:v>10.309999999999974</c:v>
                </c:pt>
                <c:pt idx="1022">
                  <c:v>10.319999999999968</c:v>
                </c:pt>
                <c:pt idx="1023">
                  <c:v>10.329999999999965</c:v>
                </c:pt>
                <c:pt idx="1024">
                  <c:v>10.339999999999959</c:v>
                </c:pt>
                <c:pt idx="1025">
                  <c:v>10.349999999999953</c:v>
                </c:pt>
                <c:pt idx="1026">
                  <c:v>10.360000000000003</c:v>
                </c:pt>
                <c:pt idx="1027">
                  <c:v>10.369999999999997</c:v>
                </c:pt>
                <c:pt idx="1028">
                  <c:v>10.379999999999992</c:v>
                </c:pt>
                <c:pt idx="1029">
                  <c:v>10.389999999999986</c:v>
                </c:pt>
                <c:pt idx="1030">
                  <c:v>10.399999999999983</c:v>
                </c:pt>
                <c:pt idx="1031">
                  <c:v>10.409999999999977</c:v>
                </c:pt>
                <c:pt idx="1032">
                  <c:v>10.419999999999972</c:v>
                </c:pt>
                <c:pt idx="1033">
                  <c:v>10.429999999999966</c:v>
                </c:pt>
                <c:pt idx="1034">
                  <c:v>10.43999999999996</c:v>
                </c:pt>
                <c:pt idx="1035">
                  <c:v>10.449999999999957</c:v>
                </c:pt>
                <c:pt idx="1036">
                  <c:v>10.460000000000004</c:v>
                </c:pt>
                <c:pt idx="1037">
                  <c:v>10.469999999999999</c:v>
                </c:pt>
                <c:pt idx="1038">
                  <c:v>10.479999999999995</c:v>
                </c:pt>
                <c:pt idx="1039">
                  <c:v>10.48999999999999</c:v>
                </c:pt>
                <c:pt idx="1040">
                  <c:v>10.499999999999984</c:v>
                </c:pt>
                <c:pt idx="1041">
                  <c:v>10.509999999999978</c:v>
                </c:pt>
                <c:pt idx="1042">
                  <c:v>10.519999999999975</c:v>
                </c:pt>
                <c:pt idx="1043">
                  <c:v>10.529999999999969</c:v>
                </c:pt>
                <c:pt idx="1044">
                  <c:v>10.539999999999964</c:v>
                </c:pt>
                <c:pt idx="1045">
                  <c:v>10.549999999999958</c:v>
                </c:pt>
                <c:pt idx="1046">
                  <c:v>10.560000000000008</c:v>
                </c:pt>
                <c:pt idx="1047">
                  <c:v>10.570000000000002</c:v>
                </c:pt>
                <c:pt idx="1048">
                  <c:v>10.579999999999997</c:v>
                </c:pt>
                <c:pt idx="1049">
                  <c:v>10.589999999999991</c:v>
                </c:pt>
                <c:pt idx="1050">
                  <c:v>10.599999999999987</c:v>
                </c:pt>
                <c:pt idx="1051">
                  <c:v>10.609999999999982</c:v>
                </c:pt>
                <c:pt idx="1052">
                  <c:v>10.619999999999976</c:v>
                </c:pt>
                <c:pt idx="1053">
                  <c:v>10.629999999999971</c:v>
                </c:pt>
                <c:pt idx="1054">
                  <c:v>10.639999999999965</c:v>
                </c:pt>
                <c:pt idx="1055">
                  <c:v>10.649999999999961</c:v>
                </c:pt>
                <c:pt idx="1056">
                  <c:v>10.659999999999956</c:v>
                </c:pt>
                <c:pt idx="1057">
                  <c:v>10.670000000000005</c:v>
                </c:pt>
                <c:pt idx="1058">
                  <c:v>10.68</c:v>
                </c:pt>
                <c:pt idx="1059">
                  <c:v>10.689999999999994</c:v>
                </c:pt>
                <c:pt idx="1060">
                  <c:v>10.699999999999989</c:v>
                </c:pt>
                <c:pt idx="1061">
                  <c:v>10.709999999999983</c:v>
                </c:pt>
                <c:pt idx="1062">
                  <c:v>10.719999999999979</c:v>
                </c:pt>
                <c:pt idx="1063">
                  <c:v>10.729999999999974</c:v>
                </c:pt>
                <c:pt idx="1064">
                  <c:v>10.739999999999968</c:v>
                </c:pt>
                <c:pt idx="1065">
                  <c:v>10.749999999999963</c:v>
                </c:pt>
                <c:pt idx="1066">
                  <c:v>10.759999999999957</c:v>
                </c:pt>
                <c:pt idx="1067">
                  <c:v>10.770000000000007</c:v>
                </c:pt>
                <c:pt idx="1068">
                  <c:v>10.780000000000001</c:v>
                </c:pt>
                <c:pt idx="1069">
                  <c:v>10.789999999999997</c:v>
                </c:pt>
                <c:pt idx="1070">
                  <c:v>10.799999999999992</c:v>
                </c:pt>
                <c:pt idx="1071">
                  <c:v>10.809999999999986</c:v>
                </c:pt>
                <c:pt idx="1072">
                  <c:v>10.819999999999981</c:v>
                </c:pt>
                <c:pt idx="1073">
                  <c:v>10.829999999999975</c:v>
                </c:pt>
                <c:pt idx="1074">
                  <c:v>10.839999999999971</c:v>
                </c:pt>
                <c:pt idx="1075">
                  <c:v>10.849999999999966</c:v>
                </c:pt>
                <c:pt idx="1076">
                  <c:v>10.85999999999996</c:v>
                </c:pt>
                <c:pt idx="1077">
                  <c:v>10.869999999999955</c:v>
                </c:pt>
                <c:pt idx="1078">
                  <c:v>10.880000000000004</c:v>
                </c:pt>
                <c:pt idx="1079">
                  <c:v>10.889999999999999</c:v>
                </c:pt>
                <c:pt idx="1080">
                  <c:v>10.899999999999993</c:v>
                </c:pt>
                <c:pt idx="1081">
                  <c:v>10.909999999999989</c:v>
                </c:pt>
                <c:pt idx="1082">
                  <c:v>10.919999999999984</c:v>
                </c:pt>
                <c:pt idx="1083">
                  <c:v>10.929999999999978</c:v>
                </c:pt>
                <c:pt idx="1084">
                  <c:v>10.939999999999973</c:v>
                </c:pt>
                <c:pt idx="1085">
                  <c:v>10.949999999999967</c:v>
                </c:pt>
                <c:pt idx="1086">
                  <c:v>10.959999999999964</c:v>
                </c:pt>
                <c:pt idx="1087">
                  <c:v>10.969999999999958</c:v>
                </c:pt>
                <c:pt idx="1088">
                  <c:v>10.980000000000008</c:v>
                </c:pt>
                <c:pt idx="1089">
                  <c:v>10.990000000000002</c:v>
                </c:pt>
                <c:pt idx="1090">
                  <c:v>10.999999999999996</c:v>
                </c:pt>
                <c:pt idx="1091">
                  <c:v>11.009999999999991</c:v>
                </c:pt>
                <c:pt idx="1092">
                  <c:v>11.019999999999985</c:v>
                </c:pt>
                <c:pt idx="1093">
                  <c:v>11.029999999999982</c:v>
                </c:pt>
                <c:pt idx="1094">
                  <c:v>11.039999999999976</c:v>
                </c:pt>
                <c:pt idx="1095">
                  <c:v>11.049999999999971</c:v>
                </c:pt>
                <c:pt idx="1096">
                  <c:v>11.059999999999965</c:v>
                </c:pt>
                <c:pt idx="1097">
                  <c:v>11.069999999999959</c:v>
                </c:pt>
                <c:pt idx="1098">
                  <c:v>11.079999999999956</c:v>
                </c:pt>
                <c:pt idx="1099">
                  <c:v>11.090000000000003</c:v>
                </c:pt>
                <c:pt idx="1100">
                  <c:v>11.099999999999998</c:v>
                </c:pt>
                <c:pt idx="1101">
                  <c:v>11.109999999999994</c:v>
                </c:pt>
                <c:pt idx="1102">
                  <c:v>11.119999999999989</c:v>
                </c:pt>
                <c:pt idx="1103">
                  <c:v>11.129999999999983</c:v>
                </c:pt>
                <c:pt idx="1104">
                  <c:v>11.139999999999977</c:v>
                </c:pt>
                <c:pt idx="1105">
                  <c:v>11.149999999999974</c:v>
                </c:pt>
                <c:pt idx="1106">
                  <c:v>11.159999999999968</c:v>
                </c:pt>
                <c:pt idx="1107">
                  <c:v>11.169999999999963</c:v>
                </c:pt>
                <c:pt idx="1108">
                  <c:v>11.179999999999957</c:v>
                </c:pt>
                <c:pt idx="1109">
                  <c:v>11.190000000000007</c:v>
                </c:pt>
                <c:pt idx="1110">
                  <c:v>11.200000000000001</c:v>
                </c:pt>
                <c:pt idx="1111">
                  <c:v>11.209999999999996</c:v>
                </c:pt>
                <c:pt idx="1112">
                  <c:v>11.21999999999999</c:v>
                </c:pt>
                <c:pt idx="1113">
                  <c:v>11.229999999999986</c:v>
                </c:pt>
                <c:pt idx="1114">
                  <c:v>11.239999999999981</c:v>
                </c:pt>
                <c:pt idx="1115">
                  <c:v>11.249999999999975</c:v>
                </c:pt>
                <c:pt idx="1116">
                  <c:v>11.25999999999997</c:v>
                </c:pt>
                <c:pt idx="1117">
                  <c:v>11.269999999999966</c:v>
                </c:pt>
                <c:pt idx="1118">
                  <c:v>11.27999999999996</c:v>
                </c:pt>
                <c:pt idx="1119">
                  <c:v>11.289999999999955</c:v>
                </c:pt>
                <c:pt idx="1120">
                  <c:v>11.300000000000004</c:v>
                </c:pt>
                <c:pt idx="1121">
                  <c:v>11.309999999999999</c:v>
                </c:pt>
                <c:pt idx="1122">
                  <c:v>11.319999999999993</c:v>
                </c:pt>
                <c:pt idx="1123">
                  <c:v>11.329999999999988</c:v>
                </c:pt>
                <c:pt idx="1124">
                  <c:v>11.339999999999982</c:v>
                </c:pt>
                <c:pt idx="1125">
                  <c:v>11.349999999999978</c:v>
                </c:pt>
                <c:pt idx="1126">
                  <c:v>11.359999999999973</c:v>
                </c:pt>
                <c:pt idx="1127">
                  <c:v>11.369999999999967</c:v>
                </c:pt>
                <c:pt idx="1128">
                  <c:v>11.379999999999962</c:v>
                </c:pt>
                <c:pt idx="1129">
                  <c:v>11.389999999999956</c:v>
                </c:pt>
                <c:pt idx="1130">
                  <c:v>11.400000000000006</c:v>
                </c:pt>
                <c:pt idx="1131">
                  <c:v>11.41</c:v>
                </c:pt>
                <c:pt idx="1132">
                  <c:v>11.419999999999996</c:v>
                </c:pt>
                <c:pt idx="1133">
                  <c:v>11.429999999999991</c:v>
                </c:pt>
                <c:pt idx="1134">
                  <c:v>11.439999999999985</c:v>
                </c:pt>
                <c:pt idx="1135">
                  <c:v>11.44999999999998</c:v>
                </c:pt>
                <c:pt idx="1136">
                  <c:v>11.459999999999974</c:v>
                </c:pt>
                <c:pt idx="1137">
                  <c:v>11.46999999999997</c:v>
                </c:pt>
                <c:pt idx="1138">
                  <c:v>11.479999999999965</c:v>
                </c:pt>
                <c:pt idx="1139">
                  <c:v>11.489999999999959</c:v>
                </c:pt>
                <c:pt idx="1140">
                  <c:v>11.499999999999954</c:v>
                </c:pt>
                <c:pt idx="1141">
                  <c:v>11.510000000000003</c:v>
                </c:pt>
                <c:pt idx="1142">
                  <c:v>11.519999999999998</c:v>
                </c:pt>
                <c:pt idx="1143">
                  <c:v>11.529999999999992</c:v>
                </c:pt>
                <c:pt idx="1144">
                  <c:v>11.539999999999988</c:v>
                </c:pt>
                <c:pt idx="1145">
                  <c:v>11.549999999999983</c:v>
                </c:pt>
                <c:pt idx="1146">
                  <c:v>11.559999999999977</c:v>
                </c:pt>
                <c:pt idx="1147">
                  <c:v>11.569999999999972</c:v>
                </c:pt>
                <c:pt idx="1148">
                  <c:v>11.579999999999966</c:v>
                </c:pt>
                <c:pt idx="1149">
                  <c:v>11.589999999999963</c:v>
                </c:pt>
                <c:pt idx="1150">
                  <c:v>11.599999999999957</c:v>
                </c:pt>
                <c:pt idx="1151">
                  <c:v>11.610000000000007</c:v>
                </c:pt>
                <c:pt idx="1152">
                  <c:v>11.620000000000001</c:v>
                </c:pt>
                <c:pt idx="1153">
                  <c:v>11.629999999999995</c:v>
                </c:pt>
                <c:pt idx="1154">
                  <c:v>11.63999999999999</c:v>
                </c:pt>
                <c:pt idx="1155">
                  <c:v>11.649999999999984</c:v>
                </c:pt>
                <c:pt idx="1156">
                  <c:v>11.659999999999981</c:v>
                </c:pt>
                <c:pt idx="1157">
                  <c:v>11.669999999999975</c:v>
                </c:pt>
                <c:pt idx="1158">
                  <c:v>11.67999999999997</c:v>
                </c:pt>
                <c:pt idx="1159">
                  <c:v>11.689999999999964</c:v>
                </c:pt>
                <c:pt idx="1160">
                  <c:v>11.699999999999958</c:v>
                </c:pt>
                <c:pt idx="1161">
                  <c:v>11.709999999999955</c:v>
                </c:pt>
                <c:pt idx="1162">
                  <c:v>11.720000000000002</c:v>
                </c:pt>
                <c:pt idx="1163">
                  <c:v>11.729999999999999</c:v>
                </c:pt>
                <c:pt idx="1164">
                  <c:v>11.739999999999993</c:v>
                </c:pt>
                <c:pt idx="1165">
                  <c:v>11.749999999999988</c:v>
                </c:pt>
                <c:pt idx="1166">
                  <c:v>11.759999999999982</c:v>
                </c:pt>
                <c:pt idx="1167">
                  <c:v>11.769999999999976</c:v>
                </c:pt>
                <c:pt idx="1168">
                  <c:v>11.779999999999973</c:v>
                </c:pt>
                <c:pt idx="1169">
                  <c:v>11.789999999999967</c:v>
                </c:pt>
                <c:pt idx="1170">
                  <c:v>11.799999999999962</c:v>
                </c:pt>
                <c:pt idx="1171">
                  <c:v>11.809999999999956</c:v>
                </c:pt>
                <c:pt idx="1172">
                  <c:v>11.820000000000006</c:v>
                </c:pt>
                <c:pt idx="1173">
                  <c:v>11.83</c:v>
                </c:pt>
                <c:pt idx="1174">
                  <c:v>11.839999999999995</c:v>
                </c:pt>
                <c:pt idx="1175">
                  <c:v>11.849999999999991</c:v>
                </c:pt>
                <c:pt idx="1176">
                  <c:v>11.859999999999985</c:v>
                </c:pt>
                <c:pt idx="1177">
                  <c:v>11.86999999999998</c:v>
                </c:pt>
                <c:pt idx="1178">
                  <c:v>11.879999999999974</c:v>
                </c:pt>
                <c:pt idx="1179">
                  <c:v>11.889999999999969</c:v>
                </c:pt>
                <c:pt idx="1180">
                  <c:v>11.899999999999965</c:v>
                </c:pt>
                <c:pt idx="1181">
                  <c:v>11.909999999999959</c:v>
                </c:pt>
                <c:pt idx="1182">
                  <c:v>11.919999999999954</c:v>
                </c:pt>
                <c:pt idx="1183">
                  <c:v>11.930000000000003</c:v>
                </c:pt>
                <c:pt idx="1184">
                  <c:v>11.939999999999998</c:v>
                </c:pt>
                <c:pt idx="1185">
                  <c:v>11.949999999999992</c:v>
                </c:pt>
                <c:pt idx="1186">
                  <c:v>11.959999999999987</c:v>
                </c:pt>
                <c:pt idx="1187">
                  <c:v>11.969999999999981</c:v>
                </c:pt>
                <c:pt idx="1188">
                  <c:v>11.979999999999977</c:v>
                </c:pt>
                <c:pt idx="1189">
                  <c:v>11.989999999999972</c:v>
                </c:pt>
                <c:pt idx="1190">
                  <c:v>11.999999999999966</c:v>
                </c:pt>
                <c:pt idx="1191">
                  <c:v>12.009999999999961</c:v>
                </c:pt>
                <c:pt idx="1192">
                  <c:v>12.019999999999957</c:v>
                </c:pt>
                <c:pt idx="1193">
                  <c:v>12.030000000000005</c:v>
                </c:pt>
                <c:pt idx="1194">
                  <c:v>12.04</c:v>
                </c:pt>
                <c:pt idx="1195">
                  <c:v>12.049999999999995</c:v>
                </c:pt>
                <c:pt idx="1196">
                  <c:v>12.05999999999999</c:v>
                </c:pt>
                <c:pt idx="1197">
                  <c:v>12.069999999999984</c:v>
                </c:pt>
                <c:pt idx="1198">
                  <c:v>12.079999999999979</c:v>
                </c:pt>
                <c:pt idx="1199">
                  <c:v>12.089999999999973</c:v>
                </c:pt>
                <c:pt idx="1200">
                  <c:v>12.099999999999969</c:v>
                </c:pt>
                <c:pt idx="1201">
                  <c:v>12.109999999999964</c:v>
                </c:pt>
                <c:pt idx="1202">
                  <c:v>12.119999999999958</c:v>
                </c:pt>
                <c:pt idx="1203">
                  <c:v>12.129999999999953</c:v>
                </c:pt>
                <c:pt idx="1204">
                  <c:v>12.140000000000002</c:v>
                </c:pt>
                <c:pt idx="1205">
                  <c:v>12.149999999999997</c:v>
                </c:pt>
                <c:pt idx="1206">
                  <c:v>12.159999999999991</c:v>
                </c:pt>
                <c:pt idx="1207">
                  <c:v>12.169999999999987</c:v>
                </c:pt>
                <c:pt idx="1208">
                  <c:v>12.179999999999982</c:v>
                </c:pt>
                <c:pt idx="1209">
                  <c:v>12.189999999999976</c:v>
                </c:pt>
                <c:pt idx="1210">
                  <c:v>12.199999999999971</c:v>
                </c:pt>
                <c:pt idx="1211">
                  <c:v>12.209999999999965</c:v>
                </c:pt>
                <c:pt idx="1212">
                  <c:v>12.219999999999962</c:v>
                </c:pt>
                <c:pt idx="1213">
                  <c:v>12.229999999999956</c:v>
                </c:pt>
                <c:pt idx="1214">
                  <c:v>12.240000000000006</c:v>
                </c:pt>
                <c:pt idx="1215">
                  <c:v>12.25</c:v>
                </c:pt>
                <c:pt idx="1216">
                  <c:v>12.259999999999994</c:v>
                </c:pt>
                <c:pt idx="1217">
                  <c:v>12.269999999999989</c:v>
                </c:pt>
                <c:pt idx="1218">
                  <c:v>12.279999999999983</c:v>
                </c:pt>
                <c:pt idx="1219">
                  <c:v>12.28999999999998</c:v>
                </c:pt>
                <c:pt idx="1220">
                  <c:v>12.299999999999974</c:v>
                </c:pt>
                <c:pt idx="1221">
                  <c:v>12.309999999999969</c:v>
                </c:pt>
                <c:pt idx="1222">
                  <c:v>12.319999999999963</c:v>
                </c:pt>
                <c:pt idx="1223">
                  <c:v>12.329999999999957</c:v>
                </c:pt>
                <c:pt idx="1224">
                  <c:v>12.340000000000007</c:v>
                </c:pt>
                <c:pt idx="1225">
                  <c:v>12.350000000000001</c:v>
                </c:pt>
                <c:pt idx="1226">
                  <c:v>12.359999999999998</c:v>
                </c:pt>
                <c:pt idx="1227">
                  <c:v>12.369999999999992</c:v>
                </c:pt>
                <c:pt idx="1228">
                  <c:v>12.379999999999987</c:v>
                </c:pt>
                <c:pt idx="1229">
                  <c:v>12.389999999999981</c:v>
                </c:pt>
                <c:pt idx="1230">
                  <c:v>12.399999999999975</c:v>
                </c:pt>
                <c:pt idx="1231">
                  <c:v>12.409999999999972</c:v>
                </c:pt>
                <c:pt idx="1232">
                  <c:v>12.419999999999966</c:v>
                </c:pt>
                <c:pt idx="1233">
                  <c:v>12.429999999999961</c:v>
                </c:pt>
                <c:pt idx="1234">
                  <c:v>12.439999999999955</c:v>
                </c:pt>
                <c:pt idx="1235">
                  <c:v>12.450000000000005</c:v>
                </c:pt>
                <c:pt idx="1236">
                  <c:v>12.459999999999999</c:v>
                </c:pt>
                <c:pt idx="1237">
                  <c:v>12.469999999999994</c:v>
                </c:pt>
                <c:pt idx="1238">
                  <c:v>12.47999999999999</c:v>
                </c:pt>
                <c:pt idx="1239">
                  <c:v>12.489999999999984</c:v>
                </c:pt>
                <c:pt idx="1240">
                  <c:v>12.499999999999979</c:v>
                </c:pt>
                <c:pt idx="1241">
                  <c:v>12.509999999999973</c:v>
                </c:pt>
                <c:pt idx="1242">
                  <c:v>12.519999999999968</c:v>
                </c:pt>
                <c:pt idx="1243">
                  <c:v>12.529999999999964</c:v>
                </c:pt>
                <c:pt idx="1244">
                  <c:v>12.539999999999958</c:v>
                </c:pt>
                <c:pt idx="1245">
                  <c:v>12.550000000000006</c:v>
                </c:pt>
                <c:pt idx="1246">
                  <c:v>12.560000000000002</c:v>
                </c:pt>
                <c:pt idx="1247">
                  <c:v>12.569999999999997</c:v>
                </c:pt>
                <c:pt idx="1248">
                  <c:v>12.579999999999991</c:v>
                </c:pt>
                <c:pt idx="1249">
                  <c:v>12.589999999999986</c:v>
                </c:pt>
                <c:pt idx="1250">
                  <c:v>12.599999999999982</c:v>
                </c:pt>
                <c:pt idx="1251">
                  <c:v>12.609999999999976</c:v>
                </c:pt>
                <c:pt idx="1252">
                  <c:v>12.619999999999971</c:v>
                </c:pt>
                <c:pt idx="1253">
                  <c:v>12.629999999999965</c:v>
                </c:pt>
                <c:pt idx="1254">
                  <c:v>12.63999999999996</c:v>
                </c:pt>
                <c:pt idx="1255">
                  <c:v>12.649999999999956</c:v>
                </c:pt>
                <c:pt idx="1256">
                  <c:v>12.660000000000004</c:v>
                </c:pt>
                <c:pt idx="1257">
                  <c:v>12.669999999999998</c:v>
                </c:pt>
                <c:pt idx="1258">
                  <c:v>12.679999999999994</c:v>
                </c:pt>
                <c:pt idx="1259">
                  <c:v>12.689999999999989</c:v>
                </c:pt>
                <c:pt idx="1260">
                  <c:v>12.699999999999983</c:v>
                </c:pt>
                <c:pt idx="1261">
                  <c:v>12.709999999999978</c:v>
                </c:pt>
                <c:pt idx="1262">
                  <c:v>12.719999999999972</c:v>
                </c:pt>
                <c:pt idx="1263">
                  <c:v>12.729999999999968</c:v>
                </c:pt>
                <c:pt idx="1264">
                  <c:v>12.739999999999963</c:v>
                </c:pt>
                <c:pt idx="1265">
                  <c:v>12.749999999999957</c:v>
                </c:pt>
                <c:pt idx="1266">
                  <c:v>12.760000000000007</c:v>
                </c:pt>
                <c:pt idx="1267">
                  <c:v>12.770000000000001</c:v>
                </c:pt>
                <c:pt idx="1268">
                  <c:v>12.779999999999996</c:v>
                </c:pt>
                <c:pt idx="1269">
                  <c:v>12.78999999999999</c:v>
                </c:pt>
                <c:pt idx="1270">
                  <c:v>12.799999999999986</c:v>
                </c:pt>
                <c:pt idx="1271">
                  <c:v>12.809999999999981</c:v>
                </c:pt>
                <c:pt idx="1272">
                  <c:v>12.819999999999975</c:v>
                </c:pt>
                <c:pt idx="1273">
                  <c:v>12.82999999999997</c:v>
                </c:pt>
                <c:pt idx="1274">
                  <c:v>12.839999999999964</c:v>
                </c:pt>
                <c:pt idx="1275">
                  <c:v>12.849999999999961</c:v>
                </c:pt>
                <c:pt idx="1276">
                  <c:v>12.859999999999955</c:v>
                </c:pt>
                <c:pt idx="1277">
                  <c:v>12.870000000000005</c:v>
                </c:pt>
                <c:pt idx="1278">
                  <c:v>12.879999999999999</c:v>
                </c:pt>
                <c:pt idx="1279">
                  <c:v>12.889999999999993</c:v>
                </c:pt>
                <c:pt idx="1280">
                  <c:v>12.899999999999988</c:v>
                </c:pt>
                <c:pt idx="1281">
                  <c:v>12.909999999999982</c:v>
                </c:pt>
                <c:pt idx="1282">
                  <c:v>12.919999999999979</c:v>
                </c:pt>
                <c:pt idx="1283">
                  <c:v>12.929999999999973</c:v>
                </c:pt>
                <c:pt idx="1284">
                  <c:v>12.939999999999968</c:v>
                </c:pt>
                <c:pt idx="1285">
                  <c:v>12.949999999999962</c:v>
                </c:pt>
                <c:pt idx="1286">
                  <c:v>12.959999999999956</c:v>
                </c:pt>
                <c:pt idx="1287">
                  <c:v>12.970000000000006</c:v>
                </c:pt>
                <c:pt idx="1288">
                  <c:v>12.98</c:v>
                </c:pt>
                <c:pt idx="1289">
                  <c:v>12.989999999999997</c:v>
                </c:pt>
                <c:pt idx="1290">
                  <c:v>12.999999999999991</c:v>
                </c:pt>
                <c:pt idx="1291">
                  <c:v>13.009999999999986</c:v>
                </c:pt>
                <c:pt idx="1292">
                  <c:v>13.01999999999998</c:v>
                </c:pt>
                <c:pt idx="1293">
                  <c:v>13.029999999999974</c:v>
                </c:pt>
                <c:pt idx="1294">
                  <c:v>13.039999999999971</c:v>
                </c:pt>
                <c:pt idx="1295">
                  <c:v>13.049999999999965</c:v>
                </c:pt>
                <c:pt idx="1296">
                  <c:v>13.05999999999996</c:v>
                </c:pt>
                <c:pt idx="1297">
                  <c:v>13.069999999999954</c:v>
                </c:pt>
                <c:pt idx="1298">
                  <c:v>13.080000000000004</c:v>
                </c:pt>
                <c:pt idx="1299">
                  <c:v>13.089999999999998</c:v>
                </c:pt>
                <c:pt idx="1300">
                  <c:v>13.099999999999993</c:v>
                </c:pt>
                <c:pt idx="1301">
                  <c:v>13.109999999999989</c:v>
                </c:pt>
                <c:pt idx="1302">
                  <c:v>13.119999999999983</c:v>
                </c:pt>
                <c:pt idx="1303">
                  <c:v>13.129999999999978</c:v>
                </c:pt>
                <c:pt idx="1304">
                  <c:v>13.139999999999972</c:v>
                </c:pt>
                <c:pt idx="1305">
                  <c:v>13.149999999999967</c:v>
                </c:pt>
                <c:pt idx="1306">
                  <c:v>13.159999999999963</c:v>
                </c:pt>
                <c:pt idx="1307">
                  <c:v>13.169999999999957</c:v>
                </c:pt>
                <c:pt idx="1308">
                  <c:v>13.180000000000007</c:v>
                </c:pt>
                <c:pt idx="1309">
                  <c:v>13.190000000000001</c:v>
                </c:pt>
                <c:pt idx="1310">
                  <c:v>13.199999999999996</c:v>
                </c:pt>
                <c:pt idx="1311">
                  <c:v>13.20999999999999</c:v>
                </c:pt>
                <c:pt idx="1312">
                  <c:v>13.219999999999985</c:v>
                </c:pt>
                <c:pt idx="1313">
                  <c:v>13.229999999999981</c:v>
                </c:pt>
                <c:pt idx="1314">
                  <c:v>13.239999999999975</c:v>
                </c:pt>
                <c:pt idx="1315">
                  <c:v>13.24999999999997</c:v>
                </c:pt>
                <c:pt idx="1316">
                  <c:v>13.259999999999964</c:v>
                </c:pt>
                <c:pt idx="1317">
                  <c:v>13.269999999999959</c:v>
                </c:pt>
                <c:pt idx="1318">
                  <c:v>13.279999999999955</c:v>
                </c:pt>
                <c:pt idx="1319">
                  <c:v>13.290000000000003</c:v>
                </c:pt>
                <c:pt idx="1320">
                  <c:v>13.299999999999997</c:v>
                </c:pt>
                <c:pt idx="1321">
                  <c:v>13.309999999999993</c:v>
                </c:pt>
                <c:pt idx="1322">
                  <c:v>13.319999999999988</c:v>
                </c:pt>
                <c:pt idx="1323">
                  <c:v>13.329999999999982</c:v>
                </c:pt>
                <c:pt idx="1324">
                  <c:v>13.339999999999977</c:v>
                </c:pt>
                <c:pt idx="1325">
                  <c:v>13.349999999999973</c:v>
                </c:pt>
                <c:pt idx="1326">
                  <c:v>13.359999999999967</c:v>
                </c:pt>
                <c:pt idx="1327">
                  <c:v>13.369999999999962</c:v>
                </c:pt>
                <c:pt idx="1328">
                  <c:v>13.379999999999956</c:v>
                </c:pt>
                <c:pt idx="1329">
                  <c:v>13.390000000000006</c:v>
                </c:pt>
                <c:pt idx="1330">
                  <c:v>13.4</c:v>
                </c:pt>
                <c:pt idx="1331">
                  <c:v>13.409999999999995</c:v>
                </c:pt>
                <c:pt idx="1332">
                  <c:v>13.419999999999989</c:v>
                </c:pt>
                <c:pt idx="1333">
                  <c:v>13.429999999999986</c:v>
                </c:pt>
                <c:pt idx="1334">
                  <c:v>13.43999999999998</c:v>
                </c:pt>
                <c:pt idx="1335">
                  <c:v>13.449999999999974</c:v>
                </c:pt>
                <c:pt idx="1336">
                  <c:v>13.459999999999969</c:v>
                </c:pt>
                <c:pt idx="1337">
                  <c:v>13.469999999999963</c:v>
                </c:pt>
                <c:pt idx="1338">
                  <c:v>13.47999999999996</c:v>
                </c:pt>
                <c:pt idx="1339">
                  <c:v>13.489999999999954</c:v>
                </c:pt>
                <c:pt idx="1340">
                  <c:v>13.500000000000004</c:v>
                </c:pt>
                <c:pt idx="1341">
                  <c:v>13.509999999999998</c:v>
                </c:pt>
                <c:pt idx="1342">
                  <c:v>13.519999999999992</c:v>
                </c:pt>
                <c:pt idx="1343">
                  <c:v>13.529999999999987</c:v>
                </c:pt>
                <c:pt idx="1344">
                  <c:v>13.539999999999981</c:v>
                </c:pt>
                <c:pt idx="1345">
                  <c:v>13.549999999999978</c:v>
                </c:pt>
                <c:pt idx="1346">
                  <c:v>13.559999999999972</c:v>
                </c:pt>
                <c:pt idx="1347">
                  <c:v>13.569999999999967</c:v>
                </c:pt>
                <c:pt idx="1348">
                  <c:v>13.579999999999961</c:v>
                </c:pt>
                <c:pt idx="1349">
                  <c:v>13.589999999999955</c:v>
                </c:pt>
                <c:pt idx="1350">
                  <c:v>13.600000000000005</c:v>
                </c:pt>
                <c:pt idx="1351">
                  <c:v>13.61</c:v>
                </c:pt>
                <c:pt idx="1352">
                  <c:v>13.619999999999996</c:v>
                </c:pt>
                <c:pt idx="1353">
                  <c:v>13.62999999999999</c:v>
                </c:pt>
                <c:pt idx="1354">
                  <c:v>13.639999999999985</c:v>
                </c:pt>
                <c:pt idx="1355">
                  <c:v>13.649999999999979</c:v>
                </c:pt>
                <c:pt idx="1356">
                  <c:v>13.659999999999973</c:v>
                </c:pt>
                <c:pt idx="1357">
                  <c:v>13.66999999999997</c:v>
                </c:pt>
                <c:pt idx="1358">
                  <c:v>13.679999999999964</c:v>
                </c:pt>
                <c:pt idx="1359">
                  <c:v>13.689999999999959</c:v>
                </c:pt>
                <c:pt idx="1360">
                  <c:v>13.699999999999953</c:v>
                </c:pt>
                <c:pt idx="1361">
                  <c:v>13.710000000000003</c:v>
                </c:pt>
                <c:pt idx="1362">
                  <c:v>13.719999999999997</c:v>
                </c:pt>
                <c:pt idx="1363">
                  <c:v>13.729999999999992</c:v>
                </c:pt>
                <c:pt idx="1364">
                  <c:v>13.739999999999988</c:v>
                </c:pt>
                <c:pt idx="1365">
                  <c:v>13.749999999999982</c:v>
                </c:pt>
                <c:pt idx="1366">
                  <c:v>13.759999999999977</c:v>
                </c:pt>
                <c:pt idx="1367">
                  <c:v>13.769999999999971</c:v>
                </c:pt>
                <c:pt idx="1368">
                  <c:v>13.779999999999966</c:v>
                </c:pt>
                <c:pt idx="1369">
                  <c:v>13.789999999999962</c:v>
                </c:pt>
                <c:pt idx="1370">
                  <c:v>13.799999999999956</c:v>
                </c:pt>
                <c:pt idx="1371">
                  <c:v>13.810000000000006</c:v>
                </c:pt>
                <c:pt idx="1372">
                  <c:v>13.82</c:v>
                </c:pt>
                <c:pt idx="1373">
                  <c:v>13.829999999999995</c:v>
                </c:pt>
                <c:pt idx="1374">
                  <c:v>13.839999999999989</c:v>
                </c:pt>
                <c:pt idx="1375">
                  <c:v>13.849999999999984</c:v>
                </c:pt>
                <c:pt idx="1376">
                  <c:v>13.85999999999998</c:v>
                </c:pt>
                <c:pt idx="1377">
                  <c:v>13.869999999999974</c:v>
                </c:pt>
                <c:pt idx="1378">
                  <c:v>13.879999999999969</c:v>
                </c:pt>
                <c:pt idx="1379">
                  <c:v>13.889999999999963</c:v>
                </c:pt>
                <c:pt idx="1380">
                  <c:v>13.899999999999958</c:v>
                </c:pt>
                <c:pt idx="1381">
                  <c:v>13.910000000000007</c:v>
                </c:pt>
                <c:pt idx="1382">
                  <c:v>13.920000000000002</c:v>
                </c:pt>
                <c:pt idx="1383">
                  <c:v>13.929999999999998</c:v>
                </c:pt>
                <c:pt idx="1384">
                  <c:v>13.939999999999992</c:v>
                </c:pt>
                <c:pt idx="1385">
                  <c:v>13.949999999999987</c:v>
                </c:pt>
                <c:pt idx="1386">
                  <c:v>13.959999999999981</c:v>
                </c:pt>
                <c:pt idx="1387">
                  <c:v>13.969999999999976</c:v>
                </c:pt>
                <c:pt idx="1388">
                  <c:v>13.979999999999972</c:v>
                </c:pt>
                <c:pt idx="1389">
                  <c:v>13.989999999999966</c:v>
                </c:pt>
                <c:pt idx="1390">
                  <c:v>13.999999999999961</c:v>
                </c:pt>
                <c:pt idx="1391">
                  <c:v>14.009999999999955</c:v>
                </c:pt>
                <c:pt idx="1392">
                  <c:v>14.020000000000005</c:v>
                </c:pt>
                <c:pt idx="1393">
                  <c:v>14.03</c:v>
                </c:pt>
                <c:pt idx="1394">
                  <c:v>14.039999999999994</c:v>
                </c:pt>
                <c:pt idx="1395">
                  <c:v>14.049999999999988</c:v>
                </c:pt>
                <c:pt idx="1396">
                  <c:v>14.059999999999985</c:v>
                </c:pt>
                <c:pt idx="1397">
                  <c:v>14.069999999999979</c:v>
                </c:pt>
                <c:pt idx="1398">
                  <c:v>14.079999999999973</c:v>
                </c:pt>
                <c:pt idx="1399">
                  <c:v>14.089999999999968</c:v>
                </c:pt>
                <c:pt idx="1400">
                  <c:v>14.099999999999964</c:v>
                </c:pt>
                <c:pt idx="1401">
                  <c:v>14.109999999999959</c:v>
                </c:pt>
                <c:pt idx="1402">
                  <c:v>14.120000000000006</c:v>
                </c:pt>
                <c:pt idx="1403">
                  <c:v>14.130000000000003</c:v>
                </c:pt>
                <c:pt idx="1404">
                  <c:v>14.139999999999997</c:v>
                </c:pt>
                <c:pt idx="1405">
                  <c:v>14.149999999999991</c:v>
                </c:pt>
                <c:pt idx="1406">
                  <c:v>14.159999999999986</c:v>
                </c:pt>
                <c:pt idx="1407">
                  <c:v>14.16999999999998</c:v>
                </c:pt>
                <c:pt idx="1408">
                  <c:v>14.179999999999977</c:v>
                </c:pt>
                <c:pt idx="1409">
                  <c:v>14.189999999999971</c:v>
                </c:pt>
                <c:pt idx="1410">
                  <c:v>14.199999999999966</c:v>
                </c:pt>
                <c:pt idx="1411">
                  <c:v>14.20999999999996</c:v>
                </c:pt>
                <c:pt idx="1412">
                  <c:v>14.219999999999954</c:v>
                </c:pt>
                <c:pt idx="1413">
                  <c:v>14.230000000000004</c:v>
                </c:pt>
                <c:pt idx="1414">
                  <c:v>14.239999999999998</c:v>
                </c:pt>
                <c:pt idx="1415">
                  <c:v>14.249999999999995</c:v>
                </c:pt>
                <c:pt idx="1416">
                  <c:v>14.259999999999989</c:v>
                </c:pt>
                <c:pt idx="1417">
                  <c:v>14.269999999999984</c:v>
                </c:pt>
                <c:pt idx="1418">
                  <c:v>14.279999999999978</c:v>
                </c:pt>
                <c:pt idx="1419">
                  <c:v>14.289999999999973</c:v>
                </c:pt>
                <c:pt idx="1420">
                  <c:v>14.299999999999969</c:v>
                </c:pt>
                <c:pt idx="1421">
                  <c:v>14.309999999999963</c:v>
                </c:pt>
                <c:pt idx="1422">
                  <c:v>14.319999999999958</c:v>
                </c:pt>
                <c:pt idx="1423">
                  <c:v>14.330000000000007</c:v>
                </c:pt>
                <c:pt idx="1424">
                  <c:v>14.340000000000002</c:v>
                </c:pt>
                <c:pt idx="1425">
                  <c:v>14.349999999999996</c:v>
                </c:pt>
                <c:pt idx="1426">
                  <c:v>14.359999999999991</c:v>
                </c:pt>
                <c:pt idx="1427">
                  <c:v>14.369999999999987</c:v>
                </c:pt>
                <c:pt idx="1428">
                  <c:v>14.379999999999981</c:v>
                </c:pt>
                <c:pt idx="1429">
                  <c:v>14.389999999999976</c:v>
                </c:pt>
                <c:pt idx="1430">
                  <c:v>14.39999999999997</c:v>
                </c:pt>
                <c:pt idx="1431">
                  <c:v>14.409999999999965</c:v>
                </c:pt>
                <c:pt idx="1432">
                  <c:v>14.419999999999961</c:v>
                </c:pt>
                <c:pt idx="1433">
                  <c:v>14.429999999999955</c:v>
                </c:pt>
                <c:pt idx="1434">
                  <c:v>14.440000000000005</c:v>
                </c:pt>
                <c:pt idx="1435">
                  <c:v>14.45</c:v>
                </c:pt>
                <c:pt idx="1436">
                  <c:v>14.459999999999994</c:v>
                </c:pt>
                <c:pt idx="1437">
                  <c:v>14.469999999999988</c:v>
                </c:pt>
                <c:pt idx="1438">
                  <c:v>14.479999999999983</c:v>
                </c:pt>
                <c:pt idx="1439">
                  <c:v>14.489999999999979</c:v>
                </c:pt>
                <c:pt idx="1440">
                  <c:v>14.499999999999973</c:v>
                </c:pt>
                <c:pt idx="1441">
                  <c:v>14.509999999999968</c:v>
                </c:pt>
                <c:pt idx="1442">
                  <c:v>14.519999999999962</c:v>
                </c:pt>
                <c:pt idx="1443">
                  <c:v>14.529999999999957</c:v>
                </c:pt>
                <c:pt idx="1444">
                  <c:v>14.540000000000006</c:v>
                </c:pt>
                <c:pt idx="1445">
                  <c:v>14.55</c:v>
                </c:pt>
                <c:pt idx="1446">
                  <c:v>14.559999999999997</c:v>
                </c:pt>
                <c:pt idx="1447">
                  <c:v>14.569999999999991</c:v>
                </c:pt>
                <c:pt idx="1448">
                  <c:v>14.579999999999986</c:v>
                </c:pt>
                <c:pt idx="1449">
                  <c:v>14.58999999999998</c:v>
                </c:pt>
                <c:pt idx="1450">
                  <c:v>14.599999999999975</c:v>
                </c:pt>
                <c:pt idx="1451">
                  <c:v>14.609999999999971</c:v>
                </c:pt>
                <c:pt idx="1452">
                  <c:v>14.619999999999965</c:v>
                </c:pt>
                <c:pt idx="1453">
                  <c:v>14.62999999999996</c:v>
                </c:pt>
                <c:pt idx="1454">
                  <c:v>14.639999999999954</c:v>
                </c:pt>
                <c:pt idx="1455">
                  <c:v>14.650000000000004</c:v>
                </c:pt>
                <c:pt idx="1456">
                  <c:v>14.659999999999998</c:v>
                </c:pt>
                <c:pt idx="1457">
                  <c:v>14.669999999999993</c:v>
                </c:pt>
                <c:pt idx="1458">
                  <c:v>14.679999999999989</c:v>
                </c:pt>
                <c:pt idx="1459">
                  <c:v>14.689999999999984</c:v>
                </c:pt>
                <c:pt idx="1460">
                  <c:v>14.699999999999978</c:v>
                </c:pt>
                <c:pt idx="1461">
                  <c:v>14.709999999999972</c:v>
                </c:pt>
                <c:pt idx="1462">
                  <c:v>14.719999999999967</c:v>
                </c:pt>
                <c:pt idx="1463">
                  <c:v>14.729999999999963</c:v>
                </c:pt>
                <c:pt idx="1464">
                  <c:v>14.739999999999958</c:v>
                </c:pt>
                <c:pt idx="1465">
                  <c:v>14.750000000000005</c:v>
                </c:pt>
                <c:pt idx="1466">
                  <c:v>14.760000000000002</c:v>
                </c:pt>
                <c:pt idx="1467">
                  <c:v>14.769999999999996</c:v>
                </c:pt>
                <c:pt idx="1468">
                  <c:v>14.77999999999999</c:v>
                </c:pt>
                <c:pt idx="1469">
                  <c:v>14.789999999999985</c:v>
                </c:pt>
                <c:pt idx="1470">
                  <c:v>14.799999999999979</c:v>
                </c:pt>
                <c:pt idx="1471">
                  <c:v>14.809999999999976</c:v>
                </c:pt>
                <c:pt idx="1472">
                  <c:v>14.81999999999997</c:v>
                </c:pt>
                <c:pt idx="1473">
                  <c:v>14.829999999999965</c:v>
                </c:pt>
                <c:pt idx="1474">
                  <c:v>14.839999999999959</c:v>
                </c:pt>
                <c:pt idx="1475">
                  <c:v>14.849999999999955</c:v>
                </c:pt>
                <c:pt idx="1476">
                  <c:v>14.860000000000003</c:v>
                </c:pt>
                <c:pt idx="1477">
                  <c:v>14.869999999999997</c:v>
                </c:pt>
                <c:pt idx="1478">
                  <c:v>14.879999999999994</c:v>
                </c:pt>
                <c:pt idx="1479">
                  <c:v>14.889999999999988</c:v>
                </c:pt>
                <c:pt idx="1480">
                  <c:v>14.899999999999983</c:v>
                </c:pt>
                <c:pt idx="1481">
                  <c:v>14.909999999999977</c:v>
                </c:pt>
                <c:pt idx="1482">
                  <c:v>14.919999999999972</c:v>
                </c:pt>
                <c:pt idx="1483">
                  <c:v>14.929999999999968</c:v>
                </c:pt>
                <c:pt idx="1484">
                  <c:v>14.939999999999962</c:v>
                </c:pt>
                <c:pt idx="1485">
                  <c:v>14.949999999999957</c:v>
                </c:pt>
                <c:pt idx="1486">
                  <c:v>14.960000000000006</c:v>
                </c:pt>
                <c:pt idx="1487">
                  <c:v>14.97</c:v>
                </c:pt>
                <c:pt idx="1488">
                  <c:v>14.979999999999995</c:v>
                </c:pt>
                <c:pt idx="1489">
                  <c:v>14.98999999999999</c:v>
                </c:pt>
                <c:pt idx="1490">
                  <c:v>14.999999999999986</c:v>
                </c:pt>
                <c:pt idx="1491">
                  <c:v>15.00999999999998</c:v>
                </c:pt>
                <c:pt idx="1492">
                  <c:v>15.019999999999975</c:v>
                </c:pt>
                <c:pt idx="1493">
                  <c:v>15.029999999999969</c:v>
                </c:pt>
                <c:pt idx="1494">
                  <c:v>15.039999999999964</c:v>
                </c:pt>
                <c:pt idx="1495">
                  <c:v>15.04999999999996</c:v>
                </c:pt>
                <c:pt idx="1496">
                  <c:v>15.059999999999954</c:v>
                </c:pt>
                <c:pt idx="1497">
                  <c:v>15.070000000000004</c:v>
                </c:pt>
                <c:pt idx="1498">
                  <c:v>15.079999999999998</c:v>
                </c:pt>
                <c:pt idx="1499">
                  <c:v>15.089999999999993</c:v>
                </c:pt>
                <c:pt idx="1500">
                  <c:v>15.099999999999987</c:v>
                </c:pt>
                <c:pt idx="1501">
                  <c:v>15.109999999999982</c:v>
                </c:pt>
                <c:pt idx="1502">
                  <c:v>15.119999999999978</c:v>
                </c:pt>
                <c:pt idx="1503">
                  <c:v>15.129999999999972</c:v>
                </c:pt>
                <c:pt idx="1504">
                  <c:v>15.139999999999967</c:v>
                </c:pt>
                <c:pt idx="1505">
                  <c:v>15.149999999999961</c:v>
                </c:pt>
                <c:pt idx="1506">
                  <c:v>15.159999999999956</c:v>
                </c:pt>
                <c:pt idx="1507">
                  <c:v>15.170000000000005</c:v>
                </c:pt>
                <c:pt idx="1508">
                  <c:v>15.18</c:v>
                </c:pt>
                <c:pt idx="1509">
                  <c:v>15.189999999999996</c:v>
                </c:pt>
                <c:pt idx="1510">
                  <c:v>15.19999999999999</c:v>
                </c:pt>
                <c:pt idx="1511">
                  <c:v>15.209999999999985</c:v>
                </c:pt>
                <c:pt idx="1512">
                  <c:v>15.219999999999979</c:v>
                </c:pt>
                <c:pt idx="1513">
                  <c:v>15.229999999999974</c:v>
                </c:pt>
                <c:pt idx="1514">
                  <c:v>15.23999999999997</c:v>
                </c:pt>
                <c:pt idx="1515">
                  <c:v>15.249999999999964</c:v>
                </c:pt>
                <c:pt idx="1516">
                  <c:v>15.259999999999959</c:v>
                </c:pt>
                <c:pt idx="1517">
                  <c:v>15.269999999999953</c:v>
                </c:pt>
                <c:pt idx="1518">
                  <c:v>15.280000000000003</c:v>
                </c:pt>
                <c:pt idx="1519">
                  <c:v>15.289999999999997</c:v>
                </c:pt>
                <c:pt idx="1520">
                  <c:v>15.299999999999992</c:v>
                </c:pt>
                <c:pt idx="1521">
                  <c:v>15.309999999999988</c:v>
                </c:pt>
                <c:pt idx="1522">
                  <c:v>15.319999999999983</c:v>
                </c:pt>
                <c:pt idx="1523">
                  <c:v>15.329999999999977</c:v>
                </c:pt>
                <c:pt idx="1524">
                  <c:v>15.339999999999971</c:v>
                </c:pt>
                <c:pt idx="1525">
                  <c:v>15.349999999999966</c:v>
                </c:pt>
                <c:pt idx="1526">
                  <c:v>15.359999999999962</c:v>
                </c:pt>
                <c:pt idx="1527">
                  <c:v>15.369999999999957</c:v>
                </c:pt>
                <c:pt idx="1528">
                  <c:v>15.380000000000004</c:v>
                </c:pt>
                <c:pt idx="1529">
                  <c:v>15.39</c:v>
                </c:pt>
                <c:pt idx="1530">
                  <c:v>15.399999999999995</c:v>
                </c:pt>
                <c:pt idx="1531">
                  <c:v>15.409999999999989</c:v>
                </c:pt>
                <c:pt idx="1532">
                  <c:v>15.419999999999984</c:v>
                </c:pt>
                <c:pt idx="1533">
                  <c:v>15.42999999999998</c:v>
                </c:pt>
                <c:pt idx="1534">
                  <c:v>15.439999999999975</c:v>
                </c:pt>
                <c:pt idx="1535">
                  <c:v>15.449999999999969</c:v>
                </c:pt>
                <c:pt idx="1536">
                  <c:v>15.459999999999964</c:v>
                </c:pt>
                <c:pt idx="1537">
                  <c:v>15.469999999999958</c:v>
                </c:pt>
                <c:pt idx="1538">
                  <c:v>15.479999999999954</c:v>
                </c:pt>
                <c:pt idx="1539">
                  <c:v>15.490000000000002</c:v>
                </c:pt>
                <c:pt idx="1540">
                  <c:v>15.499999999999996</c:v>
                </c:pt>
                <c:pt idx="1541">
                  <c:v>15.509999999999993</c:v>
                </c:pt>
                <c:pt idx="1542">
                  <c:v>15.519999999999987</c:v>
                </c:pt>
                <c:pt idx="1543">
                  <c:v>15.529999999999982</c:v>
                </c:pt>
                <c:pt idx="1544">
                  <c:v>15.539999999999976</c:v>
                </c:pt>
                <c:pt idx="1545">
                  <c:v>15.549999999999971</c:v>
                </c:pt>
                <c:pt idx="1546">
                  <c:v>15.559999999999967</c:v>
                </c:pt>
                <c:pt idx="1547">
                  <c:v>15.569999999999961</c:v>
                </c:pt>
                <c:pt idx="1548">
                  <c:v>15.579999999999956</c:v>
                </c:pt>
                <c:pt idx="1549">
                  <c:v>15.590000000000005</c:v>
                </c:pt>
                <c:pt idx="1550">
                  <c:v>15.6</c:v>
                </c:pt>
                <c:pt idx="1551">
                  <c:v>15.609999999999994</c:v>
                </c:pt>
                <c:pt idx="1552">
                  <c:v>15.619999999999989</c:v>
                </c:pt>
                <c:pt idx="1553">
                  <c:v>15.629999999999985</c:v>
                </c:pt>
                <c:pt idx="1554">
                  <c:v>15.639999999999979</c:v>
                </c:pt>
                <c:pt idx="1555">
                  <c:v>15.649999999999974</c:v>
                </c:pt>
                <c:pt idx="1556">
                  <c:v>15.659999999999968</c:v>
                </c:pt>
                <c:pt idx="1557">
                  <c:v>15.669999999999963</c:v>
                </c:pt>
                <c:pt idx="1558">
                  <c:v>15.679999999999959</c:v>
                </c:pt>
                <c:pt idx="1559">
                  <c:v>15.690000000000007</c:v>
                </c:pt>
                <c:pt idx="1560">
                  <c:v>15.700000000000003</c:v>
                </c:pt>
                <c:pt idx="1561">
                  <c:v>15.709999999999997</c:v>
                </c:pt>
                <c:pt idx="1562">
                  <c:v>15.719999999999992</c:v>
                </c:pt>
                <c:pt idx="1563">
                  <c:v>15.729999999999986</c:v>
                </c:pt>
                <c:pt idx="1564">
                  <c:v>15.739999999999981</c:v>
                </c:pt>
                <c:pt idx="1565">
                  <c:v>15.749999999999977</c:v>
                </c:pt>
                <c:pt idx="1566">
                  <c:v>15.759999999999971</c:v>
                </c:pt>
                <c:pt idx="1567">
                  <c:v>15.769999999999966</c:v>
                </c:pt>
                <c:pt idx="1568">
                  <c:v>15.77999999999996</c:v>
                </c:pt>
                <c:pt idx="1569">
                  <c:v>15.789999999999955</c:v>
                </c:pt>
                <c:pt idx="1570">
                  <c:v>15.800000000000004</c:v>
                </c:pt>
                <c:pt idx="1571">
                  <c:v>15.809999999999999</c:v>
                </c:pt>
                <c:pt idx="1572">
                  <c:v>15.819999999999995</c:v>
                </c:pt>
                <c:pt idx="1573">
                  <c:v>15.829999999999989</c:v>
                </c:pt>
                <c:pt idx="1574">
                  <c:v>15.839999999999984</c:v>
                </c:pt>
                <c:pt idx="1575">
                  <c:v>15.849999999999978</c:v>
                </c:pt>
                <c:pt idx="1576">
                  <c:v>15.859999999999973</c:v>
                </c:pt>
                <c:pt idx="1577">
                  <c:v>15.869999999999969</c:v>
                </c:pt>
                <c:pt idx="1578">
                  <c:v>15.879999999999963</c:v>
                </c:pt>
                <c:pt idx="1579">
                  <c:v>15.889999999999958</c:v>
                </c:pt>
                <c:pt idx="1580">
                  <c:v>15.900000000000007</c:v>
                </c:pt>
                <c:pt idx="1581">
                  <c:v>15.910000000000002</c:v>
                </c:pt>
                <c:pt idx="1582">
                  <c:v>15.919999999999996</c:v>
                </c:pt>
                <c:pt idx="1583">
                  <c:v>15.929999999999991</c:v>
                </c:pt>
                <c:pt idx="1584">
                  <c:v>15.939999999999987</c:v>
                </c:pt>
                <c:pt idx="1585">
                  <c:v>15.949999999999982</c:v>
                </c:pt>
                <c:pt idx="1586">
                  <c:v>15.959999999999976</c:v>
                </c:pt>
                <c:pt idx="1587">
                  <c:v>15.96999999999997</c:v>
                </c:pt>
                <c:pt idx="1588">
                  <c:v>15.979999999999965</c:v>
                </c:pt>
                <c:pt idx="1589">
                  <c:v>15.989999999999961</c:v>
                </c:pt>
                <c:pt idx="1590">
                  <c:v>15.999999999999956</c:v>
                </c:pt>
                <c:pt idx="1591">
                  <c:v>16.010000000000005</c:v>
                </c:pt>
                <c:pt idx="1592">
                  <c:v>16.02</c:v>
                </c:pt>
                <c:pt idx="1593">
                  <c:v>16.029999999999994</c:v>
                </c:pt>
                <c:pt idx="1594">
                  <c:v>16.039999999999988</c:v>
                </c:pt>
                <c:pt idx="1595">
                  <c:v>16.049999999999983</c:v>
                </c:pt>
                <c:pt idx="1596">
                  <c:v>16.059999999999977</c:v>
                </c:pt>
                <c:pt idx="1597">
                  <c:v>16.069999999999972</c:v>
                </c:pt>
                <c:pt idx="1598">
                  <c:v>16.079999999999966</c:v>
                </c:pt>
                <c:pt idx="1599">
                  <c:v>16.089999999999964</c:v>
                </c:pt>
                <c:pt idx="1600">
                  <c:v>16.099999999999959</c:v>
                </c:pt>
                <c:pt idx="1601">
                  <c:v>16.110000000000007</c:v>
                </c:pt>
                <c:pt idx="1602">
                  <c:v>16.12</c:v>
                </c:pt>
                <c:pt idx="1603">
                  <c:v>16.129999999999995</c:v>
                </c:pt>
                <c:pt idx="1604">
                  <c:v>16.13999999999999</c:v>
                </c:pt>
                <c:pt idx="1605">
                  <c:v>16.149999999999984</c:v>
                </c:pt>
                <c:pt idx="1606">
                  <c:v>16.159999999999982</c:v>
                </c:pt>
                <c:pt idx="1607">
                  <c:v>16.169999999999977</c:v>
                </c:pt>
                <c:pt idx="1608">
                  <c:v>16.179999999999971</c:v>
                </c:pt>
                <c:pt idx="1609">
                  <c:v>16.189999999999966</c:v>
                </c:pt>
                <c:pt idx="1610">
                  <c:v>16.19999999999996</c:v>
                </c:pt>
                <c:pt idx="1611">
                  <c:v>16.209999999999955</c:v>
                </c:pt>
                <c:pt idx="1612">
                  <c:v>16.220000000000002</c:v>
                </c:pt>
                <c:pt idx="1613">
                  <c:v>16.23</c:v>
                </c:pt>
                <c:pt idx="1614">
                  <c:v>16.239999999999995</c:v>
                </c:pt>
                <c:pt idx="1615">
                  <c:v>16.249999999999989</c:v>
                </c:pt>
                <c:pt idx="1616">
                  <c:v>16.259999999999984</c:v>
                </c:pt>
                <c:pt idx="1617">
                  <c:v>16.269999999999978</c:v>
                </c:pt>
                <c:pt idx="1618">
                  <c:v>16.279999999999973</c:v>
                </c:pt>
                <c:pt idx="1619">
                  <c:v>16.289999999999967</c:v>
                </c:pt>
                <c:pt idx="1620">
                  <c:v>16.299999999999962</c:v>
                </c:pt>
                <c:pt idx="1621">
                  <c:v>16.309999999999956</c:v>
                </c:pt>
                <c:pt idx="1622">
                  <c:v>16.320000000000007</c:v>
                </c:pt>
                <c:pt idx="1623">
                  <c:v>16.330000000000002</c:v>
                </c:pt>
                <c:pt idx="1624">
                  <c:v>16.339999999999996</c:v>
                </c:pt>
                <c:pt idx="1625">
                  <c:v>16.349999999999991</c:v>
                </c:pt>
                <c:pt idx="1626">
                  <c:v>16.359999999999985</c:v>
                </c:pt>
                <c:pt idx="1627">
                  <c:v>16.36999999999998</c:v>
                </c:pt>
                <c:pt idx="1628">
                  <c:v>16.379999999999974</c:v>
                </c:pt>
                <c:pt idx="1629">
                  <c:v>16.389999999999969</c:v>
                </c:pt>
                <c:pt idx="1630">
                  <c:v>16.399999999999967</c:v>
                </c:pt>
                <c:pt idx="1631">
                  <c:v>16.409999999999961</c:v>
                </c:pt>
                <c:pt idx="1632">
                  <c:v>16.419999999999956</c:v>
                </c:pt>
                <c:pt idx="1633">
                  <c:v>16.430000000000003</c:v>
                </c:pt>
                <c:pt idx="1634">
                  <c:v>16.439999999999998</c:v>
                </c:pt>
                <c:pt idx="1635">
                  <c:v>16.449999999999992</c:v>
                </c:pt>
                <c:pt idx="1636">
                  <c:v>16.459999999999987</c:v>
                </c:pt>
                <c:pt idx="1637">
                  <c:v>16.469999999999985</c:v>
                </c:pt>
                <c:pt idx="1638">
                  <c:v>16.479999999999979</c:v>
                </c:pt>
                <c:pt idx="1639">
                  <c:v>16.489999999999974</c:v>
                </c:pt>
                <c:pt idx="1640">
                  <c:v>16.499999999999968</c:v>
                </c:pt>
                <c:pt idx="1641">
                  <c:v>16.509999999999962</c:v>
                </c:pt>
                <c:pt idx="1642">
                  <c:v>16.519999999999957</c:v>
                </c:pt>
                <c:pt idx="1643">
                  <c:v>16.530000000000005</c:v>
                </c:pt>
                <c:pt idx="1644">
                  <c:v>16.54</c:v>
                </c:pt>
                <c:pt idx="1645">
                  <c:v>16.549999999999997</c:v>
                </c:pt>
                <c:pt idx="1646">
                  <c:v>16.559999999999992</c:v>
                </c:pt>
                <c:pt idx="1647">
                  <c:v>16.569999999999986</c:v>
                </c:pt>
                <c:pt idx="1648">
                  <c:v>16.579999999999981</c:v>
                </c:pt>
                <c:pt idx="1649">
                  <c:v>16.589999999999975</c:v>
                </c:pt>
                <c:pt idx="1650">
                  <c:v>16.599999999999969</c:v>
                </c:pt>
                <c:pt idx="1651">
                  <c:v>16.609999999999964</c:v>
                </c:pt>
                <c:pt idx="1652">
                  <c:v>16.619999999999958</c:v>
                </c:pt>
                <c:pt idx="1653">
                  <c:v>16.629999999999953</c:v>
                </c:pt>
                <c:pt idx="1654">
                  <c:v>16.640000000000004</c:v>
                </c:pt>
                <c:pt idx="1655">
                  <c:v>16.649999999999999</c:v>
                </c:pt>
                <c:pt idx="1656">
                  <c:v>16.659999999999993</c:v>
                </c:pt>
                <c:pt idx="1657">
                  <c:v>16.669999999999987</c:v>
                </c:pt>
                <c:pt idx="1658">
                  <c:v>16.679999999999982</c:v>
                </c:pt>
                <c:pt idx="1659">
                  <c:v>16.689999999999976</c:v>
                </c:pt>
                <c:pt idx="1660">
                  <c:v>16.699999999999971</c:v>
                </c:pt>
                <c:pt idx="1661">
                  <c:v>16.709999999999965</c:v>
                </c:pt>
                <c:pt idx="1662">
                  <c:v>16.719999999999963</c:v>
                </c:pt>
                <c:pt idx="1663">
                  <c:v>16.729999999999958</c:v>
                </c:pt>
                <c:pt idx="1664">
                  <c:v>16.740000000000006</c:v>
                </c:pt>
                <c:pt idx="1665">
                  <c:v>16.75</c:v>
                </c:pt>
                <c:pt idx="1666">
                  <c:v>16.759999999999994</c:v>
                </c:pt>
                <c:pt idx="1667">
                  <c:v>16.769999999999989</c:v>
                </c:pt>
                <c:pt idx="1668">
                  <c:v>16.779999999999983</c:v>
                </c:pt>
                <c:pt idx="1669">
                  <c:v>16.789999999999981</c:v>
                </c:pt>
                <c:pt idx="1670">
                  <c:v>16.799999999999976</c:v>
                </c:pt>
                <c:pt idx="1671">
                  <c:v>16.80999999999997</c:v>
                </c:pt>
                <c:pt idx="1672">
                  <c:v>16.819999999999965</c:v>
                </c:pt>
                <c:pt idx="1673">
                  <c:v>16.829999999999959</c:v>
                </c:pt>
                <c:pt idx="1674">
                  <c:v>16.839999999999954</c:v>
                </c:pt>
                <c:pt idx="1675">
                  <c:v>16.850000000000001</c:v>
                </c:pt>
                <c:pt idx="1676">
                  <c:v>16.86</c:v>
                </c:pt>
                <c:pt idx="1677">
                  <c:v>16.869999999999994</c:v>
                </c:pt>
                <c:pt idx="1678">
                  <c:v>16.879999999999988</c:v>
                </c:pt>
                <c:pt idx="1679">
                  <c:v>16.889999999999983</c:v>
                </c:pt>
                <c:pt idx="1680">
                  <c:v>16.899999999999977</c:v>
                </c:pt>
                <c:pt idx="1681">
                  <c:v>16.909999999999972</c:v>
                </c:pt>
                <c:pt idx="1682">
                  <c:v>16.919999999999966</c:v>
                </c:pt>
                <c:pt idx="1683">
                  <c:v>16.929999999999961</c:v>
                </c:pt>
                <c:pt idx="1684">
                  <c:v>16.939999999999955</c:v>
                </c:pt>
                <c:pt idx="1685">
                  <c:v>16.950000000000006</c:v>
                </c:pt>
                <c:pt idx="1686">
                  <c:v>16.96</c:v>
                </c:pt>
                <c:pt idx="1687">
                  <c:v>16.969999999999995</c:v>
                </c:pt>
                <c:pt idx="1688">
                  <c:v>16.97999999999999</c:v>
                </c:pt>
                <c:pt idx="1689">
                  <c:v>16.989999999999984</c:v>
                </c:pt>
                <c:pt idx="1690">
                  <c:v>16.999999999999979</c:v>
                </c:pt>
                <c:pt idx="1691">
                  <c:v>17.009999999999973</c:v>
                </c:pt>
                <c:pt idx="1692">
                  <c:v>17.019999999999968</c:v>
                </c:pt>
                <c:pt idx="1693">
                  <c:v>17.029999999999966</c:v>
                </c:pt>
                <c:pt idx="1694">
                  <c:v>17.03999999999996</c:v>
                </c:pt>
                <c:pt idx="1695">
                  <c:v>17.049999999999955</c:v>
                </c:pt>
                <c:pt idx="1696">
                  <c:v>17.060000000000002</c:v>
                </c:pt>
                <c:pt idx="1697">
                  <c:v>17.069999999999997</c:v>
                </c:pt>
                <c:pt idx="1698">
                  <c:v>17.079999999999991</c:v>
                </c:pt>
                <c:pt idx="1699">
                  <c:v>17.089999999999986</c:v>
                </c:pt>
                <c:pt idx="1700">
                  <c:v>17.099999999999984</c:v>
                </c:pt>
                <c:pt idx="1701">
                  <c:v>17.109999999999978</c:v>
                </c:pt>
                <c:pt idx="1702">
                  <c:v>17.119999999999973</c:v>
                </c:pt>
                <c:pt idx="1703">
                  <c:v>17.129999999999967</c:v>
                </c:pt>
                <c:pt idx="1704">
                  <c:v>17.139999999999961</c:v>
                </c:pt>
                <c:pt idx="1705">
                  <c:v>17.149999999999956</c:v>
                </c:pt>
                <c:pt idx="1706">
                  <c:v>17.160000000000004</c:v>
                </c:pt>
                <c:pt idx="1707">
                  <c:v>17.170000000000002</c:v>
                </c:pt>
                <c:pt idx="1708">
                  <c:v>17.179999999999996</c:v>
                </c:pt>
                <c:pt idx="1709">
                  <c:v>17.189999999999991</c:v>
                </c:pt>
                <c:pt idx="1710">
                  <c:v>17.199999999999985</c:v>
                </c:pt>
                <c:pt idx="1711">
                  <c:v>17.20999999999998</c:v>
                </c:pt>
                <c:pt idx="1712">
                  <c:v>17.219999999999974</c:v>
                </c:pt>
                <c:pt idx="1713">
                  <c:v>17.229999999999968</c:v>
                </c:pt>
                <c:pt idx="1714">
                  <c:v>17.239999999999963</c:v>
                </c:pt>
                <c:pt idx="1715">
                  <c:v>17.249999999999957</c:v>
                </c:pt>
                <c:pt idx="1716">
                  <c:v>17.259999999999952</c:v>
                </c:pt>
                <c:pt idx="1717">
                  <c:v>17.270000000000003</c:v>
                </c:pt>
                <c:pt idx="1718">
                  <c:v>17.279999999999998</c:v>
                </c:pt>
                <c:pt idx="1719">
                  <c:v>17.289999999999992</c:v>
                </c:pt>
                <c:pt idx="1720">
                  <c:v>17.299999999999986</c:v>
                </c:pt>
                <c:pt idx="1721">
                  <c:v>17.309999999999981</c:v>
                </c:pt>
                <c:pt idx="1722">
                  <c:v>17.319999999999975</c:v>
                </c:pt>
                <c:pt idx="1723">
                  <c:v>17.32999999999997</c:v>
                </c:pt>
                <c:pt idx="1724">
                  <c:v>17.339999999999968</c:v>
                </c:pt>
                <c:pt idx="1725">
                  <c:v>17.349999999999962</c:v>
                </c:pt>
                <c:pt idx="1726">
                  <c:v>17.359999999999957</c:v>
                </c:pt>
                <c:pt idx="1727">
                  <c:v>17.370000000000005</c:v>
                </c:pt>
                <c:pt idx="1728">
                  <c:v>17.38</c:v>
                </c:pt>
                <c:pt idx="1729">
                  <c:v>17.389999999999993</c:v>
                </c:pt>
                <c:pt idx="1730">
                  <c:v>17.399999999999988</c:v>
                </c:pt>
                <c:pt idx="1731">
                  <c:v>17.409999999999982</c:v>
                </c:pt>
                <c:pt idx="1732">
                  <c:v>17.41999999999998</c:v>
                </c:pt>
                <c:pt idx="1733">
                  <c:v>17.429999999999975</c:v>
                </c:pt>
                <c:pt idx="1734">
                  <c:v>17.439999999999969</c:v>
                </c:pt>
                <c:pt idx="1735">
                  <c:v>17.449999999999964</c:v>
                </c:pt>
                <c:pt idx="1736">
                  <c:v>17.459999999999958</c:v>
                </c:pt>
                <c:pt idx="1737">
                  <c:v>17.470000000000006</c:v>
                </c:pt>
                <c:pt idx="1738">
                  <c:v>17.48</c:v>
                </c:pt>
                <c:pt idx="1739">
                  <c:v>17.489999999999998</c:v>
                </c:pt>
                <c:pt idx="1740">
                  <c:v>17.499999999999993</c:v>
                </c:pt>
                <c:pt idx="1741">
                  <c:v>17.509999999999987</c:v>
                </c:pt>
                <c:pt idx="1742">
                  <c:v>17.519999999999982</c:v>
                </c:pt>
                <c:pt idx="1743">
                  <c:v>17.529999999999976</c:v>
                </c:pt>
                <c:pt idx="1744">
                  <c:v>17.539999999999971</c:v>
                </c:pt>
                <c:pt idx="1745">
                  <c:v>17.549999999999965</c:v>
                </c:pt>
                <c:pt idx="1746">
                  <c:v>17.55999999999996</c:v>
                </c:pt>
                <c:pt idx="1747">
                  <c:v>17.569999999999954</c:v>
                </c:pt>
                <c:pt idx="1748">
                  <c:v>17.580000000000005</c:v>
                </c:pt>
                <c:pt idx="1749">
                  <c:v>17.59</c:v>
                </c:pt>
                <c:pt idx="1750">
                  <c:v>17.599999999999994</c:v>
                </c:pt>
                <c:pt idx="1751">
                  <c:v>17.609999999999989</c:v>
                </c:pt>
                <c:pt idx="1752">
                  <c:v>17.619999999999983</c:v>
                </c:pt>
                <c:pt idx="1753">
                  <c:v>17.629999999999978</c:v>
                </c:pt>
                <c:pt idx="1754">
                  <c:v>17.639999999999972</c:v>
                </c:pt>
                <c:pt idx="1755">
                  <c:v>17.649999999999967</c:v>
                </c:pt>
                <c:pt idx="1756">
                  <c:v>17.659999999999965</c:v>
                </c:pt>
                <c:pt idx="1757">
                  <c:v>17.669999999999959</c:v>
                </c:pt>
                <c:pt idx="1758">
                  <c:v>17.680000000000007</c:v>
                </c:pt>
                <c:pt idx="1759">
                  <c:v>17.690000000000001</c:v>
                </c:pt>
                <c:pt idx="1760">
                  <c:v>17.699999999999996</c:v>
                </c:pt>
                <c:pt idx="1761">
                  <c:v>17.70999999999999</c:v>
                </c:pt>
                <c:pt idx="1762">
                  <c:v>17.719999999999985</c:v>
                </c:pt>
                <c:pt idx="1763">
                  <c:v>17.729999999999983</c:v>
                </c:pt>
                <c:pt idx="1764">
                  <c:v>17.739999999999977</c:v>
                </c:pt>
                <c:pt idx="1765">
                  <c:v>17.749999999999972</c:v>
                </c:pt>
                <c:pt idx="1766">
                  <c:v>17.759999999999966</c:v>
                </c:pt>
                <c:pt idx="1767">
                  <c:v>17.76999999999996</c:v>
                </c:pt>
                <c:pt idx="1768">
                  <c:v>17.779999999999955</c:v>
                </c:pt>
                <c:pt idx="1769">
                  <c:v>17.790000000000003</c:v>
                </c:pt>
                <c:pt idx="1770">
                  <c:v>17.8</c:v>
                </c:pt>
                <c:pt idx="1771">
                  <c:v>17.809999999999995</c:v>
                </c:pt>
                <c:pt idx="1772">
                  <c:v>17.81999999999999</c:v>
                </c:pt>
                <c:pt idx="1773">
                  <c:v>17.829999999999984</c:v>
                </c:pt>
                <c:pt idx="1774">
                  <c:v>17.839999999999979</c:v>
                </c:pt>
                <c:pt idx="1775">
                  <c:v>17.849999999999973</c:v>
                </c:pt>
                <c:pt idx="1776">
                  <c:v>17.859999999999967</c:v>
                </c:pt>
                <c:pt idx="1777">
                  <c:v>17.869999999999962</c:v>
                </c:pt>
                <c:pt idx="1778">
                  <c:v>17.879999999999956</c:v>
                </c:pt>
                <c:pt idx="1779">
                  <c:v>17.890000000000008</c:v>
                </c:pt>
                <c:pt idx="1780">
                  <c:v>17.900000000000002</c:v>
                </c:pt>
                <c:pt idx="1781">
                  <c:v>17.909999999999997</c:v>
                </c:pt>
                <c:pt idx="1782">
                  <c:v>17.919999999999991</c:v>
                </c:pt>
                <c:pt idx="1783">
                  <c:v>17.929999999999986</c:v>
                </c:pt>
                <c:pt idx="1784">
                  <c:v>17.93999999999998</c:v>
                </c:pt>
                <c:pt idx="1785">
                  <c:v>17.949999999999974</c:v>
                </c:pt>
                <c:pt idx="1786">
                  <c:v>17.959999999999969</c:v>
                </c:pt>
                <c:pt idx="1787">
                  <c:v>17.969999999999967</c:v>
                </c:pt>
                <c:pt idx="1788">
                  <c:v>17.979999999999961</c:v>
                </c:pt>
                <c:pt idx="1789">
                  <c:v>17.989999999999956</c:v>
                </c:pt>
                <c:pt idx="1790">
                  <c:v>18.000000000000004</c:v>
                </c:pt>
                <c:pt idx="1791">
                  <c:v>18.009999999999998</c:v>
                </c:pt>
                <c:pt idx="1792">
                  <c:v>18.019999999999992</c:v>
                </c:pt>
                <c:pt idx="1793">
                  <c:v>18.029999999999987</c:v>
                </c:pt>
                <c:pt idx="1794">
                  <c:v>18.039999999999981</c:v>
                </c:pt>
                <c:pt idx="1795">
                  <c:v>18.049999999999979</c:v>
                </c:pt>
                <c:pt idx="1796">
                  <c:v>18.059999999999974</c:v>
                </c:pt>
                <c:pt idx="1797">
                  <c:v>18.069999999999968</c:v>
                </c:pt>
                <c:pt idx="1798">
                  <c:v>18.079999999999963</c:v>
                </c:pt>
                <c:pt idx="1799">
                  <c:v>18.089999999999957</c:v>
                </c:pt>
                <c:pt idx="1800">
                  <c:v>18.100000000000005</c:v>
                </c:pt>
                <c:pt idx="1801">
                  <c:v>18.11</c:v>
                </c:pt>
                <c:pt idx="1802">
                  <c:v>18.119999999999997</c:v>
                </c:pt>
                <c:pt idx="1803">
                  <c:v>18.129999999999992</c:v>
                </c:pt>
                <c:pt idx="1804">
                  <c:v>18.139999999999986</c:v>
                </c:pt>
                <c:pt idx="1805">
                  <c:v>18.149999999999981</c:v>
                </c:pt>
                <c:pt idx="1806">
                  <c:v>18.159999999999975</c:v>
                </c:pt>
                <c:pt idx="1807">
                  <c:v>18.16999999999997</c:v>
                </c:pt>
                <c:pt idx="1808">
                  <c:v>18.179999999999964</c:v>
                </c:pt>
                <c:pt idx="1809">
                  <c:v>18.189999999999959</c:v>
                </c:pt>
                <c:pt idx="1810">
                  <c:v>18.199999999999953</c:v>
                </c:pt>
                <c:pt idx="1811">
                  <c:v>18.210000000000004</c:v>
                </c:pt>
                <c:pt idx="1812">
                  <c:v>18.22</c:v>
                </c:pt>
                <c:pt idx="1813">
                  <c:v>18.229999999999993</c:v>
                </c:pt>
                <c:pt idx="1814">
                  <c:v>18.239999999999988</c:v>
                </c:pt>
                <c:pt idx="1815">
                  <c:v>18.249999999999982</c:v>
                </c:pt>
                <c:pt idx="1816">
                  <c:v>18.259999999999977</c:v>
                </c:pt>
                <c:pt idx="1817">
                  <c:v>18.269999999999971</c:v>
                </c:pt>
                <c:pt idx="1818">
                  <c:v>18.279999999999966</c:v>
                </c:pt>
                <c:pt idx="1819">
                  <c:v>18.289999999999964</c:v>
                </c:pt>
                <c:pt idx="1820">
                  <c:v>18.299999999999958</c:v>
                </c:pt>
                <c:pt idx="1821">
                  <c:v>18.310000000000006</c:v>
                </c:pt>
                <c:pt idx="1822">
                  <c:v>18.32</c:v>
                </c:pt>
                <c:pt idx="1823">
                  <c:v>18.329999999999995</c:v>
                </c:pt>
                <c:pt idx="1824">
                  <c:v>18.339999999999989</c:v>
                </c:pt>
                <c:pt idx="1825">
                  <c:v>18.349999999999984</c:v>
                </c:pt>
                <c:pt idx="1826">
                  <c:v>18.359999999999982</c:v>
                </c:pt>
                <c:pt idx="1827">
                  <c:v>18.369999999999976</c:v>
                </c:pt>
                <c:pt idx="1828">
                  <c:v>18.379999999999971</c:v>
                </c:pt>
                <c:pt idx="1829">
                  <c:v>18.389999999999965</c:v>
                </c:pt>
                <c:pt idx="1830">
                  <c:v>18.399999999999959</c:v>
                </c:pt>
                <c:pt idx="1831">
                  <c:v>18.409999999999954</c:v>
                </c:pt>
                <c:pt idx="1832">
                  <c:v>18.420000000000002</c:v>
                </c:pt>
                <c:pt idx="1833">
                  <c:v>18.43</c:v>
                </c:pt>
                <c:pt idx="1834">
                  <c:v>18.439999999999994</c:v>
                </c:pt>
                <c:pt idx="1835">
                  <c:v>18.449999999999989</c:v>
                </c:pt>
                <c:pt idx="1836">
                  <c:v>18.459999999999983</c:v>
                </c:pt>
                <c:pt idx="1837">
                  <c:v>18.469999999999978</c:v>
                </c:pt>
                <c:pt idx="1838">
                  <c:v>18.479999999999972</c:v>
                </c:pt>
                <c:pt idx="1839">
                  <c:v>18.489999999999966</c:v>
                </c:pt>
                <c:pt idx="1840">
                  <c:v>18.499999999999961</c:v>
                </c:pt>
                <c:pt idx="1841">
                  <c:v>18.509999999999955</c:v>
                </c:pt>
                <c:pt idx="1842">
                  <c:v>18.520000000000007</c:v>
                </c:pt>
                <c:pt idx="1843">
                  <c:v>18.53</c:v>
                </c:pt>
                <c:pt idx="1844">
                  <c:v>18.539999999999996</c:v>
                </c:pt>
                <c:pt idx="1845">
                  <c:v>18.54999999999999</c:v>
                </c:pt>
                <c:pt idx="1846">
                  <c:v>18.559999999999985</c:v>
                </c:pt>
                <c:pt idx="1847">
                  <c:v>18.569999999999979</c:v>
                </c:pt>
                <c:pt idx="1848">
                  <c:v>18.579999999999973</c:v>
                </c:pt>
                <c:pt idx="1849">
                  <c:v>18.589999999999968</c:v>
                </c:pt>
                <c:pt idx="1850">
                  <c:v>18.599999999999966</c:v>
                </c:pt>
                <c:pt idx="1851">
                  <c:v>18.60999999999996</c:v>
                </c:pt>
                <c:pt idx="1852">
                  <c:v>18.619999999999955</c:v>
                </c:pt>
                <c:pt idx="1853">
                  <c:v>18.630000000000003</c:v>
                </c:pt>
                <c:pt idx="1854">
                  <c:v>18.639999999999997</c:v>
                </c:pt>
                <c:pt idx="1855">
                  <c:v>18.649999999999991</c:v>
                </c:pt>
                <c:pt idx="1856">
                  <c:v>18.659999999999986</c:v>
                </c:pt>
                <c:pt idx="1857">
                  <c:v>18.669999999999984</c:v>
                </c:pt>
                <c:pt idx="1858">
                  <c:v>18.679999999999978</c:v>
                </c:pt>
                <c:pt idx="1859">
                  <c:v>18.689999999999973</c:v>
                </c:pt>
                <c:pt idx="1860">
                  <c:v>18.699999999999967</c:v>
                </c:pt>
                <c:pt idx="1861">
                  <c:v>18.709999999999962</c:v>
                </c:pt>
                <c:pt idx="1862">
                  <c:v>18.719999999999956</c:v>
                </c:pt>
                <c:pt idx="1863">
                  <c:v>18.730000000000004</c:v>
                </c:pt>
                <c:pt idx="1864">
                  <c:v>18.739999999999998</c:v>
                </c:pt>
                <c:pt idx="1865">
                  <c:v>18.749999999999996</c:v>
                </c:pt>
                <c:pt idx="1866">
                  <c:v>18.759999999999991</c:v>
                </c:pt>
                <c:pt idx="1867">
                  <c:v>18.769999999999985</c:v>
                </c:pt>
                <c:pt idx="1868">
                  <c:v>18.77999999999998</c:v>
                </c:pt>
                <c:pt idx="1869">
                  <c:v>18.789999999999974</c:v>
                </c:pt>
                <c:pt idx="1870">
                  <c:v>18.799999999999969</c:v>
                </c:pt>
                <c:pt idx="1871">
                  <c:v>18.809999999999963</c:v>
                </c:pt>
                <c:pt idx="1872">
                  <c:v>18.819999999999958</c:v>
                </c:pt>
                <c:pt idx="1873">
                  <c:v>18.829999999999952</c:v>
                </c:pt>
                <c:pt idx="1874">
                  <c:v>18.840000000000003</c:v>
                </c:pt>
                <c:pt idx="1875">
                  <c:v>18.849999999999998</c:v>
                </c:pt>
                <c:pt idx="1876">
                  <c:v>18.859999999999992</c:v>
                </c:pt>
                <c:pt idx="1877">
                  <c:v>18.869999999999987</c:v>
                </c:pt>
                <c:pt idx="1878">
                  <c:v>18.879999999999981</c:v>
                </c:pt>
                <c:pt idx="1879">
                  <c:v>18.889999999999976</c:v>
                </c:pt>
                <c:pt idx="1880">
                  <c:v>18.89999999999997</c:v>
                </c:pt>
                <c:pt idx="1881">
                  <c:v>18.909999999999965</c:v>
                </c:pt>
                <c:pt idx="1882">
                  <c:v>18.919999999999963</c:v>
                </c:pt>
                <c:pt idx="1883">
                  <c:v>18.929999999999957</c:v>
                </c:pt>
                <c:pt idx="1884">
                  <c:v>18.940000000000005</c:v>
                </c:pt>
                <c:pt idx="1885">
                  <c:v>18.95</c:v>
                </c:pt>
                <c:pt idx="1886">
                  <c:v>18.959999999999994</c:v>
                </c:pt>
                <c:pt idx="1887">
                  <c:v>18.969999999999988</c:v>
                </c:pt>
                <c:pt idx="1888">
                  <c:v>18.979999999999983</c:v>
                </c:pt>
                <c:pt idx="1889">
                  <c:v>18.989999999999981</c:v>
                </c:pt>
                <c:pt idx="1890">
                  <c:v>18.999999999999975</c:v>
                </c:pt>
                <c:pt idx="1891">
                  <c:v>19.00999999999997</c:v>
                </c:pt>
                <c:pt idx="1892">
                  <c:v>19.019999999999964</c:v>
                </c:pt>
                <c:pt idx="1893">
                  <c:v>19.029999999999959</c:v>
                </c:pt>
                <c:pt idx="1894">
                  <c:v>19.040000000000006</c:v>
                </c:pt>
                <c:pt idx="1895">
                  <c:v>19.05</c:v>
                </c:pt>
                <c:pt idx="1896">
                  <c:v>19.059999999999999</c:v>
                </c:pt>
                <c:pt idx="1897">
                  <c:v>19.069999999999993</c:v>
                </c:pt>
                <c:pt idx="1898">
                  <c:v>19.079999999999988</c:v>
                </c:pt>
                <c:pt idx="1899">
                  <c:v>19.089999999999982</c:v>
                </c:pt>
                <c:pt idx="1900">
                  <c:v>19.099999999999977</c:v>
                </c:pt>
                <c:pt idx="1901">
                  <c:v>19.109999999999971</c:v>
                </c:pt>
                <c:pt idx="1902">
                  <c:v>19.119999999999965</c:v>
                </c:pt>
                <c:pt idx="1903">
                  <c:v>19.12999999999996</c:v>
                </c:pt>
                <c:pt idx="1904">
                  <c:v>19.139999999999954</c:v>
                </c:pt>
                <c:pt idx="1905">
                  <c:v>19.150000000000006</c:v>
                </c:pt>
                <c:pt idx="1906">
                  <c:v>19.16</c:v>
                </c:pt>
                <c:pt idx="1907">
                  <c:v>19.169999999999995</c:v>
                </c:pt>
                <c:pt idx="1908">
                  <c:v>19.179999999999989</c:v>
                </c:pt>
                <c:pt idx="1909">
                  <c:v>19.189999999999984</c:v>
                </c:pt>
                <c:pt idx="1910">
                  <c:v>19.199999999999978</c:v>
                </c:pt>
                <c:pt idx="1911">
                  <c:v>19.209999999999972</c:v>
                </c:pt>
                <c:pt idx="1912">
                  <c:v>19.219999999999967</c:v>
                </c:pt>
                <c:pt idx="1913">
                  <c:v>19.229999999999965</c:v>
                </c:pt>
                <c:pt idx="1914">
                  <c:v>19.239999999999959</c:v>
                </c:pt>
                <c:pt idx="1915">
                  <c:v>19.250000000000007</c:v>
                </c:pt>
                <c:pt idx="1916">
                  <c:v>19.260000000000002</c:v>
                </c:pt>
                <c:pt idx="1917">
                  <c:v>19.269999999999996</c:v>
                </c:pt>
                <c:pt idx="1918">
                  <c:v>19.27999999999999</c:v>
                </c:pt>
                <c:pt idx="1919">
                  <c:v>19.289999999999985</c:v>
                </c:pt>
                <c:pt idx="1920">
                  <c:v>19.299999999999983</c:v>
                </c:pt>
                <c:pt idx="1921">
                  <c:v>19.309999999999977</c:v>
                </c:pt>
                <c:pt idx="1922">
                  <c:v>19.319999999999972</c:v>
                </c:pt>
                <c:pt idx="1923">
                  <c:v>19.329999999999966</c:v>
                </c:pt>
                <c:pt idx="1924">
                  <c:v>19.339999999999961</c:v>
                </c:pt>
                <c:pt idx="1925">
                  <c:v>19.349999999999955</c:v>
                </c:pt>
                <c:pt idx="1926">
                  <c:v>19.360000000000003</c:v>
                </c:pt>
                <c:pt idx="1927">
                  <c:v>19.369999999999997</c:v>
                </c:pt>
                <c:pt idx="1928">
                  <c:v>19.379999999999995</c:v>
                </c:pt>
                <c:pt idx="1929">
                  <c:v>19.38999999999999</c:v>
                </c:pt>
                <c:pt idx="1930">
                  <c:v>19.399999999999984</c:v>
                </c:pt>
                <c:pt idx="1931">
                  <c:v>19.409999999999979</c:v>
                </c:pt>
                <c:pt idx="1932">
                  <c:v>19.419999999999973</c:v>
                </c:pt>
                <c:pt idx="1933">
                  <c:v>19.429999999999968</c:v>
                </c:pt>
                <c:pt idx="1934">
                  <c:v>19.439999999999962</c:v>
                </c:pt>
                <c:pt idx="1935">
                  <c:v>19.449999999999957</c:v>
                </c:pt>
                <c:pt idx="1936">
                  <c:v>19.460000000000008</c:v>
                </c:pt>
                <c:pt idx="1937">
                  <c:v>19.470000000000002</c:v>
                </c:pt>
                <c:pt idx="1938">
                  <c:v>19.479999999999997</c:v>
                </c:pt>
                <c:pt idx="1939">
                  <c:v>19.489999999999991</c:v>
                </c:pt>
                <c:pt idx="1940">
                  <c:v>19.499999999999986</c:v>
                </c:pt>
                <c:pt idx="1941">
                  <c:v>19.50999999999998</c:v>
                </c:pt>
                <c:pt idx="1942">
                  <c:v>19.519999999999975</c:v>
                </c:pt>
                <c:pt idx="1943">
                  <c:v>19.529999999999969</c:v>
                </c:pt>
                <c:pt idx="1944">
                  <c:v>19.539999999999964</c:v>
                </c:pt>
                <c:pt idx="1945">
                  <c:v>19.549999999999962</c:v>
                </c:pt>
                <c:pt idx="1946">
                  <c:v>19.559999999999956</c:v>
                </c:pt>
                <c:pt idx="1947">
                  <c:v>19.570000000000004</c:v>
                </c:pt>
                <c:pt idx="1948">
                  <c:v>19.579999999999998</c:v>
                </c:pt>
                <c:pt idx="1949">
                  <c:v>19.589999999999993</c:v>
                </c:pt>
                <c:pt idx="1950">
                  <c:v>19.599999999999987</c:v>
                </c:pt>
                <c:pt idx="1951">
                  <c:v>19.609999999999982</c:v>
                </c:pt>
                <c:pt idx="1952">
                  <c:v>19.61999999999998</c:v>
                </c:pt>
                <c:pt idx="1953">
                  <c:v>19.629999999999974</c:v>
                </c:pt>
                <c:pt idx="1954">
                  <c:v>19.639999999999969</c:v>
                </c:pt>
                <c:pt idx="1955">
                  <c:v>19.649999999999963</c:v>
                </c:pt>
                <c:pt idx="1956">
                  <c:v>19.659999999999958</c:v>
                </c:pt>
                <c:pt idx="1957">
                  <c:v>19.670000000000005</c:v>
                </c:pt>
                <c:pt idx="1958">
                  <c:v>19.68</c:v>
                </c:pt>
                <c:pt idx="1959">
                  <c:v>19.689999999999998</c:v>
                </c:pt>
                <c:pt idx="1960">
                  <c:v>19.699999999999992</c:v>
                </c:pt>
                <c:pt idx="1961">
                  <c:v>19.709999999999987</c:v>
                </c:pt>
                <c:pt idx="1962">
                  <c:v>19.719999999999981</c:v>
                </c:pt>
                <c:pt idx="1963">
                  <c:v>19.729999999999976</c:v>
                </c:pt>
                <c:pt idx="1964">
                  <c:v>19.73999999999997</c:v>
                </c:pt>
                <c:pt idx="1965">
                  <c:v>19.749999999999964</c:v>
                </c:pt>
                <c:pt idx="1966">
                  <c:v>19.759999999999959</c:v>
                </c:pt>
                <c:pt idx="1967">
                  <c:v>19.769999999999953</c:v>
                </c:pt>
                <c:pt idx="1968">
                  <c:v>19.780000000000005</c:v>
                </c:pt>
                <c:pt idx="1969">
                  <c:v>19.79</c:v>
                </c:pt>
                <c:pt idx="1970">
                  <c:v>19.799999999999994</c:v>
                </c:pt>
                <c:pt idx="1971">
                  <c:v>19.809999999999988</c:v>
                </c:pt>
                <c:pt idx="1972">
                  <c:v>19.819999999999983</c:v>
                </c:pt>
                <c:pt idx="1973">
                  <c:v>19.829999999999977</c:v>
                </c:pt>
                <c:pt idx="1974">
                  <c:v>19.839999999999971</c:v>
                </c:pt>
                <c:pt idx="1975">
                  <c:v>19.849999999999966</c:v>
                </c:pt>
                <c:pt idx="1976">
                  <c:v>19.859999999999964</c:v>
                </c:pt>
                <c:pt idx="1977">
                  <c:v>19.869999999999958</c:v>
                </c:pt>
                <c:pt idx="1978">
                  <c:v>19.880000000000006</c:v>
                </c:pt>
              </c:numCache>
            </c:numRef>
          </c:xVal>
          <c:yVal>
            <c:numRef>
              <c:f>ボルテージフォロワ回路解析!$D$13:$D$1991</c:f>
              <c:numCache>
                <c:formatCode>General</c:formatCode>
                <c:ptCount val="1979"/>
                <c:pt idx="0">
                  <c:v>-4.7249488571590472</c:v>
                </c:pt>
                <c:pt idx="1">
                  <c:v>-4.7153771892209519</c:v>
                </c:pt>
                <c:pt idx="2">
                  <c:v>-4.7249488571590472</c:v>
                </c:pt>
                <c:pt idx="3">
                  <c:v>-4.7201630231899996</c:v>
                </c:pt>
                <c:pt idx="4">
                  <c:v>-4.7153771892199998</c:v>
                </c:pt>
                <c:pt idx="5">
                  <c:v>-4.7058055212819045</c:v>
                </c:pt>
                <c:pt idx="6">
                  <c:v>-4.7058055212819045</c:v>
                </c:pt>
                <c:pt idx="7">
                  <c:v>-4.7153771892199998</c:v>
                </c:pt>
                <c:pt idx="8">
                  <c:v>-4.7153771892199998</c:v>
                </c:pt>
                <c:pt idx="9">
                  <c:v>-4.7153771892199998</c:v>
                </c:pt>
                <c:pt idx="10">
                  <c:v>-4.7058055212819045</c:v>
                </c:pt>
                <c:pt idx="11">
                  <c:v>-4.7105913552504761</c:v>
                </c:pt>
                <c:pt idx="12">
                  <c:v>-4.7105913552504761</c:v>
                </c:pt>
                <c:pt idx="13">
                  <c:v>-4.7201630231885714</c:v>
                </c:pt>
                <c:pt idx="14">
                  <c:v>-4.7297346911266667</c:v>
                </c:pt>
                <c:pt idx="15">
                  <c:v>-4.7345205250952382</c:v>
                </c:pt>
                <c:pt idx="16">
                  <c:v>-4.724948857157143</c:v>
                </c:pt>
                <c:pt idx="17">
                  <c:v>-4.7153771892190477</c:v>
                </c:pt>
                <c:pt idx="18">
                  <c:v>-4.724948857157143</c:v>
                </c:pt>
                <c:pt idx="19">
                  <c:v>-4.724948857157143</c:v>
                </c:pt>
                <c:pt idx="20">
                  <c:v>-4.7153771892190477</c:v>
                </c:pt>
                <c:pt idx="21">
                  <c:v>-4.7153771892190477</c:v>
                </c:pt>
                <c:pt idx="22">
                  <c:v>-4.724948857157143</c:v>
                </c:pt>
                <c:pt idx="23">
                  <c:v>-4.7201630231900005</c:v>
                </c:pt>
                <c:pt idx="24">
                  <c:v>-4.7201630231900005</c:v>
                </c:pt>
                <c:pt idx="25">
                  <c:v>-4.7153771892219041</c:v>
                </c:pt>
                <c:pt idx="26">
                  <c:v>-4.7249488571599993</c:v>
                </c:pt>
                <c:pt idx="27">
                  <c:v>-4.715377189221905</c:v>
                </c:pt>
                <c:pt idx="28">
                  <c:v>-4.7153771892219041</c:v>
                </c:pt>
                <c:pt idx="29">
                  <c:v>-4.7249488571599993</c:v>
                </c:pt>
                <c:pt idx="30">
                  <c:v>-4.7249488571599993</c:v>
                </c:pt>
                <c:pt idx="31">
                  <c:v>-4.7297346911266667</c:v>
                </c:pt>
                <c:pt idx="32">
                  <c:v>-4.7297346911266667</c:v>
                </c:pt>
                <c:pt idx="33">
                  <c:v>-4.7297346911266667</c:v>
                </c:pt>
                <c:pt idx="34">
                  <c:v>-4.7249488571599993</c:v>
                </c:pt>
                <c:pt idx="35">
                  <c:v>-4.7297346911314282</c:v>
                </c:pt>
                <c:pt idx="36">
                  <c:v>-4.7201630231933338</c:v>
                </c:pt>
                <c:pt idx="37">
                  <c:v>-4.7297346911314282</c:v>
                </c:pt>
                <c:pt idx="38">
                  <c:v>-4.734520525103334</c:v>
                </c:pt>
                <c:pt idx="39">
                  <c:v>-4.7249488571652378</c:v>
                </c:pt>
                <c:pt idx="40">
                  <c:v>-4.7058055212890482</c:v>
                </c:pt>
                <c:pt idx="41">
                  <c:v>-4.7058055212890473</c:v>
                </c:pt>
                <c:pt idx="42">
                  <c:v>-4.7058055212890473</c:v>
                </c:pt>
                <c:pt idx="43">
                  <c:v>-4.7010196873166663</c:v>
                </c:pt>
                <c:pt idx="44">
                  <c:v>-4.7058055212838097</c:v>
                </c:pt>
                <c:pt idx="45">
                  <c:v>-4.715377189221905</c:v>
                </c:pt>
                <c:pt idx="46">
                  <c:v>-4.715377189221905</c:v>
                </c:pt>
                <c:pt idx="47">
                  <c:v>-4.710591355249524</c:v>
                </c:pt>
                <c:pt idx="48">
                  <c:v>-4.710591355249524</c:v>
                </c:pt>
                <c:pt idx="49">
                  <c:v>-4.7010196873114287</c:v>
                </c:pt>
                <c:pt idx="50">
                  <c:v>-4.6914480193733334</c:v>
                </c:pt>
                <c:pt idx="51">
                  <c:v>-4.6914480193733326</c:v>
                </c:pt>
                <c:pt idx="52">
                  <c:v>-4.6962338533447614</c:v>
                </c:pt>
                <c:pt idx="53">
                  <c:v>-4.686662185406667</c:v>
                </c:pt>
                <c:pt idx="54">
                  <c:v>-4.6866621854066661</c:v>
                </c:pt>
                <c:pt idx="55">
                  <c:v>-4.6914480193733326</c:v>
                </c:pt>
                <c:pt idx="56">
                  <c:v>-4.6818763514290467</c:v>
                </c:pt>
                <c:pt idx="57">
                  <c:v>-4.6818763514290467</c:v>
                </c:pt>
                <c:pt idx="58">
                  <c:v>-4.6818763514290467</c:v>
                </c:pt>
                <c:pt idx="59">
                  <c:v>-4.6770905174571418</c:v>
                </c:pt>
                <c:pt idx="60">
                  <c:v>-4.6866621853952379</c:v>
                </c:pt>
                <c:pt idx="61">
                  <c:v>-4.6962338533333332</c:v>
                </c:pt>
                <c:pt idx="62">
                  <c:v>-4.7058055212714276</c:v>
                </c:pt>
                <c:pt idx="63">
                  <c:v>-4.7058055212714276</c:v>
                </c:pt>
                <c:pt idx="64">
                  <c:v>-4.7058055212785712</c:v>
                </c:pt>
                <c:pt idx="65">
                  <c:v>-4.6962338533404759</c:v>
                </c:pt>
                <c:pt idx="66">
                  <c:v>-4.6962338533404759</c:v>
                </c:pt>
                <c:pt idx="67">
                  <c:v>-4.6962338533404759</c:v>
                </c:pt>
                <c:pt idx="68">
                  <c:v>-4.6962338533395238</c:v>
                </c:pt>
                <c:pt idx="69">
                  <c:v>-4.7058055212776182</c:v>
                </c:pt>
                <c:pt idx="70">
                  <c:v>-4.7105913552423804</c:v>
                </c:pt>
                <c:pt idx="71">
                  <c:v>-4.7105913552423813</c:v>
                </c:pt>
                <c:pt idx="72">
                  <c:v>-4.7105913552423804</c:v>
                </c:pt>
                <c:pt idx="73">
                  <c:v>-4.7010196873042851</c:v>
                </c:pt>
                <c:pt idx="74">
                  <c:v>-4.7105913552423804</c:v>
                </c:pt>
                <c:pt idx="75">
                  <c:v>-4.7105913552423804</c:v>
                </c:pt>
                <c:pt idx="76">
                  <c:v>-4.7010196873042851</c:v>
                </c:pt>
                <c:pt idx="77">
                  <c:v>-4.6962338533390477</c:v>
                </c:pt>
                <c:pt idx="78">
                  <c:v>-4.705805521277143</c:v>
                </c:pt>
                <c:pt idx="79">
                  <c:v>-4.705805521277143</c:v>
                </c:pt>
                <c:pt idx="80">
                  <c:v>-4.7153771892152383</c:v>
                </c:pt>
                <c:pt idx="81">
                  <c:v>-4.705805521277143</c:v>
                </c:pt>
                <c:pt idx="82">
                  <c:v>-4.705805521277143</c:v>
                </c:pt>
                <c:pt idx="83">
                  <c:v>-4.705805521277143</c:v>
                </c:pt>
                <c:pt idx="84">
                  <c:v>-4.6962338533390477</c:v>
                </c:pt>
                <c:pt idx="85">
                  <c:v>-4.701019687304286</c:v>
                </c:pt>
                <c:pt idx="86">
                  <c:v>-4.7105913552423804</c:v>
                </c:pt>
                <c:pt idx="87">
                  <c:v>-4.701019687304286</c:v>
                </c:pt>
                <c:pt idx="88">
                  <c:v>-4.701019687304286</c:v>
                </c:pt>
                <c:pt idx="89">
                  <c:v>-4.6962338533395238</c:v>
                </c:pt>
                <c:pt idx="90">
                  <c:v>-4.6962338533395238</c:v>
                </c:pt>
                <c:pt idx="91">
                  <c:v>-4.7010196873128578</c:v>
                </c:pt>
                <c:pt idx="92">
                  <c:v>-4.7010196873128569</c:v>
                </c:pt>
                <c:pt idx="93">
                  <c:v>-4.7105913552509522</c:v>
                </c:pt>
                <c:pt idx="94">
                  <c:v>-4.7105913552509522</c:v>
                </c:pt>
                <c:pt idx="95">
                  <c:v>-4.7010196873128578</c:v>
                </c:pt>
                <c:pt idx="96">
                  <c:v>-4.7058055212761909</c:v>
                </c:pt>
                <c:pt idx="97">
                  <c:v>-4.7153771892142853</c:v>
                </c:pt>
                <c:pt idx="98">
                  <c:v>-4.7201630231776184</c:v>
                </c:pt>
                <c:pt idx="99">
                  <c:v>-4.7201630231776184</c:v>
                </c:pt>
                <c:pt idx="100">
                  <c:v>-4.7105913552395231</c:v>
                </c:pt>
                <c:pt idx="101">
                  <c:v>-4.7058055212642858</c:v>
                </c:pt>
                <c:pt idx="102">
                  <c:v>-4.7105913552390479</c:v>
                </c:pt>
                <c:pt idx="103">
                  <c:v>-4.7105913552390479</c:v>
                </c:pt>
                <c:pt idx="104">
                  <c:v>-4.7010196873009518</c:v>
                </c:pt>
                <c:pt idx="105">
                  <c:v>-4.7010196873009518</c:v>
                </c:pt>
                <c:pt idx="106">
                  <c:v>-4.7010196873009527</c:v>
                </c:pt>
                <c:pt idx="107">
                  <c:v>-4.7010196873009527</c:v>
                </c:pt>
                <c:pt idx="108">
                  <c:v>-4.7010196873009527</c:v>
                </c:pt>
                <c:pt idx="109">
                  <c:v>-4.7010196873009518</c:v>
                </c:pt>
                <c:pt idx="110">
                  <c:v>-4.7010196873009518</c:v>
                </c:pt>
                <c:pt idx="111">
                  <c:v>-4.6914480193628565</c:v>
                </c:pt>
                <c:pt idx="112">
                  <c:v>-4.6818763514247612</c:v>
                </c:pt>
                <c:pt idx="113">
                  <c:v>-4.6914480193628565</c:v>
                </c:pt>
                <c:pt idx="114">
                  <c:v>-4.6866621853871422</c:v>
                </c:pt>
                <c:pt idx="115">
                  <c:v>-4.6962338533252375</c:v>
                </c:pt>
                <c:pt idx="116">
                  <c:v>-4.6962338533252375</c:v>
                </c:pt>
                <c:pt idx="117">
                  <c:v>-4.6914480193619044</c:v>
                </c:pt>
                <c:pt idx="118">
                  <c:v>-4.6866621853995234</c:v>
                </c:pt>
                <c:pt idx="119">
                  <c:v>-4.6914480193742856</c:v>
                </c:pt>
                <c:pt idx="120">
                  <c:v>-4.6914480193742847</c:v>
                </c:pt>
                <c:pt idx="121">
                  <c:v>-4.70101968731238</c:v>
                </c:pt>
                <c:pt idx="122">
                  <c:v>-4.7058055212876191</c:v>
                </c:pt>
                <c:pt idx="123">
                  <c:v>-4.6962338533366665</c:v>
                </c:pt>
                <c:pt idx="124">
                  <c:v>-4.7058055212747618</c:v>
                </c:pt>
                <c:pt idx="125">
                  <c:v>-4.7058055212747618</c:v>
                </c:pt>
                <c:pt idx="126">
                  <c:v>-4.7058055212747618</c:v>
                </c:pt>
                <c:pt idx="127">
                  <c:v>-4.7010196872985706</c:v>
                </c:pt>
                <c:pt idx="128">
                  <c:v>-4.6962338533223802</c:v>
                </c:pt>
                <c:pt idx="129">
                  <c:v>-4.6962338533223802</c:v>
                </c:pt>
                <c:pt idx="130">
                  <c:v>-4.7010196872985706</c:v>
                </c:pt>
                <c:pt idx="131">
                  <c:v>-4.7010196872985706</c:v>
                </c:pt>
                <c:pt idx="132">
                  <c:v>-4.7010196872985714</c:v>
                </c:pt>
                <c:pt idx="133">
                  <c:v>-4.7010196872985714</c:v>
                </c:pt>
                <c:pt idx="134">
                  <c:v>-4.7010196872985714</c:v>
                </c:pt>
                <c:pt idx="135">
                  <c:v>-4.6962338533361905</c:v>
                </c:pt>
                <c:pt idx="136">
                  <c:v>-4.6962338533361905</c:v>
                </c:pt>
                <c:pt idx="137">
                  <c:v>-4.7058055212742849</c:v>
                </c:pt>
                <c:pt idx="138">
                  <c:v>-4.7058055212742858</c:v>
                </c:pt>
                <c:pt idx="139">
                  <c:v>-4.7105913552366658</c:v>
                </c:pt>
                <c:pt idx="140">
                  <c:v>-4.7010196872985706</c:v>
                </c:pt>
                <c:pt idx="141">
                  <c:v>-4.6914480193604753</c:v>
                </c:pt>
                <c:pt idx="142">
                  <c:v>-4.6914480193604762</c:v>
                </c:pt>
                <c:pt idx="143">
                  <c:v>-4.6818763514223809</c:v>
                </c:pt>
                <c:pt idx="144">
                  <c:v>-4.6866621853985704</c:v>
                </c:pt>
                <c:pt idx="145">
                  <c:v>-4.677090517460476</c:v>
                </c:pt>
                <c:pt idx="146">
                  <c:v>-4.6818763514376185</c:v>
                </c:pt>
                <c:pt idx="147">
                  <c:v>-4.6914480193757147</c:v>
                </c:pt>
                <c:pt idx="148">
                  <c:v>-4.6962338533519041</c:v>
                </c:pt>
                <c:pt idx="149">
                  <c:v>-4.6914480193899992</c:v>
                </c:pt>
                <c:pt idx="150">
                  <c:v>-4.7010196873280954</c:v>
                </c:pt>
                <c:pt idx="151">
                  <c:v>-4.696233853351905</c:v>
                </c:pt>
                <c:pt idx="152">
                  <c:v>-4.696233853351905</c:v>
                </c:pt>
                <c:pt idx="153">
                  <c:v>-4.6962338533519041</c:v>
                </c:pt>
                <c:pt idx="154">
                  <c:v>-4.70101968731238</c:v>
                </c:pt>
                <c:pt idx="155">
                  <c:v>-4.6914480193742847</c:v>
                </c:pt>
                <c:pt idx="156">
                  <c:v>-4.70101968731238</c:v>
                </c:pt>
                <c:pt idx="157">
                  <c:v>-4.70101968731238</c:v>
                </c:pt>
                <c:pt idx="158">
                  <c:v>-4.7010196873123808</c:v>
                </c:pt>
                <c:pt idx="159">
                  <c:v>-4.7105913552504761</c:v>
                </c:pt>
                <c:pt idx="160">
                  <c:v>-4.7105913552504761</c:v>
                </c:pt>
                <c:pt idx="161">
                  <c:v>-4.7153771892104759</c:v>
                </c:pt>
                <c:pt idx="162">
                  <c:v>-4.7153771892104759</c:v>
                </c:pt>
                <c:pt idx="163">
                  <c:v>-4.7058055212723797</c:v>
                </c:pt>
                <c:pt idx="164">
                  <c:v>-4.7153771892104759</c:v>
                </c:pt>
                <c:pt idx="165">
                  <c:v>-4.7201630231704756</c:v>
                </c:pt>
                <c:pt idx="166">
                  <c:v>-4.7249488571485712</c:v>
                </c:pt>
                <c:pt idx="167">
                  <c:v>-4.729734691109523</c:v>
                </c:pt>
                <c:pt idx="168">
                  <c:v>-4.729734691109523</c:v>
                </c:pt>
                <c:pt idx="169">
                  <c:v>-4.7249488571309524</c:v>
                </c:pt>
                <c:pt idx="170">
                  <c:v>-4.7345205250690485</c:v>
                </c:pt>
                <c:pt idx="171">
                  <c:v>-4.7249488571309524</c:v>
                </c:pt>
                <c:pt idx="172">
                  <c:v>-4.7249488571309524</c:v>
                </c:pt>
                <c:pt idx="173">
                  <c:v>-4.729734691090477</c:v>
                </c:pt>
                <c:pt idx="174">
                  <c:v>-4.7393063590285713</c:v>
                </c:pt>
                <c:pt idx="175">
                  <c:v>-4.7440921930061908</c:v>
                </c:pt>
                <c:pt idx="176">
                  <c:v>-4.7536638609442861</c:v>
                </c:pt>
                <c:pt idx="177">
                  <c:v>-4.7440921930061908</c:v>
                </c:pt>
                <c:pt idx="178">
                  <c:v>-4.7345205250680955</c:v>
                </c:pt>
                <c:pt idx="179">
                  <c:v>-4.7249488571300002</c:v>
                </c:pt>
                <c:pt idx="180">
                  <c:v>-4.7249488571300002</c:v>
                </c:pt>
                <c:pt idx="181">
                  <c:v>-4.715377189191905</c:v>
                </c:pt>
                <c:pt idx="182">
                  <c:v>-4.7201630231700005</c:v>
                </c:pt>
                <c:pt idx="183">
                  <c:v>-4.7201630231700005</c:v>
                </c:pt>
                <c:pt idx="184">
                  <c:v>-4.7201630231699996</c:v>
                </c:pt>
                <c:pt idx="185">
                  <c:v>-4.7105913552319052</c:v>
                </c:pt>
                <c:pt idx="186">
                  <c:v>-4.7058055212719045</c:v>
                </c:pt>
                <c:pt idx="187">
                  <c:v>-4.7105913552319043</c:v>
                </c:pt>
                <c:pt idx="188">
                  <c:v>-4.7010196872938099</c:v>
                </c:pt>
                <c:pt idx="189">
                  <c:v>-4.701019687293809</c:v>
                </c:pt>
                <c:pt idx="190">
                  <c:v>-4.6962338533342853</c:v>
                </c:pt>
                <c:pt idx="191">
                  <c:v>-4.6914480193757147</c:v>
                </c:pt>
                <c:pt idx="192">
                  <c:v>-4.6962338533342853</c:v>
                </c:pt>
                <c:pt idx="193">
                  <c:v>-4.7058055212723806</c:v>
                </c:pt>
                <c:pt idx="194">
                  <c:v>-4.7010196873128569</c:v>
                </c:pt>
                <c:pt idx="195">
                  <c:v>-4.7010196873128569</c:v>
                </c:pt>
                <c:pt idx="196">
                  <c:v>-4.6914480193747616</c:v>
                </c:pt>
                <c:pt idx="197">
                  <c:v>-4.6914480193747625</c:v>
                </c:pt>
                <c:pt idx="198">
                  <c:v>-4.7010196873128569</c:v>
                </c:pt>
                <c:pt idx="199">
                  <c:v>-4.7105913552509522</c:v>
                </c:pt>
                <c:pt idx="200">
                  <c:v>-4.7105913552509522</c:v>
                </c:pt>
                <c:pt idx="201">
                  <c:v>-4.7010196873128578</c:v>
                </c:pt>
                <c:pt idx="202">
                  <c:v>-4.7058055212709524</c:v>
                </c:pt>
                <c:pt idx="203">
                  <c:v>-4.696233853332858</c:v>
                </c:pt>
                <c:pt idx="204">
                  <c:v>-4.6962338533328571</c:v>
                </c:pt>
                <c:pt idx="205">
                  <c:v>-4.7058055212709524</c:v>
                </c:pt>
                <c:pt idx="206">
                  <c:v>-4.7058055212709524</c:v>
                </c:pt>
                <c:pt idx="207">
                  <c:v>-4.7058055212709524</c:v>
                </c:pt>
                <c:pt idx="208">
                  <c:v>-4.6962338533328571</c:v>
                </c:pt>
                <c:pt idx="209">
                  <c:v>-4.7058055212709524</c:v>
                </c:pt>
                <c:pt idx="210">
                  <c:v>-4.6962338533328571</c:v>
                </c:pt>
                <c:pt idx="211">
                  <c:v>-4.7058055212709524</c:v>
                </c:pt>
                <c:pt idx="212">
                  <c:v>-4.7010196872914278</c:v>
                </c:pt>
                <c:pt idx="213">
                  <c:v>-4.6962338533328571</c:v>
                </c:pt>
                <c:pt idx="214">
                  <c:v>-4.6962338533328571</c:v>
                </c:pt>
                <c:pt idx="215">
                  <c:v>-4.6962338533328571</c:v>
                </c:pt>
                <c:pt idx="216">
                  <c:v>-4.686662185394761</c:v>
                </c:pt>
                <c:pt idx="217">
                  <c:v>-4.6866621853947619</c:v>
                </c:pt>
                <c:pt idx="218">
                  <c:v>-4.6770905174566666</c:v>
                </c:pt>
                <c:pt idx="219">
                  <c:v>-4.6770905174566666</c:v>
                </c:pt>
                <c:pt idx="220">
                  <c:v>-4.6770905174566666</c:v>
                </c:pt>
                <c:pt idx="221">
                  <c:v>-4.6866621853947619</c:v>
                </c:pt>
                <c:pt idx="222">
                  <c:v>-4.6866621853947619</c:v>
                </c:pt>
                <c:pt idx="223">
                  <c:v>-4.6818763514366664</c:v>
                </c:pt>
                <c:pt idx="224">
                  <c:v>-4.6818763514366664</c:v>
                </c:pt>
                <c:pt idx="225">
                  <c:v>-4.6914480193747625</c:v>
                </c:pt>
                <c:pt idx="226">
                  <c:v>-4.6914480193747616</c:v>
                </c:pt>
                <c:pt idx="227">
                  <c:v>-4.7010196873128569</c:v>
                </c:pt>
                <c:pt idx="228">
                  <c:v>-4.7105913552509522</c:v>
                </c:pt>
                <c:pt idx="229">
                  <c:v>-4.7105913552509522</c:v>
                </c:pt>
                <c:pt idx="230">
                  <c:v>-4.7058055212942858</c:v>
                </c:pt>
                <c:pt idx="231">
                  <c:v>-4.7153771892323801</c:v>
                </c:pt>
                <c:pt idx="232">
                  <c:v>-4.7153771892323801</c:v>
                </c:pt>
                <c:pt idx="233">
                  <c:v>-4.7153771892323801</c:v>
                </c:pt>
                <c:pt idx="234">
                  <c:v>-4.720163023213809</c:v>
                </c:pt>
                <c:pt idx="235">
                  <c:v>-4.720163023213809</c:v>
                </c:pt>
                <c:pt idx="236">
                  <c:v>-4.7297346911519051</c:v>
                </c:pt>
                <c:pt idx="237">
                  <c:v>-4.7297346911519051</c:v>
                </c:pt>
                <c:pt idx="238">
                  <c:v>-4.7297346911519043</c:v>
                </c:pt>
                <c:pt idx="239">
                  <c:v>-4.7297346911519043</c:v>
                </c:pt>
                <c:pt idx="240">
                  <c:v>-4.7249488571700002</c:v>
                </c:pt>
                <c:pt idx="241">
                  <c:v>-4.7249488571700002</c:v>
                </c:pt>
                <c:pt idx="242">
                  <c:v>-4.7201630232138099</c:v>
                </c:pt>
                <c:pt idx="243">
                  <c:v>-4.7201630232138099</c:v>
                </c:pt>
                <c:pt idx="244">
                  <c:v>-4.7201630232138099</c:v>
                </c:pt>
                <c:pt idx="245">
                  <c:v>-4.7297346911519051</c:v>
                </c:pt>
                <c:pt idx="246">
                  <c:v>-4.7201630232138099</c:v>
                </c:pt>
                <c:pt idx="247">
                  <c:v>-4.7105913552757146</c:v>
                </c:pt>
                <c:pt idx="248">
                  <c:v>-4.7010196873376184</c:v>
                </c:pt>
                <c:pt idx="249">
                  <c:v>-4.7010196873376184</c:v>
                </c:pt>
                <c:pt idx="250">
                  <c:v>-4.7010196873376184</c:v>
                </c:pt>
                <c:pt idx="251">
                  <c:v>-4.6962338533561905</c:v>
                </c:pt>
                <c:pt idx="252">
                  <c:v>-4.6962338533561896</c:v>
                </c:pt>
                <c:pt idx="253">
                  <c:v>-4.6914480193738095</c:v>
                </c:pt>
                <c:pt idx="254">
                  <c:v>-4.6914480193738095</c:v>
                </c:pt>
                <c:pt idx="255">
                  <c:v>-4.6866621853923807</c:v>
                </c:pt>
                <c:pt idx="256">
                  <c:v>-4.6866621853923807</c:v>
                </c:pt>
                <c:pt idx="257">
                  <c:v>-4.6866621853923807</c:v>
                </c:pt>
                <c:pt idx="258">
                  <c:v>-4.6866621853923807</c:v>
                </c:pt>
                <c:pt idx="259">
                  <c:v>-4.6866621853923807</c:v>
                </c:pt>
                <c:pt idx="260">
                  <c:v>-4.6962338533304759</c:v>
                </c:pt>
                <c:pt idx="261">
                  <c:v>-4.6914480193742856</c:v>
                </c:pt>
                <c:pt idx="262">
                  <c:v>-4.6914480193742856</c:v>
                </c:pt>
                <c:pt idx="263">
                  <c:v>-4.6866621853923807</c:v>
                </c:pt>
                <c:pt idx="264">
                  <c:v>-4.6914480193471428</c:v>
                </c:pt>
                <c:pt idx="265">
                  <c:v>-4.6914480193471428</c:v>
                </c:pt>
                <c:pt idx="266">
                  <c:v>-4.6818763514090476</c:v>
                </c:pt>
                <c:pt idx="267">
                  <c:v>-4.6818763514090476</c:v>
                </c:pt>
                <c:pt idx="268">
                  <c:v>-4.6914480193471428</c:v>
                </c:pt>
                <c:pt idx="269">
                  <c:v>-4.7010196872852372</c:v>
                </c:pt>
                <c:pt idx="270">
                  <c:v>-4.7010196872852381</c:v>
                </c:pt>
                <c:pt idx="271">
                  <c:v>-4.7105913552233334</c:v>
                </c:pt>
                <c:pt idx="272">
                  <c:v>-4.7105913552233334</c:v>
                </c:pt>
                <c:pt idx="273">
                  <c:v>-4.7105913552233334</c:v>
                </c:pt>
                <c:pt idx="274">
                  <c:v>-4.7058055212676191</c:v>
                </c:pt>
                <c:pt idx="275">
                  <c:v>-4.7105913552219043</c:v>
                </c:pt>
                <c:pt idx="276">
                  <c:v>-4.7201630231599996</c:v>
                </c:pt>
                <c:pt idx="277">
                  <c:v>-4.7105913552219043</c:v>
                </c:pt>
                <c:pt idx="278">
                  <c:v>-4.7105913552219043</c:v>
                </c:pt>
                <c:pt idx="279">
                  <c:v>-4.7105913552219043</c:v>
                </c:pt>
                <c:pt idx="280">
                  <c:v>-4.7105913552219043</c:v>
                </c:pt>
                <c:pt idx="281">
                  <c:v>-4.701019687283809</c:v>
                </c:pt>
                <c:pt idx="282">
                  <c:v>-4.701019687283809</c:v>
                </c:pt>
                <c:pt idx="283">
                  <c:v>-4.6914480193457138</c:v>
                </c:pt>
                <c:pt idx="284">
                  <c:v>-4.6914480193457138</c:v>
                </c:pt>
                <c:pt idx="285">
                  <c:v>-4.6866621853909516</c:v>
                </c:pt>
                <c:pt idx="286">
                  <c:v>-4.6914480193752377</c:v>
                </c:pt>
                <c:pt idx="287">
                  <c:v>-4.701019687313333</c:v>
                </c:pt>
                <c:pt idx="288">
                  <c:v>-4.7105913552514282</c:v>
                </c:pt>
                <c:pt idx="289">
                  <c:v>-4.7010196873133321</c:v>
                </c:pt>
                <c:pt idx="290">
                  <c:v>-4.701019687313333</c:v>
                </c:pt>
                <c:pt idx="291">
                  <c:v>-4.6914480193752386</c:v>
                </c:pt>
                <c:pt idx="292">
                  <c:v>-4.6914480193752377</c:v>
                </c:pt>
                <c:pt idx="293">
                  <c:v>-4.6914480193752377</c:v>
                </c:pt>
                <c:pt idx="294">
                  <c:v>-4.6914480193752377</c:v>
                </c:pt>
                <c:pt idx="295">
                  <c:v>-4.6914480193752377</c:v>
                </c:pt>
                <c:pt idx="296">
                  <c:v>-4.6962338533590477</c:v>
                </c:pt>
                <c:pt idx="297">
                  <c:v>-4.6962338533590477</c:v>
                </c:pt>
                <c:pt idx="298">
                  <c:v>-4.705805521297143</c:v>
                </c:pt>
                <c:pt idx="299">
                  <c:v>-4.7010196873123808</c:v>
                </c:pt>
                <c:pt idx="300">
                  <c:v>-4.7105913552504761</c:v>
                </c:pt>
                <c:pt idx="301">
                  <c:v>-4.7201630231885714</c:v>
                </c:pt>
                <c:pt idx="302">
                  <c:v>-4.7201630231885714</c:v>
                </c:pt>
                <c:pt idx="303">
                  <c:v>-4.7249488571414293</c:v>
                </c:pt>
                <c:pt idx="304">
                  <c:v>-4.7249488571414293</c:v>
                </c:pt>
                <c:pt idx="305">
                  <c:v>-4.7201630231561902</c:v>
                </c:pt>
                <c:pt idx="306">
                  <c:v>-4.7201630231561902</c:v>
                </c:pt>
                <c:pt idx="307">
                  <c:v>-4.715377189171905</c:v>
                </c:pt>
                <c:pt idx="308">
                  <c:v>-4.7058055212338088</c:v>
                </c:pt>
                <c:pt idx="309">
                  <c:v>-4.6962338532957135</c:v>
                </c:pt>
                <c:pt idx="310">
                  <c:v>-4.6962338532957135</c:v>
                </c:pt>
                <c:pt idx="311">
                  <c:v>-4.6866621853576182</c:v>
                </c:pt>
                <c:pt idx="312">
                  <c:v>-4.6962338532957135</c:v>
                </c:pt>
                <c:pt idx="313">
                  <c:v>-4.6962338532957144</c:v>
                </c:pt>
                <c:pt idx="314">
                  <c:v>-4.7058055212338088</c:v>
                </c:pt>
                <c:pt idx="315">
                  <c:v>-4.7010196872480945</c:v>
                </c:pt>
                <c:pt idx="316">
                  <c:v>-4.7105913551861898</c:v>
                </c:pt>
                <c:pt idx="317">
                  <c:v>-4.7105913551861907</c:v>
                </c:pt>
                <c:pt idx="318">
                  <c:v>-4.7010196872480954</c:v>
                </c:pt>
                <c:pt idx="319">
                  <c:v>-4.6914480193099992</c:v>
                </c:pt>
                <c:pt idx="320">
                  <c:v>-4.6866621853566652</c:v>
                </c:pt>
                <c:pt idx="321">
                  <c:v>-4.67709051741857</c:v>
                </c:pt>
                <c:pt idx="322">
                  <c:v>-4.6770905174185708</c:v>
                </c:pt>
                <c:pt idx="323">
                  <c:v>-4.6866621853566661</c:v>
                </c:pt>
                <c:pt idx="324">
                  <c:v>-4.6818763514038091</c:v>
                </c:pt>
                <c:pt idx="325">
                  <c:v>-4.68187635140381</c:v>
                </c:pt>
                <c:pt idx="326">
                  <c:v>-4.6962338533271426</c:v>
                </c:pt>
                <c:pt idx="327">
                  <c:v>-4.701019687313333</c:v>
                </c:pt>
                <c:pt idx="328">
                  <c:v>-4.701019687313333</c:v>
                </c:pt>
                <c:pt idx="329">
                  <c:v>-4.7105913552514282</c:v>
                </c:pt>
                <c:pt idx="330">
                  <c:v>-4.7201630231895235</c:v>
                </c:pt>
                <c:pt idx="331">
                  <c:v>-4.7201630231895235</c:v>
                </c:pt>
                <c:pt idx="332">
                  <c:v>-4.7201630231895235</c:v>
                </c:pt>
                <c:pt idx="333">
                  <c:v>-4.7201630231895235</c:v>
                </c:pt>
                <c:pt idx="334">
                  <c:v>-4.7153771892380956</c:v>
                </c:pt>
                <c:pt idx="335">
                  <c:v>-4.7058055213000003</c:v>
                </c:pt>
                <c:pt idx="336">
                  <c:v>-4.7105913552857137</c:v>
                </c:pt>
                <c:pt idx="337">
                  <c:v>-4.7105913552857146</c:v>
                </c:pt>
                <c:pt idx="338">
                  <c:v>-4.7010196873476193</c:v>
                </c:pt>
                <c:pt idx="339">
                  <c:v>-4.7105913552857146</c:v>
                </c:pt>
                <c:pt idx="340">
                  <c:v>-4.7105913552857146</c:v>
                </c:pt>
                <c:pt idx="341">
                  <c:v>-4.720163023223809</c:v>
                </c:pt>
                <c:pt idx="342">
                  <c:v>-4.7297346911619051</c:v>
                </c:pt>
                <c:pt idx="343">
                  <c:v>-4.720163023223809</c:v>
                </c:pt>
                <c:pt idx="344">
                  <c:v>-4.7105913552857137</c:v>
                </c:pt>
                <c:pt idx="345">
                  <c:v>-4.7201630232238099</c:v>
                </c:pt>
                <c:pt idx="346">
                  <c:v>-4.720163023223809</c:v>
                </c:pt>
                <c:pt idx="347">
                  <c:v>-4.7201630232238099</c:v>
                </c:pt>
                <c:pt idx="348">
                  <c:v>-4.7249488571757139</c:v>
                </c:pt>
                <c:pt idx="349">
                  <c:v>-4.7249488571757139</c:v>
                </c:pt>
                <c:pt idx="350">
                  <c:v>-4.7249488571757139</c:v>
                </c:pt>
                <c:pt idx="351">
                  <c:v>-4.7153771892376195</c:v>
                </c:pt>
                <c:pt idx="352">
                  <c:v>-4.7153771892376186</c:v>
                </c:pt>
                <c:pt idx="353">
                  <c:v>-4.7201630231880953</c:v>
                </c:pt>
                <c:pt idx="354">
                  <c:v>-4.7105913552500001</c:v>
                </c:pt>
                <c:pt idx="355">
                  <c:v>-4.7153771892014289</c:v>
                </c:pt>
                <c:pt idx="356">
                  <c:v>-4.7201630231519047</c:v>
                </c:pt>
                <c:pt idx="357">
                  <c:v>-4.7105913552138095</c:v>
                </c:pt>
                <c:pt idx="358">
                  <c:v>-4.7010196872757142</c:v>
                </c:pt>
                <c:pt idx="359">
                  <c:v>-4.7105913552138095</c:v>
                </c:pt>
                <c:pt idx="360">
                  <c:v>-4.7058055212257148</c:v>
                </c:pt>
                <c:pt idx="361">
                  <c:v>-4.7058055212257148</c:v>
                </c:pt>
                <c:pt idx="362">
                  <c:v>-4.7010196872757133</c:v>
                </c:pt>
                <c:pt idx="363">
                  <c:v>-4.6914480193376189</c:v>
                </c:pt>
                <c:pt idx="364">
                  <c:v>-4.691448019337618</c:v>
                </c:pt>
                <c:pt idx="365">
                  <c:v>-4.691448019337618</c:v>
                </c:pt>
                <c:pt idx="366">
                  <c:v>-4.691448019337618</c:v>
                </c:pt>
                <c:pt idx="367">
                  <c:v>-4.691448019337618</c:v>
                </c:pt>
                <c:pt idx="368">
                  <c:v>-4.6818763513995236</c:v>
                </c:pt>
                <c:pt idx="369">
                  <c:v>-4.6818763513995236</c:v>
                </c:pt>
                <c:pt idx="370">
                  <c:v>-4.6914480193376189</c:v>
                </c:pt>
                <c:pt idx="371">
                  <c:v>-4.6818763513995236</c:v>
                </c:pt>
                <c:pt idx="372">
                  <c:v>-4.6914480193376189</c:v>
                </c:pt>
                <c:pt idx="373">
                  <c:v>-4.691448019337618</c:v>
                </c:pt>
                <c:pt idx="374">
                  <c:v>-4.6866621853871422</c:v>
                </c:pt>
                <c:pt idx="375">
                  <c:v>-4.6866621853871422</c:v>
                </c:pt>
                <c:pt idx="376">
                  <c:v>-4.6770905174490469</c:v>
                </c:pt>
                <c:pt idx="377">
                  <c:v>-4.6723046834985711</c:v>
                </c:pt>
                <c:pt idx="378">
                  <c:v>-4.6818763514366664</c:v>
                </c:pt>
                <c:pt idx="379">
                  <c:v>-4.6818763514366664</c:v>
                </c:pt>
                <c:pt idx="380">
                  <c:v>-4.6770905174476196</c:v>
                </c:pt>
                <c:pt idx="381">
                  <c:v>-4.672304683497619</c:v>
                </c:pt>
                <c:pt idx="382">
                  <c:v>-4.6818763514357142</c:v>
                </c:pt>
                <c:pt idx="383">
                  <c:v>-4.6770905174476196</c:v>
                </c:pt>
                <c:pt idx="384">
                  <c:v>-4.6866621853857149</c:v>
                </c:pt>
                <c:pt idx="385">
                  <c:v>-4.6914480193347616</c:v>
                </c:pt>
                <c:pt idx="386">
                  <c:v>-4.7010196872728569</c:v>
                </c:pt>
                <c:pt idx="387">
                  <c:v>-4.6962338532838102</c:v>
                </c:pt>
                <c:pt idx="388">
                  <c:v>-4.7058055212219054</c:v>
                </c:pt>
                <c:pt idx="389">
                  <c:v>-4.7153771891599998</c:v>
                </c:pt>
                <c:pt idx="390">
                  <c:v>-4.7058055212219054</c:v>
                </c:pt>
                <c:pt idx="391">
                  <c:v>-4.7058055212219054</c:v>
                </c:pt>
                <c:pt idx="392">
                  <c:v>-4.7153771891600007</c:v>
                </c:pt>
                <c:pt idx="393">
                  <c:v>-4.7058055212219045</c:v>
                </c:pt>
                <c:pt idx="394">
                  <c:v>-4.7105913551704761</c:v>
                </c:pt>
                <c:pt idx="395">
                  <c:v>-4.7201630231085714</c:v>
                </c:pt>
                <c:pt idx="396">
                  <c:v>-4.7201630231085714</c:v>
                </c:pt>
                <c:pt idx="397">
                  <c:v>-4.7201630231085714</c:v>
                </c:pt>
                <c:pt idx="398">
                  <c:v>-4.7249488570980951</c:v>
                </c:pt>
                <c:pt idx="399">
                  <c:v>-4.7153771891599998</c:v>
                </c:pt>
                <c:pt idx="400">
                  <c:v>-4.7249488570980951</c:v>
                </c:pt>
                <c:pt idx="401">
                  <c:v>-4.7201630231490475</c:v>
                </c:pt>
                <c:pt idx="402">
                  <c:v>-4.7249488570971421</c:v>
                </c:pt>
                <c:pt idx="403">
                  <c:v>-4.7249488570971421</c:v>
                </c:pt>
                <c:pt idx="404">
                  <c:v>-4.7297346910452376</c:v>
                </c:pt>
                <c:pt idx="405">
                  <c:v>-4.7297346910452376</c:v>
                </c:pt>
                <c:pt idx="406">
                  <c:v>-4.7345205250342861</c:v>
                </c:pt>
                <c:pt idx="407">
                  <c:v>-4.7297346910861897</c:v>
                </c:pt>
                <c:pt idx="408">
                  <c:v>-4.724948857137143</c:v>
                </c:pt>
                <c:pt idx="409">
                  <c:v>-4.724948857137143</c:v>
                </c:pt>
                <c:pt idx="410">
                  <c:v>-4.7201630231895235</c:v>
                </c:pt>
                <c:pt idx="411">
                  <c:v>-4.7201630231895235</c:v>
                </c:pt>
                <c:pt idx="412">
                  <c:v>-4.7105913552514282</c:v>
                </c:pt>
                <c:pt idx="413">
                  <c:v>-4.7105913552514282</c:v>
                </c:pt>
                <c:pt idx="414">
                  <c:v>-4.7105913552514282</c:v>
                </c:pt>
                <c:pt idx="415">
                  <c:v>-4.7153771892409519</c:v>
                </c:pt>
                <c:pt idx="416">
                  <c:v>-4.7153771892409519</c:v>
                </c:pt>
                <c:pt idx="417">
                  <c:v>-4.7153771892409519</c:v>
                </c:pt>
                <c:pt idx="418">
                  <c:v>-4.7153771892409528</c:v>
                </c:pt>
                <c:pt idx="419">
                  <c:v>-4.7105913552514282</c:v>
                </c:pt>
                <c:pt idx="420">
                  <c:v>-4.7105913552514282</c:v>
                </c:pt>
                <c:pt idx="421">
                  <c:v>-4.7105913552514282</c:v>
                </c:pt>
                <c:pt idx="422">
                  <c:v>-4.7105913552514282</c:v>
                </c:pt>
                <c:pt idx="423">
                  <c:v>-4.7058055213033327</c:v>
                </c:pt>
                <c:pt idx="424">
                  <c:v>-4.7058055213033336</c:v>
                </c:pt>
                <c:pt idx="425">
                  <c:v>-4.7105913552933334</c:v>
                </c:pt>
                <c:pt idx="426">
                  <c:v>-4.7010196873552381</c:v>
                </c:pt>
                <c:pt idx="427">
                  <c:v>-4.6914480194171428</c:v>
                </c:pt>
                <c:pt idx="428">
                  <c:v>-4.6866621854271422</c:v>
                </c:pt>
                <c:pt idx="429">
                  <c:v>-4.6866621854271431</c:v>
                </c:pt>
                <c:pt idx="430">
                  <c:v>-4.6770905174890469</c:v>
                </c:pt>
                <c:pt idx="431">
                  <c:v>-4.6723046834985711</c:v>
                </c:pt>
                <c:pt idx="432">
                  <c:v>-4.6723046834985711</c:v>
                </c:pt>
                <c:pt idx="433">
                  <c:v>-4.6723046834985711</c:v>
                </c:pt>
                <c:pt idx="434">
                  <c:v>-4.6723046834985711</c:v>
                </c:pt>
                <c:pt idx="435">
                  <c:v>-4.6723046834985711</c:v>
                </c:pt>
                <c:pt idx="436">
                  <c:v>-4.6627330155604758</c:v>
                </c:pt>
                <c:pt idx="437">
                  <c:v>-4.6579471816138094</c:v>
                </c:pt>
                <c:pt idx="438">
                  <c:v>-4.6627330156052382</c:v>
                </c:pt>
                <c:pt idx="439">
                  <c:v>-4.6723046835433335</c:v>
                </c:pt>
                <c:pt idx="440">
                  <c:v>-4.6723046835433335</c:v>
                </c:pt>
                <c:pt idx="441">
                  <c:v>-4.6818763514814279</c:v>
                </c:pt>
                <c:pt idx="442">
                  <c:v>-4.6723046835433335</c:v>
                </c:pt>
                <c:pt idx="443">
                  <c:v>-4.6818763514814279</c:v>
                </c:pt>
                <c:pt idx="444">
                  <c:v>-4.6914480194195232</c:v>
                </c:pt>
                <c:pt idx="445">
                  <c:v>-4.6818763514814279</c:v>
                </c:pt>
                <c:pt idx="446">
                  <c:v>-4.6723046835433326</c:v>
                </c:pt>
                <c:pt idx="447">
                  <c:v>-4.6723046835433335</c:v>
                </c:pt>
                <c:pt idx="448">
                  <c:v>-4.6723046835433326</c:v>
                </c:pt>
                <c:pt idx="449">
                  <c:v>-4.6723046835433335</c:v>
                </c:pt>
                <c:pt idx="450">
                  <c:v>-4.6531613476671421</c:v>
                </c:pt>
                <c:pt idx="451">
                  <c:v>-4.6148746759152379</c:v>
                </c:pt>
                <c:pt idx="452">
                  <c:v>-4.5574446682871423</c:v>
                </c:pt>
                <c:pt idx="453">
                  <c:v>-4.4808713247833332</c:v>
                </c:pt>
                <c:pt idx="454">
                  <c:v>-4.3803688114576191</c:v>
                </c:pt>
                <c:pt idx="455">
                  <c:v>-4.2415796263800001</c:v>
                </c:pt>
                <c:pt idx="456">
                  <c:v>-4.0884329393719048</c:v>
                </c:pt>
                <c:pt idx="457">
                  <c:v>-3.9065712485499997</c:v>
                </c:pt>
                <c:pt idx="458">
                  <c:v>-3.6912087199223813</c:v>
                </c:pt>
                <c:pt idx="459">
                  <c:v>-3.456702855419048</c:v>
                </c:pt>
                <c:pt idx="460">
                  <c:v>-3.1886961531547615</c:v>
                </c:pt>
                <c:pt idx="461">
                  <c:v>-2.9206894508904759</c:v>
                </c:pt>
                <c:pt idx="462">
                  <c:v>-2.6239677448123806</c:v>
                </c:pt>
                <c:pt idx="463">
                  <c:v>-2.3176743707961904</c:v>
                </c:pt>
                <c:pt idx="464">
                  <c:v>-1.9826659929657151</c:v>
                </c:pt>
                <c:pt idx="465">
                  <c:v>-1.6380859471976197</c:v>
                </c:pt>
                <c:pt idx="466">
                  <c:v>-1.2839342334914288</c:v>
                </c:pt>
                <c:pt idx="467">
                  <c:v>-0.92978251978523807</c:v>
                </c:pt>
                <c:pt idx="468">
                  <c:v>-0.55648747020285705</c:v>
                </c:pt>
                <c:pt idx="469">
                  <c:v>-0.18319242062047594</c:v>
                </c:pt>
                <c:pt idx="470">
                  <c:v>0.19967429689952404</c:v>
                </c:pt>
                <c:pt idx="471">
                  <c:v>0.56339767854333345</c:v>
                </c:pt>
                <c:pt idx="472">
                  <c:v>0.92233522624285702</c:v>
                </c:pt>
                <c:pt idx="473">
                  <c:v>1.2573436040728569</c:v>
                </c:pt>
                <c:pt idx="474">
                  <c:v>1.5827803139652379</c:v>
                </c:pt>
                <c:pt idx="475">
                  <c:v>1.8938595219738097</c:v>
                </c:pt>
                <c:pt idx="476">
                  <c:v>2.1762237261685713</c:v>
                </c:pt>
                <c:pt idx="477">
                  <c:v>2.4442304284328569</c:v>
                </c:pt>
                <c:pt idx="478">
                  <c:v>2.6835221268833336</c:v>
                </c:pt>
                <c:pt idx="479">
                  <c:v>2.8940988215195236</c:v>
                </c:pt>
                <c:pt idx="480">
                  <c:v>3.08553218028</c:v>
                </c:pt>
                <c:pt idx="481">
                  <c:v>3.2482505352261901</c:v>
                </c:pt>
                <c:pt idx="482">
                  <c:v>3.4109688901723807</c:v>
                </c:pt>
                <c:pt idx="483">
                  <c:v>3.549758075298572</c:v>
                </c:pt>
                <c:pt idx="484">
                  <c:v>3.6741897584928567</c:v>
                </c:pt>
                <c:pt idx="485">
                  <c:v>3.7699064378728573</c:v>
                </c:pt>
                <c:pt idx="486">
                  <c:v>3.8656231172533331</c:v>
                </c:pt>
                <c:pt idx="487">
                  <c:v>3.9421964607576183</c:v>
                </c:pt>
                <c:pt idx="488">
                  <c:v>4.0283414721995241</c:v>
                </c:pt>
                <c:pt idx="489">
                  <c:v>4.0857714798276188</c:v>
                </c:pt>
                <c:pt idx="490">
                  <c:v>4.1527731553933336</c:v>
                </c:pt>
                <c:pt idx="491">
                  <c:v>4.2006314950838091</c:v>
                </c:pt>
                <c:pt idx="492">
                  <c:v>4.2484898347742845</c:v>
                </c:pt>
                <c:pt idx="493">
                  <c:v>4.2819906725333325</c:v>
                </c:pt>
                <c:pt idx="494">
                  <c:v>4.3298490122233328</c:v>
                </c:pt>
                <c:pt idx="495">
                  <c:v>4.3585640160376187</c:v>
                </c:pt>
                <c:pt idx="496">
                  <c:v>4.3777073519138083</c:v>
                </c:pt>
                <c:pt idx="497">
                  <c:v>4.3968506877899989</c:v>
                </c:pt>
                <c:pt idx="498">
                  <c:v>4.4064223557280942</c:v>
                </c:pt>
                <c:pt idx="499">
                  <c:v>4.4159940236661894</c:v>
                </c:pt>
                <c:pt idx="500">
                  <c:v>4.4351373595419048</c:v>
                </c:pt>
                <c:pt idx="501">
                  <c:v>4.4447090274799983</c:v>
                </c:pt>
                <c:pt idx="502">
                  <c:v>4.4542806954180936</c:v>
                </c:pt>
                <c:pt idx="503">
                  <c:v>4.4542806954180945</c:v>
                </c:pt>
                <c:pt idx="504">
                  <c:v>4.4686381972999998</c:v>
                </c:pt>
                <c:pt idx="505">
                  <c:v>4.4782098652376181</c:v>
                </c:pt>
                <c:pt idx="506">
                  <c:v>4.4877815331757134</c:v>
                </c:pt>
                <c:pt idx="507">
                  <c:v>4.4973532011133326</c:v>
                </c:pt>
                <c:pt idx="508">
                  <c:v>4.4973532011133335</c:v>
                </c:pt>
                <c:pt idx="509">
                  <c:v>4.4973532011133344</c:v>
                </c:pt>
                <c:pt idx="510">
                  <c:v>4.4973532011133335</c:v>
                </c:pt>
                <c:pt idx="511">
                  <c:v>4.4877815331757143</c:v>
                </c:pt>
                <c:pt idx="512">
                  <c:v>4.4877815331757134</c:v>
                </c:pt>
                <c:pt idx="513">
                  <c:v>4.4877815331757134</c:v>
                </c:pt>
                <c:pt idx="514">
                  <c:v>4.4973532011133326</c:v>
                </c:pt>
                <c:pt idx="515">
                  <c:v>4.4973532011133326</c:v>
                </c:pt>
                <c:pt idx="516">
                  <c:v>4.5021390351085708</c:v>
                </c:pt>
                <c:pt idx="517">
                  <c:v>4.5021390351085717</c:v>
                </c:pt>
                <c:pt idx="518">
                  <c:v>4.5117107030461892</c:v>
                </c:pt>
                <c:pt idx="519">
                  <c:v>4.51171070304619</c:v>
                </c:pt>
                <c:pt idx="520">
                  <c:v>4.5212823709838093</c:v>
                </c:pt>
                <c:pt idx="521">
                  <c:v>4.5164965369880958</c:v>
                </c:pt>
                <c:pt idx="522">
                  <c:v>4.5164965369880949</c:v>
                </c:pt>
                <c:pt idx="523">
                  <c:v>4.526068204925715</c:v>
                </c:pt>
                <c:pt idx="524">
                  <c:v>4.5404257068595246</c:v>
                </c:pt>
                <c:pt idx="525">
                  <c:v>4.5308540389219054</c:v>
                </c:pt>
                <c:pt idx="526">
                  <c:v>4.5308540389219036</c:v>
                </c:pt>
                <c:pt idx="527">
                  <c:v>4.540425706859522</c:v>
                </c:pt>
                <c:pt idx="528">
                  <c:v>4.540425706859522</c:v>
                </c:pt>
                <c:pt idx="529">
                  <c:v>4.5404257068595228</c:v>
                </c:pt>
                <c:pt idx="530">
                  <c:v>4.5308540389219036</c:v>
                </c:pt>
                <c:pt idx="531">
                  <c:v>4.5308540389219036</c:v>
                </c:pt>
                <c:pt idx="532">
                  <c:v>4.5404257068595237</c:v>
                </c:pt>
                <c:pt idx="533">
                  <c:v>4.5499973747971421</c:v>
                </c:pt>
                <c:pt idx="534">
                  <c:v>4.5595690427347604</c:v>
                </c:pt>
                <c:pt idx="535">
                  <c:v>4.5499973747971412</c:v>
                </c:pt>
                <c:pt idx="536">
                  <c:v>4.5499973747971421</c:v>
                </c:pt>
                <c:pt idx="537">
                  <c:v>4.554783208739523</c:v>
                </c:pt>
                <c:pt idx="538">
                  <c:v>4.5547832087395239</c:v>
                </c:pt>
                <c:pt idx="539">
                  <c:v>4.5499973747428566</c:v>
                </c:pt>
                <c:pt idx="540">
                  <c:v>4.5547832087395239</c:v>
                </c:pt>
                <c:pt idx="541">
                  <c:v>4.5452115408019047</c:v>
                </c:pt>
                <c:pt idx="542">
                  <c:v>4.5404257068599989</c:v>
                </c:pt>
                <c:pt idx="543">
                  <c:v>4.5404257068599989</c:v>
                </c:pt>
                <c:pt idx="544">
                  <c:v>4.5404257068599998</c:v>
                </c:pt>
                <c:pt idx="545">
                  <c:v>4.5308540389228567</c:v>
                </c:pt>
                <c:pt idx="546">
                  <c:v>4.5404257068604768</c:v>
                </c:pt>
                <c:pt idx="547">
                  <c:v>4.540425706860475</c:v>
                </c:pt>
                <c:pt idx="548">
                  <c:v>4.540425706860475</c:v>
                </c:pt>
                <c:pt idx="549">
                  <c:v>4.540425706860475</c:v>
                </c:pt>
                <c:pt idx="550">
                  <c:v>4.5404257068604741</c:v>
                </c:pt>
                <c:pt idx="551">
                  <c:v>4.5499973747980942</c:v>
                </c:pt>
                <c:pt idx="552">
                  <c:v>4.5595690427357125</c:v>
                </c:pt>
                <c:pt idx="553">
                  <c:v>4.5595690427357125</c:v>
                </c:pt>
                <c:pt idx="554">
                  <c:v>4.5499973747980942</c:v>
                </c:pt>
                <c:pt idx="555">
                  <c:v>4.5499973747980942</c:v>
                </c:pt>
                <c:pt idx="556">
                  <c:v>4.5595690427357125</c:v>
                </c:pt>
                <c:pt idx="557">
                  <c:v>4.5595690427357125</c:v>
                </c:pt>
                <c:pt idx="558">
                  <c:v>4.5643548766761892</c:v>
                </c:pt>
                <c:pt idx="559">
                  <c:v>4.5739265446138093</c:v>
                </c:pt>
                <c:pt idx="560">
                  <c:v>4.5739265446704751</c:v>
                </c:pt>
                <c:pt idx="561">
                  <c:v>4.5787123786114288</c:v>
                </c:pt>
                <c:pt idx="562">
                  <c:v>4.5882840465490471</c:v>
                </c:pt>
                <c:pt idx="563">
                  <c:v>4.6074273824247616</c:v>
                </c:pt>
                <c:pt idx="564">
                  <c:v>4.6169990503623808</c:v>
                </c:pt>
                <c:pt idx="565">
                  <c:v>4.6169990503623808</c:v>
                </c:pt>
                <c:pt idx="566">
                  <c:v>4.6217848843033327</c:v>
                </c:pt>
                <c:pt idx="567">
                  <c:v>4.6217848843033327</c:v>
                </c:pt>
                <c:pt idx="568">
                  <c:v>4.6169990503633311</c:v>
                </c:pt>
                <c:pt idx="569">
                  <c:v>4.6074273824257128</c:v>
                </c:pt>
                <c:pt idx="570">
                  <c:v>4.6074273824257128</c:v>
                </c:pt>
                <c:pt idx="571">
                  <c:v>4.6074273824257119</c:v>
                </c:pt>
                <c:pt idx="572">
                  <c:v>4.6074273824257128</c:v>
                </c:pt>
                <c:pt idx="573">
                  <c:v>4.6074273824257137</c:v>
                </c:pt>
                <c:pt idx="574">
                  <c:v>4.6074273824257137</c:v>
                </c:pt>
                <c:pt idx="575">
                  <c:v>4.616999050363332</c:v>
                </c:pt>
                <c:pt idx="576">
                  <c:v>4.616999050363332</c:v>
                </c:pt>
                <c:pt idx="577">
                  <c:v>4.6169990503633311</c:v>
                </c:pt>
                <c:pt idx="578">
                  <c:v>4.6169990503633311</c:v>
                </c:pt>
                <c:pt idx="579">
                  <c:v>4.6122132164228553</c:v>
                </c:pt>
                <c:pt idx="580">
                  <c:v>4.6122132164228553</c:v>
                </c:pt>
                <c:pt idx="581">
                  <c:v>4.6122132163642835</c:v>
                </c:pt>
                <c:pt idx="582">
                  <c:v>4.6026415484266652</c:v>
                </c:pt>
                <c:pt idx="583">
                  <c:v>4.6026415484266652</c:v>
                </c:pt>
                <c:pt idx="584">
                  <c:v>4.5882840464900001</c:v>
                </c:pt>
                <c:pt idx="585">
                  <c:v>4.5882840464900001</c:v>
                </c:pt>
                <c:pt idx="586">
                  <c:v>4.5882840464900001</c:v>
                </c:pt>
                <c:pt idx="587">
                  <c:v>4.5882840464900001</c:v>
                </c:pt>
                <c:pt idx="588">
                  <c:v>4.5882840464899983</c:v>
                </c:pt>
                <c:pt idx="589">
                  <c:v>4.5930698804299981</c:v>
                </c:pt>
                <c:pt idx="590">
                  <c:v>4.6026415483676173</c:v>
                </c:pt>
                <c:pt idx="591">
                  <c:v>4.6026415483676173</c:v>
                </c:pt>
                <c:pt idx="592">
                  <c:v>4.6122132163052356</c:v>
                </c:pt>
                <c:pt idx="593">
                  <c:v>4.6122132163052356</c:v>
                </c:pt>
                <c:pt idx="594">
                  <c:v>4.6122132163052356</c:v>
                </c:pt>
                <c:pt idx="595">
                  <c:v>4.6122132163052356</c:v>
                </c:pt>
                <c:pt idx="596">
                  <c:v>4.6026415483676164</c:v>
                </c:pt>
                <c:pt idx="597">
                  <c:v>4.6026415483676173</c:v>
                </c:pt>
                <c:pt idx="598">
                  <c:v>4.6026415483676173</c:v>
                </c:pt>
                <c:pt idx="599">
                  <c:v>4.6026415483676173</c:v>
                </c:pt>
                <c:pt idx="600">
                  <c:v>4.5978557143680936</c:v>
                </c:pt>
                <c:pt idx="601">
                  <c:v>4.5978557143680936</c:v>
                </c:pt>
                <c:pt idx="602">
                  <c:v>4.6026415483666643</c:v>
                </c:pt>
                <c:pt idx="603">
                  <c:v>4.6074273823047607</c:v>
                </c:pt>
                <c:pt idx="604">
                  <c:v>4.6026415483666661</c:v>
                </c:pt>
                <c:pt idx="605">
                  <c:v>4.6074273823652367</c:v>
                </c:pt>
                <c:pt idx="606">
                  <c:v>4.6074273823652367</c:v>
                </c:pt>
                <c:pt idx="607">
                  <c:v>4.5978557144276175</c:v>
                </c:pt>
                <c:pt idx="608">
                  <c:v>4.5978557144276184</c:v>
                </c:pt>
                <c:pt idx="609">
                  <c:v>4.5882840464899992</c:v>
                </c:pt>
                <c:pt idx="610">
                  <c:v>4.5882840464900001</c:v>
                </c:pt>
                <c:pt idx="611">
                  <c:v>4.5882840464899983</c:v>
                </c:pt>
                <c:pt idx="612">
                  <c:v>4.5882840464899983</c:v>
                </c:pt>
                <c:pt idx="613">
                  <c:v>4.5882840464899983</c:v>
                </c:pt>
                <c:pt idx="614">
                  <c:v>4.5882840464899983</c:v>
                </c:pt>
                <c:pt idx="615">
                  <c:v>4.5882840464899983</c:v>
                </c:pt>
                <c:pt idx="616">
                  <c:v>4.5882840464899983</c:v>
                </c:pt>
                <c:pt idx="617">
                  <c:v>4.5978557144276166</c:v>
                </c:pt>
                <c:pt idx="618">
                  <c:v>4.5978557144276166</c:v>
                </c:pt>
                <c:pt idx="619">
                  <c:v>4.5978557144276166</c:v>
                </c:pt>
                <c:pt idx="620">
                  <c:v>4.5978557144276166</c:v>
                </c:pt>
                <c:pt idx="621">
                  <c:v>4.6026415484271403</c:v>
                </c:pt>
                <c:pt idx="622">
                  <c:v>4.5978557144899979</c:v>
                </c:pt>
                <c:pt idx="623">
                  <c:v>4.5978557144899987</c:v>
                </c:pt>
                <c:pt idx="624">
                  <c:v>4.6026415484895224</c:v>
                </c:pt>
                <c:pt idx="625">
                  <c:v>4.607427382427618</c:v>
                </c:pt>
                <c:pt idx="626">
                  <c:v>4.5978557144899979</c:v>
                </c:pt>
                <c:pt idx="627">
                  <c:v>4.5978557144899987</c:v>
                </c:pt>
                <c:pt idx="628">
                  <c:v>4.607427382427618</c:v>
                </c:pt>
                <c:pt idx="629">
                  <c:v>4.6026415484909524</c:v>
                </c:pt>
                <c:pt idx="630">
                  <c:v>4.6122132164285707</c:v>
                </c:pt>
                <c:pt idx="631">
                  <c:v>4.6122132164285707</c:v>
                </c:pt>
                <c:pt idx="632">
                  <c:v>4.6122132164285707</c:v>
                </c:pt>
                <c:pt idx="633">
                  <c:v>4.607427382427618</c:v>
                </c:pt>
                <c:pt idx="634">
                  <c:v>4.607427382427618</c:v>
                </c:pt>
                <c:pt idx="635">
                  <c:v>4.5978557144899996</c:v>
                </c:pt>
                <c:pt idx="636">
                  <c:v>4.5978557144899996</c:v>
                </c:pt>
                <c:pt idx="637">
                  <c:v>4.5978557144899996</c:v>
                </c:pt>
                <c:pt idx="638">
                  <c:v>4.6026415484919045</c:v>
                </c:pt>
                <c:pt idx="639">
                  <c:v>4.5930698805542844</c:v>
                </c:pt>
                <c:pt idx="640">
                  <c:v>4.5930698805542844</c:v>
                </c:pt>
                <c:pt idx="641">
                  <c:v>4.5930698805542844</c:v>
                </c:pt>
                <c:pt idx="642">
                  <c:v>4.5834982126166643</c:v>
                </c:pt>
                <c:pt idx="643">
                  <c:v>4.597855714491903</c:v>
                </c:pt>
                <c:pt idx="644">
                  <c:v>4.597855714491903</c:v>
                </c:pt>
                <c:pt idx="645">
                  <c:v>4.597855714491903</c:v>
                </c:pt>
                <c:pt idx="646">
                  <c:v>4.597855714491903</c:v>
                </c:pt>
                <c:pt idx="647">
                  <c:v>4.6074273824295222</c:v>
                </c:pt>
                <c:pt idx="648">
                  <c:v>4.6074273824295222</c:v>
                </c:pt>
                <c:pt idx="649">
                  <c:v>4.6074273824295222</c:v>
                </c:pt>
                <c:pt idx="650">
                  <c:v>4.6122132163661878</c:v>
                </c:pt>
                <c:pt idx="651">
                  <c:v>4.6122132163661878</c:v>
                </c:pt>
                <c:pt idx="652">
                  <c:v>4.6026415484285694</c:v>
                </c:pt>
                <c:pt idx="653">
                  <c:v>4.6026415484285694</c:v>
                </c:pt>
                <c:pt idx="654">
                  <c:v>4.6169990503676175</c:v>
                </c:pt>
                <c:pt idx="655">
                  <c:v>4.6169990503676184</c:v>
                </c:pt>
                <c:pt idx="656">
                  <c:v>4.6265707183052367</c:v>
                </c:pt>
                <c:pt idx="657">
                  <c:v>4.6265707183052367</c:v>
                </c:pt>
                <c:pt idx="658">
                  <c:v>4.6265707183052367</c:v>
                </c:pt>
                <c:pt idx="659">
                  <c:v>4.6313565522414262</c:v>
                </c:pt>
                <c:pt idx="660">
                  <c:v>4.6409282201790472</c:v>
                </c:pt>
                <c:pt idx="661">
                  <c:v>4.636142386243808</c:v>
                </c:pt>
                <c:pt idx="662">
                  <c:v>4.636142386243808</c:v>
                </c:pt>
                <c:pt idx="663">
                  <c:v>4.6457140541814272</c:v>
                </c:pt>
                <c:pt idx="664">
                  <c:v>4.6361423862433329</c:v>
                </c:pt>
                <c:pt idx="665">
                  <c:v>4.6361423862433311</c:v>
                </c:pt>
                <c:pt idx="666">
                  <c:v>4.631356552240474</c:v>
                </c:pt>
                <c:pt idx="667">
                  <c:v>4.631356552240474</c:v>
                </c:pt>
                <c:pt idx="668">
                  <c:v>4.631356552240474</c:v>
                </c:pt>
                <c:pt idx="669">
                  <c:v>4.631356552240474</c:v>
                </c:pt>
                <c:pt idx="670">
                  <c:v>4.631356552240474</c:v>
                </c:pt>
                <c:pt idx="671">
                  <c:v>4.6361423861752362</c:v>
                </c:pt>
                <c:pt idx="672">
                  <c:v>4.6361423861752371</c:v>
                </c:pt>
                <c:pt idx="673">
                  <c:v>4.6457140541128554</c:v>
                </c:pt>
                <c:pt idx="674">
                  <c:v>4.6457140541128554</c:v>
                </c:pt>
                <c:pt idx="675">
                  <c:v>4.636142386174761</c:v>
                </c:pt>
                <c:pt idx="676">
                  <c:v>4.636142386174761</c:v>
                </c:pt>
                <c:pt idx="677">
                  <c:v>4.636142386174761</c:v>
                </c:pt>
                <c:pt idx="678">
                  <c:v>4.6361423861747593</c:v>
                </c:pt>
                <c:pt idx="679">
                  <c:v>4.6409282201785693</c:v>
                </c:pt>
                <c:pt idx="680">
                  <c:v>4.6217848843028557</c:v>
                </c:pt>
                <c:pt idx="681">
                  <c:v>4.6122132163652365</c:v>
                </c:pt>
                <c:pt idx="682">
                  <c:v>4.6074273823628555</c:v>
                </c:pt>
                <c:pt idx="683">
                  <c:v>4.6026415483590464</c:v>
                </c:pt>
                <c:pt idx="684">
                  <c:v>4.6026415483590464</c:v>
                </c:pt>
                <c:pt idx="685">
                  <c:v>4.6026415483590464</c:v>
                </c:pt>
                <c:pt idx="686">
                  <c:v>4.6026415483590464</c:v>
                </c:pt>
                <c:pt idx="687">
                  <c:v>4.6074273823619034</c:v>
                </c:pt>
                <c:pt idx="688">
                  <c:v>4.6074273823619034</c:v>
                </c:pt>
                <c:pt idx="689">
                  <c:v>4.6074273823619034</c:v>
                </c:pt>
                <c:pt idx="690">
                  <c:v>4.6026415484280943</c:v>
                </c:pt>
                <c:pt idx="691">
                  <c:v>4.6026415484280943</c:v>
                </c:pt>
                <c:pt idx="692">
                  <c:v>4.5978557144933321</c:v>
                </c:pt>
                <c:pt idx="693">
                  <c:v>4.5978557144933321</c:v>
                </c:pt>
                <c:pt idx="694">
                  <c:v>4.5978557144933321</c:v>
                </c:pt>
                <c:pt idx="695">
                  <c:v>4.5978557144933321</c:v>
                </c:pt>
                <c:pt idx="696">
                  <c:v>4.5978557144933321</c:v>
                </c:pt>
                <c:pt idx="697">
                  <c:v>4.588284046555712</c:v>
                </c:pt>
                <c:pt idx="698">
                  <c:v>4.588284046555712</c:v>
                </c:pt>
                <c:pt idx="699">
                  <c:v>4.588284046555712</c:v>
                </c:pt>
                <c:pt idx="700">
                  <c:v>4.5930698804899981</c:v>
                </c:pt>
                <c:pt idx="701">
                  <c:v>4.6026415484276182</c:v>
                </c:pt>
                <c:pt idx="702">
                  <c:v>4.6122132163652383</c:v>
                </c:pt>
                <c:pt idx="703">
                  <c:v>4.6217848843028566</c:v>
                </c:pt>
                <c:pt idx="704">
                  <c:v>4.6265707183066649</c:v>
                </c:pt>
                <c:pt idx="705">
                  <c:v>4.6169990503690457</c:v>
                </c:pt>
                <c:pt idx="706">
                  <c:v>4.6169990503690466</c:v>
                </c:pt>
                <c:pt idx="707">
                  <c:v>4.6265707183071418</c:v>
                </c:pt>
                <c:pt idx="708">
                  <c:v>4.6361423862452371</c:v>
                </c:pt>
                <c:pt idx="709">
                  <c:v>4.6361423862452371</c:v>
                </c:pt>
                <c:pt idx="710">
                  <c:v>4.6361423862452371</c:v>
                </c:pt>
                <c:pt idx="711">
                  <c:v>4.6409282201790454</c:v>
                </c:pt>
                <c:pt idx="712">
                  <c:v>4.6409282201790454</c:v>
                </c:pt>
                <c:pt idx="713">
                  <c:v>4.6409282201790454</c:v>
                </c:pt>
                <c:pt idx="714">
                  <c:v>4.6409282201790454</c:v>
                </c:pt>
                <c:pt idx="715">
                  <c:v>4.6409282201790454</c:v>
                </c:pt>
                <c:pt idx="716">
                  <c:v>4.6409282201790454</c:v>
                </c:pt>
                <c:pt idx="717">
                  <c:v>4.6409282201790454</c:v>
                </c:pt>
                <c:pt idx="718">
                  <c:v>4.6504998881166637</c:v>
                </c:pt>
                <c:pt idx="719">
                  <c:v>4.6504998881166637</c:v>
                </c:pt>
                <c:pt idx="720">
                  <c:v>4.6504998881166637</c:v>
                </c:pt>
                <c:pt idx="721">
                  <c:v>4.6409282201785693</c:v>
                </c:pt>
                <c:pt idx="722">
                  <c:v>4.6409282201785693</c:v>
                </c:pt>
                <c:pt idx="723">
                  <c:v>4.6313565522409501</c:v>
                </c:pt>
                <c:pt idx="724">
                  <c:v>4.631356552240951</c:v>
                </c:pt>
                <c:pt idx="725">
                  <c:v>4.631356552240951</c:v>
                </c:pt>
                <c:pt idx="726">
                  <c:v>4.6409282201785693</c:v>
                </c:pt>
                <c:pt idx="727">
                  <c:v>4.6409282201785693</c:v>
                </c:pt>
                <c:pt idx="728">
                  <c:v>4.631356552240474</c:v>
                </c:pt>
                <c:pt idx="729">
                  <c:v>4.6217848843023788</c:v>
                </c:pt>
                <c:pt idx="730">
                  <c:v>4.6122132163647596</c:v>
                </c:pt>
                <c:pt idx="731">
                  <c:v>4.6122132163647604</c:v>
                </c:pt>
                <c:pt idx="732">
                  <c:v>4.6122132163647604</c:v>
                </c:pt>
                <c:pt idx="733">
                  <c:v>4.6122132163647604</c:v>
                </c:pt>
                <c:pt idx="734">
                  <c:v>4.6122132163647604</c:v>
                </c:pt>
                <c:pt idx="735">
                  <c:v>4.6217848843028557</c:v>
                </c:pt>
                <c:pt idx="736">
                  <c:v>4.6217848843028566</c:v>
                </c:pt>
                <c:pt idx="737">
                  <c:v>4.6217848843028566</c:v>
                </c:pt>
                <c:pt idx="738">
                  <c:v>4.6217848843028566</c:v>
                </c:pt>
                <c:pt idx="739">
                  <c:v>4.6217848843028566</c:v>
                </c:pt>
                <c:pt idx="740">
                  <c:v>4.6313565522409519</c:v>
                </c:pt>
                <c:pt idx="741">
                  <c:v>4.631356552240951</c:v>
                </c:pt>
                <c:pt idx="742">
                  <c:v>4.631356552240951</c:v>
                </c:pt>
                <c:pt idx="743">
                  <c:v>4.631356552240951</c:v>
                </c:pt>
                <c:pt idx="744">
                  <c:v>4.6409282201785702</c:v>
                </c:pt>
                <c:pt idx="745">
                  <c:v>4.6409282201785702</c:v>
                </c:pt>
                <c:pt idx="746">
                  <c:v>4.6457140541099982</c:v>
                </c:pt>
                <c:pt idx="747">
                  <c:v>4.6552857220480934</c:v>
                </c:pt>
                <c:pt idx="748">
                  <c:v>4.6552857220480943</c:v>
                </c:pt>
                <c:pt idx="749">
                  <c:v>4.6552857220480943</c:v>
                </c:pt>
                <c:pt idx="750">
                  <c:v>4.6552857220480943</c:v>
                </c:pt>
                <c:pt idx="751">
                  <c:v>4.6648573899857126</c:v>
                </c:pt>
                <c:pt idx="752">
                  <c:v>4.6648573899857126</c:v>
                </c:pt>
                <c:pt idx="753">
                  <c:v>4.6552857220480934</c:v>
                </c:pt>
                <c:pt idx="754">
                  <c:v>4.6552857220480934</c:v>
                </c:pt>
                <c:pt idx="755">
                  <c:v>4.6552857220480934</c:v>
                </c:pt>
                <c:pt idx="756">
                  <c:v>4.6457140541099982</c:v>
                </c:pt>
                <c:pt idx="757">
                  <c:v>4.6457140541099982</c:v>
                </c:pt>
                <c:pt idx="758">
                  <c:v>4.6457140541099982</c:v>
                </c:pt>
                <c:pt idx="759">
                  <c:v>4.6457140541099982</c:v>
                </c:pt>
                <c:pt idx="760">
                  <c:v>4.6409282201795223</c:v>
                </c:pt>
                <c:pt idx="761">
                  <c:v>4.6313565522414271</c:v>
                </c:pt>
                <c:pt idx="762">
                  <c:v>4.6313565522414271</c:v>
                </c:pt>
                <c:pt idx="763">
                  <c:v>4.6313565522414271</c:v>
                </c:pt>
                <c:pt idx="764">
                  <c:v>4.6313565522414271</c:v>
                </c:pt>
                <c:pt idx="765">
                  <c:v>4.6361423862495226</c:v>
                </c:pt>
                <c:pt idx="766">
                  <c:v>4.6361423862495235</c:v>
                </c:pt>
                <c:pt idx="767">
                  <c:v>4.6313565523180937</c:v>
                </c:pt>
                <c:pt idx="768">
                  <c:v>4.6217848843799985</c:v>
                </c:pt>
                <c:pt idx="769">
                  <c:v>4.6313565523180937</c:v>
                </c:pt>
                <c:pt idx="770">
                  <c:v>4.640928220256189</c:v>
                </c:pt>
                <c:pt idx="771">
                  <c:v>4.640928220256189</c:v>
                </c:pt>
                <c:pt idx="772">
                  <c:v>4.640928220256189</c:v>
                </c:pt>
                <c:pt idx="773">
                  <c:v>4.640928220256189</c:v>
                </c:pt>
                <c:pt idx="774">
                  <c:v>4.6504998881938073</c:v>
                </c:pt>
                <c:pt idx="775">
                  <c:v>4.6457140542642836</c:v>
                </c:pt>
                <c:pt idx="776">
                  <c:v>4.6457140542642836</c:v>
                </c:pt>
                <c:pt idx="777">
                  <c:v>4.6457140542642836</c:v>
                </c:pt>
                <c:pt idx="778">
                  <c:v>4.6457140542642836</c:v>
                </c:pt>
                <c:pt idx="779">
                  <c:v>4.6552857222023789</c:v>
                </c:pt>
                <c:pt idx="780">
                  <c:v>4.6552857222023798</c:v>
                </c:pt>
                <c:pt idx="781">
                  <c:v>4.6600715561328556</c:v>
                </c:pt>
                <c:pt idx="782">
                  <c:v>4.6600715561328556</c:v>
                </c:pt>
                <c:pt idx="783">
                  <c:v>4.6600715561328556</c:v>
                </c:pt>
                <c:pt idx="784">
                  <c:v>4.6600715561328556</c:v>
                </c:pt>
                <c:pt idx="785">
                  <c:v>4.6552857222038071</c:v>
                </c:pt>
                <c:pt idx="786">
                  <c:v>4.6504998881957125</c:v>
                </c:pt>
                <c:pt idx="787">
                  <c:v>4.6504998881957125</c:v>
                </c:pt>
                <c:pt idx="788">
                  <c:v>4.6457140542666657</c:v>
                </c:pt>
                <c:pt idx="789">
                  <c:v>4.6504998881957134</c:v>
                </c:pt>
                <c:pt idx="790">
                  <c:v>4.6409282202576181</c:v>
                </c:pt>
                <c:pt idx="791">
                  <c:v>4.6361423863285713</c:v>
                </c:pt>
                <c:pt idx="792">
                  <c:v>4.6361423863285722</c:v>
                </c:pt>
                <c:pt idx="793">
                  <c:v>4.6361423863285722</c:v>
                </c:pt>
                <c:pt idx="794">
                  <c:v>4.6361423863285705</c:v>
                </c:pt>
                <c:pt idx="795">
                  <c:v>4.6361423863285705</c:v>
                </c:pt>
                <c:pt idx="796">
                  <c:v>4.6409282202580942</c:v>
                </c:pt>
                <c:pt idx="797">
                  <c:v>4.6409282202580933</c:v>
                </c:pt>
                <c:pt idx="798">
                  <c:v>4.6361423863295226</c:v>
                </c:pt>
                <c:pt idx="799">
                  <c:v>4.6361423863295226</c:v>
                </c:pt>
                <c:pt idx="800">
                  <c:v>4.6265707183914264</c:v>
                </c:pt>
                <c:pt idx="801">
                  <c:v>4.6265707183914264</c:v>
                </c:pt>
                <c:pt idx="802">
                  <c:v>4.6361423863295217</c:v>
                </c:pt>
                <c:pt idx="803">
                  <c:v>4.6361423863295226</c:v>
                </c:pt>
                <c:pt idx="804">
                  <c:v>4.6361423863295226</c:v>
                </c:pt>
                <c:pt idx="805">
                  <c:v>4.6361423863295226</c:v>
                </c:pt>
                <c:pt idx="806">
                  <c:v>4.6313565523209501</c:v>
                </c:pt>
                <c:pt idx="807">
                  <c:v>4.631356552320951</c:v>
                </c:pt>
                <c:pt idx="808">
                  <c:v>4.631356552320951</c:v>
                </c:pt>
                <c:pt idx="809">
                  <c:v>4.6361423862499986</c:v>
                </c:pt>
                <c:pt idx="810">
                  <c:v>4.631356552320951</c:v>
                </c:pt>
                <c:pt idx="811">
                  <c:v>4.631356552320951</c:v>
                </c:pt>
                <c:pt idx="812">
                  <c:v>4.631356552239998</c:v>
                </c:pt>
                <c:pt idx="813">
                  <c:v>4.631356552239998</c:v>
                </c:pt>
                <c:pt idx="814">
                  <c:v>4.631356552239998</c:v>
                </c:pt>
                <c:pt idx="815">
                  <c:v>4.631356552239998</c:v>
                </c:pt>
                <c:pt idx="816">
                  <c:v>4.631356552239998</c:v>
                </c:pt>
                <c:pt idx="817">
                  <c:v>4.631356552239998</c:v>
                </c:pt>
                <c:pt idx="818">
                  <c:v>4.631356552239998</c:v>
                </c:pt>
                <c:pt idx="819">
                  <c:v>4.6313565521580928</c:v>
                </c:pt>
                <c:pt idx="820">
                  <c:v>4.6313565521580937</c:v>
                </c:pt>
                <c:pt idx="821">
                  <c:v>4.640928220096189</c:v>
                </c:pt>
                <c:pt idx="822">
                  <c:v>4.6409282200961899</c:v>
                </c:pt>
                <c:pt idx="823">
                  <c:v>4.6313565521580946</c:v>
                </c:pt>
                <c:pt idx="824">
                  <c:v>4.6265707181476188</c:v>
                </c:pt>
                <c:pt idx="825">
                  <c:v>4.6265707181476197</c:v>
                </c:pt>
                <c:pt idx="826">
                  <c:v>4.6265707181476179</c:v>
                </c:pt>
                <c:pt idx="827">
                  <c:v>4.636142386085238</c:v>
                </c:pt>
                <c:pt idx="828">
                  <c:v>4.6361423860852362</c:v>
                </c:pt>
                <c:pt idx="829">
                  <c:v>4.6361423860852362</c:v>
                </c:pt>
                <c:pt idx="830">
                  <c:v>4.6361423860852362</c:v>
                </c:pt>
                <c:pt idx="831">
                  <c:v>4.6361423860852362</c:v>
                </c:pt>
                <c:pt idx="832">
                  <c:v>4.6361423860852362</c:v>
                </c:pt>
                <c:pt idx="833">
                  <c:v>4.640928220095236</c:v>
                </c:pt>
                <c:pt idx="834">
                  <c:v>4.6409282200952369</c:v>
                </c:pt>
                <c:pt idx="835">
                  <c:v>4.6409282200952369</c:v>
                </c:pt>
                <c:pt idx="836">
                  <c:v>4.6409282200952369</c:v>
                </c:pt>
                <c:pt idx="837">
                  <c:v>4.6409282200952369</c:v>
                </c:pt>
                <c:pt idx="838">
                  <c:v>4.6409282200952369</c:v>
                </c:pt>
                <c:pt idx="839">
                  <c:v>4.6409282200952369</c:v>
                </c:pt>
                <c:pt idx="840">
                  <c:v>4.6457140541057118</c:v>
                </c:pt>
                <c:pt idx="841">
                  <c:v>4.6457140541057118</c:v>
                </c:pt>
                <c:pt idx="842">
                  <c:v>4.6361423861676156</c:v>
                </c:pt>
                <c:pt idx="843">
                  <c:v>4.6457140541057118</c:v>
                </c:pt>
                <c:pt idx="844">
                  <c:v>4.6457140541057118</c:v>
                </c:pt>
                <c:pt idx="845">
                  <c:v>4.6504998881161885</c:v>
                </c:pt>
                <c:pt idx="846">
                  <c:v>4.6504998881161885</c:v>
                </c:pt>
                <c:pt idx="847">
                  <c:v>4.6552857221280943</c:v>
                </c:pt>
                <c:pt idx="848">
                  <c:v>4.6552857221280943</c:v>
                </c:pt>
                <c:pt idx="849">
                  <c:v>4.6552857221280943</c:v>
                </c:pt>
                <c:pt idx="850">
                  <c:v>4.6552857221280934</c:v>
                </c:pt>
                <c:pt idx="851">
                  <c:v>4.6552857221280934</c:v>
                </c:pt>
                <c:pt idx="852">
                  <c:v>4.6552857221280934</c:v>
                </c:pt>
                <c:pt idx="853">
                  <c:v>4.6552857221280934</c:v>
                </c:pt>
                <c:pt idx="854">
                  <c:v>4.6457140541899973</c:v>
                </c:pt>
                <c:pt idx="855">
                  <c:v>4.6457140541899973</c:v>
                </c:pt>
                <c:pt idx="856">
                  <c:v>4.6457140541899973</c:v>
                </c:pt>
                <c:pt idx="857">
                  <c:v>4.6552857221280926</c:v>
                </c:pt>
                <c:pt idx="858">
                  <c:v>4.6552857221280934</c:v>
                </c:pt>
                <c:pt idx="859">
                  <c:v>4.6552857221280934</c:v>
                </c:pt>
                <c:pt idx="860">
                  <c:v>4.6457140541904742</c:v>
                </c:pt>
                <c:pt idx="861">
                  <c:v>4.6457140541904751</c:v>
                </c:pt>
                <c:pt idx="862">
                  <c:v>4.6409282202652369</c:v>
                </c:pt>
                <c:pt idx="863">
                  <c:v>4.6409282202652378</c:v>
                </c:pt>
                <c:pt idx="864">
                  <c:v>4.6313565523271416</c:v>
                </c:pt>
                <c:pt idx="865">
                  <c:v>4.6313565523271416</c:v>
                </c:pt>
                <c:pt idx="866">
                  <c:v>4.6313565523271416</c:v>
                </c:pt>
                <c:pt idx="867">
                  <c:v>4.6313565523271416</c:v>
                </c:pt>
                <c:pt idx="868">
                  <c:v>4.6361423862533311</c:v>
                </c:pt>
                <c:pt idx="869">
                  <c:v>4.636142386253332</c:v>
                </c:pt>
                <c:pt idx="870">
                  <c:v>4.636142386253332</c:v>
                </c:pt>
                <c:pt idx="871">
                  <c:v>4.636142386253332</c:v>
                </c:pt>
                <c:pt idx="872">
                  <c:v>4.636142386253332</c:v>
                </c:pt>
                <c:pt idx="873">
                  <c:v>4.636142386253332</c:v>
                </c:pt>
                <c:pt idx="874">
                  <c:v>4.636142386253332</c:v>
                </c:pt>
                <c:pt idx="875">
                  <c:v>4.6361423862533302</c:v>
                </c:pt>
                <c:pt idx="876">
                  <c:v>4.6457140541914255</c:v>
                </c:pt>
                <c:pt idx="877">
                  <c:v>4.6361423862538071</c:v>
                </c:pt>
                <c:pt idx="878">
                  <c:v>4.6265707183157119</c:v>
                </c:pt>
                <c:pt idx="879">
                  <c:v>4.6265707183157119</c:v>
                </c:pt>
                <c:pt idx="880">
                  <c:v>4.6361423862538071</c:v>
                </c:pt>
                <c:pt idx="881">
                  <c:v>4.6457140541914281</c:v>
                </c:pt>
                <c:pt idx="882">
                  <c:v>4.6457140541914281</c:v>
                </c:pt>
                <c:pt idx="883">
                  <c:v>4.6504998881166655</c:v>
                </c:pt>
                <c:pt idx="884">
                  <c:v>4.6504998881166655</c:v>
                </c:pt>
                <c:pt idx="885">
                  <c:v>4.6504998881166655</c:v>
                </c:pt>
                <c:pt idx="886">
                  <c:v>4.6409282201790463</c:v>
                </c:pt>
                <c:pt idx="887">
                  <c:v>4.6409282201790454</c:v>
                </c:pt>
                <c:pt idx="888">
                  <c:v>4.6504998881171407</c:v>
                </c:pt>
                <c:pt idx="889">
                  <c:v>4.6504998881171415</c:v>
                </c:pt>
                <c:pt idx="890">
                  <c:v>4.6504998881171415</c:v>
                </c:pt>
                <c:pt idx="891">
                  <c:v>4.6552857220414277</c:v>
                </c:pt>
                <c:pt idx="892">
                  <c:v>4.6552857220414277</c:v>
                </c:pt>
                <c:pt idx="893">
                  <c:v>4.6552857220414259</c:v>
                </c:pt>
                <c:pt idx="894">
                  <c:v>4.6552857220414259</c:v>
                </c:pt>
                <c:pt idx="895">
                  <c:v>4.6457140541038076</c:v>
                </c:pt>
                <c:pt idx="896">
                  <c:v>4.6457140541038076</c:v>
                </c:pt>
                <c:pt idx="897">
                  <c:v>4.6361423861657132</c:v>
                </c:pt>
                <c:pt idx="898">
                  <c:v>4.6457140541033315</c:v>
                </c:pt>
                <c:pt idx="899">
                  <c:v>4.6457140541033315</c:v>
                </c:pt>
                <c:pt idx="900">
                  <c:v>4.6457140541033315</c:v>
                </c:pt>
                <c:pt idx="901">
                  <c:v>4.6361423861652371</c:v>
                </c:pt>
                <c:pt idx="902">
                  <c:v>4.6457140541033324</c:v>
                </c:pt>
                <c:pt idx="903">
                  <c:v>4.6457140541033315</c:v>
                </c:pt>
                <c:pt idx="904">
                  <c:v>4.6457140541033315</c:v>
                </c:pt>
                <c:pt idx="905">
                  <c:v>4.6457140541033315</c:v>
                </c:pt>
                <c:pt idx="906">
                  <c:v>4.6552857220414268</c:v>
                </c:pt>
                <c:pt idx="907">
                  <c:v>4.6648573899790469</c:v>
                </c:pt>
                <c:pt idx="908">
                  <c:v>4.6648573899790469</c:v>
                </c:pt>
                <c:pt idx="909">
                  <c:v>4.6552857220409507</c:v>
                </c:pt>
                <c:pt idx="910">
                  <c:v>4.6457140541028554</c:v>
                </c:pt>
                <c:pt idx="911">
                  <c:v>4.6457140541028554</c:v>
                </c:pt>
                <c:pt idx="912">
                  <c:v>4.6409282201785693</c:v>
                </c:pt>
                <c:pt idx="913">
                  <c:v>4.6409282201785693</c:v>
                </c:pt>
                <c:pt idx="914">
                  <c:v>4.6409282201785693</c:v>
                </c:pt>
                <c:pt idx="915">
                  <c:v>4.6504998881166646</c:v>
                </c:pt>
                <c:pt idx="916">
                  <c:v>4.6600715560542847</c:v>
                </c:pt>
                <c:pt idx="917">
                  <c:v>4.6600715560542838</c:v>
                </c:pt>
                <c:pt idx="918">
                  <c:v>4.6600715560542838</c:v>
                </c:pt>
                <c:pt idx="919">
                  <c:v>4.6600715560542838</c:v>
                </c:pt>
                <c:pt idx="920">
                  <c:v>4.6600715560542838</c:v>
                </c:pt>
                <c:pt idx="921">
                  <c:v>4.6600715560542838</c:v>
                </c:pt>
                <c:pt idx="922">
                  <c:v>4.6600715560542838</c:v>
                </c:pt>
                <c:pt idx="923">
                  <c:v>4.6504998881161876</c:v>
                </c:pt>
                <c:pt idx="924">
                  <c:v>4.6504998881161876</c:v>
                </c:pt>
                <c:pt idx="925">
                  <c:v>4.6552857220385686</c:v>
                </c:pt>
                <c:pt idx="926">
                  <c:v>4.6552857220385686</c:v>
                </c:pt>
                <c:pt idx="927">
                  <c:v>4.6457140541004742</c:v>
                </c:pt>
                <c:pt idx="928">
                  <c:v>4.6552857220385695</c:v>
                </c:pt>
                <c:pt idx="929">
                  <c:v>4.6552857220385704</c:v>
                </c:pt>
                <c:pt idx="930">
                  <c:v>4.6552857220385704</c:v>
                </c:pt>
                <c:pt idx="931">
                  <c:v>4.6552857220385704</c:v>
                </c:pt>
                <c:pt idx="932">
                  <c:v>4.6552857220385704</c:v>
                </c:pt>
                <c:pt idx="933">
                  <c:v>4.6457140541009503</c:v>
                </c:pt>
                <c:pt idx="934">
                  <c:v>4.6457140541009512</c:v>
                </c:pt>
                <c:pt idx="935">
                  <c:v>4.6457140541009512</c:v>
                </c:pt>
                <c:pt idx="936">
                  <c:v>4.6361423861628559</c:v>
                </c:pt>
                <c:pt idx="937">
                  <c:v>4.6361423861628559</c:v>
                </c:pt>
                <c:pt idx="938">
                  <c:v>4.6409282200847617</c:v>
                </c:pt>
                <c:pt idx="939">
                  <c:v>4.6409282200847599</c:v>
                </c:pt>
                <c:pt idx="940">
                  <c:v>4.6504998880228552</c:v>
                </c:pt>
                <c:pt idx="941">
                  <c:v>4.6504998880228561</c:v>
                </c:pt>
                <c:pt idx="942">
                  <c:v>4.6504998880228561</c:v>
                </c:pt>
                <c:pt idx="943">
                  <c:v>4.6504998880228561</c:v>
                </c:pt>
                <c:pt idx="944">
                  <c:v>4.6552857220395234</c:v>
                </c:pt>
                <c:pt idx="945">
                  <c:v>4.6552857220395234</c:v>
                </c:pt>
                <c:pt idx="946">
                  <c:v>4.6457140541004751</c:v>
                </c:pt>
                <c:pt idx="947">
                  <c:v>4.645714054100476</c:v>
                </c:pt>
                <c:pt idx="948">
                  <c:v>4.645714054100476</c:v>
                </c:pt>
                <c:pt idx="949">
                  <c:v>4.6361423861623798</c:v>
                </c:pt>
                <c:pt idx="950">
                  <c:v>4.6457140541004751</c:v>
                </c:pt>
                <c:pt idx="951">
                  <c:v>4.645714054100476</c:v>
                </c:pt>
                <c:pt idx="952">
                  <c:v>4.645714054100476</c:v>
                </c:pt>
                <c:pt idx="953">
                  <c:v>4.6457140541004742</c:v>
                </c:pt>
                <c:pt idx="954">
                  <c:v>4.6457140541004751</c:v>
                </c:pt>
                <c:pt idx="955">
                  <c:v>4.645714054100476</c:v>
                </c:pt>
                <c:pt idx="956">
                  <c:v>4.645714054100476</c:v>
                </c:pt>
                <c:pt idx="957">
                  <c:v>4.6457140541004742</c:v>
                </c:pt>
                <c:pt idx="958">
                  <c:v>4.6457140541004742</c:v>
                </c:pt>
                <c:pt idx="959">
                  <c:v>4.6409282201785702</c:v>
                </c:pt>
                <c:pt idx="960">
                  <c:v>4.6457140541961888</c:v>
                </c:pt>
                <c:pt idx="961">
                  <c:v>4.6361423862580944</c:v>
                </c:pt>
                <c:pt idx="962">
                  <c:v>4.6457140541961897</c:v>
                </c:pt>
                <c:pt idx="963">
                  <c:v>4.6504998882138091</c:v>
                </c:pt>
                <c:pt idx="964">
                  <c:v>4.6600715561519044</c:v>
                </c:pt>
                <c:pt idx="965">
                  <c:v>4.6552857221352379</c:v>
                </c:pt>
                <c:pt idx="966">
                  <c:v>4.6648573900733332</c:v>
                </c:pt>
                <c:pt idx="967">
                  <c:v>4.6696432240899997</c:v>
                </c:pt>
                <c:pt idx="968">
                  <c:v>4.679214892028094</c:v>
                </c:pt>
                <c:pt idx="969">
                  <c:v>4.6887865599661893</c:v>
                </c:pt>
                <c:pt idx="970">
                  <c:v>4.6887865599661893</c:v>
                </c:pt>
                <c:pt idx="971">
                  <c:v>4.6792148920280949</c:v>
                </c:pt>
                <c:pt idx="972">
                  <c:v>4.6792148920280932</c:v>
                </c:pt>
                <c:pt idx="973">
                  <c:v>4.6792148920280932</c:v>
                </c:pt>
                <c:pt idx="974">
                  <c:v>4.6792148920280932</c:v>
                </c:pt>
                <c:pt idx="975">
                  <c:v>4.6887865599657133</c:v>
                </c:pt>
                <c:pt idx="976">
                  <c:v>4.6887865599657133</c:v>
                </c:pt>
                <c:pt idx="977">
                  <c:v>4.6887865599657133</c:v>
                </c:pt>
                <c:pt idx="978">
                  <c:v>4.6887865599657115</c:v>
                </c:pt>
                <c:pt idx="979">
                  <c:v>4.6887865599657115</c:v>
                </c:pt>
                <c:pt idx="980">
                  <c:v>4.6887865599657115</c:v>
                </c:pt>
                <c:pt idx="981">
                  <c:v>4.6935723938861882</c:v>
                </c:pt>
                <c:pt idx="982">
                  <c:v>4.7031440618242835</c:v>
                </c:pt>
                <c:pt idx="983">
                  <c:v>4.7031440618242843</c:v>
                </c:pt>
                <c:pt idx="984">
                  <c:v>4.6983582278066649</c:v>
                </c:pt>
                <c:pt idx="985">
                  <c:v>4.6887865598685705</c:v>
                </c:pt>
                <c:pt idx="986">
                  <c:v>4.6887865598685705</c:v>
                </c:pt>
                <c:pt idx="987">
                  <c:v>4.6792148919304744</c:v>
                </c:pt>
                <c:pt idx="988">
                  <c:v>4.6792148919304744</c:v>
                </c:pt>
                <c:pt idx="989">
                  <c:v>4.6696432239923782</c:v>
                </c:pt>
                <c:pt idx="990">
                  <c:v>4.6600715560542838</c:v>
                </c:pt>
                <c:pt idx="991">
                  <c:v>4.6600715560542838</c:v>
                </c:pt>
                <c:pt idx="992">
                  <c:v>4.6552857221357122</c:v>
                </c:pt>
                <c:pt idx="993">
                  <c:v>4.6552857221357131</c:v>
                </c:pt>
                <c:pt idx="994">
                  <c:v>4.6600715561552377</c:v>
                </c:pt>
                <c:pt idx="995">
                  <c:v>4.6648573901747614</c:v>
                </c:pt>
                <c:pt idx="996">
                  <c:v>4.6696432240938099</c:v>
                </c:pt>
                <c:pt idx="997">
                  <c:v>4.6696432240938099</c:v>
                </c:pt>
                <c:pt idx="998">
                  <c:v>4.6696432240938099</c:v>
                </c:pt>
                <c:pt idx="999">
                  <c:v>4.6696432240938082</c:v>
                </c:pt>
                <c:pt idx="1000">
                  <c:v>4.6696432240938082</c:v>
                </c:pt>
                <c:pt idx="1001">
                  <c:v>4.6696432240938082</c:v>
                </c:pt>
                <c:pt idx="1002">
                  <c:v>4.660071556155712</c:v>
                </c:pt>
                <c:pt idx="1003">
                  <c:v>4.6504998882176167</c:v>
                </c:pt>
                <c:pt idx="1004">
                  <c:v>4.6409282202795215</c:v>
                </c:pt>
                <c:pt idx="1005">
                  <c:v>4.6409282202795215</c:v>
                </c:pt>
                <c:pt idx="1006">
                  <c:v>4.6409282202795215</c:v>
                </c:pt>
                <c:pt idx="1007">
                  <c:v>4.6409282202795215</c:v>
                </c:pt>
                <c:pt idx="1008">
                  <c:v>4.6457140542995221</c:v>
                </c:pt>
                <c:pt idx="1009">
                  <c:v>4.6457140542995221</c:v>
                </c:pt>
                <c:pt idx="1010">
                  <c:v>4.6457140542995221</c:v>
                </c:pt>
                <c:pt idx="1011">
                  <c:v>4.6457140542995221</c:v>
                </c:pt>
                <c:pt idx="1012">
                  <c:v>4.6457140542995221</c:v>
                </c:pt>
                <c:pt idx="1013">
                  <c:v>4.6504998882180928</c:v>
                </c:pt>
                <c:pt idx="1014">
                  <c:v>4.6600715561561881</c:v>
                </c:pt>
                <c:pt idx="1015">
                  <c:v>4.6552857221366644</c:v>
                </c:pt>
                <c:pt idx="1016">
                  <c:v>4.6504998881171415</c:v>
                </c:pt>
                <c:pt idx="1017">
                  <c:v>4.6552857221361892</c:v>
                </c:pt>
                <c:pt idx="1018">
                  <c:v>4.6552857221361892</c:v>
                </c:pt>
                <c:pt idx="1019">
                  <c:v>4.6600715560538095</c:v>
                </c:pt>
                <c:pt idx="1020">
                  <c:v>4.6696432239919048</c:v>
                </c:pt>
                <c:pt idx="1021">
                  <c:v>4.6696432239919048</c:v>
                </c:pt>
                <c:pt idx="1022">
                  <c:v>4.6696432239919048</c:v>
                </c:pt>
                <c:pt idx="1023">
                  <c:v>4.669643223991903</c:v>
                </c:pt>
                <c:pt idx="1024">
                  <c:v>4.669643223991903</c:v>
                </c:pt>
                <c:pt idx="1025">
                  <c:v>4.669643223991903</c:v>
                </c:pt>
                <c:pt idx="1026">
                  <c:v>4.669643223991903</c:v>
                </c:pt>
                <c:pt idx="1027">
                  <c:v>4.669643223991903</c:v>
                </c:pt>
                <c:pt idx="1028">
                  <c:v>4.669643223991903</c:v>
                </c:pt>
                <c:pt idx="1029">
                  <c:v>4.6648573899719024</c:v>
                </c:pt>
                <c:pt idx="1030">
                  <c:v>4.6648573899719024</c:v>
                </c:pt>
                <c:pt idx="1031">
                  <c:v>4.6648573899719024</c:v>
                </c:pt>
                <c:pt idx="1032">
                  <c:v>4.6648573899719024</c:v>
                </c:pt>
                <c:pt idx="1033">
                  <c:v>4.6744290579099976</c:v>
                </c:pt>
                <c:pt idx="1034">
                  <c:v>4.6744290579099985</c:v>
                </c:pt>
                <c:pt idx="1035">
                  <c:v>4.6696432238890457</c:v>
                </c:pt>
                <c:pt idx="1036">
                  <c:v>4.6648573899723793</c:v>
                </c:pt>
                <c:pt idx="1037">
                  <c:v>4.6744290579104746</c:v>
                </c:pt>
                <c:pt idx="1038">
                  <c:v>4.6744290579104755</c:v>
                </c:pt>
                <c:pt idx="1039">
                  <c:v>4.6840007258485707</c:v>
                </c:pt>
                <c:pt idx="1040">
                  <c:v>4.6792148919309504</c:v>
                </c:pt>
                <c:pt idx="1041">
                  <c:v>4.669643223992856</c:v>
                </c:pt>
                <c:pt idx="1042">
                  <c:v>4.669643223992856</c:v>
                </c:pt>
                <c:pt idx="1043">
                  <c:v>4.669643223992856</c:v>
                </c:pt>
                <c:pt idx="1044">
                  <c:v>4.6696432239928543</c:v>
                </c:pt>
                <c:pt idx="1045">
                  <c:v>4.669643223992856</c:v>
                </c:pt>
                <c:pt idx="1046">
                  <c:v>4.6696432239928543</c:v>
                </c:pt>
                <c:pt idx="1047">
                  <c:v>4.669643223992856</c:v>
                </c:pt>
                <c:pt idx="1048">
                  <c:v>4.6696432239928543</c:v>
                </c:pt>
                <c:pt idx="1049">
                  <c:v>4.669643223992856</c:v>
                </c:pt>
                <c:pt idx="1050">
                  <c:v>4.6696432239928543</c:v>
                </c:pt>
                <c:pt idx="1051">
                  <c:v>4.6696432239928543</c:v>
                </c:pt>
                <c:pt idx="1052">
                  <c:v>4.6696432239928543</c:v>
                </c:pt>
                <c:pt idx="1053">
                  <c:v>4.6696432239928543</c:v>
                </c:pt>
                <c:pt idx="1054">
                  <c:v>4.6600715560547599</c:v>
                </c:pt>
                <c:pt idx="1055">
                  <c:v>4.6600715560547599</c:v>
                </c:pt>
                <c:pt idx="1056">
                  <c:v>4.6552857221376156</c:v>
                </c:pt>
                <c:pt idx="1057">
                  <c:v>4.6696432239923791</c:v>
                </c:pt>
                <c:pt idx="1058">
                  <c:v>4.6696432239923782</c:v>
                </c:pt>
                <c:pt idx="1059">
                  <c:v>4.6696432239923791</c:v>
                </c:pt>
                <c:pt idx="1060">
                  <c:v>4.664857389969999</c:v>
                </c:pt>
                <c:pt idx="1061">
                  <c:v>4.6648573899699999</c:v>
                </c:pt>
                <c:pt idx="1062">
                  <c:v>4.6648573899699999</c:v>
                </c:pt>
                <c:pt idx="1063">
                  <c:v>4.6648573899699981</c:v>
                </c:pt>
                <c:pt idx="1064">
                  <c:v>4.6648573899699981</c:v>
                </c:pt>
                <c:pt idx="1065">
                  <c:v>4.6600715559476171</c:v>
                </c:pt>
                <c:pt idx="1066">
                  <c:v>4.660071555947618</c:v>
                </c:pt>
                <c:pt idx="1067">
                  <c:v>4.660071555947618</c:v>
                </c:pt>
                <c:pt idx="1068">
                  <c:v>4.660071555947618</c:v>
                </c:pt>
                <c:pt idx="1069">
                  <c:v>4.660071555947618</c:v>
                </c:pt>
                <c:pt idx="1070">
                  <c:v>4.660071555947618</c:v>
                </c:pt>
                <c:pt idx="1071">
                  <c:v>4.660071555947618</c:v>
                </c:pt>
                <c:pt idx="1072">
                  <c:v>4.6600715559476171</c:v>
                </c:pt>
                <c:pt idx="1073">
                  <c:v>4.6600715559476171</c:v>
                </c:pt>
                <c:pt idx="1074">
                  <c:v>4.6600715559476171</c:v>
                </c:pt>
                <c:pt idx="1075">
                  <c:v>4.6600715559476171</c:v>
                </c:pt>
                <c:pt idx="1076">
                  <c:v>4.6600715559476171</c:v>
                </c:pt>
                <c:pt idx="1077">
                  <c:v>4.6600715559476171</c:v>
                </c:pt>
                <c:pt idx="1078">
                  <c:v>4.6552857219242831</c:v>
                </c:pt>
                <c:pt idx="1079">
                  <c:v>4.6457140539861896</c:v>
                </c:pt>
                <c:pt idx="1080">
                  <c:v>4.6313565520247622</c:v>
                </c:pt>
                <c:pt idx="1081">
                  <c:v>4.626570718109047</c:v>
                </c:pt>
                <c:pt idx="1082">
                  <c:v>4.6361423860471422</c:v>
                </c:pt>
                <c:pt idx="1083">
                  <c:v>4.6361423860471431</c:v>
                </c:pt>
                <c:pt idx="1084">
                  <c:v>4.6361423860471431</c:v>
                </c:pt>
                <c:pt idx="1085">
                  <c:v>4.6361423860471422</c:v>
                </c:pt>
                <c:pt idx="1086">
                  <c:v>4.6409282200695232</c:v>
                </c:pt>
                <c:pt idx="1087">
                  <c:v>4.6409282200695214</c:v>
                </c:pt>
                <c:pt idx="1088">
                  <c:v>4.6409282200695214</c:v>
                </c:pt>
                <c:pt idx="1089">
                  <c:v>4.6409282200695214</c:v>
                </c:pt>
                <c:pt idx="1090">
                  <c:v>4.6409282200695214</c:v>
                </c:pt>
                <c:pt idx="1091">
                  <c:v>4.6504998880076176</c:v>
                </c:pt>
                <c:pt idx="1092">
                  <c:v>4.6504998880076176</c:v>
                </c:pt>
                <c:pt idx="1093">
                  <c:v>4.6600715559457129</c:v>
                </c:pt>
                <c:pt idx="1094">
                  <c:v>4.6600715559457138</c:v>
                </c:pt>
                <c:pt idx="1095">
                  <c:v>4.6552857219219046</c:v>
                </c:pt>
                <c:pt idx="1096">
                  <c:v>4.6552857219219046</c:v>
                </c:pt>
                <c:pt idx="1097">
                  <c:v>4.6552857219219037</c:v>
                </c:pt>
                <c:pt idx="1098">
                  <c:v>4.6552857219219037</c:v>
                </c:pt>
                <c:pt idx="1099">
                  <c:v>4.6504998880071415</c:v>
                </c:pt>
                <c:pt idx="1100">
                  <c:v>4.6409282200695223</c:v>
                </c:pt>
                <c:pt idx="1101">
                  <c:v>4.6457140540928563</c:v>
                </c:pt>
                <c:pt idx="1102">
                  <c:v>4.6457140540928563</c:v>
                </c:pt>
                <c:pt idx="1103">
                  <c:v>4.6361423861547602</c:v>
                </c:pt>
                <c:pt idx="1104">
                  <c:v>4.6361423861547602</c:v>
                </c:pt>
                <c:pt idx="1105">
                  <c:v>4.6361423861547602</c:v>
                </c:pt>
                <c:pt idx="1106">
                  <c:v>4.6361423861547602</c:v>
                </c:pt>
                <c:pt idx="1107">
                  <c:v>4.6361423861547602</c:v>
                </c:pt>
                <c:pt idx="1108">
                  <c:v>4.6457140540928554</c:v>
                </c:pt>
                <c:pt idx="1109">
                  <c:v>4.6457140540928563</c:v>
                </c:pt>
                <c:pt idx="1110">
                  <c:v>4.6552857220309516</c:v>
                </c:pt>
                <c:pt idx="1111">
                  <c:v>4.6600715559442847</c:v>
                </c:pt>
                <c:pt idx="1112">
                  <c:v>4.6600715559442838</c:v>
                </c:pt>
                <c:pt idx="1113">
                  <c:v>4.6600715559442847</c:v>
                </c:pt>
                <c:pt idx="1114">
                  <c:v>4.6504998880061903</c:v>
                </c:pt>
                <c:pt idx="1115">
                  <c:v>4.6504998880061885</c:v>
                </c:pt>
                <c:pt idx="1116">
                  <c:v>4.6648573899680947</c:v>
                </c:pt>
                <c:pt idx="1117">
                  <c:v>4.67442905790619</c:v>
                </c:pt>
                <c:pt idx="1118">
                  <c:v>4.6744290579061882</c:v>
                </c:pt>
                <c:pt idx="1119">
                  <c:v>4.6744290579061882</c:v>
                </c:pt>
                <c:pt idx="1120">
                  <c:v>4.6744290579061882</c:v>
                </c:pt>
                <c:pt idx="1121">
                  <c:v>4.6840007258438083</c:v>
                </c:pt>
                <c:pt idx="1122">
                  <c:v>4.6840007258438083</c:v>
                </c:pt>
                <c:pt idx="1123">
                  <c:v>4.6840007258438066</c:v>
                </c:pt>
                <c:pt idx="1124">
                  <c:v>4.6840007258438066</c:v>
                </c:pt>
                <c:pt idx="1125">
                  <c:v>4.6840007258438066</c:v>
                </c:pt>
                <c:pt idx="1126">
                  <c:v>4.6840007258438066</c:v>
                </c:pt>
                <c:pt idx="1127">
                  <c:v>4.6840007258438066</c:v>
                </c:pt>
                <c:pt idx="1128">
                  <c:v>4.6887865598699978</c:v>
                </c:pt>
                <c:pt idx="1129">
                  <c:v>4.6792148919319034</c:v>
                </c:pt>
                <c:pt idx="1130">
                  <c:v>4.6840007259580938</c:v>
                </c:pt>
                <c:pt idx="1131">
                  <c:v>4.6744290580199985</c:v>
                </c:pt>
                <c:pt idx="1132">
                  <c:v>4.6696432241066663</c:v>
                </c:pt>
                <c:pt idx="1133">
                  <c:v>4.6600715561685702</c:v>
                </c:pt>
                <c:pt idx="1134">
                  <c:v>4.6600715561685702</c:v>
                </c:pt>
                <c:pt idx="1135">
                  <c:v>4.6600715561685702</c:v>
                </c:pt>
                <c:pt idx="1136">
                  <c:v>4.6600715561685702</c:v>
                </c:pt>
                <c:pt idx="1137">
                  <c:v>4.6552857221423789</c:v>
                </c:pt>
                <c:pt idx="1138">
                  <c:v>4.6457140542042836</c:v>
                </c:pt>
                <c:pt idx="1139">
                  <c:v>4.6457140542042836</c:v>
                </c:pt>
                <c:pt idx="1140">
                  <c:v>4.6457140542042836</c:v>
                </c:pt>
                <c:pt idx="1141">
                  <c:v>4.6552857221423789</c:v>
                </c:pt>
                <c:pt idx="1142">
                  <c:v>4.6648573900804751</c:v>
                </c:pt>
                <c:pt idx="1143">
                  <c:v>4.6648573900804751</c:v>
                </c:pt>
                <c:pt idx="1144">
                  <c:v>4.6696432239919039</c:v>
                </c:pt>
                <c:pt idx="1145">
                  <c:v>4.6696432239919048</c:v>
                </c:pt>
                <c:pt idx="1146">
                  <c:v>4.664857390080952</c:v>
                </c:pt>
                <c:pt idx="1147">
                  <c:v>4.664857390080952</c:v>
                </c:pt>
                <c:pt idx="1148">
                  <c:v>4.664857390080952</c:v>
                </c:pt>
                <c:pt idx="1149">
                  <c:v>4.6600715560547616</c:v>
                </c:pt>
                <c:pt idx="1150">
                  <c:v>4.6600715560547616</c:v>
                </c:pt>
                <c:pt idx="1151">
                  <c:v>4.6648573899666657</c:v>
                </c:pt>
                <c:pt idx="1152">
                  <c:v>4.6648573899666657</c:v>
                </c:pt>
                <c:pt idx="1153">
                  <c:v>4.6648573899666648</c:v>
                </c:pt>
                <c:pt idx="1154">
                  <c:v>4.6648573899666657</c:v>
                </c:pt>
                <c:pt idx="1155">
                  <c:v>4.6600715559395223</c:v>
                </c:pt>
                <c:pt idx="1156">
                  <c:v>4.6696432238776175</c:v>
                </c:pt>
                <c:pt idx="1157">
                  <c:v>4.6696432238776184</c:v>
                </c:pt>
                <c:pt idx="1158">
                  <c:v>4.6744290579038088</c:v>
                </c:pt>
                <c:pt idx="1159">
                  <c:v>4.6792148918147616</c:v>
                </c:pt>
                <c:pt idx="1160">
                  <c:v>4.6792148918147616</c:v>
                </c:pt>
                <c:pt idx="1161">
                  <c:v>4.6792148918147616</c:v>
                </c:pt>
                <c:pt idx="1162">
                  <c:v>4.6792148918147607</c:v>
                </c:pt>
                <c:pt idx="1163">
                  <c:v>4.6696432238766654</c:v>
                </c:pt>
                <c:pt idx="1164">
                  <c:v>4.6696432238766654</c:v>
                </c:pt>
                <c:pt idx="1165">
                  <c:v>4.6648573899652366</c:v>
                </c:pt>
                <c:pt idx="1166">
                  <c:v>4.6648573899652366</c:v>
                </c:pt>
                <c:pt idx="1167">
                  <c:v>4.6696432238761885</c:v>
                </c:pt>
                <c:pt idx="1168">
                  <c:v>4.6696432238761885</c:v>
                </c:pt>
                <c:pt idx="1169">
                  <c:v>4.6696432238761885</c:v>
                </c:pt>
                <c:pt idx="1170">
                  <c:v>4.6696432238761885</c:v>
                </c:pt>
                <c:pt idx="1171">
                  <c:v>4.6696432238761885</c:v>
                </c:pt>
                <c:pt idx="1172">
                  <c:v>4.6600715559380932</c:v>
                </c:pt>
                <c:pt idx="1173">
                  <c:v>4.6600715559380932</c:v>
                </c:pt>
                <c:pt idx="1174">
                  <c:v>4.6600715559380932</c:v>
                </c:pt>
                <c:pt idx="1175">
                  <c:v>4.6600715559380932</c:v>
                </c:pt>
                <c:pt idx="1176">
                  <c:v>4.674429057903331</c:v>
                </c:pt>
                <c:pt idx="1177">
                  <c:v>4.6648573899652366</c:v>
                </c:pt>
                <c:pt idx="1178">
                  <c:v>4.6648573899652366</c:v>
                </c:pt>
                <c:pt idx="1179">
                  <c:v>4.6648573899652366</c:v>
                </c:pt>
                <c:pt idx="1180">
                  <c:v>4.6600715560542847</c:v>
                </c:pt>
                <c:pt idx="1181">
                  <c:v>4.6600715560542847</c:v>
                </c:pt>
                <c:pt idx="1182">
                  <c:v>4.6600715560542847</c:v>
                </c:pt>
                <c:pt idx="1183">
                  <c:v>4.6504998881161885</c:v>
                </c:pt>
                <c:pt idx="1184">
                  <c:v>4.6504998881161885</c:v>
                </c:pt>
                <c:pt idx="1185">
                  <c:v>4.655285722144761</c:v>
                </c:pt>
                <c:pt idx="1186">
                  <c:v>4.655285722144761</c:v>
                </c:pt>
                <c:pt idx="1187">
                  <c:v>4.655285722144761</c:v>
                </c:pt>
                <c:pt idx="1188">
                  <c:v>4.655285722144761</c:v>
                </c:pt>
                <c:pt idx="1189">
                  <c:v>4.655285722144761</c:v>
                </c:pt>
                <c:pt idx="1190">
                  <c:v>4.655285722144761</c:v>
                </c:pt>
                <c:pt idx="1191">
                  <c:v>4.6552857221447592</c:v>
                </c:pt>
                <c:pt idx="1192">
                  <c:v>4.6552857221447592</c:v>
                </c:pt>
                <c:pt idx="1193">
                  <c:v>4.6648573900828545</c:v>
                </c:pt>
                <c:pt idx="1194">
                  <c:v>4.669643224111903</c:v>
                </c:pt>
                <c:pt idx="1195">
                  <c:v>4.6792148920499983</c:v>
                </c:pt>
                <c:pt idx="1196">
                  <c:v>4.6696432241123791</c:v>
                </c:pt>
                <c:pt idx="1197">
                  <c:v>4.6504998882366655</c:v>
                </c:pt>
                <c:pt idx="1198">
                  <c:v>4.6504998882366655</c:v>
                </c:pt>
                <c:pt idx="1199">
                  <c:v>4.6504998882366655</c:v>
                </c:pt>
                <c:pt idx="1200">
                  <c:v>4.6504998882366646</c:v>
                </c:pt>
                <c:pt idx="1201">
                  <c:v>4.6504998882366655</c:v>
                </c:pt>
                <c:pt idx="1202">
                  <c:v>4.6504998882366655</c:v>
                </c:pt>
                <c:pt idx="1203">
                  <c:v>4.6504998882366655</c:v>
                </c:pt>
                <c:pt idx="1204">
                  <c:v>4.6504998882366655</c:v>
                </c:pt>
                <c:pt idx="1205">
                  <c:v>4.6552857221452379</c:v>
                </c:pt>
                <c:pt idx="1206">
                  <c:v>4.6600715560547616</c:v>
                </c:pt>
                <c:pt idx="1207">
                  <c:v>4.6696432239928569</c:v>
                </c:pt>
                <c:pt idx="1208">
                  <c:v>4.6792148919309522</c:v>
                </c:pt>
                <c:pt idx="1209">
                  <c:v>4.6840007259609511</c:v>
                </c:pt>
                <c:pt idx="1210">
                  <c:v>4.684000725960952</c:v>
                </c:pt>
                <c:pt idx="1211">
                  <c:v>4.6935723938990472</c:v>
                </c:pt>
                <c:pt idx="1212">
                  <c:v>4.6935723938990481</c:v>
                </c:pt>
                <c:pt idx="1213">
                  <c:v>4.7031440618371416</c:v>
                </c:pt>
                <c:pt idx="1214">
                  <c:v>4.6935723938990481</c:v>
                </c:pt>
                <c:pt idx="1215">
                  <c:v>4.6887865598699996</c:v>
                </c:pt>
                <c:pt idx="1216">
                  <c:v>4.6792148919319043</c:v>
                </c:pt>
                <c:pt idx="1217">
                  <c:v>4.6983582278076188</c:v>
                </c:pt>
                <c:pt idx="1218">
                  <c:v>4.7079298957452371</c:v>
                </c:pt>
                <c:pt idx="1219">
                  <c:v>4.7079298957452371</c:v>
                </c:pt>
                <c:pt idx="1220">
                  <c:v>4.7175015636833324</c:v>
                </c:pt>
                <c:pt idx="1221">
                  <c:v>4.7175015636833324</c:v>
                </c:pt>
                <c:pt idx="1222">
                  <c:v>4.7127157297761899</c:v>
                </c:pt>
                <c:pt idx="1223">
                  <c:v>4.7222873977142852</c:v>
                </c:pt>
                <c:pt idx="1224">
                  <c:v>4.7222873977142861</c:v>
                </c:pt>
                <c:pt idx="1225">
                  <c:v>4.7318590656523813</c:v>
                </c:pt>
                <c:pt idx="1226">
                  <c:v>4.7270732317438089</c:v>
                </c:pt>
                <c:pt idx="1227">
                  <c:v>4.7175015638057136</c:v>
                </c:pt>
                <c:pt idx="1228">
                  <c:v>4.7175015638057136</c:v>
                </c:pt>
                <c:pt idx="1229">
                  <c:v>4.7175015638057136</c:v>
                </c:pt>
                <c:pt idx="1230">
                  <c:v>4.7175015636828572</c:v>
                </c:pt>
                <c:pt idx="1231">
                  <c:v>4.7175015636828572</c:v>
                </c:pt>
                <c:pt idx="1232">
                  <c:v>4.7175015636828563</c:v>
                </c:pt>
                <c:pt idx="1233">
                  <c:v>4.7175015636828572</c:v>
                </c:pt>
                <c:pt idx="1234">
                  <c:v>4.7127157296519044</c:v>
                </c:pt>
                <c:pt idx="1235">
                  <c:v>4.7127157296519044</c:v>
                </c:pt>
                <c:pt idx="1236">
                  <c:v>4.7222873975899997</c:v>
                </c:pt>
                <c:pt idx="1237">
                  <c:v>4.7222873975900006</c:v>
                </c:pt>
                <c:pt idx="1238">
                  <c:v>4.7127157296519044</c:v>
                </c:pt>
                <c:pt idx="1239">
                  <c:v>4.7127157296519044</c:v>
                </c:pt>
                <c:pt idx="1240">
                  <c:v>4.7175015635585718</c:v>
                </c:pt>
                <c:pt idx="1241">
                  <c:v>4.7079298956204756</c:v>
                </c:pt>
                <c:pt idx="1242">
                  <c:v>4.6983582276823794</c:v>
                </c:pt>
                <c:pt idx="1243">
                  <c:v>4.7079298956214268</c:v>
                </c:pt>
                <c:pt idx="1244">
                  <c:v>4.6983582276833324</c:v>
                </c:pt>
                <c:pt idx="1245">
                  <c:v>4.6983582276833324</c:v>
                </c:pt>
                <c:pt idx="1246">
                  <c:v>4.6887865597452363</c:v>
                </c:pt>
                <c:pt idx="1247">
                  <c:v>4.6983582276833316</c:v>
                </c:pt>
                <c:pt idx="1248">
                  <c:v>4.7031440615895219</c:v>
                </c:pt>
                <c:pt idx="1249">
                  <c:v>4.6935723936514284</c:v>
                </c:pt>
                <c:pt idx="1250">
                  <c:v>4.6840007257133323</c:v>
                </c:pt>
                <c:pt idx="1251">
                  <c:v>4.6887865597442842</c:v>
                </c:pt>
                <c:pt idx="1252">
                  <c:v>4.688786559744285</c:v>
                </c:pt>
                <c:pt idx="1253">
                  <c:v>4.6887865597442842</c:v>
                </c:pt>
                <c:pt idx="1254">
                  <c:v>4.688786559744285</c:v>
                </c:pt>
                <c:pt idx="1255">
                  <c:v>4.6840007258371426</c:v>
                </c:pt>
                <c:pt idx="1256">
                  <c:v>4.6840007258371417</c:v>
                </c:pt>
                <c:pt idx="1257">
                  <c:v>4.6840007258371417</c:v>
                </c:pt>
                <c:pt idx="1258">
                  <c:v>4.6935723937752369</c:v>
                </c:pt>
                <c:pt idx="1259">
                  <c:v>4.6935723937752361</c:v>
                </c:pt>
                <c:pt idx="1260">
                  <c:v>4.6935723937752361</c:v>
                </c:pt>
                <c:pt idx="1261">
                  <c:v>4.6887865598685687</c:v>
                </c:pt>
                <c:pt idx="1262">
                  <c:v>4.6887865598685687</c:v>
                </c:pt>
                <c:pt idx="1263">
                  <c:v>4.6887865598685687</c:v>
                </c:pt>
                <c:pt idx="1264">
                  <c:v>4.69357239377476</c:v>
                </c:pt>
                <c:pt idx="1265">
                  <c:v>4.6935723937747609</c:v>
                </c:pt>
                <c:pt idx="1266">
                  <c:v>4.6935723937747609</c:v>
                </c:pt>
                <c:pt idx="1267">
                  <c:v>4.6935723937747609</c:v>
                </c:pt>
                <c:pt idx="1268">
                  <c:v>4.6840007258366647</c:v>
                </c:pt>
                <c:pt idx="1269">
                  <c:v>4.6792148919304744</c:v>
                </c:pt>
                <c:pt idx="1270">
                  <c:v>4.6792148919304744</c:v>
                </c:pt>
                <c:pt idx="1271">
                  <c:v>4.6887865598685696</c:v>
                </c:pt>
                <c:pt idx="1272">
                  <c:v>4.6840007259638075</c:v>
                </c:pt>
                <c:pt idx="1273">
                  <c:v>4.6744290580261882</c:v>
                </c:pt>
                <c:pt idx="1274">
                  <c:v>4.6648573900880947</c:v>
                </c:pt>
                <c:pt idx="1275">
                  <c:v>4.6648573900880947</c:v>
                </c:pt>
                <c:pt idx="1276">
                  <c:v>4.67442905802619</c:v>
                </c:pt>
                <c:pt idx="1277">
                  <c:v>4.67442905802619</c:v>
                </c:pt>
                <c:pt idx="1278">
                  <c:v>4.6648573900880947</c:v>
                </c:pt>
                <c:pt idx="1279">
                  <c:v>4.6552857221499986</c:v>
                </c:pt>
                <c:pt idx="1280">
                  <c:v>4.6648573900880939</c:v>
                </c:pt>
                <c:pt idx="1281">
                  <c:v>4.6600715561838086</c:v>
                </c:pt>
                <c:pt idx="1282">
                  <c:v>4.6600715561838095</c:v>
                </c:pt>
                <c:pt idx="1283">
                  <c:v>4.6600715561838095</c:v>
                </c:pt>
                <c:pt idx="1284">
                  <c:v>4.6648573902176178</c:v>
                </c:pt>
                <c:pt idx="1285">
                  <c:v>4.6457140543419042</c:v>
                </c:pt>
                <c:pt idx="1286">
                  <c:v>4.6457140543419042</c:v>
                </c:pt>
                <c:pt idx="1287">
                  <c:v>4.6457140543419042</c:v>
                </c:pt>
                <c:pt idx="1288">
                  <c:v>4.6457140543419033</c:v>
                </c:pt>
                <c:pt idx="1289">
                  <c:v>4.6457140543419033</c:v>
                </c:pt>
                <c:pt idx="1290">
                  <c:v>4.6457140543419033</c:v>
                </c:pt>
                <c:pt idx="1291">
                  <c:v>4.6457140543419015</c:v>
                </c:pt>
                <c:pt idx="1292">
                  <c:v>4.6361423864038072</c:v>
                </c:pt>
                <c:pt idx="1293">
                  <c:v>4.6361423864047602</c:v>
                </c:pt>
                <c:pt idx="1294">
                  <c:v>4.6457140543423785</c:v>
                </c:pt>
                <c:pt idx="1295">
                  <c:v>4.6457140543423785</c:v>
                </c:pt>
                <c:pt idx="1296">
                  <c:v>4.6504998883766646</c:v>
                </c:pt>
                <c:pt idx="1297">
                  <c:v>4.6409282204385693</c:v>
                </c:pt>
                <c:pt idx="1298">
                  <c:v>4.6409282204385693</c:v>
                </c:pt>
                <c:pt idx="1299">
                  <c:v>4.6409282204385693</c:v>
                </c:pt>
                <c:pt idx="1300">
                  <c:v>4.6409282204385693</c:v>
                </c:pt>
                <c:pt idx="1301">
                  <c:v>4.6361423865352362</c:v>
                </c:pt>
                <c:pt idx="1302">
                  <c:v>4.6409282204395224</c:v>
                </c:pt>
                <c:pt idx="1303">
                  <c:v>4.6409282204395224</c:v>
                </c:pt>
                <c:pt idx="1304">
                  <c:v>4.6504998883776167</c:v>
                </c:pt>
                <c:pt idx="1305">
                  <c:v>4.6504998882471416</c:v>
                </c:pt>
                <c:pt idx="1306">
                  <c:v>4.6600715561847608</c:v>
                </c:pt>
                <c:pt idx="1307">
                  <c:v>4.6648573902195229</c:v>
                </c:pt>
                <c:pt idx="1308">
                  <c:v>4.6648573902195229</c:v>
                </c:pt>
                <c:pt idx="1309">
                  <c:v>4.6744290581576182</c:v>
                </c:pt>
                <c:pt idx="1310">
                  <c:v>4.6840007260957135</c:v>
                </c:pt>
                <c:pt idx="1311">
                  <c:v>4.6840007260957126</c:v>
                </c:pt>
                <c:pt idx="1312">
                  <c:v>4.6935723940338079</c:v>
                </c:pt>
                <c:pt idx="1313">
                  <c:v>4.7031440619719032</c:v>
                </c:pt>
                <c:pt idx="1314">
                  <c:v>4.7079298958757123</c:v>
                </c:pt>
                <c:pt idx="1315">
                  <c:v>4.7079298958757132</c:v>
                </c:pt>
                <c:pt idx="1316">
                  <c:v>4.7175015638138085</c:v>
                </c:pt>
                <c:pt idx="1317">
                  <c:v>4.7222873977176176</c:v>
                </c:pt>
                <c:pt idx="1318">
                  <c:v>4.7222873977176176</c:v>
                </c:pt>
                <c:pt idx="1319">
                  <c:v>4.7222873977176176</c:v>
                </c:pt>
                <c:pt idx="1320">
                  <c:v>4.7270732316204755</c:v>
                </c:pt>
                <c:pt idx="1321">
                  <c:v>4.7270732316204755</c:v>
                </c:pt>
                <c:pt idx="1322">
                  <c:v>4.7318590655238086</c:v>
                </c:pt>
                <c:pt idx="1323">
                  <c:v>4.7318590655238086</c:v>
                </c:pt>
                <c:pt idx="1324">
                  <c:v>4.7318590655238086</c:v>
                </c:pt>
                <c:pt idx="1325">
                  <c:v>4.7318590655238086</c:v>
                </c:pt>
                <c:pt idx="1326">
                  <c:v>4.731859065656189</c:v>
                </c:pt>
                <c:pt idx="1327">
                  <c:v>4.731859065656189</c:v>
                </c:pt>
                <c:pt idx="1328">
                  <c:v>4.7318590655238086</c:v>
                </c:pt>
                <c:pt idx="1329">
                  <c:v>4.7318590655238086</c:v>
                </c:pt>
                <c:pt idx="1330">
                  <c:v>4.7222873975857143</c:v>
                </c:pt>
                <c:pt idx="1331">
                  <c:v>4.7127157296476181</c:v>
                </c:pt>
                <c:pt idx="1332">
                  <c:v>4.7222873975857134</c:v>
                </c:pt>
                <c:pt idx="1333">
                  <c:v>4.7127157296476199</c:v>
                </c:pt>
                <c:pt idx="1334">
                  <c:v>4.7031440617095237</c:v>
                </c:pt>
                <c:pt idx="1335">
                  <c:v>4.6935723937714275</c:v>
                </c:pt>
                <c:pt idx="1336">
                  <c:v>4.7031440617095228</c:v>
                </c:pt>
                <c:pt idx="1337">
                  <c:v>4.6983582278076179</c:v>
                </c:pt>
                <c:pt idx="1338">
                  <c:v>4.6887865598695218</c:v>
                </c:pt>
                <c:pt idx="1339">
                  <c:v>4.6935723939061891</c:v>
                </c:pt>
                <c:pt idx="1340">
                  <c:v>4.6840007259685699</c:v>
                </c:pt>
                <c:pt idx="1341">
                  <c:v>4.6887865600038081</c:v>
                </c:pt>
                <c:pt idx="1342">
                  <c:v>4.693572393905713</c:v>
                </c:pt>
                <c:pt idx="1343">
                  <c:v>4.6840007259676186</c:v>
                </c:pt>
                <c:pt idx="1344">
                  <c:v>4.6935723939057139</c:v>
                </c:pt>
                <c:pt idx="1345">
                  <c:v>4.6840007259680947</c:v>
                </c:pt>
                <c:pt idx="1346">
                  <c:v>4.6744290580299985</c:v>
                </c:pt>
                <c:pt idx="1347">
                  <c:v>4.6696432239942833</c:v>
                </c:pt>
                <c:pt idx="1348">
                  <c:v>4.6696432239942833</c:v>
                </c:pt>
                <c:pt idx="1349">
                  <c:v>4.6648573900919033</c:v>
                </c:pt>
                <c:pt idx="1350">
                  <c:v>4.6744290580299985</c:v>
                </c:pt>
                <c:pt idx="1351">
                  <c:v>4.6744290580299985</c:v>
                </c:pt>
                <c:pt idx="1352">
                  <c:v>4.6792148919314274</c:v>
                </c:pt>
                <c:pt idx="1353">
                  <c:v>4.6696432239933321</c:v>
                </c:pt>
                <c:pt idx="1354">
                  <c:v>4.6696432239933321</c:v>
                </c:pt>
                <c:pt idx="1355">
                  <c:v>4.6696432239933321</c:v>
                </c:pt>
                <c:pt idx="1356">
                  <c:v>4.6792148919314274</c:v>
                </c:pt>
                <c:pt idx="1357">
                  <c:v>4.6744290578942849</c:v>
                </c:pt>
                <c:pt idx="1358">
                  <c:v>4.674429057895237</c:v>
                </c:pt>
                <c:pt idx="1359">
                  <c:v>4.6840007258333332</c:v>
                </c:pt>
                <c:pt idx="1360">
                  <c:v>4.6792148917966658</c:v>
                </c:pt>
                <c:pt idx="1361">
                  <c:v>4.6935723937719036</c:v>
                </c:pt>
                <c:pt idx="1362">
                  <c:v>4.6935723937719045</c:v>
                </c:pt>
                <c:pt idx="1363">
                  <c:v>4.6887865598699996</c:v>
                </c:pt>
                <c:pt idx="1364">
                  <c:v>4.6887865598699996</c:v>
                </c:pt>
                <c:pt idx="1365">
                  <c:v>4.6792148919319034</c:v>
                </c:pt>
                <c:pt idx="1366">
                  <c:v>4.6887865598695226</c:v>
                </c:pt>
                <c:pt idx="1367">
                  <c:v>4.6887865598695218</c:v>
                </c:pt>
                <c:pt idx="1368">
                  <c:v>4.698358227807617</c:v>
                </c:pt>
                <c:pt idx="1369">
                  <c:v>4.6983582278076179</c:v>
                </c:pt>
                <c:pt idx="1370">
                  <c:v>4.6983582278076179</c:v>
                </c:pt>
                <c:pt idx="1371">
                  <c:v>4.6887865598695218</c:v>
                </c:pt>
                <c:pt idx="1372">
                  <c:v>4.6887865598695226</c:v>
                </c:pt>
                <c:pt idx="1373">
                  <c:v>4.6840007259680938</c:v>
                </c:pt>
                <c:pt idx="1374">
                  <c:v>4.6887865598680936</c:v>
                </c:pt>
                <c:pt idx="1375">
                  <c:v>4.6887865598680927</c:v>
                </c:pt>
                <c:pt idx="1376">
                  <c:v>4.6983582278061888</c:v>
                </c:pt>
                <c:pt idx="1377">
                  <c:v>4.6887865598680936</c:v>
                </c:pt>
                <c:pt idx="1378">
                  <c:v>4.6935723939052361</c:v>
                </c:pt>
                <c:pt idx="1379">
                  <c:v>4.6887865598680953</c:v>
                </c:pt>
                <c:pt idx="1380">
                  <c:v>4.6887865598680945</c:v>
                </c:pt>
                <c:pt idx="1381">
                  <c:v>4.693572393906666</c:v>
                </c:pt>
                <c:pt idx="1382">
                  <c:v>4.6887865598690466</c:v>
                </c:pt>
                <c:pt idx="1383">
                  <c:v>4.6792148919309504</c:v>
                </c:pt>
                <c:pt idx="1384">
                  <c:v>4.6887865598690457</c:v>
                </c:pt>
                <c:pt idx="1385">
                  <c:v>4.6887865598690466</c:v>
                </c:pt>
                <c:pt idx="1386">
                  <c:v>4.6887865598690466</c:v>
                </c:pt>
                <c:pt idx="1387">
                  <c:v>4.6983582278071419</c:v>
                </c:pt>
                <c:pt idx="1388">
                  <c:v>4.6983582278071427</c:v>
                </c:pt>
                <c:pt idx="1389">
                  <c:v>4.6887865598690466</c:v>
                </c:pt>
                <c:pt idx="1390">
                  <c:v>4.6887865598690466</c:v>
                </c:pt>
                <c:pt idx="1391">
                  <c:v>4.6983582278071419</c:v>
                </c:pt>
                <c:pt idx="1392">
                  <c:v>4.6983582278071427</c:v>
                </c:pt>
                <c:pt idx="1393">
                  <c:v>4.707929895745238</c:v>
                </c:pt>
                <c:pt idx="1394">
                  <c:v>4.7079298957452371</c:v>
                </c:pt>
                <c:pt idx="1395">
                  <c:v>4.7031440618452374</c:v>
                </c:pt>
                <c:pt idx="1396">
                  <c:v>4.7127157297833326</c:v>
                </c:pt>
                <c:pt idx="1397">
                  <c:v>4.707929895884762</c:v>
                </c:pt>
                <c:pt idx="1398">
                  <c:v>4.7079298958847611</c:v>
                </c:pt>
                <c:pt idx="1399">
                  <c:v>4.6983582279466658</c:v>
                </c:pt>
                <c:pt idx="1400">
                  <c:v>4.7031440618457125</c:v>
                </c:pt>
                <c:pt idx="1401">
                  <c:v>4.693572393907619</c:v>
                </c:pt>
                <c:pt idx="1402">
                  <c:v>4.6840007258299989</c:v>
                </c:pt>
                <c:pt idx="1403">
                  <c:v>4.6840007258299989</c:v>
                </c:pt>
                <c:pt idx="1404">
                  <c:v>4.6840007258299989</c:v>
                </c:pt>
                <c:pt idx="1405">
                  <c:v>4.6840007258299989</c:v>
                </c:pt>
                <c:pt idx="1406">
                  <c:v>4.6840007258299989</c:v>
                </c:pt>
                <c:pt idx="1407">
                  <c:v>4.6840007258299989</c:v>
                </c:pt>
                <c:pt idx="1408">
                  <c:v>4.6792148917904752</c:v>
                </c:pt>
                <c:pt idx="1409">
                  <c:v>4.6887865597285705</c:v>
                </c:pt>
                <c:pt idx="1410">
                  <c:v>4.6887865597285705</c:v>
                </c:pt>
                <c:pt idx="1411">
                  <c:v>4.6983582276666658</c:v>
                </c:pt>
                <c:pt idx="1412">
                  <c:v>4.6983582276666649</c:v>
                </c:pt>
                <c:pt idx="1413">
                  <c:v>4.6983582276666649</c:v>
                </c:pt>
                <c:pt idx="1414">
                  <c:v>4.6887865597285705</c:v>
                </c:pt>
                <c:pt idx="1415">
                  <c:v>4.6983582276666658</c:v>
                </c:pt>
                <c:pt idx="1416">
                  <c:v>4.6983582276666649</c:v>
                </c:pt>
                <c:pt idx="1417">
                  <c:v>4.6887865597285705</c:v>
                </c:pt>
                <c:pt idx="1418">
                  <c:v>4.6840007256890468</c:v>
                </c:pt>
                <c:pt idx="1419">
                  <c:v>4.6935723936271421</c:v>
                </c:pt>
                <c:pt idx="1420">
                  <c:v>4.7031440615652373</c:v>
                </c:pt>
                <c:pt idx="1421">
                  <c:v>4.6983582276661888</c:v>
                </c:pt>
                <c:pt idx="1422">
                  <c:v>4.7031440615638083</c:v>
                </c:pt>
                <c:pt idx="1423">
                  <c:v>4.7175015635409512</c:v>
                </c:pt>
                <c:pt idx="1424">
                  <c:v>4.7270732314790465</c:v>
                </c:pt>
                <c:pt idx="1425">
                  <c:v>4.7366448994171417</c:v>
                </c:pt>
                <c:pt idx="1426">
                  <c:v>4.7270732314790473</c:v>
                </c:pt>
                <c:pt idx="1427">
                  <c:v>4.7318590653766668</c:v>
                </c:pt>
                <c:pt idx="1428">
                  <c:v>4.7318590653766659</c:v>
                </c:pt>
                <c:pt idx="1429">
                  <c:v>4.7366448994161887</c:v>
                </c:pt>
                <c:pt idx="1430">
                  <c:v>4.7270732314780943</c:v>
                </c:pt>
                <c:pt idx="1431">
                  <c:v>4.7366448994161896</c:v>
                </c:pt>
                <c:pt idx="1432">
                  <c:v>4.7366448994161905</c:v>
                </c:pt>
                <c:pt idx="1433">
                  <c:v>4.7270732314780943</c:v>
                </c:pt>
                <c:pt idx="1434">
                  <c:v>4.7270732314780943</c:v>
                </c:pt>
                <c:pt idx="1435">
                  <c:v>4.7270732314780943</c:v>
                </c:pt>
                <c:pt idx="1436">
                  <c:v>4.7175015635399991</c:v>
                </c:pt>
                <c:pt idx="1437">
                  <c:v>4.7222873974371415</c:v>
                </c:pt>
                <c:pt idx="1438">
                  <c:v>4.7222873974371415</c:v>
                </c:pt>
                <c:pt idx="1439">
                  <c:v>4.7222873974371415</c:v>
                </c:pt>
                <c:pt idx="1440">
                  <c:v>4.7127157294990454</c:v>
                </c:pt>
                <c:pt idx="1441">
                  <c:v>4.7127157294990463</c:v>
                </c:pt>
                <c:pt idx="1442">
                  <c:v>4.7127157294990472</c:v>
                </c:pt>
                <c:pt idx="1443">
                  <c:v>4.7079298956014277</c:v>
                </c:pt>
                <c:pt idx="1444">
                  <c:v>4.6983582276633316</c:v>
                </c:pt>
                <c:pt idx="1445">
                  <c:v>4.6887865597252372</c:v>
                </c:pt>
                <c:pt idx="1446">
                  <c:v>4.679214891787141</c:v>
                </c:pt>
                <c:pt idx="1447">
                  <c:v>4.679214891787141</c:v>
                </c:pt>
                <c:pt idx="1448">
                  <c:v>4.6744290578895216</c:v>
                </c:pt>
                <c:pt idx="1449">
                  <c:v>4.6840007258276168</c:v>
                </c:pt>
                <c:pt idx="1450">
                  <c:v>4.6744290578895225</c:v>
                </c:pt>
                <c:pt idx="1451">
                  <c:v>4.6744290578895225</c:v>
                </c:pt>
                <c:pt idx="1452">
                  <c:v>4.6744290578895216</c:v>
                </c:pt>
                <c:pt idx="1453">
                  <c:v>4.6744290578895225</c:v>
                </c:pt>
                <c:pt idx="1454">
                  <c:v>4.6744290578895225</c:v>
                </c:pt>
                <c:pt idx="1455">
                  <c:v>4.6744290578895225</c:v>
                </c:pt>
                <c:pt idx="1456">
                  <c:v>4.6840007258276168</c:v>
                </c:pt>
                <c:pt idx="1457">
                  <c:v>4.6840007258276177</c:v>
                </c:pt>
                <c:pt idx="1458">
                  <c:v>4.6792148919304744</c:v>
                </c:pt>
                <c:pt idx="1459">
                  <c:v>4.6792148919304744</c:v>
                </c:pt>
                <c:pt idx="1460">
                  <c:v>4.6792148919304744</c:v>
                </c:pt>
                <c:pt idx="1461">
                  <c:v>4.6887865598685696</c:v>
                </c:pt>
                <c:pt idx="1462">
                  <c:v>4.6887865598685705</c:v>
                </c:pt>
                <c:pt idx="1463">
                  <c:v>4.6983582278066658</c:v>
                </c:pt>
                <c:pt idx="1464">
                  <c:v>4.7079298957447593</c:v>
                </c:pt>
                <c:pt idx="1465">
                  <c:v>4.7079298957447593</c:v>
                </c:pt>
                <c:pt idx="1466">
                  <c:v>4.7079298957447593</c:v>
                </c:pt>
                <c:pt idx="1467">
                  <c:v>4.7079298957447593</c:v>
                </c:pt>
                <c:pt idx="1468">
                  <c:v>4.7079298957447593</c:v>
                </c:pt>
                <c:pt idx="1469">
                  <c:v>4.7079298957447593</c:v>
                </c:pt>
                <c:pt idx="1470">
                  <c:v>4.6983582278066649</c:v>
                </c:pt>
                <c:pt idx="1471">
                  <c:v>4.6983582278066649</c:v>
                </c:pt>
                <c:pt idx="1472">
                  <c:v>4.7079298957447602</c:v>
                </c:pt>
                <c:pt idx="1473">
                  <c:v>4.7031440617019022</c:v>
                </c:pt>
                <c:pt idx="1474">
                  <c:v>4.6935723937638079</c:v>
                </c:pt>
                <c:pt idx="1475">
                  <c:v>4.6935723937638079</c:v>
                </c:pt>
                <c:pt idx="1476">
                  <c:v>4.6935723937638079</c:v>
                </c:pt>
                <c:pt idx="1477">
                  <c:v>4.693572393763807</c:v>
                </c:pt>
                <c:pt idx="1478">
                  <c:v>4.6935723937638079</c:v>
                </c:pt>
                <c:pt idx="1479">
                  <c:v>4.6887865598690457</c:v>
                </c:pt>
                <c:pt idx="1480">
                  <c:v>4.6887865598690466</c:v>
                </c:pt>
                <c:pt idx="1481">
                  <c:v>4.6983582278071419</c:v>
                </c:pt>
                <c:pt idx="1482">
                  <c:v>4.6983582278071427</c:v>
                </c:pt>
                <c:pt idx="1483">
                  <c:v>4.6887865598690466</c:v>
                </c:pt>
                <c:pt idx="1484">
                  <c:v>4.6887865598690457</c:v>
                </c:pt>
                <c:pt idx="1485">
                  <c:v>4.6887865598690466</c:v>
                </c:pt>
                <c:pt idx="1486">
                  <c:v>4.6887865598690466</c:v>
                </c:pt>
                <c:pt idx="1487">
                  <c:v>4.6887865598690457</c:v>
                </c:pt>
                <c:pt idx="1488">
                  <c:v>4.6887865598690457</c:v>
                </c:pt>
                <c:pt idx="1489">
                  <c:v>4.6887865598690457</c:v>
                </c:pt>
                <c:pt idx="1490">
                  <c:v>4.6887865598690457</c:v>
                </c:pt>
                <c:pt idx="1491">
                  <c:v>4.6887865598690457</c:v>
                </c:pt>
                <c:pt idx="1492">
                  <c:v>4.6935723939128549</c:v>
                </c:pt>
                <c:pt idx="1493">
                  <c:v>4.6935723939128557</c:v>
                </c:pt>
                <c:pt idx="1494">
                  <c:v>4.6983582279557128</c:v>
                </c:pt>
                <c:pt idx="1495">
                  <c:v>4.7031440619999989</c:v>
                </c:pt>
                <c:pt idx="1496">
                  <c:v>4.7127157299380942</c:v>
                </c:pt>
                <c:pt idx="1497">
                  <c:v>4.7127157299380951</c:v>
                </c:pt>
                <c:pt idx="1498">
                  <c:v>4.7031440619999998</c:v>
                </c:pt>
                <c:pt idx="1499">
                  <c:v>4.7031440619999989</c:v>
                </c:pt>
                <c:pt idx="1500">
                  <c:v>4.7079298958947602</c:v>
                </c:pt>
                <c:pt idx="1501">
                  <c:v>4.7175015638328563</c:v>
                </c:pt>
                <c:pt idx="1502">
                  <c:v>4.7175015638328563</c:v>
                </c:pt>
                <c:pt idx="1503">
                  <c:v>4.7175015638328555</c:v>
                </c:pt>
                <c:pt idx="1504">
                  <c:v>4.7175015638328563</c:v>
                </c:pt>
                <c:pt idx="1505">
                  <c:v>4.7175015638328563</c:v>
                </c:pt>
                <c:pt idx="1506">
                  <c:v>4.7079298958947611</c:v>
                </c:pt>
                <c:pt idx="1507">
                  <c:v>4.7079298958947611</c:v>
                </c:pt>
                <c:pt idx="1508">
                  <c:v>4.7127157299395233</c:v>
                </c:pt>
                <c:pt idx="1509">
                  <c:v>4.7222873978776185</c:v>
                </c:pt>
                <c:pt idx="1510">
                  <c:v>4.7318590658157138</c:v>
                </c:pt>
                <c:pt idx="1511">
                  <c:v>4.7414307337538082</c:v>
                </c:pt>
                <c:pt idx="1512">
                  <c:v>4.7414307337538082</c:v>
                </c:pt>
                <c:pt idx="1513">
                  <c:v>4.7366448997099981</c:v>
                </c:pt>
                <c:pt idx="1514">
                  <c:v>4.7270732317719037</c:v>
                </c:pt>
                <c:pt idx="1515">
                  <c:v>4.7175015638338085</c:v>
                </c:pt>
                <c:pt idx="1516">
                  <c:v>4.7127157297895224</c:v>
                </c:pt>
                <c:pt idx="1517">
                  <c:v>4.7031440618514262</c:v>
                </c:pt>
                <c:pt idx="1518">
                  <c:v>4.7127157297895215</c:v>
                </c:pt>
                <c:pt idx="1519">
                  <c:v>4.7127157297895224</c:v>
                </c:pt>
                <c:pt idx="1520">
                  <c:v>4.7175015636823803</c:v>
                </c:pt>
                <c:pt idx="1521">
                  <c:v>4.7175015636823803</c:v>
                </c:pt>
                <c:pt idx="1522">
                  <c:v>4.7079298957442859</c:v>
                </c:pt>
                <c:pt idx="1523">
                  <c:v>4.707929895744285</c:v>
                </c:pt>
                <c:pt idx="1524">
                  <c:v>4.6983582278061897</c:v>
                </c:pt>
                <c:pt idx="1525">
                  <c:v>4.6983582278061897</c:v>
                </c:pt>
                <c:pt idx="1526">
                  <c:v>4.6935723939138088</c:v>
                </c:pt>
                <c:pt idx="1527">
                  <c:v>4.698358227959524</c:v>
                </c:pt>
                <c:pt idx="1528">
                  <c:v>4.7031440620052383</c:v>
                </c:pt>
                <c:pt idx="1529">
                  <c:v>4.7079298958985714</c:v>
                </c:pt>
                <c:pt idx="1530">
                  <c:v>4.7079298958985714</c:v>
                </c:pt>
                <c:pt idx="1531">
                  <c:v>4.7079298958985714</c:v>
                </c:pt>
                <c:pt idx="1532">
                  <c:v>4.6983582279604761</c:v>
                </c:pt>
                <c:pt idx="1533">
                  <c:v>4.6983582279604752</c:v>
                </c:pt>
                <c:pt idx="1534">
                  <c:v>4.6983582279604752</c:v>
                </c:pt>
                <c:pt idx="1535">
                  <c:v>4.6983582279604752</c:v>
                </c:pt>
                <c:pt idx="1536">
                  <c:v>4.6983582279604734</c:v>
                </c:pt>
                <c:pt idx="1537">
                  <c:v>4.7079298958985687</c:v>
                </c:pt>
                <c:pt idx="1538">
                  <c:v>4.7079298958985696</c:v>
                </c:pt>
                <c:pt idx="1539">
                  <c:v>4.6983582279604752</c:v>
                </c:pt>
                <c:pt idx="1540">
                  <c:v>4.6983582279604752</c:v>
                </c:pt>
                <c:pt idx="1541">
                  <c:v>4.6935723940676182</c:v>
                </c:pt>
                <c:pt idx="1542">
                  <c:v>4.6935723940676182</c:v>
                </c:pt>
                <c:pt idx="1543">
                  <c:v>4.6935723940676173</c:v>
                </c:pt>
                <c:pt idx="1544">
                  <c:v>4.684000726129522</c:v>
                </c:pt>
                <c:pt idx="1545">
                  <c:v>4.684000726129522</c:v>
                </c:pt>
                <c:pt idx="1546">
                  <c:v>4.6840007261295211</c:v>
                </c:pt>
                <c:pt idx="1547">
                  <c:v>4.6887865600219021</c:v>
                </c:pt>
                <c:pt idx="1548">
                  <c:v>4.6840007259761887</c:v>
                </c:pt>
                <c:pt idx="1549">
                  <c:v>4.6887865598685696</c:v>
                </c:pt>
                <c:pt idx="1550">
                  <c:v>4.6792148919304752</c:v>
                </c:pt>
                <c:pt idx="1551">
                  <c:v>4.6600715560547608</c:v>
                </c:pt>
                <c:pt idx="1552">
                  <c:v>4.6504998881166664</c:v>
                </c:pt>
                <c:pt idx="1553">
                  <c:v>4.6504998881166664</c:v>
                </c:pt>
                <c:pt idx="1554">
                  <c:v>4.6552857221638089</c:v>
                </c:pt>
                <c:pt idx="1555">
                  <c:v>4.6552857221638089</c:v>
                </c:pt>
                <c:pt idx="1556">
                  <c:v>4.6552857221638089</c:v>
                </c:pt>
                <c:pt idx="1557">
                  <c:v>4.6648573901019041</c:v>
                </c:pt>
                <c:pt idx="1558">
                  <c:v>4.6552857221638089</c:v>
                </c:pt>
                <c:pt idx="1559">
                  <c:v>4.6552857221638089</c:v>
                </c:pt>
                <c:pt idx="1560">
                  <c:v>4.6552857221638089</c:v>
                </c:pt>
                <c:pt idx="1561">
                  <c:v>4.6552857221638089</c:v>
                </c:pt>
                <c:pt idx="1562">
                  <c:v>4.6648573901019024</c:v>
                </c:pt>
                <c:pt idx="1563">
                  <c:v>4.6648573901019033</c:v>
                </c:pt>
                <c:pt idx="1564">
                  <c:v>4.6648573901019033</c:v>
                </c:pt>
                <c:pt idx="1565">
                  <c:v>4.6696432241495227</c:v>
                </c:pt>
                <c:pt idx="1566">
                  <c:v>4.679214892087618</c:v>
                </c:pt>
                <c:pt idx="1567">
                  <c:v>4.6840007261352365</c:v>
                </c:pt>
                <c:pt idx="1568">
                  <c:v>4.6792148922447598</c:v>
                </c:pt>
                <c:pt idx="1569">
                  <c:v>4.6792148922447598</c:v>
                </c:pt>
                <c:pt idx="1570">
                  <c:v>4.6792148922447607</c:v>
                </c:pt>
                <c:pt idx="1571">
                  <c:v>4.6840007262928562</c:v>
                </c:pt>
                <c:pt idx="1572">
                  <c:v>4.6935723942304746</c:v>
                </c:pt>
                <c:pt idx="1573">
                  <c:v>4.7031440621685698</c:v>
                </c:pt>
                <c:pt idx="1574">
                  <c:v>4.7031440621685707</c:v>
                </c:pt>
                <c:pt idx="1575">
                  <c:v>4.7079298960595226</c:v>
                </c:pt>
                <c:pt idx="1576">
                  <c:v>4.7127157301076181</c:v>
                </c:pt>
                <c:pt idx="1577">
                  <c:v>4.7222873980457134</c:v>
                </c:pt>
                <c:pt idx="1578">
                  <c:v>4.7127157301076199</c:v>
                </c:pt>
                <c:pt idx="1579">
                  <c:v>4.7127157301076181</c:v>
                </c:pt>
                <c:pt idx="1580">
                  <c:v>4.7175015641561897</c:v>
                </c:pt>
                <c:pt idx="1581">
                  <c:v>4.7175015641561906</c:v>
                </c:pt>
                <c:pt idx="1582">
                  <c:v>4.7175015641561897</c:v>
                </c:pt>
                <c:pt idx="1583">
                  <c:v>4.7175015641561897</c:v>
                </c:pt>
                <c:pt idx="1584">
                  <c:v>4.7222873982047622</c:v>
                </c:pt>
                <c:pt idx="1585">
                  <c:v>4.7222873982047622</c:v>
                </c:pt>
                <c:pt idx="1586">
                  <c:v>4.7175015641571418</c:v>
                </c:pt>
                <c:pt idx="1587">
                  <c:v>4.7079298962190466</c:v>
                </c:pt>
                <c:pt idx="1588">
                  <c:v>4.7031440621714262</c:v>
                </c:pt>
                <c:pt idx="1589">
                  <c:v>4.7079298960619029</c:v>
                </c:pt>
                <c:pt idx="1590">
                  <c:v>4.7079298960619038</c:v>
                </c:pt>
                <c:pt idx="1591">
                  <c:v>4.7079298960619029</c:v>
                </c:pt>
                <c:pt idx="1592">
                  <c:v>4.7031440620138074</c:v>
                </c:pt>
                <c:pt idx="1593">
                  <c:v>4.7031440620138092</c:v>
                </c:pt>
                <c:pt idx="1594">
                  <c:v>4.693572394075713</c:v>
                </c:pt>
                <c:pt idx="1595">
                  <c:v>4.693572394075713</c:v>
                </c:pt>
                <c:pt idx="1596">
                  <c:v>4.6840007261376169</c:v>
                </c:pt>
                <c:pt idx="1597">
                  <c:v>4.6792148920895222</c:v>
                </c:pt>
                <c:pt idx="1598">
                  <c:v>4.6696432241514261</c:v>
                </c:pt>
                <c:pt idx="1599">
                  <c:v>4.6792148920895213</c:v>
                </c:pt>
                <c:pt idx="1600">
                  <c:v>4.6792148920895222</c:v>
                </c:pt>
                <c:pt idx="1601">
                  <c:v>4.6744290580409507</c:v>
                </c:pt>
                <c:pt idx="1602">
                  <c:v>4.6840007259790459</c:v>
                </c:pt>
                <c:pt idx="1603">
                  <c:v>4.6840007259790468</c:v>
                </c:pt>
                <c:pt idx="1604">
                  <c:v>4.6840007259790477</c:v>
                </c:pt>
                <c:pt idx="1605">
                  <c:v>4.6792148919304752</c:v>
                </c:pt>
                <c:pt idx="1606">
                  <c:v>4.6792148919304752</c:v>
                </c:pt>
                <c:pt idx="1607">
                  <c:v>4.6792148919304752</c:v>
                </c:pt>
                <c:pt idx="1608">
                  <c:v>4.6792148919304752</c:v>
                </c:pt>
                <c:pt idx="1609">
                  <c:v>4.6792148919304744</c:v>
                </c:pt>
                <c:pt idx="1610">
                  <c:v>4.6792148919304752</c:v>
                </c:pt>
                <c:pt idx="1611">
                  <c:v>4.6887865598685687</c:v>
                </c:pt>
                <c:pt idx="1612">
                  <c:v>4.6792148919304744</c:v>
                </c:pt>
                <c:pt idx="1613">
                  <c:v>4.6792148919304744</c:v>
                </c:pt>
                <c:pt idx="1614">
                  <c:v>4.6792148919304744</c:v>
                </c:pt>
                <c:pt idx="1615">
                  <c:v>4.6792148919304744</c:v>
                </c:pt>
                <c:pt idx="1616">
                  <c:v>4.6792148919304744</c:v>
                </c:pt>
                <c:pt idx="1617">
                  <c:v>4.6792148919304744</c:v>
                </c:pt>
                <c:pt idx="1618">
                  <c:v>4.6792148919304744</c:v>
                </c:pt>
                <c:pt idx="1619">
                  <c:v>4.6792148919304744</c:v>
                </c:pt>
                <c:pt idx="1620">
                  <c:v>4.6696432239923782</c:v>
                </c:pt>
                <c:pt idx="1621">
                  <c:v>4.6792148919304735</c:v>
                </c:pt>
                <c:pt idx="1622">
                  <c:v>4.6792148919304744</c:v>
                </c:pt>
                <c:pt idx="1623">
                  <c:v>4.6696432239923791</c:v>
                </c:pt>
                <c:pt idx="1624">
                  <c:v>4.6696432239923791</c:v>
                </c:pt>
                <c:pt idx="1625">
                  <c:v>4.6696432239923791</c:v>
                </c:pt>
                <c:pt idx="1626">
                  <c:v>4.6696432239923791</c:v>
                </c:pt>
                <c:pt idx="1627">
                  <c:v>4.6696432239923791</c:v>
                </c:pt>
                <c:pt idx="1628">
                  <c:v>4.6744290580433319</c:v>
                </c:pt>
                <c:pt idx="1629">
                  <c:v>4.6744290580433328</c:v>
                </c:pt>
                <c:pt idx="1630">
                  <c:v>4.6744290580433328</c:v>
                </c:pt>
                <c:pt idx="1631">
                  <c:v>4.6696432241561894</c:v>
                </c:pt>
                <c:pt idx="1632">
                  <c:v>4.6648573902690469</c:v>
                </c:pt>
                <c:pt idx="1633">
                  <c:v>4.6696432243199997</c:v>
                </c:pt>
                <c:pt idx="1634">
                  <c:v>4.6696432243199997</c:v>
                </c:pt>
                <c:pt idx="1635">
                  <c:v>4.6696432243199997</c:v>
                </c:pt>
                <c:pt idx="1636">
                  <c:v>4.6792148922580949</c:v>
                </c:pt>
                <c:pt idx="1637">
                  <c:v>4.6840007261452365</c:v>
                </c:pt>
                <c:pt idx="1638">
                  <c:v>4.6935723940833318</c:v>
                </c:pt>
                <c:pt idx="1639">
                  <c:v>4.7031440620214271</c:v>
                </c:pt>
                <c:pt idx="1640">
                  <c:v>4.7127157299595224</c:v>
                </c:pt>
                <c:pt idx="1641">
                  <c:v>4.7127157299595224</c:v>
                </c:pt>
                <c:pt idx="1642">
                  <c:v>4.7031440620214271</c:v>
                </c:pt>
                <c:pt idx="1643">
                  <c:v>4.7127157299595224</c:v>
                </c:pt>
                <c:pt idx="1644">
                  <c:v>4.7175015640109503</c:v>
                </c:pt>
                <c:pt idx="1645">
                  <c:v>4.7175015640109503</c:v>
                </c:pt>
                <c:pt idx="1646">
                  <c:v>4.7079298960728559</c:v>
                </c:pt>
                <c:pt idx="1647">
                  <c:v>4.7079298960728559</c:v>
                </c:pt>
                <c:pt idx="1648">
                  <c:v>4.7175015640109512</c:v>
                </c:pt>
                <c:pt idx="1649">
                  <c:v>4.7127157299600002</c:v>
                </c:pt>
                <c:pt idx="1650">
                  <c:v>4.7127157299600002</c:v>
                </c:pt>
                <c:pt idx="1651">
                  <c:v>4.7127157299599984</c:v>
                </c:pt>
                <c:pt idx="1652">
                  <c:v>4.7079298959090465</c:v>
                </c:pt>
                <c:pt idx="1653">
                  <c:v>4.7031440618580946</c:v>
                </c:pt>
                <c:pt idx="1654">
                  <c:v>4.698358227807141</c:v>
                </c:pt>
                <c:pt idx="1655">
                  <c:v>4.7079298957452362</c:v>
                </c:pt>
                <c:pt idx="1656">
                  <c:v>4.7175015636833324</c:v>
                </c:pt>
                <c:pt idx="1657">
                  <c:v>4.7079298957452362</c:v>
                </c:pt>
                <c:pt idx="1658">
                  <c:v>4.712715729796189</c:v>
                </c:pt>
                <c:pt idx="1659">
                  <c:v>4.7031440618580929</c:v>
                </c:pt>
                <c:pt idx="1660">
                  <c:v>4.6935723939199985</c:v>
                </c:pt>
                <c:pt idx="1661">
                  <c:v>4.6935723939199994</c:v>
                </c:pt>
                <c:pt idx="1662">
                  <c:v>4.7031440618580946</c:v>
                </c:pt>
                <c:pt idx="1663">
                  <c:v>4.7031440618580946</c:v>
                </c:pt>
                <c:pt idx="1664">
                  <c:v>4.7031440618580937</c:v>
                </c:pt>
                <c:pt idx="1665">
                  <c:v>4.6983582278066649</c:v>
                </c:pt>
                <c:pt idx="1666">
                  <c:v>4.6983582278066649</c:v>
                </c:pt>
                <c:pt idx="1667">
                  <c:v>4.6983582278066649</c:v>
                </c:pt>
                <c:pt idx="1668">
                  <c:v>4.7079298957447602</c:v>
                </c:pt>
                <c:pt idx="1669">
                  <c:v>4.7079298957447611</c:v>
                </c:pt>
                <c:pt idx="1670">
                  <c:v>4.7079298957447611</c:v>
                </c:pt>
                <c:pt idx="1671">
                  <c:v>4.7079298957447593</c:v>
                </c:pt>
                <c:pt idx="1672">
                  <c:v>4.7079298957447593</c:v>
                </c:pt>
                <c:pt idx="1673">
                  <c:v>4.7175015636828546</c:v>
                </c:pt>
                <c:pt idx="1674">
                  <c:v>4.7175015636828554</c:v>
                </c:pt>
                <c:pt idx="1675">
                  <c:v>4.7270732316209507</c:v>
                </c:pt>
                <c:pt idx="1676">
                  <c:v>4.7270732316209516</c:v>
                </c:pt>
                <c:pt idx="1677">
                  <c:v>4.7175015636828554</c:v>
                </c:pt>
                <c:pt idx="1678">
                  <c:v>4.7175015636828554</c:v>
                </c:pt>
                <c:pt idx="1679">
                  <c:v>4.7175015636828563</c:v>
                </c:pt>
                <c:pt idx="1680">
                  <c:v>4.7270732316209507</c:v>
                </c:pt>
                <c:pt idx="1681">
                  <c:v>4.7270732316209507</c:v>
                </c:pt>
                <c:pt idx="1682">
                  <c:v>4.7270732316209507</c:v>
                </c:pt>
                <c:pt idx="1683">
                  <c:v>4.7270732316209507</c:v>
                </c:pt>
                <c:pt idx="1684">
                  <c:v>4.736644899559046</c:v>
                </c:pt>
                <c:pt idx="1685">
                  <c:v>4.7270732316209516</c:v>
                </c:pt>
                <c:pt idx="1686">
                  <c:v>4.7270732316209516</c:v>
                </c:pt>
                <c:pt idx="1687">
                  <c:v>4.7318590655057138</c:v>
                </c:pt>
                <c:pt idx="1688">
                  <c:v>4.7318590655057138</c:v>
                </c:pt>
                <c:pt idx="1689">
                  <c:v>4.7222873975676176</c:v>
                </c:pt>
                <c:pt idx="1690">
                  <c:v>4.7222873975676167</c:v>
                </c:pt>
                <c:pt idx="1691">
                  <c:v>4.7222873975676176</c:v>
                </c:pt>
                <c:pt idx="1692">
                  <c:v>4.7270732316214277</c:v>
                </c:pt>
                <c:pt idx="1693">
                  <c:v>4.7270732316214277</c:v>
                </c:pt>
                <c:pt idx="1694">
                  <c:v>4.7175015636833333</c:v>
                </c:pt>
                <c:pt idx="1695">
                  <c:v>4.7270732316214277</c:v>
                </c:pt>
                <c:pt idx="1696">
                  <c:v>4.7270732316214277</c:v>
                </c:pt>
                <c:pt idx="1697">
                  <c:v>4.7270732316214277</c:v>
                </c:pt>
                <c:pt idx="1698">
                  <c:v>4.7318590656757138</c:v>
                </c:pt>
                <c:pt idx="1699">
                  <c:v>4.731859065675712</c:v>
                </c:pt>
                <c:pt idx="1700">
                  <c:v>4.7222873977376176</c:v>
                </c:pt>
                <c:pt idx="1701">
                  <c:v>4.7127157297995224</c:v>
                </c:pt>
                <c:pt idx="1702">
                  <c:v>4.7127157297995224</c:v>
                </c:pt>
                <c:pt idx="1703">
                  <c:v>4.7031440618614271</c:v>
                </c:pt>
                <c:pt idx="1704">
                  <c:v>4.6935723939233318</c:v>
                </c:pt>
                <c:pt idx="1705">
                  <c:v>4.6840007259852356</c:v>
                </c:pt>
                <c:pt idx="1706">
                  <c:v>4.6935723939233309</c:v>
                </c:pt>
                <c:pt idx="1707">
                  <c:v>4.6935723939233318</c:v>
                </c:pt>
                <c:pt idx="1708">
                  <c:v>4.6983582279766649</c:v>
                </c:pt>
                <c:pt idx="1709">
                  <c:v>4.7079298959147611</c:v>
                </c:pt>
                <c:pt idx="1710">
                  <c:v>4.7079298959147611</c:v>
                </c:pt>
                <c:pt idx="1711">
                  <c:v>4.6983582279766649</c:v>
                </c:pt>
                <c:pt idx="1712">
                  <c:v>4.7079298959147602</c:v>
                </c:pt>
                <c:pt idx="1713">
                  <c:v>4.7127157297990454</c:v>
                </c:pt>
                <c:pt idx="1714">
                  <c:v>4.7175015638542828</c:v>
                </c:pt>
                <c:pt idx="1715">
                  <c:v>4.7270732317923798</c:v>
                </c:pt>
                <c:pt idx="1716">
                  <c:v>4.7222873979095219</c:v>
                </c:pt>
                <c:pt idx="1717">
                  <c:v>4.7222873979095228</c:v>
                </c:pt>
                <c:pt idx="1718">
                  <c:v>4.7127157299714266</c:v>
                </c:pt>
                <c:pt idx="1719">
                  <c:v>4.7175015638552367</c:v>
                </c:pt>
                <c:pt idx="1720">
                  <c:v>4.7270732317933319</c:v>
                </c:pt>
                <c:pt idx="1721">
                  <c:v>4.7366448997314272</c:v>
                </c:pt>
                <c:pt idx="1722">
                  <c:v>4.727073231793808</c:v>
                </c:pt>
                <c:pt idx="1723">
                  <c:v>4.7318590658490463</c:v>
                </c:pt>
                <c:pt idx="1724">
                  <c:v>4.7414307337871424</c:v>
                </c:pt>
                <c:pt idx="1725">
                  <c:v>4.7414307337871424</c:v>
                </c:pt>
                <c:pt idx="1726">
                  <c:v>4.7414307337871415</c:v>
                </c:pt>
                <c:pt idx="1727">
                  <c:v>4.7318590658490463</c:v>
                </c:pt>
                <c:pt idx="1728">
                  <c:v>4.7414307337871424</c:v>
                </c:pt>
                <c:pt idx="1729">
                  <c:v>4.7318590658490463</c:v>
                </c:pt>
                <c:pt idx="1730">
                  <c:v>4.7270732317933337</c:v>
                </c:pt>
                <c:pt idx="1731">
                  <c:v>4.7270732317933337</c:v>
                </c:pt>
                <c:pt idx="1732">
                  <c:v>4.7318590656757138</c:v>
                </c:pt>
                <c:pt idx="1733">
                  <c:v>4.7222873977376185</c:v>
                </c:pt>
                <c:pt idx="1734">
                  <c:v>4.7127157297995224</c:v>
                </c:pt>
                <c:pt idx="1735">
                  <c:v>4.7127157298004754</c:v>
                </c:pt>
                <c:pt idx="1736">
                  <c:v>4.7079298959185722</c:v>
                </c:pt>
                <c:pt idx="1737">
                  <c:v>4.7031440618633322</c:v>
                </c:pt>
                <c:pt idx="1738">
                  <c:v>4.6935723939252378</c:v>
                </c:pt>
                <c:pt idx="1739">
                  <c:v>4.7031440618633331</c:v>
                </c:pt>
                <c:pt idx="1740">
                  <c:v>4.6935723939252378</c:v>
                </c:pt>
                <c:pt idx="1741">
                  <c:v>4.6840007259871426</c:v>
                </c:pt>
                <c:pt idx="1742">
                  <c:v>4.6840007259871426</c:v>
                </c:pt>
                <c:pt idx="1743">
                  <c:v>4.6935723939247609</c:v>
                </c:pt>
                <c:pt idx="1744">
                  <c:v>4.6887865598695226</c:v>
                </c:pt>
                <c:pt idx="1745">
                  <c:v>4.6696432239938082</c:v>
                </c:pt>
                <c:pt idx="1746">
                  <c:v>4.669643223993809</c:v>
                </c:pt>
                <c:pt idx="1747">
                  <c:v>4.6792148919319043</c:v>
                </c:pt>
                <c:pt idx="1748">
                  <c:v>4.6792148919319043</c:v>
                </c:pt>
                <c:pt idx="1749">
                  <c:v>4.6792148919319043</c:v>
                </c:pt>
                <c:pt idx="1750">
                  <c:v>4.6792148919319043</c:v>
                </c:pt>
                <c:pt idx="1751">
                  <c:v>4.6840007259876186</c:v>
                </c:pt>
                <c:pt idx="1752">
                  <c:v>4.6840007259876195</c:v>
                </c:pt>
                <c:pt idx="1753">
                  <c:v>4.6887865600433329</c:v>
                </c:pt>
                <c:pt idx="1754">
                  <c:v>4.6983582279814282</c:v>
                </c:pt>
                <c:pt idx="1755">
                  <c:v>4.6983582279814282</c:v>
                </c:pt>
                <c:pt idx="1756">
                  <c:v>4.7031440618633331</c:v>
                </c:pt>
                <c:pt idx="1757">
                  <c:v>4.6983582278071427</c:v>
                </c:pt>
                <c:pt idx="1758">
                  <c:v>4.698358227807141</c:v>
                </c:pt>
                <c:pt idx="1759">
                  <c:v>4.7031440618642844</c:v>
                </c:pt>
                <c:pt idx="1760">
                  <c:v>4.6935723939261909</c:v>
                </c:pt>
                <c:pt idx="1761">
                  <c:v>4.688786560045715</c:v>
                </c:pt>
                <c:pt idx="1762">
                  <c:v>4.688786560045715</c:v>
                </c:pt>
                <c:pt idx="1763">
                  <c:v>4.6792148921076189</c:v>
                </c:pt>
                <c:pt idx="1764">
                  <c:v>4.6887865600457141</c:v>
                </c:pt>
                <c:pt idx="1765">
                  <c:v>4.688786560045715</c:v>
                </c:pt>
                <c:pt idx="1766">
                  <c:v>4.6983582279833325</c:v>
                </c:pt>
                <c:pt idx="1767">
                  <c:v>4.7079298959214269</c:v>
                </c:pt>
                <c:pt idx="1768">
                  <c:v>4.6983582279833325</c:v>
                </c:pt>
                <c:pt idx="1769">
                  <c:v>4.6887865600457141</c:v>
                </c:pt>
                <c:pt idx="1770">
                  <c:v>4.6887865600457133</c:v>
                </c:pt>
                <c:pt idx="1771">
                  <c:v>4.6983582279838085</c:v>
                </c:pt>
                <c:pt idx="1772">
                  <c:v>4.6983582279838076</c:v>
                </c:pt>
                <c:pt idx="1773">
                  <c:v>4.7031440620419032</c:v>
                </c:pt>
                <c:pt idx="1774">
                  <c:v>4.693572394103807</c:v>
                </c:pt>
                <c:pt idx="1775">
                  <c:v>4.6840007261657126</c:v>
                </c:pt>
                <c:pt idx="1776">
                  <c:v>4.6840007261657126</c:v>
                </c:pt>
                <c:pt idx="1777">
                  <c:v>4.6744290582276182</c:v>
                </c:pt>
                <c:pt idx="1778">
                  <c:v>4.6744290582276182</c:v>
                </c:pt>
                <c:pt idx="1779">
                  <c:v>4.6744290582276165</c:v>
                </c:pt>
                <c:pt idx="1780">
                  <c:v>4.6696432241704739</c:v>
                </c:pt>
                <c:pt idx="1781">
                  <c:v>4.6696432241704739</c:v>
                </c:pt>
                <c:pt idx="1782">
                  <c:v>4.6744290580509498</c:v>
                </c:pt>
                <c:pt idx="1783">
                  <c:v>4.684000725989045</c:v>
                </c:pt>
                <c:pt idx="1784">
                  <c:v>4.6840007259890459</c:v>
                </c:pt>
                <c:pt idx="1785">
                  <c:v>4.6744290580509515</c:v>
                </c:pt>
                <c:pt idx="1786">
                  <c:v>4.6744290580509515</c:v>
                </c:pt>
                <c:pt idx="1787">
                  <c:v>4.6840007259890468</c:v>
                </c:pt>
                <c:pt idx="1788">
                  <c:v>4.6744290580509515</c:v>
                </c:pt>
                <c:pt idx="1789">
                  <c:v>4.6744290580509515</c:v>
                </c:pt>
                <c:pt idx="1790">
                  <c:v>4.6840007259885699</c:v>
                </c:pt>
                <c:pt idx="1791">
                  <c:v>4.6744290580504746</c:v>
                </c:pt>
                <c:pt idx="1792">
                  <c:v>4.6744290580504737</c:v>
                </c:pt>
                <c:pt idx="1793">
                  <c:v>4.6744290580504746</c:v>
                </c:pt>
                <c:pt idx="1794">
                  <c:v>4.6744290578719037</c:v>
                </c:pt>
                <c:pt idx="1795">
                  <c:v>4.6744290578719037</c:v>
                </c:pt>
                <c:pt idx="1796">
                  <c:v>4.6744290578719037</c:v>
                </c:pt>
                <c:pt idx="1797">
                  <c:v>4.6840007258099989</c:v>
                </c:pt>
                <c:pt idx="1798">
                  <c:v>4.6840007258099989</c:v>
                </c:pt>
                <c:pt idx="1799">
                  <c:v>4.6935723937480942</c:v>
                </c:pt>
                <c:pt idx="1800">
                  <c:v>4.6935723937480942</c:v>
                </c:pt>
                <c:pt idx="1801">
                  <c:v>4.6935723937480942</c:v>
                </c:pt>
                <c:pt idx="1802">
                  <c:v>4.7031440616861904</c:v>
                </c:pt>
                <c:pt idx="1803">
                  <c:v>4.7031440616861904</c:v>
                </c:pt>
                <c:pt idx="1804">
                  <c:v>4.6935723937480942</c:v>
                </c:pt>
                <c:pt idx="1805">
                  <c:v>4.6935723937480942</c:v>
                </c:pt>
                <c:pt idx="1806">
                  <c:v>4.6935723937480933</c:v>
                </c:pt>
                <c:pt idx="1807">
                  <c:v>4.6935723937480933</c:v>
                </c:pt>
                <c:pt idx="1808">
                  <c:v>4.6840007258099989</c:v>
                </c:pt>
                <c:pt idx="1809">
                  <c:v>4.6840007258099972</c:v>
                </c:pt>
                <c:pt idx="1810">
                  <c:v>4.6840007258099972</c:v>
                </c:pt>
                <c:pt idx="1811">
                  <c:v>4.6840007258099972</c:v>
                </c:pt>
                <c:pt idx="1812">
                  <c:v>4.6840007258099972</c:v>
                </c:pt>
                <c:pt idx="1813">
                  <c:v>4.6744290578719028</c:v>
                </c:pt>
                <c:pt idx="1814">
                  <c:v>4.6648573899338066</c:v>
                </c:pt>
                <c:pt idx="1815">
                  <c:v>4.6696432239923791</c:v>
                </c:pt>
                <c:pt idx="1816">
                  <c:v>4.6696432239923791</c:v>
                </c:pt>
                <c:pt idx="1817">
                  <c:v>4.6696432239923791</c:v>
                </c:pt>
                <c:pt idx="1818">
                  <c:v>4.6696432239923791</c:v>
                </c:pt>
                <c:pt idx="1819">
                  <c:v>4.6792148919304744</c:v>
                </c:pt>
                <c:pt idx="1820">
                  <c:v>4.6792148919304752</c:v>
                </c:pt>
                <c:pt idx="1821">
                  <c:v>4.6840007259909511</c:v>
                </c:pt>
                <c:pt idx="1822">
                  <c:v>4.6935723939290455</c:v>
                </c:pt>
                <c:pt idx="1823">
                  <c:v>4.6840007259909511</c:v>
                </c:pt>
                <c:pt idx="1824">
                  <c:v>4.6840007259909511</c:v>
                </c:pt>
                <c:pt idx="1825">
                  <c:v>4.6840007259909511</c:v>
                </c:pt>
                <c:pt idx="1826">
                  <c:v>4.6935723939290472</c:v>
                </c:pt>
                <c:pt idx="1827">
                  <c:v>4.6935723939290472</c:v>
                </c:pt>
                <c:pt idx="1828">
                  <c:v>4.6935723939290463</c:v>
                </c:pt>
                <c:pt idx="1829">
                  <c:v>4.6935723939290463</c:v>
                </c:pt>
                <c:pt idx="1830">
                  <c:v>4.7031440618671416</c:v>
                </c:pt>
                <c:pt idx="1831">
                  <c:v>4.7031440618671425</c:v>
                </c:pt>
                <c:pt idx="1832">
                  <c:v>4.7127157298052378</c:v>
                </c:pt>
                <c:pt idx="1833">
                  <c:v>4.7222873977433331</c:v>
                </c:pt>
                <c:pt idx="1834">
                  <c:v>4.7222873977433313</c:v>
                </c:pt>
                <c:pt idx="1835">
                  <c:v>4.7222873977433313</c:v>
                </c:pt>
                <c:pt idx="1836">
                  <c:v>4.7127157298052369</c:v>
                </c:pt>
                <c:pt idx="1837">
                  <c:v>4.7127157298052351</c:v>
                </c:pt>
                <c:pt idx="1838">
                  <c:v>4.7127157298052351</c:v>
                </c:pt>
                <c:pt idx="1839">
                  <c:v>4.712715729805236</c:v>
                </c:pt>
                <c:pt idx="1840">
                  <c:v>4.7127157298052369</c:v>
                </c:pt>
                <c:pt idx="1841">
                  <c:v>4.7031440618671407</c:v>
                </c:pt>
                <c:pt idx="1842">
                  <c:v>4.7079298957447602</c:v>
                </c:pt>
                <c:pt idx="1843">
                  <c:v>4.6983582278066649</c:v>
                </c:pt>
                <c:pt idx="1844">
                  <c:v>4.6983582278066649</c:v>
                </c:pt>
                <c:pt idx="1845">
                  <c:v>4.7079298957447602</c:v>
                </c:pt>
                <c:pt idx="1846">
                  <c:v>4.7079298957447611</c:v>
                </c:pt>
                <c:pt idx="1847">
                  <c:v>4.6983582278066667</c:v>
                </c:pt>
                <c:pt idx="1848">
                  <c:v>4.707929895744762</c:v>
                </c:pt>
                <c:pt idx="1849">
                  <c:v>4.7175015636828554</c:v>
                </c:pt>
                <c:pt idx="1850">
                  <c:v>4.7175015636828554</c:v>
                </c:pt>
                <c:pt idx="1851">
                  <c:v>4.7175015636828563</c:v>
                </c:pt>
                <c:pt idx="1852">
                  <c:v>4.7175015636828554</c:v>
                </c:pt>
                <c:pt idx="1853">
                  <c:v>4.7175015636828563</c:v>
                </c:pt>
                <c:pt idx="1854">
                  <c:v>4.7175015636828554</c:v>
                </c:pt>
                <c:pt idx="1855">
                  <c:v>4.7175015636828554</c:v>
                </c:pt>
                <c:pt idx="1856">
                  <c:v>4.7175015636828554</c:v>
                </c:pt>
                <c:pt idx="1857">
                  <c:v>4.7175015636828554</c:v>
                </c:pt>
                <c:pt idx="1858">
                  <c:v>4.7175015636828554</c:v>
                </c:pt>
                <c:pt idx="1859">
                  <c:v>4.7175015636828554</c:v>
                </c:pt>
                <c:pt idx="1860">
                  <c:v>4.7175015636828546</c:v>
                </c:pt>
                <c:pt idx="1861">
                  <c:v>4.7079298957447611</c:v>
                </c:pt>
                <c:pt idx="1862">
                  <c:v>4.7079298957447611</c:v>
                </c:pt>
                <c:pt idx="1863">
                  <c:v>4.7031440618690468</c:v>
                </c:pt>
                <c:pt idx="1864">
                  <c:v>4.7031440618690468</c:v>
                </c:pt>
                <c:pt idx="1865">
                  <c:v>4.7031440618690468</c:v>
                </c:pt>
                <c:pt idx="1866">
                  <c:v>4.6935723939309515</c:v>
                </c:pt>
                <c:pt idx="1867">
                  <c:v>4.6935723939309506</c:v>
                </c:pt>
                <c:pt idx="1868">
                  <c:v>4.6935723939309506</c:v>
                </c:pt>
                <c:pt idx="1869">
                  <c:v>4.6935723939309515</c:v>
                </c:pt>
                <c:pt idx="1870">
                  <c:v>4.6887865598685696</c:v>
                </c:pt>
                <c:pt idx="1871">
                  <c:v>4.6887865598685705</c:v>
                </c:pt>
                <c:pt idx="1872">
                  <c:v>4.6887865598685696</c:v>
                </c:pt>
                <c:pt idx="1873">
                  <c:v>4.6887865598685705</c:v>
                </c:pt>
                <c:pt idx="1874">
                  <c:v>4.6792148919304752</c:v>
                </c:pt>
                <c:pt idx="1875">
                  <c:v>4.6792148919304752</c:v>
                </c:pt>
                <c:pt idx="1876">
                  <c:v>4.6887865598685705</c:v>
                </c:pt>
                <c:pt idx="1877">
                  <c:v>4.6887865598685705</c:v>
                </c:pt>
                <c:pt idx="1878">
                  <c:v>4.6887865598685705</c:v>
                </c:pt>
                <c:pt idx="1879">
                  <c:v>4.698358227806664</c:v>
                </c:pt>
                <c:pt idx="1880">
                  <c:v>4.6983582278066649</c:v>
                </c:pt>
                <c:pt idx="1881">
                  <c:v>4.6887865598685705</c:v>
                </c:pt>
                <c:pt idx="1882">
                  <c:v>4.6887865598685705</c:v>
                </c:pt>
                <c:pt idx="1883">
                  <c:v>4.6983582278066658</c:v>
                </c:pt>
                <c:pt idx="1884">
                  <c:v>4.6935723937442848</c:v>
                </c:pt>
                <c:pt idx="1885">
                  <c:v>4.6935723937442848</c:v>
                </c:pt>
                <c:pt idx="1886">
                  <c:v>4.6935723937442848</c:v>
                </c:pt>
                <c:pt idx="1887">
                  <c:v>4.7031440616823801</c:v>
                </c:pt>
                <c:pt idx="1888">
                  <c:v>4.7127157296204754</c:v>
                </c:pt>
                <c:pt idx="1889">
                  <c:v>4.7127157296204745</c:v>
                </c:pt>
                <c:pt idx="1890">
                  <c:v>4.7031440616823792</c:v>
                </c:pt>
                <c:pt idx="1891">
                  <c:v>4.7079298957447602</c:v>
                </c:pt>
                <c:pt idx="1892">
                  <c:v>4.7079298957447611</c:v>
                </c:pt>
                <c:pt idx="1893">
                  <c:v>4.703144061680951</c:v>
                </c:pt>
                <c:pt idx="1894">
                  <c:v>4.7031440616809519</c:v>
                </c:pt>
                <c:pt idx="1895">
                  <c:v>4.7031440616809519</c:v>
                </c:pt>
                <c:pt idx="1896">
                  <c:v>4.6935723937428566</c:v>
                </c:pt>
                <c:pt idx="1897">
                  <c:v>4.6887865596790466</c:v>
                </c:pt>
                <c:pt idx="1898">
                  <c:v>4.6887865596790474</c:v>
                </c:pt>
                <c:pt idx="1899">
                  <c:v>4.6887865596790474</c:v>
                </c:pt>
                <c:pt idx="1900">
                  <c:v>4.6792148917409513</c:v>
                </c:pt>
                <c:pt idx="1901">
                  <c:v>4.6792148917409513</c:v>
                </c:pt>
                <c:pt idx="1902">
                  <c:v>4.6792148917409513</c:v>
                </c:pt>
                <c:pt idx="1903">
                  <c:v>4.6840007258052356</c:v>
                </c:pt>
                <c:pt idx="1904">
                  <c:v>4.6744290578671412</c:v>
                </c:pt>
                <c:pt idx="1905">
                  <c:v>4.6744290578671395</c:v>
                </c:pt>
                <c:pt idx="1906">
                  <c:v>4.6744290578671395</c:v>
                </c:pt>
                <c:pt idx="1907">
                  <c:v>4.6840007258052356</c:v>
                </c:pt>
                <c:pt idx="1908">
                  <c:v>4.6792148919319025</c:v>
                </c:pt>
                <c:pt idx="1909">
                  <c:v>4.6792148919319034</c:v>
                </c:pt>
                <c:pt idx="1910">
                  <c:v>4.6744290578676182</c:v>
                </c:pt>
                <c:pt idx="1911">
                  <c:v>4.6744290578676191</c:v>
                </c:pt>
                <c:pt idx="1912">
                  <c:v>4.6696432238028569</c:v>
                </c:pt>
                <c:pt idx="1913">
                  <c:v>4.6744290578676191</c:v>
                </c:pt>
                <c:pt idx="1914">
                  <c:v>4.6744290578666661</c:v>
                </c:pt>
                <c:pt idx="1915">
                  <c:v>4.6840007258047613</c:v>
                </c:pt>
                <c:pt idx="1916">
                  <c:v>4.6840007258047622</c:v>
                </c:pt>
                <c:pt idx="1917">
                  <c:v>4.6840007258047622</c:v>
                </c:pt>
                <c:pt idx="1918">
                  <c:v>4.6792148919304752</c:v>
                </c:pt>
                <c:pt idx="1919">
                  <c:v>4.6792148919304752</c:v>
                </c:pt>
                <c:pt idx="1920">
                  <c:v>4.6792148919304744</c:v>
                </c:pt>
                <c:pt idx="1921">
                  <c:v>4.6792148919304744</c:v>
                </c:pt>
                <c:pt idx="1922">
                  <c:v>4.6792148919304744</c:v>
                </c:pt>
                <c:pt idx="1923">
                  <c:v>4.6792148919304744</c:v>
                </c:pt>
                <c:pt idx="1924">
                  <c:v>4.6792148919314274</c:v>
                </c:pt>
                <c:pt idx="1925">
                  <c:v>4.6887865598695226</c:v>
                </c:pt>
                <c:pt idx="1926">
                  <c:v>4.6887865598695226</c:v>
                </c:pt>
                <c:pt idx="1927">
                  <c:v>4.6887865598695226</c:v>
                </c:pt>
                <c:pt idx="1928">
                  <c:v>4.6887865598695226</c:v>
                </c:pt>
                <c:pt idx="1929">
                  <c:v>4.6840007258047622</c:v>
                </c:pt>
                <c:pt idx="1930">
                  <c:v>4.6744290578666661</c:v>
                </c:pt>
                <c:pt idx="1931">
                  <c:v>4.6792148919309504</c:v>
                </c:pt>
                <c:pt idx="1932">
                  <c:v>4.6792148919309504</c:v>
                </c:pt>
                <c:pt idx="1933">
                  <c:v>4.6744290580576182</c:v>
                </c:pt>
                <c:pt idx="1934">
                  <c:v>4.669643223992856</c:v>
                </c:pt>
                <c:pt idx="1935">
                  <c:v>4.669643223991903</c:v>
                </c:pt>
                <c:pt idx="1936">
                  <c:v>4.6696432239919021</c:v>
                </c:pt>
                <c:pt idx="1937">
                  <c:v>4.669643223991903</c:v>
                </c:pt>
                <c:pt idx="1938">
                  <c:v>4.6792148919299983</c:v>
                </c:pt>
                <c:pt idx="1939">
                  <c:v>4.6792148919299992</c:v>
                </c:pt>
                <c:pt idx="1940">
                  <c:v>4.6887865598680945</c:v>
                </c:pt>
                <c:pt idx="1941">
                  <c:v>4.6887865598680953</c:v>
                </c:pt>
                <c:pt idx="1942">
                  <c:v>4.6983582278061906</c:v>
                </c:pt>
                <c:pt idx="1943">
                  <c:v>4.7079298957442841</c:v>
                </c:pt>
                <c:pt idx="1944">
                  <c:v>4.7079298957442841</c:v>
                </c:pt>
                <c:pt idx="1945">
                  <c:v>4.7031440616790459</c:v>
                </c:pt>
                <c:pt idx="1946">
                  <c:v>4.7031440616790468</c:v>
                </c:pt>
                <c:pt idx="1947">
                  <c:v>4.7127157296171402</c:v>
                </c:pt>
                <c:pt idx="1948">
                  <c:v>4.7222873975552364</c:v>
                </c:pt>
                <c:pt idx="1949">
                  <c:v>4.712715729617142</c:v>
                </c:pt>
                <c:pt idx="1950">
                  <c:v>4.712715729617142</c:v>
                </c:pt>
                <c:pt idx="1951">
                  <c:v>4.712715729617142</c:v>
                </c:pt>
                <c:pt idx="1952">
                  <c:v>4.7222873975552373</c:v>
                </c:pt>
                <c:pt idx="1953">
                  <c:v>4.7222873975552364</c:v>
                </c:pt>
                <c:pt idx="1954">
                  <c:v>4.7270732314266652</c:v>
                </c:pt>
                <c:pt idx="1955">
                  <c:v>4.7270732314266661</c:v>
                </c:pt>
                <c:pt idx="1956">
                  <c:v>4.7222873975542852</c:v>
                </c:pt>
                <c:pt idx="1957">
                  <c:v>4.7127157296161908</c:v>
                </c:pt>
                <c:pt idx="1958">
                  <c:v>4.712715729616189</c:v>
                </c:pt>
                <c:pt idx="1959">
                  <c:v>4.7031440616780946</c:v>
                </c:pt>
                <c:pt idx="1960">
                  <c:v>4.7127157296161881</c:v>
                </c:pt>
                <c:pt idx="1961">
                  <c:v>4.7031440616780928</c:v>
                </c:pt>
                <c:pt idx="1962">
                  <c:v>4.7031440616780928</c:v>
                </c:pt>
                <c:pt idx="1963">
                  <c:v>4.7031440616780937</c:v>
                </c:pt>
                <c:pt idx="1964">
                  <c:v>4.7031440616780946</c:v>
                </c:pt>
                <c:pt idx="1965">
                  <c:v>4.7031440616780946</c:v>
                </c:pt>
                <c:pt idx="1966">
                  <c:v>4.7127157296161881</c:v>
                </c:pt>
                <c:pt idx="1967">
                  <c:v>4.7079298957457132</c:v>
                </c:pt>
                <c:pt idx="1968">
                  <c:v>4.6983582278076179</c:v>
                </c:pt>
                <c:pt idx="1969">
                  <c:v>4.6935723937400002</c:v>
                </c:pt>
                <c:pt idx="1970">
                  <c:v>4.6935723937400002</c:v>
                </c:pt>
                <c:pt idx="1971">
                  <c:v>4.7031440616780955</c:v>
                </c:pt>
                <c:pt idx="1972">
                  <c:v>4.7031440616780955</c:v>
                </c:pt>
                <c:pt idx="1973">
                  <c:v>4.6935723937400002</c:v>
                </c:pt>
                <c:pt idx="1974">
                  <c:v>4.6935723937400002</c:v>
                </c:pt>
                <c:pt idx="1975">
                  <c:v>4.6887865598685705</c:v>
                </c:pt>
                <c:pt idx="1976">
                  <c:v>4.6887865598685705</c:v>
                </c:pt>
                <c:pt idx="1977">
                  <c:v>4.6887865598685705</c:v>
                </c:pt>
                <c:pt idx="1978">
                  <c:v>4.6887865598685687</c:v>
                </c:pt>
              </c:numCache>
            </c:numRef>
          </c:yVal>
          <c:smooth val="0"/>
          <c:extLst>
            <c:ext xmlns:c16="http://schemas.microsoft.com/office/drawing/2014/chart" uri="{C3380CC4-5D6E-409C-BE32-E72D297353CC}">
              <c16:uniqueId val="{00000000-3348-48F8-B648-1B165A48F6DC}"/>
            </c:ext>
          </c:extLst>
        </c:ser>
        <c:ser>
          <c:idx val="1"/>
          <c:order val="1"/>
          <c:tx>
            <c:v>output</c:v>
          </c:tx>
          <c:spPr>
            <a:ln w="19050" cap="rnd">
              <a:solidFill>
                <a:schemeClr val="accent2"/>
              </a:solidFill>
              <a:round/>
            </a:ln>
            <a:effectLst/>
          </c:spPr>
          <c:marker>
            <c:symbol val="none"/>
          </c:marker>
          <c:xVal>
            <c:numRef>
              <c:f>ボルテージフォロワ回路解析!$A$13:$A$1991</c:f>
              <c:numCache>
                <c:formatCode>General</c:formatCode>
                <c:ptCount val="1979"/>
                <c:pt idx="0">
                  <c:v>0.10000000000000243</c:v>
                </c:pt>
                <c:pt idx="1">
                  <c:v>0.10999999999999725</c:v>
                </c:pt>
                <c:pt idx="2">
                  <c:v>0.11999999999999207</c:v>
                </c:pt>
                <c:pt idx="3">
                  <c:v>0.1299999999999869</c:v>
                </c:pt>
                <c:pt idx="4">
                  <c:v>0.13999999999998172</c:v>
                </c:pt>
                <c:pt idx="5">
                  <c:v>0.14999999999997654</c:v>
                </c:pt>
                <c:pt idx="6">
                  <c:v>0.15999999999997136</c:v>
                </c:pt>
                <c:pt idx="7">
                  <c:v>0.16999999999996618</c:v>
                </c:pt>
                <c:pt idx="8">
                  <c:v>0.179999999999961</c:v>
                </c:pt>
                <c:pt idx="9">
                  <c:v>0.18999999999995582</c:v>
                </c:pt>
                <c:pt idx="10">
                  <c:v>0.20000000000000487</c:v>
                </c:pt>
                <c:pt idx="11">
                  <c:v>0.20999999999999969</c:v>
                </c:pt>
                <c:pt idx="12">
                  <c:v>0.21999999999999451</c:v>
                </c:pt>
                <c:pt idx="13">
                  <c:v>0.22999999999998932</c:v>
                </c:pt>
                <c:pt idx="14">
                  <c:v>0.23999999999998414</c:v>
                </c:pt>
                <c:pt idx="15">
                  <c:v>0.24999999999997896</c:v>
                </c:pt>
                <c:pt idx="16">
                  <c:v>0.25999999999997381</c:v>
                </c:pt>
                <c:pt idx="17">
                  <c:v>0.2699999999999686</c:v>
                </c:pt>
                <c:pt idx="18">
                  <c:v>0.27999999999996344</c:v>
                </c:pt>
                <c:pt idx="19">
                  <c:v>0.28999999999995824</c:v>
                </c:pt>
                <c:pt idx="20">
                  <c:v>0.30000000000000732</c:v>
                </c:pt>
                <c:pt idx="21">
                  <c:v>0.31000000000000211</c:v>
                </c:pt>
                <c:pt idx="22">
                  <c:v>0.31999999999999695</c:v>
                </c:pt>
                <c:pt idx="23">
                  <c:v>0.32999999999999174</c:v>
                </c:pt>
                <c:pt idx="24">
                  <c:v>0.33999999999998659</c:v>
                </c:pt>
                <c:pt idx="25">
                  <c:v>0.34999999999998138</c:v>
                </c:pt>
                <c:pt idx="26">
                  <c:v>0.35999999999997623</c:v>
                </c:pt>
                <c:pt idx="27">
                  <c:v>0.36999999999997102</c:v>
                </c:pt>
                <c:pt idx="28">
                  <c:v>0.37999999999996587</c:v>
                </c:pt>
                <c:pt idx="29">
                  <c:v>0.38999999999996071</c:v>
                </c:pt>
                <c:pt idx="30">
                  <c:v>0.3999999999999555</c:v>
                </c:pt>
                <c:pt idx="31">
                  <c:v>0.41000000000000453</c:v>
                </c:pt>
                <c:pt idx="32">
                  <c:v>0.41999999999999937</c:v>
                </c:pt>
                <c:pt idx="33">
                  <c:v>0.42999999999999416</c:v>
                </c:pt>
                <c:pt idx="34">
                  <c:v>0.43999999999998901</c:v>
                </c:pt>
                <c:pt idx="35">
                  <c:v>0.44999999999998386</c:v>
                </c:pt>
                <c:pt idx="36">
                  <c:v>0.45999999999997865</c:v>
                </c:pt>
                <c:pt idx="37">
                  <c:v>0.46999999999997349</c:v>
                </c:pt>
                <c:pt idx="38">
                  <c:v>0.47999999999996829</c:v>
                </c:pt>
                <c:pt idx="39">
                  <c:v>0.48999999999996313</c:v>
                </c:pt>
                <c:pt idx="40">
                  <c:v>0.49999999999995792</c:v>
                </c:pt>
                <c:pt idx="41">
                  <c:v>0.510000000000007</c:v>
                </c:pt>
                <c:pt idx="42">
                  <c:v>0.52000000000000179</c:v>
                </c:pt>
                <c:pt idx="43">
                  <c:v>0.52999999999999658</c:v>
                </c:pt>
                <c:pt idx="44">
                  <c:v>0.53999999999999149</c:v>
                </c:pt>
                <c:pt idx="45">
                  <c:v>0.54999999999998628</c:v>
                </c:pt>
                <c:pt idx="46">
                  <c:v>0.55999999999998107</c:v>
                </c:pt>
                <c:pt idx="47">
                  <c:v>0.56999999999997586</c:v>
                </c:pt>
                <c:pt idx="48">
                  <c:v>0.57999999999997076</c:v>
                </c:pt>
                <c:pt idx="49">
                  <c:v>0.58999999999996555</c:v>
                </c:pt>
                <c:pt idx="50">
                  <c:v>0.59999999999996034</c:v>
                </c:pt>
                <c:pt idx="51">
                  <c:v>0.60999999999995524</c:v>
                </c:pt>
                <c:pt idx="52">
                  <c:v>0.62000000000000421</c:v>
                </c:pt>
                <c:pt idx="53">
                  <c:v>0.62999999999999901</c:v>
                </c:pt>
                <c:pt idx="54">
                  <c:v>0.63999999999999391</c:v>
                </c:pt>
                <c:pt idx="55">
                  <c:v>0.6499999999999887</c:v>
                </c:pt>
                <c:pt idx="56">
                  <c:v>0.65999999999998349</c:v>
                </c:pt>
                <c:pt idx="57">
                  <c:v>0.66999999999997839</c:v>
                </c:pt>
                <c:pt idx="58">
                  <c:v>0.67999999999997318</c:v>
                </c:pt>
                <c:pt idx="59">
                  <c:v>0.68999999999996797</c:v>
                </c:pt>
                <c:pt idx="60">
                  <c:v>0.69999999999996276</c:v>
                </c:pt>
                <c:pt idx="61">
                  <c:v>0.70999999999995766</c:v>
                </c:pt>
                <c:pt idx="62">
                  <c:v>0.72000000000000663</c:v>
                </c:pt>
                <c:pt idx="63">
                  <c:v>0.73000000000000154</c:v>
                </c:pt>
                <c:pt idx="64">
                  <c:v>0.73999999999999633</c:v>
                </c:pt>
                <c:pt idx="65">
                  <c:v>0.74999999999999112</c:v>
                </c:pt>
                <c:pt idx="66">
                  <c:v>0.75999999999998591</c:v>
                </c:pt>
                <c:pt idx="67">
                  <c:v>0.76999999999998081</c:v>
                </c:pt>
                <c:pt idx="68">
                  <c:v>0.7799999999999756</c:v>
                </c:pt>
                <c:pt idx="69">
                  <c:v>0.78999999999997039</c:v>
                </c:pt>
                <c:pt idx="70">
                  <c:v>0.79999999999996518</c:v>
                </c:pt>
                <c:pt idx="71">
                  <c:v>0.80999999999996009</c:v>
                </c:pt>
                <c:pt idx="72">
                  <c:v>0.81999999999995488</c:v>
                </c:pt>
                <c:pt idx="73">
                  <c:v>0.83000000000000396</c:v>
                </c:pt>
                <c:pt idx="74">
                  <c:v>0.83999999999999875</c:v>
                </c:pt>
                <c:pt idx="75">
                  <c:v>0.84999999999999354</c:v>
                </c:pt>
                <c:pt idx="76">
                  <c:v>0.85999999999998833</c:v>
                </c:pt>
                <c:pt idx="77">
                  <c:v>0.86999999999998323</c:v>
                </c:pt>
                <c:pt idx="78">
                  <c:v>0.87999999999997802</c:v>
                </c:pt>
                <c:pt idx="79">
                  <c:v>0.88999999999997281</c:v>
                </c:pt>
                <c:pt idx="80">
                  <c:v>0.89999999999996771</c:v>
                </c:pt>
                <c:pt idx="81">
                  <c:v>0.90999999999996251</c:v>
                </c:pt>
                <c:pt idx="82">
                  <c:v>0.9199999999999573</c:v>
                </c:pt>
                <c:pt idx="83">
                  <c:v>0.93000000000000638</c:v>
                </c:pt>
                <c:pt idx="84">
                  <c:v>0.94000000000000117</c:v>
                </c:pt>
                <c:pt idx="85">
                  <c:v>0.94999999999999596</c:v>
                </c:pt>
                <c:pt idx="86">
                  <c:v>0.95999999999999086</c:v>
                </c:pt>
                <c:pt idx="87">
                  <c:v>0.96999999999998565</c:v>
                </c:pt>
                <c:pt idx="88">
                  <c:v>0.97999999999998044</c:v>
                </c:pt>
                <c:pt idx="89">
                  <c:v>0.98999999999997523</c:v>
                </c:pt>
                <c:pt idx="90">
                  <c:v>0.99999999999997014</c:v>
                </c:pt>
                <c:pt idx="91">
                  <c:v>1.0099999999999649</c:v>
                </c:pt>
                <c:pt idx="92">
                  <c:v>1.0199999999999598</c:v>
                </c:pt>
                <c:pt idx="93">
                  <c:v>1.0299999999999545</c:v>
                </c:pt>
                <c:pt idx="94">
                  <c:v>1.0400000000000036</c:v>
                </c:pt>
                <c:pt idx="95">
                  <c:v>1.0499999999999985</c:v>
                </c:pt>
                <c:pt idx="96">
                  <c:v>1.0599999999999932</c:v>
                </c:pt>
                <c:pt idx="97">
                  <c:v>1.0699999999999881</c:v>
                </c:pt>
                <c:pt idx="98">
                  <c:v>1.079999999999983</c:v>
                </c:pt>
                <c:pt idx="99">
                  <c:v>1.0899999999999777</c:v>
                </c:pt>
                <c:pt idx="100">
                  <c:v>1.0999999999999726</c:v>
                </c:pt>
                <c:pt idx="101">
                  <c:v>1.1099999999999675</c:v>
                </c:pt>
                <c:pt idx="102">
                  <c:v>1.1199999999999621</c:v>
                </c:pt>
                <c:pt idx="103">
                  <c:v>1.129999999999957</c:v>
                </c:pt>
                <c:pt idx="104">
                  <c:v>1.1400000000000061</c:v>
                </c:pt>
                <c:pt idx="105">
                  <c:v>1.1500000000000008</c:v>
                </c:pt>
                <c:pt idx="106">
                  <c:v>1.1599999999999957</c:v>
                </c:pt>
                <c:pt idx="107">
                  <c:v>1.1699999999999906</c:v>
                </c:pt>
                <c:pt idx="108">
                  <c:v>1.1799999999999853</c:v>
                </c:pt>
                <c:pt idx="109">
                  <c:v>1.1899999999999802</c:v>
                </c:pt>
                <c:pt idx="110">
                  <c:v>1.1999999999999749</c:v>
                </c:pt>
                <c:pt idx="111">
                  <c:v>1.2099999999999698</c:v>
                </c:pt>
                <c:pt idx="112">
                  <c:v>1.2199999999999647</c:v>
                </c:pt>
                <c:pt idx="113">
                  <c:v>1.2299999999999593</c:v>
                </c:pt>
                <c:pt idx="114">
                  <c:v>1.2399999999999542</c:v>
                </c:pt>
                <c:pt idx="115">
                  <c:v>1.2500000000000033</c:v>
                </c:pt>
                <c:pt idx="116">
                  <c:v>1.259999999999998</c:v>
                </c:pt>
                <c:pt idx="117">
                  <c:v>1.2699999999999929</c:v>
                </c:pt>
                <c:pt idx="118">
                  <c:v>1.2799999999999878</c:v>
                </c:pt>
                <c:pt idx="119">
                  <c:v>1.2899999999999825</c:v>
                </c:pt>
                <c:pt idx="120">
                  <c:v>1.2999999999999774</c:v>
                </c:pt>
                <c:pt idx="121">
                  <c:v>1.3099999999999723</c:v>
                </c:pt>
                <c:pt idx="122">
                  <c:v>1.319999999999967</c:v>
                </c:pt>
                <c:pt idx="123">
                  <c:v>1.3299999999999619</c:v>
                </c:pt>
                <c:pt idx="124">
                  <c:v>1.3399999999999568</c:v>
                </c:pt>
                <c:pt idx="125">
                  <c:v>1.3500000000000056</c:v>
                </c:pt>
                <c:pt idx="126">
                  <c:v>1.3600000000000005</c:v>
                </c:pt>
                <c:pt idx="127">
                  <c:v>1.3699999999999954</c:v>
                </c:pt>
                <c:pt idx="128">
                  <c:v>1.3799999999999901</c:v>
                </c:pt>
                <c:pt idx="129">
                  <c:v>1.389999999999985</c:v>
                </c:pt>
                <c:pt idx="130">
                  <c:v>1.3999999999999799</c:v>
                </c:pt>
                <c:pt idx="131">
                  <c:v>1.4099999999999746</c:v>
                </c:pt>
                <c:pt idx="132">
                  <c:v>1.4199999999999695</c:v>
                </c:pt>
                <c:pt idx="133">
                  <c:v>1.4299999999999642</c:v>
                </c:pt>
                <c:pt idx="134">
                  <c:v>1.4399999999999591</c:v>
                </c:pt>
                <c:pt idx="135">
                  <c:v>1.449999999999954</c:v>
                </c:pt>
                <c:pt idx="136">
                  <c:v>1.4600000000000031</c:v>
                </c:pt>
                <c:pt idx="137">
                  <c:v>1.4699999999999978</c:v>
                </c:pt>
                <c:pt idx="138">
                  <c:v>1.4799999999999927</c:v>
                </c:pt>
                <c:pt idx="139">
                  <c:v>1.4899999999999873</c:v>
                </c:pt>
                <c:pt idx="140">
                  <c:v>1.4999999999999822</c:v>
                </c:pt>
                <c:pt idx="141">
                  <c:v>1.5099999999999771</c:v>
                </c:pt>
                <c:pt idx="142">
                  <c:v>1.5199999999999718</c:v>
                </c:pt>
                <c:pt idx="143">
                  <c:v>1.5299999999999667</c:v>
                </c:pt>
                <c:pt idx="144">
                  <c:v>1.5399999999999616</c:v>
                </c:pt>
                <c:pt idx="145">
                  <c:v>1.5499999999999563</c:v>
                </c:pt>
                <c:pt idx="146">
                  <c:v>1.5600000000000054</c:v>
                </c:pt>
                <c:pt idx="147">
                  <c:v>1.5700000000000003</c:v>
                </c:pt>
                <c:pt idx="148">
                  <c:v>1.579999999999995</c:v>
                </c:pt>
                <c:pt idx="149">
                  <c:v>1.5899999999999899</c:v>
                </c:pt>
                <c:pt idx="150">
                  <c:v>1.5999999999999848</c:v>
                </c:pt>
                <c:pt idx="151">
                  <c:v>1.6099999999999794</c:v>
                </c:pt>
                <c:pt idx="152">
                  <c:v>1.6199999999999743</c:v>
                </c:pt>
                <c:pt idx="153">
                  <c:v>1.6299999999999693</c:v>
                </c:pt>
                <c:pt idx="154">
                  <c:v>1.6399999999999639</c:v>
                </c:pt>
                <c:pt idx="155">
                  <c:v>1.6499999999999588</c:v>
                </c:pt>
                <c:pt idx="156">
                  <c:v>1.6599999999999535</c:v>
                </c:pt>
                <c:pt idx="157">
                  <c:v>1.6700000000000026</c:v>
                </c:pt>
                <c:pt idx="158">
                  <c:v>1.6799999999999975</c:v>
                </c:pt>
                <c:pt idx="159">
                  <c:v>1.6899999999999924</c:v>
                </c:pt>
                <c:pt idx="160">
                  <c:v>1.6999999999999871</c:v>
                </c:pt>
                <c:pt idx="161">
                  <c:v>1.709999999999982</c:v>
                </c:pt>
                <c:pt idx="162">
                  <c:v>1.7199999999999767</c:v>
                </c:pt>
                <c:pt idx="163">
                  <c:v>1.7299999999999716</c:v>
                </c:pt>
                <c:pt idx="164">
                  <c:v>1.7399999999999665</c:v>
                </c:pt>
                <c:pt idx="165">
                  <c:v>1.7499999999999611</c:v>
                </c:pt>
                <c:pt idx="166">
                  <c:v>1.759999999999956</c:v>
                </c:pt>
                <c:pt idx="167">
                  <c:v>1.7700000000000051</c:v>
                </c:pt>
                <c:pt idx="168">
                  <c:v>1.7799999999999998</c:v>
                </c:pt>
                <c:pt idx="169">
                  <c:v>1.7899999999999947</c:v>
                </c:pt>
                <c:pt idx="170">
                  <c:v>1.7999999999999896</c:v>
                </c:pt>
                <c:pt idx="171">
                  <c:v>1.8099999999999843</c:v>
                </c:pt>
                <c:pt idx="172">
                  <c:v>1.8199999999999792</c:v>
                </c:pt>
                <c:pt idx="173">
                  <c:v>1.8299999999999741</c:v>
                </c:pt>
                <c:pt idx="174">
                  <c:v>1.8399999999999688</c:v>
                </c:pt>
                <c:pt idx="175">
                  <c:v>1.8499999999999637</c:v>
                </c:pt>
                <c:pt idx="176">
                  <c:v>1.8599999999999586</c:v>
                </c:pt>
                <c:pt idx="177">
                  <c:v>1.8699999999999533</c:v>
                </c:pt>
                <c:pt idx="178">
                  <c:v>1.8800000000000023</c:v>
                </c:pt>
                <c:pt idx="179">
                  <c:v>1.8899999999999972</c:v>
                </c:pt>
                <c:pt idx="180">
                  <c:v>1.8999999999999919</c:v>
                </c:pt>
                <c:pt idx="181">
                  <c:v>1.9099999999999868</c:v>
                </c:pt>
                <c:pt idx="182">
                  <c:v>1.9199999999999817</c:v>
                </c:pt>
                <c:pt idx="183">
                  <c:v>1.9299999999999764</c:v>
                </c:pt>
                <c:pt idx="184">
                  <c:v>1.9399999999999713</c:v>
                </c:pt>
                <c:pt idx="185">
                  <c:v>1.949999999999966</c:v>
                </c:pt>
                <c:pt idx="186">
                  <c:v>1.9599999999999609</c:v>
                </c:pt>
                <c:pt idx="187">
                  <c:v>1.9699999999999558</c:v>
                </c:pt>
                <c:pt idx="188">
                  <c:v>1.9800000000000049</c:v>
                </c:pt>
                <c:pt idx="189">
                  <c:v>1.9899999999999995</c:v>
                </c:pt>
                <c:pt idx="190">
                  <c:v>1.9999999999999944</c:v>
                </c:pt>
                <c:pt idx="191">
                  <c:v>2.0099999999999891</c:v>
                </c:pt>
                <c:pt idx="192">
                  <c:v>2.019999999999984</c:v>
                </c:pt>
                <c:pt idx="193">
                  <c:v>2.0299999999999789</c:v>
                </c:pt>
                <c:pt idx="194">
                  <c:v>2.0399999999999738</c:v>
                </c:pt>
                <c:pt idx="195">
                  <c:v>2.0499999999999687</c:v>
                </c:pt>
                <c:pt idx="196">
                  <c:v>2.0599999999999632</c:v>
                </c:pt>
                <c:pt idx="197">
                  <c:v>2.0699999999999581</c:v>
                </c:pt>
                <c:pt idx="198">
                  <c:v>2.0800000000000072</c:v>
                </c:pt>
                <c:pt idx="199">
                  <c:v>2.0900000000000021</c:v>
                </c:pt>
                <c:pt idx="200">
                  <c:v>2.099999999999997</c:v>
                </c:pt>
                <c:pt idx="201">
                  <c:v>2.1099999999999914</c:v>
                </c:pt>
                <c:pt idx="202">
                  <c:v>2.1199999999999863</c:v>
                </c:pt>
                <c:pt idx="203">
                  <c:v>2.1299999999999812</c:v>
                </c:pt>
                <c:pt idx="204">
                  <c:v>2.1399999999999761</c:v>
                </c:pt>
                <c:pt idx="205">
                  <c:v>2.149999999999971</c:v>
                </c:pt>
                <c:pt idx="206">
                  <c:v>2.1599999999999659</c:v>
                </c:pt>
                <c:pt idx="207">
                  <c:v>2.1699999999999604</c:v>
                </c:pt>
                <c:pt idx="208">
                  <c:v>2.1799999999999553</c:v>
                </c:pt>
                <c:pt idx="209">
                  <c:v>2.1900000000000044</c:v>
                </c:pt>
                <c:pt idx="210">
                  <c:v>2.1999999999999993</c:v>
                </c:pt>
                <c:pt idx="211">
                  <c:v>2.2099999999999942</c:v>
                </c:pt>
                <c:pt idx="212">
                  <c:v>2.2199999999999891</c:v>
                </c:pt>
                <c:pt idx="213">
                  <c:v>2.2299999999999836</c:v>
                </c:pt>
                <c:pt idx="214">
                  <c:v>2.2399999999999785</c:v>
                </c:pt>
                <c:pt idx="215">
                  <c:v>2.2499999999999734</c:v>
                </c:pt>
                <c:pt idx="216">
                  <c:v>2.2599999999999683</c:v>
                </c:pt>
                <c:pt idx="217">
                  <c:v>2.2699999999999632</c:v>
                </c:pt>
                <c:pt idx="218">
                  <c:v>2.2799999999999581</c:v>
                </c:pt>
                <c:pt idx="219">
                  <c:v>2.2900000000000067</c:v>
                </c:pt>
                <c:pt idx="220">
                  <c:v>2.3000000000000016</c:v>
                </c:pt>
                <c:pt idx="221">
                  <c:v>2.3099999999999965</c:v>
                </c:pt>
                <c:pt idx="222">
                  <c:v>2.3199999999999914</c:v>
                </c:pt>
                <c:pt idx="223">
                  <c:v>2.3299999999999863</c:v>
                </c:pt>
                <c:pt idx="224">
                  <c:v>2.3399999999999812</c:v>
                </c:pt>
                <c:pt idx="225">
                  <c:v>2.3499999999999757</c:v>
                </c:pt>
                <c:pt idx="226">
                  <c:v>2.3599999999999706</c:v>
                </c:pt>
                <c:pt idx="227">
                  <c:v>2.3699999999999655</c:v>
                </c:pt>
                <c:pt idx="228">
                  <c:v>2.3799999999999604</c:v>
                </c:pt>
                <c:pt idx="229">
                  <c:v>2.3899999999999553</c:v>
                </c:pt>
                <c:pt idx="230">
                  <c:v>2.4000000000000039</c:v>
                </c:pt>
                <c:pt idx="231">
                  <c:v>2.4099999999999988</c:v>
                </c:pt>
                <c:pt idx="232">
                  <c:v>2.4199999999999937</c:v>
                </c:pt>
                <c:pt idx="233">
                  <c:v>2.4299999999999886</c:v>
                </c:pt>
                <c:pt idx="234">
                  <c:v>2.4399999999999835</c:v>
                </c:pt>
                <c:pt idx="235">
                  <c:v>2.4499999999999784</c:v>
                </c:pt>
                <c:pt idx="236">
                  <c:v>2.4599999999999729</c:v>
                </c:pt>
                <c:pt idx="237">
                  <c:v>2.4699999999999678</c:v>
                </c:pt>
                <c:pt idx="238">
                  <c:v>2.4799999999999627</c:v>
                </c:pt>
                <c:pt idx="239">
                  <c:v>2.4899999999999576</c:v>
                </c:pt>
                <c:pt idx="240">
                  <c:v>2.5000000000000067</c:v>
                </c:pt>
                <c:pt idx="241">
                  <c:v>2.5100000000000016</c:v>
                </c:pt>
                <c:pt idx="242">
                  <c:v>2.519999999999996</c:v>
                </c:pt>
                <c:pt idx="243">
                  <c:v>2.5299999999999909</c:v>
                </c:pt>
                <c:pt idx="244">
                  <c:v>2.5399999999999858</c:v>
                </c:pt>
                <c:pt idx="245">
                  <c:v>2.5499999999999807</c:v>
                </c:pt>
                <c:pt idx="246">
                  <c:v>2.5599999999999756</c:v>
                </c:pt>
                <c:pt idx="247">
                  <c:v>2.5699999999999705</c:v>
                </c:pt>
                <c:pt idx="248">
                  <c:v>2.579999999999965</c:v>
                </c:pt>
                <c:pt idx="249">
                  <c:v>2.5899999999999599</c:v>
                </c:pt>
                <c:pt idx="250">
                  <c:v>2.5999999999999548</c:v>
                </c:pt>
                <c:pt idx="251">
                  <c:v>2.6100000000000039</c:v>
                </c:pt>
                <c:pt idx="252">
                  <c:v>2.6199999999999988</c:v>
                </c:pt>
                <c:pt idx="253">
                  <c:v>2.6299999999999937</c:v>
                </c:pt>
                <c:pt idx="254">
                  <c:v>2.6399999999999881</c:v>
                </c:pt>
                <c:pt idx="255">
                  <c:v>2.649999999999983</c:v>
                </c:pt>
                <c:pt idx="256">
                  <c:v>2.6599999999999779</c:v>
                </c:pt>
                <c:pt idx="257">
                  <c:v>2.6699999999999728</c:v>
                </c:pt>
                <c:pt idx="258">
                  <c:v>2.6799999999999677</c:v>
                </c:pt>
                <c:pt idx="259">
                  <c:v>2.6899999999999622</c:v>
                </c:pt>
                <c:pt idx="260">
                  <c:v>2.6999999999999571</c:v>
                </c:pt>
                <c:pt idx="261">
                  <c:v>2.7100000000000062</c:v>
                </c:pt>
                <c:pt idx="262">
                  <c:v>2.7200000000000011</c:v>
                </c:pt>
                <c:pt idx="263">
                  <c:v>2.729999999999996</c:v>
                </c:pt>
                <c:pt idx="264">
                  <c:v>2.7399999999999909</c:v>
                </c:pt>
                <c:pt idx="265">
                  <c:v>2.7499999999999853</c:v>
                </c:pt>
                <c:pt idx="266">
                  <c:v>2.7599999999999802</c:v>
                </c:pt>
                <c:pt idx="267">
                  <c:v>2.7699999999999751</c:v>
                </c:pt>
                <c:pt idx="268">
                  <c:v>2.7799999999999701</c:v>
                </c:pt>
                <c:pt idx="269">
                  <c:v>2.789999999999965</c:v>
                </c:pt>
                <c:pt idx="270">
                  <c:v>2.7999999999999599</c:v>
                </c:pt>
                <c:pt idx="271">
                  <c:v>2.8099999999999543</c:v>
                </c:pt>
                <c:pt idx="272">
                  <c:v>2.8200000000000034</c:v>
                </c:pt>
                <c:pt idx="273">
                  <c:v>2.8299999999999983</c:v>
                </c:pt>
                <c:pt idx="274">
                  <c:v>2.8399999999999932</c:v>
                </c:pt>
                <c:pt idx="275">
                  <c:v>2.8499999999999881</c:v>
                </c:pt>
                <c:pt idx="276">
                  <c:v>2.859999999999983</c:v>
                </c:pt>
                <c:pt idx="277">
                  <c:v>2.8699999999999775</c:v>
                </c:pt>
                <c:pt idx="278">
                  <c:v>2.8799999999999724</c:v>
                </c:pt>
                <c:pt idx="279">
                  <c:v>2.8899999999999673</c:v>
                </c:pt>
                <c:pt idx="280">
                  <c:v>2.8999999999999622</c:v>
                </c:pt>
                <c:pt idx="281">
                  <c:v>2.9099999999999571</c:v>
                </c:pt>
                <c:pt idx="282">
                  <c:v>2.9200000000000061</c:v>
                </c:pt>
                <c:pt idx="283">
                  <c:v>2.9300000000000006</c:v>
                </c:pt>
                <c:pt idx="284">
                  <c:v>2.9399999999999955</c:v>
                </c:pt>
                <c:pt idx="285">
                  <c:v>2.9499999999999904</c:v>
                </c:pt>
                <c:pt idx="286">
                  <c:v>2.9599999999999853</c:v>
                </c:pt>
                <c:pt idx="287">
                  <c:v>2.9699999999999802</c:v>
                </c:pt>
                <c:pt idx="288">
                  <c:v>2.9799999999999747</c:v>
                </c:pt>
                <c:pt idx="289">
                  <c:v>2.9899999999999696</c:v>
                </c:pt>
                <c:pt idx="290">
                  <c:v>2.9999999999999645</c:v>
                </c:pt>
                <c:pt idx="291">
                  <c:v>3.0099999999999594</c:v>
                </c:pt>
                <c:pt idx="292">
                  <c:v>3.0199999999999543</c:v>
                </c:pt>
                <c:pt idx="293">
                  <c:v>3.0300000000000034</c:v>
                </c:pt>
                <c:pt idx="294">
                  <c:v>3.0399999999999978</c:v>
                </c:pt>
                <c:pt idx="295">
                  <c:v>3.0499999999999927</c:v>
                </c:pt>
                <c:pt idx="296">
                  <c:v>3.0599999999999876</c:v>
                </c:pt>
                <c:pt idx="297">
                  <c:v>3.0699999999999825</c:v>
                </c:pt>
                <c:pt idx="298">
                  <c:v>3.0799999999999774</c:v>
                </c:pt>
                <c:pt idx="299">
                  <c:v>3.0899999999999723</c:v>
                </c:pt>
                <c:pt idx="300">
                  <c:v>3.0999999999999668</c:v>
                </c:pt>
                <c:pt idx="301">
                  <c:v>3.1099999999999617</c:v>
                </c:pt>
                <c:pt idx="302">
                  <c:v>3.1199999999999566</c:v>
                </c:pt>
                <c:pt idx="303">
                  <c:v>3.1300000000000057</c:v>
                </c:pt>
                <c:pt idx="304">
                  <c:v>3.1400000000000006</c:v>
                </c:pt>
                <c:pt idx="305">
                  <c:v>3.1499999999999955</c:v>
                </c:pt>
                <c:pt idx="306">
                  <c:v>3.1599999999999899</c:v>
                </c:pt>
                <c:pt idx="307">
                  <c:v>3.1699999999999848</c:v>
                </c:pt>
                <c:pt idx="308">
                  <c:v>3.1799999999999797</c:v>
                </c:pt>
                <c:pt idx="309">
                  <c:v>3.1899999999999746</c:v>
                </c:pt>
                <c:pt idx="310">
                  <c:v>3.1999999999999695</c:v>
                </c:pt>
                <c:pt idx="311">
                  <c:v>3.209999999999964</c:v>
                </c:pt>
                <c:pt idx="312">
                  <c:v>3.2199999999999589</c:v>
                </c:pt>
                <c:pt idx="313">
                  <c:v>3.2299999999999538</c:v>
                </c:pt>
                <c:pt idx="314">
                  <c:v>3.2400000000000029</c:v>
                </c:pt>
                <c:pt idx="315">
                  <c:v>3.2499999999999978</c:v>
                </c:pt>
                <c:pt idx="316">
                  <c:v>3.2599999999999927</c:v>
                </c:pt>
                <c:pt idx="317">
                  <c:v>3.2699999999999871</c:v>
                </c:pt>
                <c:pt idx="318">
                  <c:v>3.279999999999982</c:v>
                </c:pt>
                <c:pt idx="319">
                  <c:v>3.2899999999999769</c:v>
                </c:pt>
                <c:pt idx="320">
                  <c:v>3.2999999999999718</c:v>
                </c:pt>
                <c:pt idx="321">
                  <c:v>3.3099999999999667</c:v>
                </c:pt>
                <c:pt idx="322">
                  <c:v>3.3199999999999616</c:v>
                </c:pt>
                <c:pt idx="323">
                  <c:v>3.3299999999999561</c:v>
                </c:pt>
                <c:pt idx="324">
                  <c:v>3.3400000000000052</c:v>
                </c:pt>
                <c:pt idx="325">
                  <c:v>3.35</c:v>
                </c:pt>
                <c:pt idx="326">
                  <c:v>3.359999999999995</c:v>
                </c:pt>
                <c:pt idx="327">
                  <c:v>3.3699999999999899</c:v>
                </c:pt>
                <c:pt idx="328">
                  <c:v>3.3799999999999848</c:v>
                </c:pt>
                <c:pt idx="329">
                  <c:v>3.3899999999999793</c:v>
                </c:pt>
                <c:pt idx="330">
                  <c:v>3.3999999999999742</c:v>
                </c:pt>
                <c:pt idx="331">
                  <c:v>3.4099999999999691</c:v>
                </c:pt>
                <c:pt idx="332">
                  <c:v>3.419999999999964</c:v>
                </c:pt>
                <c:pt idx="333">
                  <c:v>3.4299999999999589</c:v>
                </c:pt>
                <c:pt idx="334">
                  <c:v>3.4399999999999533</c:v>
                </c:pt>
                <c:pt idx="335">
                  <c:v>3.4500000000000024</c:v>
                </c:pt>
                <c:pt idx="336">
                  <c:v>3.4599999999999973</c:v>
                </c:pt>
                <c:pt idx="337">
                  <c:v>3.4699999999999922</c:v>
                </c:pt>
                <c:pt idx="338">
                  <c:v>3.4799999999999871</c:v>
                </c:pt>
                <c:pt idx="339">
                  <c:v>3.489999999999982</c:v>
                </c:pt>
                <c:pt idx="340">
                  <c:v>3.4999999999999765</c:v>
                </c:pt>
                <c:pt idx="341">
                  <c:v>3.5099999999999714</c:v>
                </c:pt>
                <c:pt idx="342">
                  <c:v>3.5199999999999663</c:v>
                </c:pt>
                <c:pt idx="343">
                  <c:v>3.5299999999999612</c:v>
                </c:pt>
                <c:pt idx="344">
                  <c:v>3.5399999999999561</c:v>
                </c:pt>
                <c:pt idx="345">
                  <c:v>3.5500000000000052</c:v>
                </c:pt>
                <c:pt idx="346">
                  <c:v>3.5599999999999996</c:v>
                </c:pt>
                <c:pt idx="347">
                  <c:v>3.5699999999999945</c:v>
                </c:pt>
                <c:pt idx="348">
                  <c:v>3.5799999999999894</c:v>
                </c:pt>
                <c:pt idx="349">
                  <c:v>3.5899999999999843</c:v>
                </c:pt>
                <c:pt idx="350">
                  <c:v>3.5999999999999792</c:v>
                </c:pt>
                <c:pt idx="351">
                  <c:v>3.6099999999999741</c:v>
                </c:pt>
                <c:pt idx="352">
                  <c:v>3.6199999999999686</c:v>
                </c:pt>
                <c:pt idx="353">
                  <c:v>3.6299999999999635</c:v>
                </c:pt>
                <c:pt idx="354">
                  <c:v>3.6399999999999584</c:v>
                </c:pt>
                <c:pt idx="355">
                  <c:v>3.6500000000000075</c:v>
                </c:pt>
                <c:pt idx="356">
                  <c:v>3.6600000000000024</c:v>
                </c:pt>
                <c:pt idx="357">
                  <c:v>3.6699999999999973</c:v>
                </c:pt>
                <c:pt idx="358">
                  <c:v>3.6799999999999917</c:v>
                </c:pt>
                <c:pt idx="359">
                  <c:v>3.6899999999999866</c:v>
                </c:pt>
                <c:pt idx="360">
                  <c:v>3.6999999999999815</c:v>
                </c:pt>
                <c:pt idx="361">
                  <c:v>3.7099999999999764</c:v>
                </c:pt>
                <c:pt idx="362">
                  <c:v>3.7199999999999713</c:v>
                </c:pt>
                <c:pt idx="363">
                  <c:v>3.7299999999999658</c:v>
                </c:pt>
                <c:pt idx="364">
                  <c:v>3.7399999999999607</c:v>
                </c:pt>
                <c:pt idx="365">
                  <c:v>3.7499999999999556</c:v>
                </c:pt>
                <c:pt idx="366">
                  <c:v>3.7600000000000047</c:v>
                </c:pt>
                <c:pt idx="367">
                  <c:v>3.7699999999999996</c:v>
                </c:pt>
                <c:pt idx="368">
                  <c:v>3.7799999999999945</c:v>
                </c:pt>
                <c:pt idx="369">
                  <c:v>3.7899999999999889</c:v>
                </c:pt>
                <c:pt idx="370">
                  <c:v>3.7999999999999838</c:v>
                </c:pt>
                <c:pt idx="371">
                  <c:v>3.8099999999999787</c:v>
                </c:pt>
                <c:pt idx="372">
                  <c:v>3.8199999999999736</c:v>
                </c:pt>
                <c:pt idx="373">
                  <c:v>3.8299999999999685</c:v>
                </c:pt>
                <c:pt idx="374">
                  <c:v>3.8399999999999634</c:v>
                </c:pt>
                <c:pt idx="375">
                  <c:v>3.8499999999999579</c:v>
                </c:pt>
                <c:pt idx="376">
                  <c:v>3.860000000000007</c:v>
                </c:pt>
                <c:pt idx="377">
                  <c:v>3.8700000000000019</c:v>
                </c:pt>
                <c:pt idx="378">
                  <c:v>3.8799999999999968</c:v>
                </c:pt>
                <c:pt idx="379">
                  <c:v>3.8899999999999917</c:v>
                </c:pt>
                <c:pt idx="380">
                  <c:v>3.8999999999999866</c:v>
                </c:pt>
                <c:pt idx="381">
                  <c:v>3.909999999999981</c:v>
                </c:pt>
                <c:pt idx="382">
                  <c:v>3.9199999999999759</c:v>
                </c:pt>
                <c:pt idx="383">
                  <c:v>3.9299999999999708</c:v>
                </c:pt>
                <c:pt idx="384">
                  <c:v>3.9399999999999658</c:v>
                </c:pt>
                <c:pt idx="385">
                  <c:v>3.9499999999999607</c:v>
                </c:pt>
                <c:pt idx="386">
                  <c:v>3.9599999999999551</c:v>
                </c:pt>
                <c:pt idx="387">
                  <c:v>3.9700000000000042</c:v>
                </c:pt>
                <c:pt idx="388">
                  <c:v>3.9799999999999991</c:v>
                </c:pt>
                <c:pt idx="389">
                  <c:v>3.989999999999994</c:v>
                </c:pt>
                <c:pt idx="390">
                  <c:v>3.9999999999999889</c:v>
                </c:pt>
                <c:pt idx="391">
                  <c:v>4.0099999999999838</c:v>
                </c:pt>
                <c:pt idx="392">
                  <c:v>4.0199999999999783</c:v>
                </c:pt>
                <c:pt idx="393">
                  <c:v>4.0299999999999736</c:v>
                </c:pt>
                <c:pt idx="394">
                  <c:v>4.0399999999999681</c:v>
                </c:pt>
                <c:pt idx="395">
                  <c:v>4.0499999999999625</c:v>
                </c:pt>
                <c:pt idx="396">
                  <c:v>4.0599999999999579</c:v>
                </c:pt>
                <c:pt idx="397">
                  <c:v>4.0700000000000065</c:v>
                </c:pt>
                <c:pt idx="398">
                  <c:v>4.0800000000000018</c:v>
                </c:pt>
                <c:pt idx="399">
                  <c:v>4.0899999999999963</c:v>
                </c:pt>
                <c:pt idx="400">
                  <c:v>4.0999999999999917</c:v>
                </c:pt>
                <c:pt idx="401">
                  <c:v>4.1099999999999861</c:v>
                </c:pt>
                <c:pt idx="402">
                  <c:v>4.1199999999999806</c:v>
                </c:pt>
                <c:pt idx="403">
                  <c:v>4.1299999999999759</c:v>
                </c:pt>
                <c:pt idx="404">
                  <c:v>4.1399999999999704</c:v>
                </c:pt>
                <c:pt idx="405">
                  <c:v>4.1499999999999657</c:v>
                </c:pt>
                <c:pt idx="406">
                  <c:v>4.1599999999999602</c:v>
                </c:pt>
                <c:pt idx="407">
                  <c:v>4.1699999999999546</c:v>
                </c:pt>
                <c:pt idx="408">
                  <c:v>4.1800000000000042</c:v>
                </c:pt>
                <c:pt idx="409">
                  <c:v>4.1899999999999986</c:v>
                </c:pt>
                <c:pt idx="410">
                  <c:v>4.199999999999994</c:v>
                </c:pt>
                <c:pt idx="411">
                  <c:v>4.2099999999999884</c:v>
                </c:pt>
                <c:pt idx="412">
                  <c:v>4.2199999999999829</c:v>
                </c:pt>
                <c:pt idx="413">
                  <c:v>4.2299999999999782</c:v>
                </c:pt>
                <c:pt idx="414">
                  <c:v>4.2399999999999727</c:v>
                </c:pt>
                <c:pt idx="415">
                  <c:v>4.249999999999968</c:v>
                </c:pt>
                <c:pt idx="416">
                  <c:v>4.2599999999999625</c:v>
                </c:pt>
                <c:pt idx="417">
                  <c:v>4.2699999999999578</c:v>
                </c:pt>
                <c:pt idx="418">
                  <c:v>4.2800000000000065</c:v>
                </c:pt>
                <c:pt idx="419">
                  <c:v>4.2900000000000009</c:v>
                </c:pt>
                <c:pt idx="420">
                  <c:v>4.2999999999999963</c:v>
                </c:pt>
                <c:pt idx="421">
                  <c:v>4.3099999999999907</c:v>
                </c:pt>
                <c:pt idx="422">
                  <c:v>4.3199999999999861</c:v>
                </c:pt>
                <c:pt idx="423">
                  <c:v>4.3299999999999805</c:v>
                </c:pt>
                <c:pt idx="424">
                  <c:v>4.339999999999975</c:v>
                </c:pt>
                <c:pt idx="425">
                  <c:v>4.3499999999999703</c:v>
                </c:pt>
                <c:pt idx="426">
                  <c:v>4.3599999999999648</c:v>
                </c:pt>
                <c:pt idx="427">
                  <c:v>4.3699999999999601</c:v>
                </c:pt>
                <c:pt idx="428">
                  <c:v>4.3799999999999546</c:v>
                </c:pt>
                <c:pt idx="429">
                  <c:v>4.3900000000000041</c:v>
                </c:pt>
                <c:pt idx="430">
                  <c:v>4.3999999999999986</c:v>
                </c:pt>
                <c:pt idx="431">
                  <c:v>4.409999999999993</c:v>
                </c:pt>
                <c:pt idx="432">
                  <c:v>4.4199999999999884</c:v>
                </c:pt>
                <c:pt idx="433">
                  <c:v>4.4299999999999828</c:v>
                </c:pt>
                <c:pt idx="434">
                  <c:v>4.4399999999999782</c:v>
                </c:pt>
                <c:pt idx="435">
                  <c:v>4.4499999999999726</c:v>
                </c:pt>
                <c:pt idx="436">
                  <c:v>4.4599999999999671</c:v>
                </c:pt>
                <c:pt idx="437">
                  <c:v>4.4699999999999624</c:v>
                </c:pt>
                <c:pt idx="438">
                  <c:v>4.4799999999999569</c:v>
                </c:pt>
                <c:pt idx="439">
                  <c:v>4.4900000000000064</c:v>
                </c:pt>
                <c:pt idx="440">
                  <c:v>4.5000000000000009</c:v>
                </c:pt>
                <c:pt idx="441">
                  <c:v>4.5099999999999953</c:v>
                </c:pt>
                <c:pt idx="442">
                  <c:v>4.5199999999999907</c:v>
                </c:pt>
                <c:pt idx="443">
                  <c:v>4.5299999999999851</c:v>
                </c:pt>
                <c:pt idx="444">
                  <c:v>4.5399999999999805</c:v>
                </c:pt>
                <c:pt idx="445">
                  <c:v>4.549999999999975</c:v>
                </c:pt>
                <c:pt idx="446">
                  <c:v>4.5599999999999703</c:v>
                </c:pt>
                <c:pt idx="447">
                  <c:v>4.5699999999999648</c:v>
                </c:pt>
                <c:pt idx="448">
                  <c:v>4.5799999999999592</c:v>
                </c:pt>
                <c:pt idx="449">
                  <c:v>4.5899999999999546</c:v>
                </c:pt>
                <c:pt idx="450">
                  <c:v>4.6000000000000032</c:v>
                </c:pt>
                <c:pt idx="451">
                  <c:v>4.6099999999999985</c:v>
                </c:pt>
                <c:pt idx="452">
                  <c:v>4.619999999999993</c:v>
                </c:pt>
                <c:pt idx="453">
                  <c:v>4.6299999999999875</c:v>
                </c:pt>
                <c:pt idx="454">
                  <c:v>4.6399999999999828</c:v>
                </c:pt>
                <c:pt idx="455">
                  <c:v>4.6499999999999773</c:v>
                </c:pt>
                <c:pt idx="456">
                  <c:v>4.6599999999999726</c:v>
                </c:pt>
                <c:pt idx="457">
                  <c:v>4.6699999999999671</c:v>
                </c:pt>
                <c:pt idx="458">
                  <c:v>4.6799999999999624</c:v>
                </c:pt>
                <c:pt idx="459">
                  <c:v>4.6899999999999569</c:v>
                </c:pt>
                <c:pt idx="460">
                  <c:v>4.7000000000000055</c:v>
                </c:pt>
                <c:pt idx="461">
                  <c:v>4.7100000000000009</c:v>
                </c:pt>
                <c:pt idx="462">
                  <c:v>4.7199999999999953</c:v>
                </c:pt>
                <c:pt idx="463">
                  <c:v>4.7299999999999907</c:v>
                </c:pt>
                <c:pt idx="464">
                  <c:v>4.7399999999999851</c:v>
                </c:pt>
                <c:pt idx="465">
                  <c:v>4.7499999999999796</c:v>
                </c:pt>
                <c:pt idx="466">
                  <c:v>4.7599999999999749</c:v>
                </c:pt>
                <c:pt idx="467">
                  <c:v>4.7699999999999694</c:v>
                </c:pt>
                <c:pt idx="468">
                  <c:v>4.7799999999999647</c:v>
                </c:pt>
                <c:pt idx="469">
                  <c:v>4.7899999999999592</c:v>
                </c:pt>
                <c:pt idx="470">
                  <c:v>4.7999999999999536</c:v>
                </c:pt>
                <c:pt idx="471">
                  <c:v>4.8100000000000032</c:v>
                </c:pt>
                <c:pt idx="472">
                  <c:v>4.8199999999999976</c:v>
                </c:pt>
                <c:pt idx="473">
                  <c:v>4.829999999999993</c:v>
                </c:pt>
                <c:pt idx="474">
                  <c:v>4.8399999999999874</c:v>
                </c:pt>
                <c:pt idx="475">
                  <c:v>4.8499999999999828</c:v>
                </c:pt>
                <c:pt idx="476">
                  <c:v>4.8599999999999772</c:v>
                </c:pt>
                <c:pt idx="477">
                  <c:v>4.8699999999999717</c:v>
                </c:pt>
                <c:pt idx="478">
                  <c:v>4.879999999999967</c:v>
                </c:pt>
                <c:pt idx="479">
                  <c:v>4.8899999999999615</c:v>
                </c:pt>
                <c:pt idx="480">
                  <c:v>4.8999999999999568</c:v>
                </c:pt>
                <c:pt idx="481">
                  <c:v>4.9100000000000055</c:v>
                </c:pt>
                <c:pt idx="482">
                  <c:v>4.92</c:v>
                </c:pt>
                <c:pt idx="483">
                  <c:v>4.9299999999999953</c:v>
                </c:pt>
                <c:pt idx="484">
                  <c:v>4.9399999999999897</c:v>
                </c:pt>
                <c:pt idx="485">
                  <c:v>4.9499999999999851</c:v>
                </c:pt>
                <c:pt idx="486">
                  <c:v>4.9599999999999795</c:v>
                </c:pt>
                <c:pt idx="487">
                  <c:v>4.969999999999974</c:v>
                </c:pt>
                <c:pt idx="488">
                  <c:v>4.9799999999999693</c:v>
                </c:pt>
                <c:pt idx="489">
                  <c:v>4.9899999999999638</c:v>
                </c:pt>
                <c:pt idx="490">
                  <c:v>4.9999999999999591</c:v>
                </c:pt>
                <c:pt idx="491">
                  <c:v>5.0099999999999536</c:v>
                </c:pt>
                <c:pt idx="492">
                  <c:v>5.0200000000000031</c:v>
                </c:pt>
                <c:pt idx="493">
                  <c:v>5.0299999999999976</c:v>
                </c:pt>
                <c:pt idx="494">
                  <c:v>5.039999999999992</c:v>
                </c:pt>
                <c:pt idx="495">
                  <c:v>5.0499999999999874</c:v>
                </c:pt>
                <c:pt idx="496">
                  <c:v>5.0599999999999818</c:v>
                </c:pt>
                <c:pt idx="497">
                  <c:v>5.0699999999999772</c:v>
                </c:pt>
                <c:pt idx="498">
                  <c:v>5.0799999999999716</c:v>
                </c:pt>
                <c:pt idx="499">
                  <c:v>5.0899999999999661</c:v>
                </c:pt>
                <c:pt idx="500">
                  <c:v>5.0999999999999615</c:v>
                </c:pt>
                <c:pt idx="501">
                  <c:v>5.1099999999999559</c:v>
                </c:pt>
                <c:pt idx="502">
                  <c:v>5.1200000000000054</c:v>
                </c:pt>
                <c:pt idx="503">
                  <c:v>5.13</c:v>
                </c:pt>
                <c:pt idx="504">
                  <c:v>5.1399999999999952</c:v>
                </c:pt>
                <c:pt idx="505">
                  <c:v>5.1499999999999897</c:v>
                </c:pt>
                <c:pt idx="506">
                  <c:v>5.1599999999999842</c:v>
                </c:pt>
                <c:pt idx="507">
                  <c:v>5.1699999999999795</c:v>
                </c:pt>
                <c:pt idx="508">
                  <c:v>5.179999999999974</c:v>
                </c:pt>
                <c:pt idx="509">
                  <c:v>5.1899999999999693</c:v>
                </c:pt>
                <c:pt idx="510">
                  <c:v>5.1999999999999638</c:v>
                </c:pt>
                <c:pt idx="511">
                  <c:v>5.2099999999999582</c:v>
                </c:pt>
                <c:pt idx="512">
                  <c:v>5.2199999999999536</c:v>
                </c:pt>
                <c:pt idx="513">
                  <c:v>5.2300000000000022</c:v>
                </c:pt>
                <c:pt idx="514">
                  <c:v>5.2399999999999975</c:v>
                </c:pt>
                <c:pt idx="515">
                  <c:v>5.249999999999992</c:v>
                </c:pt>
                <c:pt idx="516">
                  <c:v>5.2599999999999874</c:v>
                </c:pt>
                <c:pt idx="517">
                  <c:v>5.2699999999999818</c:v>
                </c:pt>
                <c:pt idx="518">
                  <c:v>5.2799999999999763</c:v>
                </c:pt>
                <c:pt idx="519">
                  <c:v>5.2899999999999716</c:v>
                </c:pt>
                <c:pt idx="520">
                  <c:v>5.2999999999999661</c:v>
                </c:pt>
                <c:pt idx="521">
                  <c:v>5.3099999999999614</c:v>
                </c:pt>
                <c:pt idx="522">
                  <c:v>5.3199999999999559</c:v>
                </c:pt>
                <c:pt idx="523">
                  <c:v>5.3300000000000045</c:v>
                </c:pt>
                <c:pt idx="524">
                  <c:v>5.34</c:v>
                </c:pt>
                <c:pt idx="525">
                  <c:v>5.3499999999999943</c:v>
                </c:pt>
                <c:pt idx="526">
                  <c:v>5.3599999999999897</c:v>
                </c:pt>
                <c:pt idx="527">
                  <c:v>5.3699999999999841</c:v>
                </c:pt>
                <c:pt idx="528">
                  <c:v>5.3799999999999786</c:v>
                </c:pt>
                <c:pt idx="529">
                  <c:v>5.3899999999999739</c:v>
                </c:pt>
                <c:pt idx="530">
                  <c:v>5.3999999999999684</c:v>
                </c:pt>
                <c:pt idx="531">
                  <c:v>5.4099999999999637</c:v>
                </c:pt>
                <c:pt idx="532">
                  <c:v>5.4199999999999582</c:v>
                </c:pt>
                <c:pt idx="533">
                  <c:v>5.4300000000000077</c:v>
                </c:pt>
                <c:pt idx="534">
                  <c:v>5.4400000000000022</c:v>
                </c:pt>
                <c:pt idx="535">
                  <c:v>5.4499999999999966</c:v>
                </c:pt>
                <c:pt idx="536">
                  <c:v>5.459999999999992</c:v>
                </c:pt>
                <c:pt idx="537">
                  <c:v>5.4699999999999864</c:v>
                </c:pt>
                <c:pt idx="538">
                  <c:v>5.4799999999999818</c:v>
                </c:pt>
                <c:pt idx="539">
                  <c:v>5.4899999999999762</c:v>
                </c:pt>
                <c:pt idx="540">
                  <c:v>5.4999999999999707</c:v>
                </c:pt>
                <c:pt idx="541">
                  <c:v>5.509999999999966</c:v>
                </c:pt>
                <c:pt idx="542">
                  <c:v>5.5199999999999605</c:v>
                </c:pt>
                <c:pt idx="543">
                  <c:v>5.5299999999999558</c:v>
                </c:pt>
                <c:pt idx="544">
                  <c:v>5.5400000000000045</c:v>
                </c:pt>
                <c:pt idx="545">
                  <c:v>5.5499999999999989</c:v>
                </c:pt>
                <c:pt idx="546">
                  <c:v>5.5599999999999943</c:v>
                </c:pt>
                <c:pt idx="547">
                  <c:v>5.5699999999999887</c:v>
                </c:pt>
                <c:pt idx="548">
                  <c:v>5.5799999999999841</c:v>
                </c:pt>
                <c:pt idx="549">
                  <c:v>5.5899999999999785</c:v>
                </c:pt>
                <c:pt idx="550">
                  <c:v>5.5999999999999739</c:v>
                </c:pt>
                <c:pt idx="551">
                  <c:v>5.6099999999999683</c:v>
                </c:pt>
                <c:pt idx="552">
                  <c:v>5.6199999999999628</c:v>
                </c:pt>
                <c:pt idx="553">
                  <c:v>5.6299999999999581</c:v>
                </c:pt>
                <c:pt idx="554">
                  <c:v>5.6400000000000068</c:v>
                </c:pt>
                <c:pt idx="555">
                  <c:v>5.6500000000000021</c:v>
                </c:pt>
                <c:pt idx="556">
                  <c:v>5.6599999999999966</c:v>
                </c:pt>
                <c:pt idx="557">
                  <c:v>5.669999999999991</c:v>
                </c:pt>
                <c:pt idx="558">
                  <c:v>5.6799999999999864</c:v>
                </c:pt>
                <c:pt idx="559">
                  <c:v>5.6899999999999809</c:v>
                </c:pt>
                <c:pt idx="560">
                  <c:v>5.6999999999999762</c:v>
                </c:pt>
                <c:pt idx="561">
                  <c:v>5.7099999999999707</c:v>
                </c:pt>
                <c:pt idx="562">
                  <c:v>5.719999999999966</c:v>
                </c:pt>
                <c:pt idx="563">
                  <c:v>5.7299999999999605</c:v>
                </c:pt>
                <c:pt idx="564">
                  <c:v>5.7399999999999549</c:v>
                </c:pt>
                <c:pt idx="565">
                  <c:v>5.7500000000000044</c:v>
                </c:pt>
                <c:pt idx="566">
                  <c:v>5.7599999999999989</c:v>
                </c:pt>
                <c:pt idx="567">
                  <c:v>5.7699999999999942</c:v>
                </c:pt>
                <c:pt idx="568">
                  <c:v>5.7799999999999887</c:v>
                </c:pt>
                <c:pt idx="569">
                  <c:v>5.7899999999999832</c:v>
                </c:pt>
                <c:pt idx="570">
                  <c:v>5.7999999999999785</c:v>
                </c:pt>
                <c:pt idx="571">
                  <c:v>5.809999999999973</c:v>
                </c:pt>
                <c:pt idx="572">
                  <c:v>5.8199999999999683</c:v>
                </c:pt>
                <c:pt idx="573">
                  <c:v>5.8299999999999628</c:v>
                </c:pt>
                <c:pt idx="574">
                  <c:v>5.8399999999999572</c:v>
                </c:pt>
                <c:pt idx="575">
                  <c:v>5.8500000000000068</c:v>
                </c:pt>
                <c:pt idx="576">
                  <c:v>5.8600000000000012</c:v>
                </c:pt>
                <c:pt idx="577">
                  <c:v>5.8699999999999966</c:v>
                </c:pt>
                <c:pt idx="578">
                  <c:v>5.879999999999991</c:v>
                </c:pt>
                <c:pt idx="579">
                  <c:v>5.8899999999999864</c:v>
                </c:pt>
                <c:pt idx="580">
                  <c:v>5.8999999999999808</c:v>
                </c:pt>
                <c:pt idx="581">
                  <c:v>5.9099999999999753</c:v>
                </c:pt>
                <c:pt idx="582">
                  <c:v>5.9199999999999706</c:v>
                </c:pt>
                <c:pt idx="583">
                  <c:v>5.9299999999999651</c:v>
                </c:pt>
                <c:pt idx="584">
                  <c:v>5.9399999999999604</c:v>
                </c:pt>
                <c:pt idx="585">
                  <c:v>5.9499999999999549</c:v>
                </c:pt>
                <c:pt idx="586">
                  <c:v>5.9600000000000035</c:v>
                </c:pt>
                <c:pt idx="587">
                  <c:v>5.9699999999999989</c:v>
                </c:pt>
                <c:pt idx="588">
                  <c:v>5.9799999999999933</c:v>
                </c:pt>
                <c:pt idx="589">
                  <c:v>5.9899999999999887</c:v>
                </c:pt>
                <c:pt idx="590">
                  <c:v>5.9999999999999831</c:v>
                </c:pt>
                <c:pt idx="591">
                  <c:v>6.0099999999999785</c:v>
                </c:pt>
                <c:pt idx="592">
                  <c:v>6.0199999999999729</c:v>
                </c:pt>
                <c:pt idx="593">
                  <c:v>6.0299999999999674</c:v>
                </c:pt>
                <c:pt idx="594">
                  <c:v>6.0399999999999627</c:v>
                </c:pt>
                <c:pt idx="595">
                  <c:v>6.0499999999999572</c:v>
                </c:pt>
                <c:pt idx="596">
                  <c:v>6.0600000000000067</c:v>
                </c:pt>
                <c:pt idx="597">
                  <c:v>6.0700000000000012</c:v>
                </c:pt>
                <c:pt idx="598">
                  <c:v>6.0799999999999956</c:v>
                </c:pt>
                <c:pt idx="599">
                  <c:v>6.089999999999991</c:v>
                </c:pt>
                <c:pt idx="600">
                  <c:v>6.0999999999999854</c:v>
                </c:pt>
                <c:pt idx="601">
                  <c:v>6.1099999999999808</c:v>
                </c:pt>
                <c:pt idx="602">
                  <c:v>6.1199999999999752</c:v>
                </c:pt>
                <c:pt idx="603">
                  <c:v>6.1299999999999697</c:v>
                </c:pt>
                <c:pt idx="604">
                  <c:v>6.139999999999965</c:v>
                </c:pt>
                <c:pt idx="605">
                  <c:v>6.1499999999999595</c:v>
                </c:pt>
                <c:pt idx="606">
                  <c:v>6.1599999999999548</c:v>
                </c:pt>
                <c:pt idx="607">
                  <c:v>6.1700000000000035</c:v>
                </c:pt>
                <c:pt idx="608">
                  <c:v>6.1799999999999988</c:v>
                </c:pt>
                <c:pt idx="609">
                  <c:v>6.1899999999999933</c:v>
                </c:pt>
                <c:pt idx="610">
                  <c:v>6.1999999999999877</c:v>
                </c:pt>
                <c:pt idx="611">
                  <c:v>6.2099999999999831</c:v>
                </c:pt>
                <c:pt idx="612">
                  <c:v>6.2199999999999775</c:v>
                </c:pt>
                <c:pt idx="613">
                  <c:v>6.2299999999999729</c:v>
                </c:pt>
                <c:pt idx="614">
                  <c:v>6.2399999999999674</c:v>
                </c:pt>
                <c:pt idx="615">
                  <c:v>6.2499999999999618</c:v>
                </c:pt>
                <c:pt idx="616">
                  <c:v>6.2599999999999572</c:v>
                </c:pt>
                <c:pt idx="617">
                  <c:v>6.2700000000000058</c:v>
                </c:pt>
                <c:pt idx="618">
                  <c:v>6.2800000000000011</c:v>
                </c:pt>
                <c:pt idx="619">
                  <c:v>6.2899999999999956</c:v>
                </c:pt>
                <c:pt idx="620">
                  <c:v>6.2999999999999909</c:v>
                </c:pt>
                <c:pt idx="621">
                  <c:v>6.3099999999999854</c:v>
                </c:pt>
                <c:pt idx="622">
                  <c:v>6.3199999999999799</c:v>
                </c:pt>
                <c:pt idx="623">
                  <c:v>6.3299999999999752</c:v>
                </c:pt>
                <c:pt idx="624">
                  <c:v>6.3399999999999697</c:v>
                </c:pt>
                <c:pt idx="625">
                  <c:v>6.349999999999965</c:v>
                </c:pt>
                <c:pt idx="626">
                  <c:v>6.3599999999999595</c:v>
                </c:pt>
                <c:pt idx="627">
                  <c:v>6.3699999999999539</c:v>
                </c:pt>
                <c:pt idx="628">
                  <c:v>6.3800000000000034</c:v>
                </c:pt>
                <c:pt idx="629">
                  <c:v>6.3899999999999979</c:v>
                </c:pt>
                <c:pt idx="630">
                  <c:v>6.3999999999999932</c:v>
                </c:pt>
                <c:pt idx="631">
                  <c:v>6.4099999999999877</c:v>
                </c:pt>
                <c:pt idx="632">
                  <c:v>6.4199999999999822</c:v>
                </c:pt>
                <c:pt idx="633">
                  <c:v>6.4299999999999775</c:v>
                </c:pt>
                <c:pt idx="634">
                  <c:v>6.439999999999972</c:v>
                </c:pt>
                <c:pt idx="635">
                  <c:v>6.4499999999999673</c:v>
                </c:pt>
                <c:pt idx="636">
                  <c:v>6.4599999999999618</c:v>
                </c:pt>
                <c:pt idx="637">
                  <c:v>6.4699999999999571</c:v>
                </c:pt>
                <c:pt idx="638">
                  <c:v>6.4800000000000058</c:v>
                </c:pt>
                <c:pt idx="639">
                  <c:v>6.49</c:v>
                </c:pt>
                <c:pt idx="640">
                  <c:v>6.4999999999999956</c:v>
                </c:pt>
                <c:pt idx="641">
                  <c:v>6.50999999999999</c:v>
                </c:pt>
                <c:pt idx="642">
                  <c:v>6.5199999999999854</c:v>
                </c:pt>
                <c:pt idx="643">
                  <c:v>6.5299999999999798</c:v>
                </c:pt>
                <c:pt idx="644">
                  <c:v>6.5399999999999743</c:v>
                </c:pt>
                <c:pt idx="645">
                  <c:v>6.5499999999999696</c:v>
                </c:pt>
                <c:pt idx="646">
                  <c:v>6.5599999999999641</c:v>
                </c:pt>
                <c:pt idx="647">
                  <c:v>6.5699999999999594</c:v>
                </c:pt>
                <c:pt idx="648">
                  <c:v>6.5799999999999539</c:v>
                </c:pt>
                <c:pt idx="649">
                  <c:v>6.5900000000000034</c:v>
                </c:pt>
                <c:pt idx="650">
                  <c:v>6.5999999999999979</c:v>
                </c:pt>
                <c:pt idx="651">
                  <c:v>6.6099999999999923</c:v>
                </c:pt>
                <c:pt idx="652">
                  <c:v>6.6199999999999877</c:v>
                </c:pt>
                <c:pt idx="653">
                  <c:v>6.6299999999999821</c:v>
                </c:pt>
                <c:pt idx="654">
                  <c:v>6.6399999999999775</c:v>
                </c:pt>
                <c:pt idx="655">
                  <c:v>6.6499999999999719</c:v>
                </c:pt>
                <c:pt idx="656">
                  <c:v>6.6599999999999664</c:v>
                </c:pt>
                <c:pt idx="657">
                  <c:v>6.6699999999999617</c:v>
                </c:pt>
                <c:pt idx="658">
                  <c:v>6.6799999999999562</c:v>
                </c:pt>
                <c:pt idx="659">
                  <c:v>6.6900000000000057</c:v>
                </c:pt>
                <c:pt idx="660">
                  <c:v>6.7</c:v>
                </c:pt>
                <c:pt idx="661">
                  <c:v>6.7099999999999946</c:v>
                </c:pt>
                <c:pt idx="662">
                  <c:v>6.71999999999999</c:v>
                </c:pt>
                <c:pt idx="663">
                  <c:v>6.7299999999999844</c:v>
                </c:pt>
                <c:pt idx="664">
                  <c:v>6.7399999999999798</c:v>
                </c:pt>
                <c:pt idx="665">
                  <c:v>6.7499999999999742</c:v>
                </c:pt>
                <c:pt idx="666">
                  <c:v>6.7599999999999696</c:v>
                </c:pt>
                <c:pt idx="667">
                  <c:v>6.769999999999964</c:v>
                </c:pt>
                <c:pt idx="668">
                  <c:v>6.7799999999999585</c:v>
                </c:pt>
                <c:pt idx="669">
                  <c:v>6.7899999999999539</c:v>
                </c:pt>
                <c:pt idx="670">
                  <c:v>6.8000000000000025</c:v>
                </c:pt>
                <c:pt idx="671">
                  <c:v>6.8099999999999978</c:v>
                </c:pt>
                <c:pt idx="672">
                  <c:v>6.8199999999999923</c:v>
                </c:pt>
                <c:pt idx="673">
                  <c:v>6.8299999999999867</c:v>
                </c:pt>
                <c:pt idx="674">
                  <c:v>6.8399999999999821</c:v>
                </c:pt>
                <c:pt idx="675">
                  <c:v>6.8499999999999766</c:v>
                </c:pt>
                <c:pt idx="676">
                  <c:v>6.8599999999999719</c:v>
                </c:pt>
                <c:pt idx="677">
                  <c:v>6.8699999999999664</c:v>
                </c:pt>
                <c:pt idx="678">
                  <c:v>6.8799999999999608</c:v>
                </c:pt>
                <c:pt idx="679">
                  <c:v>6.8899999999999562</c:v>
                </c:pt>
                <c:pt idx="680">
                  <c:v>6.9000000000000048</c:v>
                </c:pt>
                <c:pt idx="681">
                  <c:v>6.91</c:v>
                </c:pt>
                <c:pt idx="682">
                  <c:v>6.9199999999999946</c:v>
                </c:pt>
                <c:pt idx="683">
                  <c:v>6.9299999999999899</c:v>
                </c:pt>
                <c:pt idx="684">
                  <c:v>6.9399999999999844</c:v>
                </c:pt>
                <c:pt idx="685">
                  <c:v>6.9499999999999789</c:v>
                </c:pt>
                <c:pt idx="686">
                  <c:v>6.9599999999999742</c:v>
                </c:pt>
                <c:pt idx="687">
                  <c:v>6.9699999999999687</c:v>
                </c:pt>
                <c:pt idx="688">
                  <c:v>6.979999999999964</c:v>
                </c:pt>
                <c:pt idx="689">
                  <c:v>6.9899999999999585</c:v>
                </c:pt>
                <c:pt idx="690">
                  <c:v>6.9999999999999529</c:v>
                </c:pt>
                <c:pt idx="691">
                  <c:v>7.0100000000000025</c:v>
                </c:pt>
                <c:pt idx="692">
                  <c:v>7.0199999999999969</c:v>
                </c:pt>
                <c:pt idx="693">
                  <c:v>7.0299999999999923</c:v>
                </c:pt>
                <c:pt idx="694">
                  <c:v>7.0399999999999867</c:v>
                </c:pt>
                <c:pt idx="695">
                  <c:v>7.0499999999999821</c:v>
                </c:pt>
                <c:pt idx="696">
                  <c:v>7.0599999999999765</c:v>
                </c:pt>
                <c:pt idx="697">
                  <c:v>7.069999999999971</c:v>
                </c:pt>
                <c:pt idx="698">
                  <c:v>7.0799999999999663</c:v>
                </c:pt>
                <c:pt idx="699">
                  <c:v>7.0899999999999608</c:v>
                </c:pt>
                <c:pt idx="700">
                  <c:v>7.0999999999999561</c:v>
                </c:pt>
                <c:pt idx="701">
                  <c:v>7.1100000000000048</c:v>
                </c:pt>
                <c:pt idx="702">
                  <c:v>7.1199999999999992</c:v>
                </c:pt>
                <c:pt idx="703">
                  <c:v>7.1299999999999946</c:v>
                </c:pt>
                <c:pt idx="704">
                  <c:v>7.139999999999989</c:v>
                </c:pt>
                <c:pt idx="705">
                  <c:v>7.1499999999999844</c:v>
                </c:pt>
                <c:pt idx="706">
                  <c:v>7.1599999999999788</c:v>
                </c:pt>
                <c:pt idx="707">
                  <c:v>7.1699999999999733</c:v>
                </c:pt>
                <c:pt idx="708">
                  <c:v>7.1799999999999686</c:v>
                </c:pt>
                <c:pt idx="709">
                  <c:v>7.1899999999999631</c:v>
                </c:pt>
                <c:pt idx="710">
                  <c:v>7.1999999999999584</c:v>
                </c:pt>
                <c:pt idx="711">
                  <c:v>7.2100000000000071</c:v>
                </c:pt>
                <c:pt idx="712">
                  <c:v>7.2200000000000024</c:v>
                </c:pt>
                <c:pt idx="713">
                  <c:v>7.2299999999999969</c:v>
                </c:pt>
                <c:pt idx="714">
                  <c:v>7.2399999999999913</c:v>
                </c:pt>
                <c:pt idx="715">
                  <c:v>7.2499999999999867</c:v>
                </c:pt>
                <c:pt idx="716">
                  <c:v>7.2599999999999811</c:v>
                </c:pt>
                <c:pt idx="717">
                  <c:v>7.2699999999999765</c:v>
                </c:pt>
                <c:pt idx="718">
                  <c:v>7.2799999999999709</c:v>
                </c:pt>
                <c:pt idx="719">
                  <c:v>7.2899999999999654</c:v>
                </c:pt>
                <c:pt idx="720">
                  <c:v>7.2999999999999607</c:v>
                </c:pt>
                <c:pt idx="721">
                  <c:v>7.3099999999999552</c:v>
                </c:pt>
                <c:pt idx="722">
                  <c:v>7.3200000000000047</c:v>
                </c:pt>
                <c:pt idx="723">
                  <c:v>7.3299999999999992</c:v>
                </c:pt>
                <c:pt idx="724">
                  <c:v>7.3399999999999945</c:v>
                </c:pt>
                <c:pt idx="725">
                  <c:v>7.349999999999989</c:v>
                </c:pt>
                <c:pt idx="726">
                  <c:v>7.3599999999999834</c:v>
                </c:pt>
                <c:pt idx="727">
                  <c:v>7.3699999999999788</c:v>
                </c:pt>
                <c:pt idx="728">
                  <c:v>7.3799999999999732</c:v>
                </c:pt>
                <c:pt idx="729">
                  <c:v>7.3899999999999686</c:v>
                </c:pt>
                <c:pt idx="730">
                  <c:v>7.3999999999999631</c:v>
                </c:pt>
                <c:pt idx="731">
                  <c:v>7.4099999999999575</c:v>
                </c:pt>
                <c:pt idx="732">
                  <c:v>7.420000000000007</c:v>
                </c:pt>
                <c:pt idx="733">
                  <c:v>7.4300000000000015</c:v>
                </c:pt>
                <c:pt idx="734">
                  <c:v>7.4399999999999968</c:v>
                </c:pt>
                <c:pt idx="735">
                  <c:v>7.4499999999999913</c:v>
                </c:pt>
                <c:pt idx="736">
                  <c:v>7.4599999999999858</c:v>
                </c:pt>
                <c:pt idx="737">
                  <c:v>7.4699999999999811</c:v>
                </c:pt>
                <c:pt idx="738">
                  <c:v>7.4799999999999756</c:v>
                </c:pt>
                <c:pt idx="739">
                  <c:v>7.4899999999999709</c:v>
                </c:pt>
                <c:pt idx="740">
                  <c:v>7.4999999999999654</c:v>
                </c:pt>
                <c:pt idx="741">
                  <c:v>7.5099999999999607</c:v>
                </c:pt>
                <c:pt idx="742">
                  <c:v>7.5199999999999552</c:v>
                </c:pt>
                <c:pt idx="743">
                  <c:v>7.5300000000000038</c:v>
                </c:pt>
                <c:pt idx="744">
                  <c:v>7.5399999999999991</c:v>
                </c:pt>
                <c:pt idx="745">
                  <c:v>7.5499999999999936</c:v>
                </c:pt>
                <c:pt idx="746">
                  <c:v>7.559999999999989</c:v>
                </c:pt>
                <c:pt idx="747">
                  <c:v>7.5699999999999834</c:v>
                </c:pt>
                <c:pt idx="748">
                  <c:v>7.5799999999999779</c:v>
                </c:pt>
                <c:pt idx="749">
                  <c:v>7.5899999999999732</c:v>
                </c:pt>
                <c:pt idx="750">
                  <c:v>7.5999999999999677</c:v>
                </c:pt>
                <c:pt idx="751">
                  <c:v>7.609999999999963</c:v>
                </c:pt>
                <c:pt idx="752">
                  <c:v>7.6199999999999575</c:v>
                </c:pt>
                <c:pt idx="753">
                  <c:v>7.630000000000007</c:v>
                </c:pt>
                <c:pt idx="754">
                  <c:v>7.6400000000000015</c:v>
                </c:pt>
                <c:pt idx="755">
                  <c:v>7.6499999999999959</c:v>
                </c:pt>
                <c:pt idx="756">
                  <c:v>7.6599999999999913</c:v>
                </c:pt>
                <c:pt idx="757">
                  <c:v>7.6699999999999857</c:v>
                </c:pt>
                <c:pt idx="758">
                  <c:v>7.6799999999999811</c:v>
                </c:pt>
                <c:pt idx="759">
                  <c:v>7.6899999999999755</c:v>
                </c:pt>
                <c:pt idx="760">
                  <c:v>7.69999999999997</c:v>
                </c:pt>
                <c:pt idx="761">
                  <c:v>7.7099999999999653</c:v>
                </c:pt>
                <c:pt idx="762">
                  <c:v>7.7199999999999598</c:v>
                </c:pt>
                <c:pt idx="763">
                  <c:v>7.7299999999999551</c:v>
                </c:pt>
                <c:pt idx="764">
                  <c:v>7.7400000000000038</c:v>
                </c:pt>
                <c:pt idx="765">
                  <c:v>7.7499999999999982</c:v>
                </c:pt>
                <c:pt idx="766">
                  <c:v>7.7599999999999936</c:v>
                </c:pt>
                <c:pt idx="767">
                  <c:v>7.769999999999988</c:v>
                </c:pt>
                <c:pt idx="768">
                  <c:v>7.7799999999999834</c:v>
                </c:pt>
                <c:pt idx="769">
                  <c:v>7.7899999999999778</c:v>
                </c:pt>
                <c:pt idx="770">
                  <c:v>7.7999999999999732</c:v>
                </c:pt>
                <c:pt idx="771">
                  <c:v>7.8099999999999676</c:v>
                </c:pt>
                <c:pt idx="772">
                  <c:v>7.8199999999999621</c:v>
                </c:pt>
                <c:pt idx="773">
                  <c:v>7.8299999999999574</c:v>
                </c:pt>
                <c:pt idx="774">
                  <c:v>7.8400000000000061</c:v>
                </c:pt>
                <c:pt idx="775">
                  <c:v>7.8500000000000014</c:v>
                </c:pt>
                <c:pt idx="776">
                  <c:v>7.8599999999999959</c:v>
                </c:pt>
                <c:pt idx="777">
                  <c:v>7.8699999999999903</c:v>
                </c:pt>
                <c:pt idx="778">
                  <c:v>7.8799999999999857</c:v>
                </c:pt>
                <c:pt idx="779">
                  <c:v>7.8899999999999801</c:v>
                </c:pt>
                <c:pt idx="780">
                  <c:v>7.8999999999999755</c:v>
                </c:pt>
                <c:pt idx="781">
                  <c:v>7.9099999999999699</c:v>
                </c:pt>
                <c:pt idx="782">
                  <c:v>7.9199999999999644</c:v>
                </c:pt>
                <c:pt idx="783">
                  <c:v>7.9299999999999597</c:v>
                </c:pt>
                <c:pt idx="784">
                  <c:v>7.9399999999999542</c:v>
                </c:pt>
                <c:pt idx="785">
                  <c:v>7.9500000000000037</c:v>
                </c:pt>
                <c:pt idx="786">
                  <c:v>7.9599999999999982</c:v>
                </c:pt>
                <c:pt idx="787">
                  <c:v>7.9699999999999935</c:v>
                </c:pt>
                <c:pt idx="788">
                  <c:v>7.979999999999988</c:v>
                </c:pt>
                <c:pt idx="789">
                  <c:v>7.9899999999999824</c:v>
                </c:pt>
                <c:pt idx="790">
                  <c:v>7.9999999999999778</c:v>
                </c:pt>
                <c:pt idx="791">
                  <c:v>8.0099999999999731</c:v>
                </c:pt>
                <c:pt idx="792">
                  <c:v>8.0199999999999676</c:v>
                </c:pt>
                <c:pt idx="793">
                  <c:v>8.0299999999999621</c:v>
                </c:pt>
                <c:pt idx="794">
                  <c:v>8.0399999999999565</c:v>
                </c:pt>
                <c:pt idx="795">
                  <c:v>8.050000000000006</c:v>
                </c:pt>
                <c:pt idx="796">
                  <c:v>8.06</c:v>
                </c:pt>
                <c:pt idx="797">
                  <c:v>8.069999999999995</c:v>
                </c:pt>
                <c:pt idx="798">
                  <c:v>8.0799999999999912</c:v>
                </c:pt>
                <c:pt idx="799">
                  <c:v>8.0899999999999856</c:v>
                </c:pt>
                <c:pt idx="800">
                  <c:v>8.0999999999999801</c:v>
                </c:pt>
                <c:pt idx="801">
                  <c:v>8.1099999999999746</c:v>
                </c:pt>
                <c:pt idx="802">
                  <c:v>8.119999999999969</c:v>
                </c:pt>
                <c:pt idx="803">
                  <c:v>8.1299999999999653</c:v>
                </c:pt>
                <c:pt idx="804">
                  <c:v>8.1399999999999597</c:v>
                </c:pt>
                <c:pt idx="805">
                  <c:v>8.1499999999999542</c:v>
                </c:pt>
                <c:pt idx="806">
                  <c:v>8.1600000000000037</c:v>
                </c:pt>
                <c:pt idx="807">
                  <c:v>8.1699999999999982</c:v>
                </c:pt>
                <c:pt idx="808">
                  <c:v>8.1799999999999926</c:v>
                </c:pt>
                <c:pt idx="809">
                  <c:v>8.1899999999999871</c:v>
                </c:pt>
                <c:pt idx="810">
                  <c:v>8.1999999999999833</c:v>
                </c:pt>
                <c:pt idx="811">
                  <c:v>8.2099999999999778</c:v>
                </c:pt>
                <c:pt idx="812">
                  <c:v>8.2199999999999722</c:v>
                </c:pt>
                <c:pt idx="813">
                  <c:v>8.2299999999999667</c:v>
                </c:pt>
                <c:pt idx="814">
                  <c:v>8.2399999999999611</c:v>
                </c:pt>
                <c:pt idx="815">
                  <c:v>8.2499999999999574</c:v>
                </c:pt>
                <c:pt idx="816">
                  <c:v>8.2600000000000051</c:v>
                </c:pt>
                <c:pt idx="817">
                  <c:v>8.27</c:v>
                </c:pt>
                <c:pt idx="818">
                  <c:v>8.2799999999999958</c:v>
                </c:pt>
                <c:pt idx="819">
                  <c:v>8.2899999999999903</c:v>
                </c:pt>
                <c:pt idx="820">
                  <c:v>8.2999999999999847</c:v>
                </c:pt>
                <c:pt idx="821">
                  <c:v>8.3099999999999792</c:v>
                </c:pt>
                <c:pt idx="822">
                  <c:v>8.3199999999999754</c:v>
                </c:pt>
                <c:pt idx="823">
                  <c:v>8.3299999999999699</c:v>
                </c:pt>
                <c:pt idx="824">
                  <c:v>8.3399999999999643</c:v>
                </c:pt>
                <c:pt idx="825">
                  <c:v>8.3499999999999588</c:v>
                </c:pt>
                <c:pt idx="826">
                  <c:v>8.3599999999999532</c:v>
                </c:pt>
                <c:pt idx="827">
                  <c:v>8.3700000000000028</c:v>
                </c:pt>
                <c:pt idx="828">
                  <c:v>8.3799999999999972</c:v>
                </c:pt>
                <c:pt idx="829">
                  <c:v>8.3899999999999917</c:v>
                </c:pt>
                <c:pt idx="830">
                  <c:v>8.3999999999999879</c:v>
                </c:pt>
                <c:pt idx="831">
                  <c:v>8.4099999999999824</c:v>
                </c:pt>
                <c:pt idx="832">
                  <c:v>8.4199999999999768</c:v>
                </c:pt>
                <c:pt idx="833">
                  <c:v>8.4299999999999713</c:v>
                </c:pt>
                <c:pt idx="834">
                  <c:v>8.4399999999999658</c:v>
                </c:pt>
                <c:pt idx="835">
                  <c:v>8.449999999999962</c:v>
                </c:pt>
                <c:pt idx="836">
                  <c:v>8.4599999999999564</c:v>
                </c:pt>
                <c:pt idx="837">
                  <c:v>8.470000000000006</c:v>
                </c:pt>
                <c:pt idx="838">
                  <c:v>8.48</c:v>
                </c:pt>
                <c:pt idx="839">
                  <c:v>8.4899999999999949</c:v>
                </c:pt>
                <c:pt idx="840">
                  <c:v>8.4999999999999893</c:v>
                </c:pt>
                <c:pt idx="841">
                  <c:v>8.5099999999999838</c:v>
                </c:pt>
                <c:pt idx="842">
                  <c:v>8.51999999999998</c:v>
                </c:pt>
                <c:pt idx="843">
                  <c:v>8.5299999999999745</c:v>
                </c:pt>
                <c:pt idx="844">
                  <c:v>8.5399999999999689</c:v>
                </c:pt>
                <c:pt idx="845">
                  <c:v>8.5499999999999634</c:v>
                </c:pt>
                <c:pt idx="846">
                  <c:v>8.5599999999999579</c:v>
                </c:pt>
                <c:pt idx="847">
                  <c:v>8.5699999999999541</c:v>
                </c:pt>
                <c:pt idx="848">
                  <c:v>8.5800000000000018</c:v>
                </c:pt>
                <c:pt idx="849">
                  <c:v>8.5899999999999981</c:v>
                </c:pt>
                <c:pt idx="850">
                  <c:v>8.5999999999999925</c:v>
                </c:pt>
                <c:pt idx="851">
                  <c:v>8.609999999999987</c:v>
                </c:pt>
                <c:pt idx="852">
                  <c:v>8.6199999999999815</c:v>
                </c:pt>
                <c:pt idx="853">
                  <c:v>8.6299999999999759</c:v>
                </c:pt>
                <c:pt idx="854">
                  <c:v>8.6399999999999721</c:v>
                </c:pt>
                <c:pt idx="855">
                  <c:v>8.6499999999999666</c:v>
                </c:pt>
                <c:pt idx="856">
                  <c:v>8.6599999999999611</c:v>
                </c:pt>
                <c:pt idx="857">
                  <c:v>8.6699999999999555</c:v>
                </c:pt>
                <c:pt idx="858">
                  <c:v>8.680000000000005</c:v>
                </c:pt>
                <c:pt idx="859">
                  <c:v>8.69</c:v>
                </c:pt>
                <c:pt idx="860">
                  <c:v>8.699999999999994</c:v>
                </c:pt>
                <c:pt idx="861">
                  <c:v>8.7099999999999902</c:v>
                </c:pt>
                <c:pt idx="862">
                  <c:v>8.7199999999999847</c:v>
                </c:pt>
                <c:pt idx="863">
                  <c:v>8.7299999999999791</c:v>
                </c:pt>
                <c:pt idx="864">
                  <c:v>8.7399999999999736</c:v>
                </c:pt>
                <c:pt idx="865">
                  <c:v>8.749999999999968</c:v>
                </c:pt>
                <c:pt idx="866">
                  <c:v>8.7599999999999643</c:v>
                </c:pt>
                <c:pt idx="867">
                  <c:v>8.7699999999999587</c:v>
                </c:pt>
                <c:pt idx="868">
                  <c:v>8.7800000000000082</c:v>
                </c:pt>
                <c:pt idx="869">
                  <c:v>8.7900000000000027</c:v>
                </c:pt>
                <c:pt idx="870">
                  <c:v>8.7999999999999972</c:v>
                </c:pt>
                <c:pt idx="871">
                  <c:v>8.8099999999999916</c:v>
                </c:pt>
                <c:pt idx="872">
                  <c:v>8.8199999999999861</c:v>
                </c:pt>
                <c:pt idx="873">
                  <c:v>8.8299999999999823</c:v>
                </c:pt>
                <c:pt idx="874">
                  <c:v>8.8399999999999768</c:v>
                </c:pt>
                <c:pt idx="875">
                  <c:v>8.8499999999999712</c:v>
                </c:pt>
                <c:pt idx="876">
                  <c:v>8.8599999999999657</c:v>
                </c:pt>
                <c:pt idx="877">
                  <c:v>8.8699999999999601</c:v>
                </c:pt>
                <c:pt idx="878">
                  <c:v>8.8799999999999564</c:v>
                </c:pt>
                <c:pt idx="879">
                  <c:v>8.8900000000000041</c:v>
                </c:pt>
                <c:pt idx="880">
                  <c:v>8.9</c:v>
                </c:pt>
                <c:pt idx="881">
                  <c:v>8.9099999999999948</c:v>
                </c:pt>
                <c:pt idx="882">
                  <c:v>8.9199999999999893</c:v>
                </c:pt>
                <c:pt idx="883">
                  <c:v>8.9299999999999837</c:v>
                </c:pt>
                <c:pt idx="884">
                  <c:v>8.9399999999999782</c:v>
                </c:pt>
                <c:pt idx="885">
                  <c:v>8.9499999999999744</c:v>
                </c:pt>
                <c:pt idx="886">
                  <c:v>8.9599999999999689</c:v>
                </c:pt>
                <c:pt idx="887">
                  <c:v>8.9699999999999633</c:v>
                </c:pt>
                <c:pt idx="888">
                  <c:v>8.9799999999999578</c:v>
                </c:pt>
                <c:pt idx="889">
                  <c:v>8.9900000000000073</c:v>
                </c:pt>
                <c:pt idx="890">
                  <c:v>9.0000000000000018</c:v>
                </c:pt>
                <c:pt idx="891">
                  <c:v>9.0099999999999962</c:v>
                </c:pt>
                <c:pt idx="892">
                  <c:v>9.0199999999999907</c:v>
                </c:pt>
                <c:pt idx="893">
                  <c:v>9.0299999999999869</c:v>
                </c:pt>
                <c:pt idx="894">
                  <c:v>9.0399999999999814</c:v>
                </c:pt>
                <c:pt idx="895">
                  <c:v>9.0499999999999758</c:v>
                </c:pt>
                <c:pt idx="896">
                  <c:v>9.0599999999999703</c:v>
                </c:pt>
                <c:pt idx="897">
                  <c:v>9.0699999999999665</c:v>
                </c:pt>
                <c:pt idx="898">
                  <c:v>9.079999999999961</c:v>
                </c:pt>
                <c:pt idx="899">
                  <c:v>9.0899999999999554</c:v>
                </c:pt>
                <c:pt idx="900">
                  <c:v>9.100000000000005</c:v>
                </c:pt>
                <c:pt idx="901">
                  <c:v>9.11</c:v>
                </c:pt>
                <c:pt idx="902">
                  <c:v>9.1199999999999939</c:v>
                </c:pt>
                <c:pt idx="903">
                  <c:v>9.1299999999999883</c:v>
                </c:pt>
                <c:pt idx="904">
                  <c:v>9.1399999999999828</c:v>
                </c:pt>
                <c:pt idx="905">
                  <c:v>9.149999999999979</c:v>
                </c:pt>
                <c:pt idx="906">
                  <c:v>9.1599999999999735</c:v>
                </c:pt>
                <c:pt idx="907">
                  <c:v>9.169999999999968</c:v>
                </c:pt>
                <c:pt idx="908">
                  <c:v>9.1799999999999624</c:v>
                </c:pt>
                <c:pt idx="909">
                  <c:v>9.1899999999999569</c:v>
                </c:pt>
                <c:pt idx="910">
                  <c:v>9.2000000000000064</c:v>
                </c:pt>
                <c:pt idx="911">
                  <c:v>9.2100000000000009</c:v>
                </c:pt>
                <c:pt idx="912">
                  <c:v>9.2199999999999971</c:v>
                </c:pt>
                <c:pt idx="913">
                  <c:v>9.2299999999999915</c:v>
                </c:pt>
                <c:pt idx="914">
                  <c:v>9.239999999999986</c:v>
                </c:pt>
                <c:pt idx="915">
                  <c:v>9.2499999999999805</c:v>
                </c:pt>
                <c:pt idx="916">
                  <c:v>9.2599999999999749</c:v>
                </c:pt>
                <c:pt idx="917">
                  <c:v>9.2699999999999712</c:v>
                </c:pt>
                <c:pt idx="918">
                  <c:v>9.2799999999999656</c:v>
                </c:pt>
                <c:pt idx="919">
                  <c:v>9.2899999999999601</c:v>
                </c:pt>
                <c:pt idx="920">
                  <c:v>9.2999999999999545</c:v>
                </c:pt>
                <c:pt idx="921">
                  <c:v>9.3100000000000041</c:v>
                </c:pt>
                <c:pt idx="922">
                  <c:v>9.3199999999999985</c:v>
                </c:pt>
                <c:pt idx="923">
                  <c:v>9.329999999999993</c:v>
                </c:pt>
                <c:pt idx="924">
                  <c:v>9.3399999999999892</c:v>
                </c:pt>
                <c:pt idx="925">
                  <c:v>9.3499999999999837</c:v>
                </c:pt>
                <c:pt idx="926">
                  <c:v>9.3599999999999781</c:v>
                </c:pt>
                <c:pt idx="927">
                  <c:v>9.3699999999999726</c:v>
                </c:pt>
                <c:pt idx="928">
                  <c:v>9.379999999999967</c:v>
                </c:pt>
                <c:pt idx="929">
                  <c:v>9.3899999999999633</c:v>
                </c:pt>
                <c:pt idx="930">
                  <c:v>9.3999999999999577</c:v>
                </c:pt>
                <c:pt idx="931">
                  <c:v>9.4100000000000072</c:v>
                </c:pt>
                <c:pt idx="932">
                  <c:v>9.4200000000000017</c:v>
                </c:pt>
                <c:pt idx="933">
                  <c:v>9.4299999999999962</c:v>
                </c:pt>
                <c:pt idx="934">
                  <c:v>9.4399999999999906</c:v>
                </c:pt>
                <c:pt idx="935">
                  <c:v>9.4499999999999851</c:v>
                </c:pt>
                <c:pt idx="936">
                  <c:v>9.4599999999999813</c:v>
                </c:pt>
                <c:pt idx="937">
                  <c:v>9.4699999999999758</c:v>
                </c:pt>
                <c:pt idx="938">
                  <c:v>9.4799999999999702</c:v>
                </c:pt>
                <c:pt idx="939">
                  <c:v>9.4899999999999647</c:v>
                </c:pt>
                <c:pt idx="940">
                  <c:v>9.4999999999999591</c:v>
                </c:pt>
                <c:pt idx="941">
                  <c:v>9.5099999999999554</c:v>
                </c:pt>
                <c:pt idx="942">
                  <c:v>9.5200000000000031</c:v>
                </c:pt>
                <c:pt idx="943">
                  <c:v>9.5299999999999994</c:v>
                </c:pt>
                <c:pt idx="944">
                  <c:v>9.5399999999999938</c:v>
                </c:pt>
                <c:pt idx="945">
                  <c:v>9.5499999999999883</c:v>
                </c:pt>
                <c:pt idx="946">
                  <c:v>9.5599999999999827</c:v>
                </c:pt>
                <c:pt idx="947">
                  <c:v>9.5699999999999772</c:v>
                </c:pt>
                <c:pt idx="948">
                  <c:v>9.5799999999999734</c:v>
                </c:pt>
                <c:pt idx="949">
                  <c:v>9.5899999999999679</c:v>
                </c:pt>
                <c:pt idx="950">
                  <c:v>9.5999999999999623</c:v>
                </c:pt>
                <c:pt idx="951">
                  <c:v>9.6099999999999568</c:v>
                </c:pt>
                <c:pt idx="952">
                  <c:v>9.6200000000000063</c:v>
                </c:pt>
                <c:pt idx="953">
                  <c:v>9.6300000000000008</c:v>
                </c:pt>
                <c:pt idx="954">
                  <c:v>9.6399999999999952</c:v>
                </c:pt>
                <c:pt idx="955">
                  <c:v>9.6499999999999915</c:v>
                </c:pt>
                <c:pt idx="956">
                  <c:v>9.6599999999999859</c:v>
                </c:pt>
                <c:pt idx="957">
                  <c:v>9.6699999999999804</c:v>
                </c:pt>
                <c:pt idx="958">
                  <c:v>9.6799999999999748</c:v>
                </c:pt>
                <c:pt idx="959">
                  <c:v>9.6899999999999693</c:v>
                </c:pt>
                <c:pt idx="960">
                  <c:v>9.6999999999999655</c:v>
                </c:pt>
                <c:pt idx="961">
                  <c:v>9.70999999999996</c:v>
                </c:pt>
                <c:pt idx="962">
                  <c:v>9.7199999999999545</c:v>
                </c:pt>
                <c:pt idx="963">
                  <c:v>9.730000000000004</c:v>
                </c:pt>
                <c:pt idx="964">
                  <c:v>9.7399999999999984</c:v>
                </c:pt>
                <c:pt idx="965">
                  <c:v>9.7499999999999929</c:v>
                </c:pt>
                <c:pt idx="966">
                  <c:v>9.7599999999999874</c:v>
                </c:pt>
                <c:pt idx="967">
                  <c:v>9.7699999999999818</c:v>
                </c:pt>
                <c:pt idx="968">
                  <c:v>9.779999999999978</c:v>
                </c:pt>
                <c:pt idx="969">
                  <c:v>9.7899999999999725</c:v>
                </c:pt>
                <c:pt idx="970">
                  <c:v>9.799999999999967</c:v>
                </c:pt>
                <c:pt idx="971">
                  <c:v>9.8099999999999614</c:v>
                </c:pt>
                <c:pt idx="972">
                  <c:v>9.8199999999999577</c:v>
                </c:pt>
                <c:pt idx="973">
                  <c:v>9.8300000000000054</c:v>
                </c:pt>
                <c:pt idx="974">
                  <c:v>9.84</c:v>
                </c:pt>
                <c:pt idx="975">
                  <c:v>9.8499999999999961</c:v>
                </c:pt>
                <c:pt idx="976">
                  <c:v>9.8599999999999905</c:v>
                </c:pt>
                <c:pt idx="977">
                  <c:v>9.869999999999985</c:v>
                </c:pt>
                <c:pt idx="978">
                  <c:v>9.8799999999999795</c:v>
                </c:pt>
                <c:pt idx="979">
                  <c:v>9.8899999999999739</c:v>
                </c:pt>
                <c:pt idx="980">
                  <c:v>9.8999999999999702</c:v>
                </c:pt>
                <c:pt idx="981">
                  <c:v>9.9099999999999646</c:v>
                </c:pt>
                <c:pt idx="982">
                  <c:v>9.9199999999999591</c:v>
                </c:pt>
                <c:pt idx="983">
                  <c:v>9.9299999999999535</c:v>
                </c:pt>
                <c:pt idx="984">
                  <c:v>9.9400000000000031</c:v>
                </c:pt>
                <c:pt idx="985">
                  <c:v>9.9499999999999975</c:v>
                </c:pt>
                <c:pt idx="986">
                  <c:v>9.959999999999992</c:v>
                </c:pt>
                <c:pt idx="987">
                  <c:v>9.9699999999999882</c:v>
                </c:pt>
                <c:pt idx="988">
                  <c:v>9.9799999999999827</c:v>
                </c:pt>
                <c:pt idx="989">
                  <c:v>9.9899999999999771</c:v>
                </c:pt>
                <c:pt idx="990">
                  <c:v>9.9999999999999716</c:v>
                </c:pt>
                <c:pt idx="991">
                  <c:v>10.009999999999966</c:v>
                </c:pt>
                <c:pt idx="992">
                  <c:v>10.019999999999962</c:v>
                </c:pt>
                <c:pt idx="993">
                  <c:v>10.029999999999957</c:v>
                </c:pt>
                <c:pt idx="994">
                  <c:v>10.040000000000006</c:v>
                </c:pt>
                <c:pt idx="995">
                  <c:v>10.050000000000001</c:v>
                </c:pt>
                <c:pt idx="996">
                  <c:v>10.059999999999995</c:v>
                </c:pt>
                <c:pt idx="997">
                  <c:v>10.06999999999999</c:v>
                </c:pt>
                <c:pt idx="998">
                  <c:v>10.079999999999984</c:v>
                </c:pt>
                <c:pt idx="999">
                  <c:v>10.08999999999998</c:v>
                </c:pt>
                <c:pt idx="1000">
                  <c:v>10.099999999999975</c:v>
                </c:pt>
                <c:pt idx="1001">
                  <c:v>10.109999999999969</c:v>
                </c:pt>
                <c:pt idx="1002">
                  <c:v>10.119999999999964</c:v>
                </c:pt>
                <c:pt idx="1003">
                  <c:v>10.129999999999958</c:v>
                </c:pt>
                <c:pt idx="1004">
                  <c:v>10.139999999999954</c:v>
                </c:pt>
                <c:pt idx="1005">
                  <c:v>10.150000000000002</c:v>
                </c:pt>
                <c:pt idx="1006">
                  <c:v>10.159999999999998</c:v>
                </c:pt>
                <c:pt idx="1007">
                  <c:v>10.169999999999993</c:v>
                </c:pt>
                <c:pt idx="1008">
                  <c:v>10.179999999999987</c:v>
                </c:pt>
                <c:pt idx="1009">
                  <c:v>10.189999999999982</c:v>
                </c:pt>
                <c:pt idx="1010">
                  <c:v>10.199999999999976</c:v>
                </c:pt>
                <c:pt idx="1011">
                  <c:v>10.209999999999972</c:v>
                </c:pt>
                <c:pt idx="1012">
                  <c:v>10.219999999999967</c:v>
                </c:pt>
                <c:pt idx="1013">
                  <c:v>10.229999999999961</c:v>
                </c:pt>
                <c:pt idx="1014">
                  <c:v>10.239999999999956</c:v>
                </c:pt>
                <c:pt idx="1015">
                  <c:v>10.250000000000005</c:v>
                </c:pt>
                <c:pt idx="1016">
                  <c:v>10.26</c:v>
                </c:pt>
                <c:pt idx="1017">
                  <c:v>10.269999999999994</c:v>
                </c:pt>
                <c:pt idx="1018">
                  <c:v>10.27999999999999</c:v>
                </c:pt>
                <c:pt idx="1019">
                  <c:v>10.289999999999985</c:v>
                </c:pt>
                <c:pt idx="1020">
                  <c:v>10.299999999999979</c:v>
                </c:pt>
                <c:pt idx="1021">
                  <c:v>10.309999999999974</c:v>
                </c:pt>
                <c:pt idx="1022">
                  <c:v>10.319999999999968</c:v>
                </c:pt>
                <c:pt idx="1023">
                  <c:v>10.329999999999965</c:v>
                </c:pt>
                <c:pt idx="1024">
                  <c:v>10.339999999999959</c:v>
                </c:pt>
                <c:pt idx="1025">
                  <c:v>10.349999999999953</c:v>
                </c:pt>
                <c:pt idx="1026">
                  <c:v>10.360000000000003</c:v>
                </c:pt>
                <c:pt idx="1027">
                  <c:v>10.369999999999997</c:v>
                </c:pt>
                <c:pt idx="1028">
                  <c:v>10.379999999999992</c:v>
                </c:pt>
                <c:pt idx="1029">
                  <c:v>10.389999999999986</c:v>
                </c:pt>
                <c:pt idx="1030">
                  <c:v>10.399999999999983</c:v>
                </c:pt>
                <c:pt idx="1031">
                  <c:v>10.409999999999977</c:v>
                </c:pt>
                <c:pt idx="1032">
                  <c:v>10.419999999999972</c:v>
                </c:pt>
                <c:pt idx="1033">
                  <c:v>10.429999999999966</c:v>
                </c:pt>
                <c:pt idx="1034">
                  <c:v>10.43999999999996</c:v>
                </c:pt>
                <c:pt idx="1035">
                  <c:v>10.449999999999957</c:v>
                </c:pt>
                <c:pt idx="1036">
                  <c:v>10.460000000000004</c:v>
                </c:pt>
                <c:pt idx="1037">
                  <c:v>10.469999999999999</c:v>
                </c:pt>
                <c:pt idx="1038">
                  <c:v>10.479999999999995</c:v>
                </c:pt>
                <c:pt idx="1039">
                  <c:v>10.48999999999999</c:v>
                </c:pt>
                <c:pt idx="1040">
                  <c:v>10.499999999999984</c:v>
                </c:pt>
                <c:pt idx="1041">
                  <c:v>10.509999999999978</c:v>
                </c:pt>
                <c:pt idx="1042">
                  <c:v>10.519999999999975</c:v>
                </c:pt>
                <c:pt idx="1043">
                  <c:v>10.529999999999969</c:v>
                </c:pt>
                <c:pt idx="1044">
                  <c:v>10.539999999999964</c:v>
                </c:pt>
                <c:pt idx="1045">
                  <c:v>10.549999999999958</c:v>
                </c:pt>
                <c:pt idx="1046">
                  <c:v>10.560000000000008</c:v>
                </c:pt>
                <c:pt idx="1047">
                  <c:v>10.570000000000002</c:v>
                </c:pt>
                <c:pt idx="1048">
                  <c:v>10.579999999999997</c:v>
                </c:pt>
                <c:pt idx="1049">
                  <c:v>10.589999999999991</c:v>
                </c:pt>
                <c:pt idx="1050">
                  <c:v>10.599999999999987</c:v>
                </c:pt>
                <c:pt idx="1051">
                  <c:v>10.609999999999982</c:v>
                </c:pt>
                <c:pt idx="1052">
                  <c:v>10.619999999999976</c:v>
                </c:pt>
                <c:pt idx="1053">
                  <c:v>10.629999999999971</c:v>
                </c:pt>
                <c:pt idx="1054">
                  <c:v>10.639999999999965</c:v>
                </c:pt>
                <c:pt idx="1055">
                  <c:v>10.649999999999961</c:v>
                </c:pt>
                <c:pt idx="1056">
                  <c:v>10.659999999999956</c:v>
                </c:pt>
                <c:pt idx="1057">
                  <c:v>10.670000000000005</c:v>
                </c:pt>
                <c:pt idx="1058">
                  <c:v>10.68</c:v>
                </c:pt>
                <c:pt idx="1059">
                  <c:v>10.689999999999994</c:v>
                </c:pt>
                <c:pt idx="1060">
                  <c:v>10.699999999999989</c:v>
                </c:pt>
                <c:pt idx="1061">
                  <c:v>10.709999999999983</c:v>
                </c:pt>
                <c:pt idx="1062">
                  <c:v>10.719999999999979</c:v>
                </c:pt>
                <c:pt idx="1063">
                  <c:v>10.729999999999974</c:v>
                </c:pt>
                <c:pt idx="1064">
                  <c:v>10.739999999999968</c:v>
                </c:pt>
                <c:pt idx="1065">
                  <c:v>10.749999999999963</c:v>
                </c:pt>
                <c:pt idx="1066">
                  <c:v>10.759999999999957</c:v>
                </c:pt>
                <c:pt idx="1067">
                  <c:v>10.770000000000007</c:v>
                </c:pt>
                <c:pt idx="1068">
                  <c:v>10.780000000000001</c:v>
                </c:pt>
                <c:pt idx="1069">
                  <c:v>10.789999999999997</c:v>
                </c:pt>
                <c:pt idx="1070">
                  <c:v>10.799999999999992</c:v>
                </c:pt>
                <c:pt idx="1071">
                  <c:v>10.809999999999986</c:v>
                </c:pt>
                <c:pt idx="1072">
                  <c:v>10.819999999999981</c:v>
                </c:pt>
                <c:pt idx="1073">
                  <c:v>10.829999999999975</c:v>
                </c:pt>
                <c:pt idx="1074">
                  <c:v>10.839999999999971</c:v>
                </c:pt>
                <c:pt idx="1075">
                  <c:v>10.849999999999966</c:v>
                </c:pt>
                <c:pt idx="1076">
                  <c:v>10.85999999999996</c:v>
                </c:pt>
                <c:pt idx="1077">
                  <c:v>10.869999999999955</c:v>
                </c:pt>
                <c:pt idx="1078">
                  <c:v>10.880000000000004</c:v>
                </c:pt>
                <c:pt idx="1079">
                  <c:v>10.889999999999999</c:v>
                </c:pt>
                <c:pt idx="1080">
                  <c:v>10.899999999999993</c:v>
                </c:pt>
                <c:pt idx="1081">
                  <c:v>10.909999999999989</c:v>
                </c:pt>
                <c:pt idx="1082">
                  <c:v>10.919999999999984</c:v>
                </c:pt>
                <c:pt idx="1083">
                  <c:v>10.929999999999978</c:v>
                </c:pt>
                <c:pt idx="1084">
                  <c:v>10.939999999999973</c:v>
                </c:pt>
                <c:pt idx="1085">
                  <c:v>10.949999999999967</c:v>
                </c:pt>
                <c:pt idx="1086">
                  <c:v>10.959999999999964</c:v>
                </c:pt>
                <c:pt idx="1087">
                  <c:v>10.969999999999958</c:v>
                </c:pt>
                <c:pt idx="1088">
                  <c:v>10.980000000000008</c:v>
                </c:pt>
                <c:pt idx="1089">
                  <c:v>10.990000000000002</c:v>
                </c:pt>
                <c:pt idx="1090">
                  <c:v>10.999999999999996</c:v>
                </c:pt>
                <c:pt idx="1091">
                  <c:v>11.009999999999991</c:v>
                </c:pt>
                <c:pt idx="1092">
                  <c:v>11.019999999999985</c:v>
                </c:pt>
                <c:pt idx="1093">
                  <c:v>11.029999999999982</c:v>
                </c:pt>
                <c:pt idx="1094">
                  <c:v>11.039999999999976</c:v>
                </c:pt>
                <c:pt idx="1095">
                  <c:v>11.049999999999971</c:v>
                </c:pt>
                <c:pt idx="1096">
                  <c:v>11.059999999999965</c:v>
                </c:pt>
                <c:pt idx="1097">
                  <c:v>11.069999999999959</c:v>
                </c:pt>
                <c:pt idx="1098">
                  <c:v>11.079999999999956</c:v>
                </c:pt>
                <c:pt idx="1099">
                  <c:v>11.090000000000003</c:v>
                </c:pt>
                <c:pt idx="1100">
                  <c:v>11.099999999999998</c:v>
                </c:pt>
                <c:pt idx="1101">
                  <c:v>11.109999999999994</c:v>
                </c:pt>
                <c:pt idx="1102">
                  <c:v>11.119999999999989</c:v>
                </c:pt>
                <c:pt idx="1103">
                  <c:v>11.129999999999983</c:v>
                </c:pt>
                <c:pt idx="1104">
                  <c:v>11.139999999999977</c:v>
                </c:pt>
                <c:pt idx="1105">
                  <c:v>11.149999999999974</c:v>
                </c:pt>
                <c:pt idx="1106">
                  <c:v>11.159999999999968</c:v>
                </c:pt>
                <c:pt idx="1107">
                  <c:v>11.169999999999963</c:v>
                </c:pt>
                <c:pt idx="1108">
                  <c:v>11.179999999999957</c:v>
                </c:pt>
                <c:pt idx="1109">
                  <c:v>11.190000000000007</c:v>
                </c:pt>
                <c:pt idx="1110">
                  <c:v>11.200000000000001</c:v>
                </c:pt>
                <c:pt idx="1111">
                  <c:v>11.209999999999996</c:v>
                </c:pt>
                <c:pt idx="1112">
                  <c:v>11.21999999999999</c:v>
                </c:pt>
                <c:pt idx="1113">
                  <c:v>11.229999999999986</c:v>
                </c:pt>
                <c:pt idx="1114">
                  <c:v>11.239999999999981</c:v>
                </c:pt>
                <c:pt idx="1115">
                  <c:v>11.249999999999975</c:v>
                </c:pt>
                <c:pt idx="1116">
                  <c:v>11.25999999999997</c:v>
                </c:pt>
                <c:pt idx="1117">
                  <c:v>11.269999999999966</c:v>
                </c:pt>
                <c:pt idx="1118">
                  <c:v>11.27999999999996</c:v>
                </c:pt>
                <c:pt idx="1119">
                  <c:v>11.289999999999955</c:v>
                </c:pt>
                <c:pt idx="1120">
                  <c:v>11.300000000000004</c:v>
                </c:pt>
                <c:pt idx="1121">
                  <c:v>11.309999999999999</c:v>
                </c:pt>
                <c:pt idx="1122">
                  <c:v>11.319999999999993</c:v>
                </c:pt>
                <c:pt idx="1123">
                  <c:v>11.329999999999988</c:v>
                </c:pt>
                <c:pt idx="1124">
                  <c:v>11.339999999999982</c:v>
                </c:pt>
                <c:pt idx="1125">
                  <c:v>11.349999999999978</c:v>
                </c:pt>
                <c:pt idx="1126">
                  <c:v>11.359999999999973</c:v>
                </c:pt>
                <c:pt idx="1127">
                  <c:v>11.369999999999967</c:v>
                </c:pt>
                <c:pt idx="1128">
                  <c:v>11.379999999999962</c:v>
                </c:pt>
                <c:pt idx="1129">
                  <c:v>11.389999999999956</c:v>
                </c:pt>
                <c:pt idx="1130">
                  <c:v>11.400000000000006</c:v>
                </c:pt>
                <c:pt idx="1131">
                  <c:v>11.41</c:v>
                </c:pt>
                <c:pt idx="1132">
                  <c:v>11.419999999999996</c:v>
                </c:pt>
                <c:pt idx="1133">
                  <c:v>11.429999999999991</c:v>
                </c:pt>
                <c:pt idx="1134">
                  <c:v>11.439999999999985</c:v>
                </c:pt>
                <c:pt idx="1135">
                  <c:v>11.44999999999998</c:v>
                </c:pt>
                <c:pt idx="1136">
                  <c:v>11.459999999999974</c:v>
                </c:pt>
                <c:pt idx="1137">
                  <c:v>11.46999999999997</c:v>
                </c:pt>
                <c:pt idx="1138">
                  <c:v>11.479999999999965</c:v>
                </c:pt>
                <c:pt idx="1139">
                  <c:v>11.489999999999959</c:v>
                </c:pt>
                <c:pt idx="1140">
                  <c:v>11.499999999999954</c:v>
                </c:pt>
                <c:pt idx="1141">
                  <c:v>11.510000000000003</c:v>
                </c:pt>
                <c:pt idx="1142">
                  <c:v>11.519999999999998</c:v>
                </c:pt>
                <c:pt idx="1143">
                  <c:v>11.529999999999992</c:v>
                </c:pt>
                <c:pt idx="1144">
                  <c:v>11.539999999999988</c:v>
                </c:pt>
                <c:pt idx="1145">
                  <c:v>11.549999999999983</c:v>
                </c:pt>
                <c:pt idx="1146">
                  <c:v>11.559999999999977</c:v>
                </c:pt>
                <c:pt idx="1147">
                  <c:v>11.569999999999972</c:v>
                </c:pt>
                <c:pt idx="1148">
                  <c:v>11.579999999999966</c:v>
                </c:pt>
                <c:pt idx="1149">
                  <c:v>11.589999999999963</c:v>
                </c:pt>
                <c:pt idx="1150">
                  <c:v>11.599999999999957</c:v>
                </c:pt>
                <c:pt idx="1151">
                  <c:v>11.610000000000007</c:v>
                </c:pt>
                <c:pt idx="1152">
                  <c:v>11.620000000000001</c:v>
                </c:pt>
                <c:pt idx="1153">
                  <c:v>11.629999999999995</c:v>
                </c:pt>
                <c:pt idx="1154">
                  <c:v>11.63999999999999</c:v>
                </c:pt>
                <c:pt idx="1155">
                  <c:v>11.649999999999984</c:v>
                </c:pt>
                <c:pt idx="1156">
                  <c:v>11.659999999999981</c:v>
                </c:pt>
                <c:pt idx="1157">
                  <c:v>11.669999999999975</c:v>
                </c:pt>
                <c:pt idx="1158">
                  <c:v>11.67999999999997</c:v>
                </c:pt>
                <c:pt idx="1159">
                  <c:v>11.689999999999964</c:v>
                </c:pt>
                <c:pt idx="1160">
                  <c:v>11.699999999999958</c:v>
                </c:pt>
                <c:pt idx="1161">
                  <c:v>11.709999999999955</c:v>
                </c:pt>
                <c:pt idx="1162">
                  <c:v>11.720000000000002</c:v>
                </c:pt>
                <c:pt idx="1163">
                  <c:v>11.729999999999999</c:v>
                </c:pt>
                <c:pt idx="1164">
                  <c:v>11.739999999999993</c:v>
                </c:pt>
                <c:pt idx="1165">
                  <c:v>11.749999999999988</c:v>
                </c:pt>
                <c:pt idx="1166">
                  <c:v>11.759999999999982</c:v>
                </c:pt>
                <c:pt idx="1167">
                  <c:v>11.769999999999976</c:v>
                </c:pt>
                <c:pt idx="1168">
                  <c:v>11.779999999999973</c:v>
                </c:pt>
                <c:pt idx="1169">
                  <c:v>11.789999999999967</c:v>
                </c:pt>
                <c:pt idx="1170">
                  <c:v>11.799999999999962</c:v>
                </c:pt>
                <c:pt idx="1171">
                  <c:v>11.809999999999956</c:v>
                </c:pt>
                <c:pt idx="1172">
                  <c:v>11.820000000000006</c:v>
                </c:pt>
                <c:pt idx="1173">
                  <c:v>11.83</c:v>
                </c:pt>
                <c:pt idx="1174">
                  <c:v>11.839999999999995</c:v>
                </c:pt>
                <c:pt idx="1175">
                  <c:v>11.849999999999991</c:v>
                </c:pt>
                <c:pt idx="1176">
                  <c:v>11.859999999999985</c:v>
                </c:pt>
                <c:pt idx="1177">
                  <c:v>11.86999999999998</c:v>
                </c:pt>
                <c:pt idx="1178">
                  <c:v>11.879999999999974</c:v>
                </c:pt>
                <c:pt idx="1179">
                  <c:v>11.889999999999969</c:v>
                </c:pt>
                <c:pt idx="1180">
                  <c:v>11.899999999999965</c:v>
                </c:pt>
                <c:pt idx="1181">
                  <c:v>11.909999999999959</c:v>
                </c:pt>
                <c:pt idx="1182">
                  <c:v>11.919999999999954</c:v>
                </c:pt>
                <c:pt idx="1183">
                  <c:v>11.930000000000003</c:v>
                </c:pt>
                <c:pt idx="1184">
                  <c:v>11.939999999999998</c:v>
                </c:pt>
                <c:pt idx="1185">
                  <c:v>11.949999999999992</c:v>
                </c:pt>
                <c:pt idx="1186">
                  <c:v>11.959999999999987</c:v>
                </c:pt>
                <c:pt idx="1187">
                  <c:v>11.969999999999981</c:v>
                </c:pt>
                <c:pt idx="1188">
                  <c:v>11.979999999999977</c:v>
                </c:pt>
                <c:pt idx="1189">
                  <c:v>11.989999999999972</c:v>
                </c:pt>
                <c:pt idx="1190">
                  <c:v>11.999999999999966</c:v>
                </c:pt>
                <c:pt idx="1191">
                  <c:v>12.009999999999961</c:v>
                </c:pt>
                <c:pt idx="1192">
                  <c:v>12.019999999999957</c:v>
                </c:pt>
                <c:pt idx="1193">
                  <c:v>12.030000000000005</c:v>
                </c:pt>
                <c:pt idx="1194">
                  <c:v>12.04</c:v>
                </c:pt>
                <c:pt idx="1195">
                  <c:v>12.049999999999995</c:v>
                </c:pt>
                <c:pt idx="1196">
                  <c:v>12.05999999999999</c:v>
                </c:pt>
                <c:pt idx="1197">
                  <c:v>12.069999999999984</c:v>
                </c:pt>
                <c:pt idx="1198">
                  <c:v>12.079999999999979</c:v>
                </c:pt>
                <c:pt idx="1199">
                  <c:v>12.089999999999973</c:v>
                </c:pt>
                <c:pt idx="1200">
                  <c:v>12.099999999999969</c:v>
                </c:pt>
                <c:pt idx="1201">
                  <c:v>12.109999999999964</c:v>
                </c:pt>
                <c:pt idx="1202">
                  <c:v>12.119999999999958</c:v>
                </c:pt>
                <c:pt idx="1203">
                  <c:v>12.129999999999953</c:v>
                </c:pt>
                <c:pt idx="1204">
                  <c:v>12.140000000000002</c:v>
                </c:pt>
                <c:pt idx="1205">
                  <c:v>12.149999999999997</c:v>
                </c:pt>
                <c:pt idx="1206">
                  <c:v>12.159999999999991</c:v>
                </c:pt>
                <c:pt idx="1207">
                  <c:v>12.169999999999987</c:v>
                </c:pt>
                <c:pt idx="1208">
                  <c:v>12.179999999999982</c:v>
                </c:pt>
                <c:pt idx="1209">
                  <c:v>12.189999999999976</c:v>
                </c:pt>
                <c:pt idx="1210">
                  <c:v>12.199999999999971</c:v>
                </c:pt>
                <c:pt idx="1211">
                  <c:v>12.209999999999965</c:v>
                </c:pt>
                <c:pt idx="1212">
                  <c:v>12.219999999999962</c:v>
                </c:pt>
                <c:pt idx="1213">
                  <c:v>12.229999999999956</c:v>
                </c:pt>
                <c:pt idx="1214">
                  <c:v>12.240000000000006</c:v>
                </c:pt>
                <c:pt idx="1215">
                  <c:v>12.25</c:v>
                </c:pt>
                <c:pt idx="1216">
                  <c:v>12.259999999999994</c:v>
                </c:pt>
                <c:pt idx="1217">
                  <c:v>12.269999999999989</c:v>
                </c:pt>
                <c:pt idx="1218">
                  <c:v>12.279999999999983</c:v>
                </c:pt>
                <c:pt idx="1219">
                  <c:v>12.28999999999998</c:v>
                </c:pt>
                <c:pt idx="1220">
                  <c:v>12.299999999999974</c:v>
                </c:pt>
                <c:pt idx="1221">
                  <c:v>12.309999999999969</c:v>
                </c:pt>
                <c:pt idx="1222">
                  <c:v>12.319999999999963</c:v>
                </c:pt>
                <c:pt idx="1223">
                  <c:v>12.329999999999957</c:v>
                </c:pt>
                <c:pt idx="1224">
                  <c:v>12.340000000000007</c:v>
                </c:pt>
                <c:pt idx="1225">
                  <c:v>12.350000000000001</c:v>
                </c:pt>
                <c:pt idx="1226">
                  <c:v>12.359999999999998</c:v>
                </c:pt>
                <c:pt idx="1227">
                  <c:v>12.369999999999992</c:v>
                </c:pt>
                <c:pt idx="1228">
                  <c:v>12.379999999999987</c:v>
                </c:pt>
                <c:pt idx="1229">
                  <c:v>12.389999999999981</c:v>
                </c:pt>
                <c:pt idx="1230">
                  <c:v>12.399999999999975</c:v>
                </c:pt>
                <c:pt idx="1231">
                  <c:v>12.409999999999972</c:v>
                </c:pt>
                <c:pt idx="1232">
                  <c:v>12.419999999999966</c:v>
                </c:pt>
                <c:pt idx="1233">
                  <c:v>12.429999999999961</c:v>
                </c:pt>
                <c:pt idx="1234">
                  <c:v>12.439999999999955</c:v>
                </c:pt>
                <c:pt idx="1235">
                  <c:v>12.450000000000005</c:v>
                </c:pt>
                <c:pt idx="1236">
                  <c:v>12.459999999999999</c:v>
                </c:pt>
                <c:pt idx="1237">
                  <c:v>12.469999999999994</c:v>
                </c:pt>
                <c:pt idx="1238">
                  <c:v>12.47999999999999</c:v>
                </c:pt>
                <c:pt idx="1239">
                  <c:v>12.489999999999984</c:v>
                </c:pt>
                <c:pt idx="1240">
                  <c:v>12.499999999999979</c:v>
                </c:pt>
                <c:pt idx="1241">
                  <c:v>12.509999999999973</c:v>
                </c:pt>
                <c:pt idx="1242">
                  <c:v>12.519999999999968</c:v>
                </c:pt>
                <c:pt idx="1243">
                  <c:v>12.529999999999964</c:v>
                </c:pt>
                <c:pt idx="1244">
                  <c:v>12.539999999999958</c:v>
                </c:pt>
                <c:pt idx="1245">
                  <c:v>12.550000000000006</c:v>
                </c:pt>
                <c:pt idx="1246">
                  <c:v>12.560000000000002</c:v>
                </c:pt>
                <c:pt idx="1247">
                  <c:v>12.569999999999997</c:v>
                </c:pt>
                <c:pt idx="1248">
                  <c:v>12.579999999999991</c:v>
                </c:pt>
                <c:pt idx="1249">
                  <c:v>12.589999999999986</c:v>
                </c:pt>
                <c:pt idx="1250">
                  <c:v>12.599999999999982</c:v>
                </c:pt>
                <c:pt idx="1251">
                  <c:v>12.609999999999976</c:v>
                </c:pt>
                <c:pt idx="1252">
                  <c:v>12.619999999999971</c:v>
                </c:pt>
                <c:pt idx="1253">
                  <c:v>12.629999999999965</c:v>
                </c:pt>
                <c:pt idx="1254">
                  <c:v>12.63999999999996</c:v>
                </c:pt>
                <c:pt idx="1255">
                  <c:v>12.649999999999956</c:v>
                </c:pt>
                <c:pt idx="1256">
                  <c:v>12.660000000000004</c:v>
                </c:pt>
                <c:pt idx="1257">
                  <c:v>12.669999999999998</c:v>
                </c:pt>
                <c:pt idx="1258">
                  <c:v>12.679999999999994</c:v>
                </c:pt>
                <c:pt idx="1259">
                  <c:v>12.689999999999989</c:v>
                </c:pt>
                <c:pt idx="1260">
                  <c:v>12.699999999999983</c:v>
                </c:pt>
                <c:pt idx="1261">
                  <c:v>12.709999999999978</c:v>
                </c:pt>
                <c:pt idx="1262">
                  <c:v>12.719999999999972</c:v>
                </c:pt>
                <c:pt idx="1263">
                  <c:v>12.729999999999968</c:v>
                </c:pt>
                <c:pt idx="1264">
                  <c:v>12.739999999999963</c:v>
                </c:pt>
                <c:pt idx="1265">
                  <c:v>12.749999999999957</c:v>
                </c:pt>
                <c:pt idx="1266">
                  <c:v>12.760000000000007</c:v>
                </c:pt>
                <c:pt idx="1267">
                  <c:v>12.770000000000001</c:v>
                </c:pt>
                <c:pt idx="1268">
                  <c:v>12.779999999999996</c:v>
                </c:pt>
                <c:pt idx="1269">
                  <c:v>12.78999999999999</c:v>
                </c:pt>
                <c:pt idx="1270">
                  <c:v>12.799999999999986</c:v>
                </c:pt>
                <c:pt idx="1271">
                  <c:v>12.809999999999981</c:v>
                </c:pt>
                <c:pt idx="1272">
                  <c:v>12.819999999999975</c:v>
                </c:pt>
                <c:pt idx="1273">
                  <c:v>12.82999999999997</c:v>
                </c:pt>
                <c:pt idx="1274">
                  <c:v>12.839999999999964</c:v>
                </c:pt>
                <c:pt idx="1275">
                  <c:v>12.849999999999961</c:v>
                </c:pt>
                <c:pt idx="1276">
                  <c:v>12.859999999999955</c:v>
                </c:pt>
                <c:pt idx="1277">
                  <c:v>12.870000000000005</c:v>
                </c:pt>
                <c:pt idx="1278">
                  <c:v>12.879999999999999</c:v>
                </c:pt>
                <c:pt idx="1279">
                  <c:v>12.889999999999993</c:v>
                </c:pt>
                <c:pt idx="1280">
                  <c:v>12.899999999999988</c:v>
                </c:pt>
                <c:pt idx="1281">
                  <c:v>12.909999999999982</c:v>
                </c:pt>
                <c:pt idx="1282">
                  <c:v>12.919999999999979</c:v>
                </c:pt>
                <c:pt idx="1283">
                  <c:v>12.929999999999973</c:v>
                </c:pt>
                <c:pt idx="1284">
                  <c:v>12.939999999999968</c:v>
                </c:pt>
                <c:pt idx="1285">
                  <c:v>12.949999999999962</c:v>
                </c:pt>
                <c:pt idx="1286">
                  <c:v>12.959999999999956</c:v>
                </c:pt>
                <c:pt idx="1287">
                  <c:v>12.970000000000006</c:v>
                </c:pt>
                <c:pt idx="1288">
                  <c:v>12.98</c:v>
                </c:pt>
                <c:pt idx="1289">
                  <c:v>12.989999999999997</c:v>
                </c:pt>
                <c:pt idx="1290">
                  <c:v>12.999999999999991</c:v>
                </c:pt>
                <c:pt idx="1291">
                  <c:v>13.009999999999986</c:v>
                </c:pt>
                <c:pt idx="1292">
                  <c:v>13.01999999999998</c:v>
                </c:pt>
                <c:pt idx="1293">
                  <c:v>13.029999999999974</c:v>
                </c:pt>
                <c:pt idx="1294">
                  <c:v>13.039999999999971</c:v>
                </c:pt>
                <c:pt idx="1295">
                  <c:v>13.049999999999965</c:v>
                </c:pt>
                <c:pt idx="1296">
                  <c:v>13.05999999999996</c:v>
                </c:pt>
                <c:pt idx="1297">
                  <c:v>13.069999999999954</c:v>
                </c:pt>
                <c:pt idx="1298">
                  <c:v>13.080000000000004</c:v>
                </c:pt>
                <c:pt idx="1299">
                  <c:v>13.089999999999998</c:v>
                </c:pt>
                <c:pt idx="1300">
                  <c:v>13.099999999999993</c:v>
                </c:pt>
                <c:pt idx="1301">
                  <c:v>13.109999999999989</c:v>
                </c:pt>
                <c:pt idx="1302">
                  <c:v>13.119999999999983</c:v>
                </c:pt>
                <c:pt idx="1303">
                  <c:v>13.129999999999978</c:v>
                </c:pt>
                <c:pt idx="1304">
                  <c:v>13.139999999999972</c:v>
                </c:pt>
                <c:pt idx="1305">
                  <c:v>13.149999999999967</c:v>
                </c:pt>
                <c:pt idx="1306">
                  <c:v>13.159999999999963</c:v>
                </c:pt>
                <c:pt idx="1307">
                  <c:v>13.169999999999957</c:v>
                </c:pt>
                <c:pt idx="1308">
                  <c:v>13.180000000000007</c:v>
                </c:pt>
                <c:pt idx="1309">
                  <c:v>13.190000000000001</c:v>
                </c:pt>
                <c:pt idx="1310">
                  <c:v>13.199999999999996</c:v>
                </c:pt>
                <c:pt idx="1311">
                  <c:v>13.20999999999999</c:v>
                </c:pt>
                <c:pt idx="1312">
                  <c:v>13.219999999999985</c:v>
                </c:pt>
                <c:pt idx="1313">
                  <c:v>13.229999999999981</c:v>
                </c:pt>
                <c:pt idx="1314">
                  <c:v>13.239999999999975</c:v>
                </c:pt>
                <c:pt idx="1315">
                  <c:v>13.24999999999997</c:v>
                </c:pt>
                <c:pt idx="1316">
                  <c:v>13.259999999999964</c:v>
                </c:pt>
                <c:pt idx="1317">
                  <c:v>13.269999999999959</c:v>
                </c:pt>
                <c:pt idx="1318">
                  <c:v>13.279999999999955</c:v>
                </c:pt>
                <c:pt idx="1319">
                  <c:v>13.290000000000003</c:v>
                </c:pt>
                <c:pt idx="1320">
                  <c:v>13.299999999999997</c:v>
                </c:pt>
                <c:pt idx="1321">
                  <c:v>13.309999999999993</c:v>
                </c:pt>
                <c:pt idx="1322">
                  <c:v>13.319999999999988</c:v>
                </c:pt>
                <c:pt idx="1323">
                  <c:v>13.329999999999982</c:v>
                </c:pt>
                <c:pt idx="1324">
                  <c:v>13.339999999999977</c:v>
                </c:pt>
                <c:pt idx="1325">
                  <c:v>13.349999999999973</c:v>
                </c:pt>
                <c:pt idx="1326">
                  <c:v>13.359999999999967</c:v>
                </c:pt>
                <c:pt idx="1327">
                  <c:v>13.369999999999962</c:v>
                </c:pt>
                <c:pt idx="1328">
                  <c:v>13.379999999999956</c:v>
                </c:pt>
                <c:pt idx="1329">
                  <c:v>13.390000000000006</c:v>
                </c:pt>
                <c:pt idx="1330">
                  <c:v>13.4</c:v>
                </c:pt>
                <c:pt idx="1331">
                  <c:v>13.409999999999995</c:v>
                </c:pt>
                <c:pt idx="1332">
                  <c:v>13.419999999999989</c:v>
                </c:pt>
                <c:pt idx="1333">
                  <c:v>13.429999999999986</c:v>
                </c:pt>
                <c:pt idx="1334">
                  <c:v>13.43999999999998</c:v>
                </c:pt>
                <c:pt idx="1335">
                  <c:v>13.449999999999974</c:v>
                </c:pt>
                <c:pt idx="1336">
                  <c:v>13.459999999999969</c:v>
                </c:pt>
                <c:pt idx="1337">
                  <c:v>13.469999999999963</c:v>
                </c:pt>
                <c:pt idx="1338">
                  <c:v>13.47999999999996</c:v>
                </c:pt>
                <c:pt idx="1339">
                  <c:v>13.489999999999954</c:v>
                </c:pt>
                <c:pt idx="1340">
                  <c:v>13.500000000000004</c:v>
                </c:pt>
                <c:pt idx="1341">
                  <c:v>13.509999999999998</c:v>
                </c:pt>
                <c:pt idx="1342">
                  <c:v>13.519999999999992</c:v>
                </c:pt>
                <c:pt idx="1343">
                  <c:v>13.529999999999987</c:v>
                </c:pt>
                <c:pt idx="1344">
                  <c:v>13.539999999999981</c:v>
                </c:pt>
                <c:pt idx="1345">
                  <c:v>13.549999999999978</c:v>
                </c:pt>
                <c:pt idx="1346">
                  <c:v>13.559999999999972</c:v>
                </c:pt>
                <c:pt idx="1347">
                  <c:v>13.569999999999967</c:v>
                </c:pt>
                <c:pt idx="1348">
                  <c:v>13.579999999999961</c:v>
                </c:pt>
                <c:pt idx="1349">
                  <c:v>13.589999999999955</c:v>
                </c:pt>
                <c:pt idx="1350">
                  <c:v>13.600000000000005</c:v>
                </c:pt>
                <c:pt idx="1351">
                  <c:v>13.61</c:v>
                </c:pt>
                <c:pt idx="1352">
                  <c:v>13.619999999999996</c:v>
                </c:pt>
                <c:pt idx="1353">
                  <c:v>13.62999999999999</c:v>
                </c:pt>
                <c:pt idx="1354">
                  <c:v>13.639999999999985</c:v>
                </c:pt>
                <c:pt idx="1355">
                  <c:v>13.649999999999979</c:v>
                </c:pt>
                <c:pt idx="1356">
                  <c:v>13.659999999999973</c:v>
                </c:pt>
                <c:pt idx="1357">
                  <c:v>13.66999999999997</c:v>
                </c:pt>
                <c:pt idx="1358">
                  <c:v>13.679999999999964</c:v>
                </c:pt>
                <c:pt idx="1359">
                  <c:v>13.689999999999959</c:v>
                </c:pt>
                <c:pt idx="1360">
                  <c:v>13.699999999999953</c:v>
                </c:pt>
                <c:pt idx="1361">
                  <c:v>13.710000000000003</c:v>
                </c:pt>
                <c:pt idx="1362">
                  <c:v>13.719999999999997</c:v>
                </c:pt>
                <c:pt idx="1363">
                  <c:v>13.729999999999992</c:v>
                </c:pt>
                <c:pt idx="1364">
                  <c:v>13.739999999999988</c:v>
                </c:pt>
                <c:pt idx="1365">
                  <c:v>13.749999999999982</c:v>
                </c:pt>
                <c:pt idx="1366">
                  <c:v>13.759999999999977</c:v>
                </c:pt>
                <c:pt idx="1367">
                  <c:v>13.769999999999971</c:v>
                </c:pt>
                <c:pt idx="1368">
                  <c:v>13.779999999999966</c:v>
                </c:pt>
                <c:pt idx="1369">
                  <c:v>13.789999999999962</c:v>
                </c:pt>
                <c:pt idx="1370">
                  <c:v>13.799999999999956</c:v>
                </c:pt>
                <c:pt idx="1371">
                  <c:v>13.810000000000006</c:v>
                </c:pt>
                <c:pt idx="1372">
                  <c:v>13.82</c:v>
                </c:pt>
                <c:pt idx="1373">
                  <c:v>13.829999999999995</c:v>
                </c:pt>
                <c:pt idx="1374">
                  <c:v>13.839999999999989</c:v>
                </c:pt>
                <c:pt idx="1375">
                  <c:v>13.849999999999984</c:v>
                </c:pt>
                <c:pt idx="1376">
                  <c:v>13.85999999999998</c:v>
                </c:pt>
                <c:pt idx="1377">
                  <c:v>13.869999999999974</c:v>
                </c:pt>
                <c:pt idx="1378">
                  <c:v>13.879999999999969</c:v>
                </c:pt>
                <c:pt idx="1379">
                  <c:v>13.889999999999963</c:v>
                </c:pt>
                <c:pt idx="1380">
                  <c:v>13.899999999999958</c:v>
                </c:pt>
                <c:pt idx="1381">
                  <c:v>13.910000000000007</c:v>
                </c:pt>
                <c:pt idx="1382">
                  <c:v>13.920000000000002</c:v>
                </c:pt>
                <c:pt idx="1383">
                  <c:v>13.929999999999998</c:v>
                </c:pt>
                <c:pt idx="1384">
                  <c:v>13.939999999999992</c:v>
                </c:pt>
                <c:pt idx="1385">
                  <c:v>13.949999999999987</c:v>
                </c:pt>
                <c:pt idx="1386">
                  <c:v>13.959999999999981</c:v>
                </c:pt>
                <c:pt idx="1387">
                  <c:v>13.969999999999976</c:v>
                </c:pt>
                <c:pt idx="1388">
                  <c:v>13.979999999999972</c:v>
                </c:pt>
                <c:pt idx="1389">
                  <c:v>13.989999999999966</c:v>
                </c:pt>
                <c:pt idx="1390">
                  <c:v>13.999999999999961</c:v>
                </c:pt>
                <c:pt idx="1391">
                  <c:v>14.009999999999955</c:v>
                </c:pt>
                <c:pt idx="1392">
                  <c:v>14.020000000000005</c:v>
                </c:pt>
                <c:pt idx="1393">
                  <c:v>14.03</c:v>
                </c:pt>
                <c:pt idx="1394">
                  <c:v>14.039999999999994</c:v>
                </c:pt>
                <c:pt idx="1395">
                  <c:v>14.049999999999988</c:v>
                </c:pt>
                <c:pt idx="1396">
                  <c:v>14.059999999999985</c:v>
                </c:pt>
                <c:pt idx="1397">
                  <c:v>14.069999999999979</c:v>
                </c:pt>
                <c:pt idx="1398">
                  <c:v>14.079999999999973</c:v>
                </c:pt>
                <c:pt idx="1399">
                  <c:v>14.089999999999968</c:v>
                </c:pt>
                <c:pt idx="1400">
                  <c:v>14.099999999999964</c:v>
                </c:pt>
                <c:pt idx="1401">
                  <c:v>14.109999999999959</c:v>
                </c:pt>
                <c:pt idx="1402">
                  <c:v>14.120000000000006</c:v>
                </c:pt>
                <c:pt idx="1403">
                  <c:v>14.130000000000003</c:v>
                </c:pt>
                <c:pt idx="1404">
                  <c:v>14.139999999999997</c:v>
                </c:pt>
                <c:pt idx="1405">
                  <c:v>14.149999999999991</c:v>
                </c:pt>
                <c:pt idx="1406">
                  <c:v>14.159999999999986</c:v>
                </c:pt>
                <c:pt idx="1407">
                  <c:v>14.16999999999998</c:v>
                </c:pt>
                <c:pt idx="1408">
                  <c:v>14.179999999999977</c:v>
                </c:pt>
                <c:pt idx="1409">
                  <c:v>14.189999999999971</c:v>
                </c:pt>
                <c:pt idx="1410">
                  <c:v>14.199999999999966</c:v>
                </c:pt>
                <c:pt idx="1411">
                  <c:v>14.20999999999996</c:v>
                </c:pt>
                <c:pt idx="1412">
                  <c:v>14.219999999999954</c:v>
                </c:pt>
                <c:pt idx="1413">
                  <c:v>14.230000000000004</c:v>
                </c:pt>
                <c:pt idx="1414">
                  <c:v>14.239999999999998</c:v>
                </c:pt>
                <c:pt idx="1415">
                  <c:v>14.249999999999995</c:v>
                </c:pt>
                <c:pt idx="1416">
                  <c:v>14.259999999999989</c:v>
                </c:pt>
                <c:pt idx="1417">
                  <c:v>14.269999999999984</c:v>
                </c:pt>
                <c:pt idx="1418">
                  <c:v>14.279999999999978</c:v>
                </c:pt>
                <c:pt idx="1419">
                  <c:v>14.289999999999973</c:v>
                </c:pt>
                <c:pt idx="1420">
                  <c:v>14.299999999999969</c:v>
                </c:pt>
                <c:pt idx="1421">
                  <c:v>14.309999999999963</c:v>
                </c:pt>
                <c:pt idx="1422">
                  <c:v>14.319999999999958</c:v>
                </c:pt>
                <c:pt idx="1423">
                  <c:v>14.330000000000007</c:v>
                </c:pt>
                <c:pt idx="1424">
                  <c:v>14.340000000000002</c:v>
                </c:pt>
                <c:pt idx="1425">
                  <c:v>14.349999999999996</c:v>
                </c:pt>
                <c:pt idx="1426">
                  <c:v>14.359999999999991</c:v>
                </c:pt>
                <c:pt idx="1427">
                  <c:v>14.369999999999987</c:v>
                </c:pt>
                <c:pt idx="1428">
                  <c:v>14.379999999999981</c:v>
                </c:pt>
                <c:pt idx="1429">
                  <c:v>14.389999999999976</c:v>
                </c:pt>
                <c:pt idx="1430">
                  <c:v>14.39999999999997</c:v>
                </c:pt>
                <c:pt idx="1431">
                  <c:v>14.409999999999965</c:v>
                </c:pt>
                <c:pt idx="1432">
                  <c:v>14.419999999999961</c:v>
                </c:pt>
                <c:pt idx="1433">
                  <c:v>14.429999999999955</c:v>
                </c:pt>
                <c:pt idx="1434">
                  <c:v>14.440000000000005</c:v>
                </c:pt>
                <c:pt idx="1435">
                  <c:v>14.45</c:v>
                </c:pt>
                <c:pt idx="1436">
                  <c:v>14.459999999999994</c:v>
                </c:pt>
                <c:pt idx="1437">
                  <c:v>14.469999999999988</c:v>
                </c:pt>
                <c:pt idx="1438">
                  <c:v>14.479999999999983</c:v>
                </c:pt>
                <c:pt idx="1439">
                  <c:v>14.489999999999979</c:v>
                </c:pt>
                <c:pt idx="1440">
                  <c:v>14.499999999999973</c:v>
                </c:pt>
                <c:pt idx="1441">
                  <c:v>14.509999999999968</c:v>
                </c:pt>
                <c:pt idx="1442">
                  <c:v>14.519999999999962</c:v>
                </c:pt>
                <c:pt idx="1443">
                  <c:v>14.529999999999957</c:v>
                </c:pt>
                <c:pt idx="1444">
                  <c:v>14.540000000000006</c:v>
                </c:pt>
                <c:pt idx="1445">
                  <c:v>14.55</c:v>
                </c:pt>
                <c:pt idx="1446">
                  <c:v>14.559999999999997</c:v>
                </c:pt>
                <c:pt idx="1447">
                  <c:v>14.569999999999991</c:v>
                </c:pt>
                <c:pt idx="1448">
                  <c:v>14.579999999999986</c:v>
                </c:pt>
                <c:pt idx="1449">
                  <c:v>14.58999999999998</c:v>
                </c:pt>
                <c:pt idx="1450">
                  <c:v>14.599999999999975</c:v>
                </c:pt>
                <c:pt idx="1451">
                  <c:v>14.609999999999971</c:v>
                </c:pt>
                <c:pt idx="1452">
                  <c:v>14.619999999999965</c:v>
                </c:pt>
                <c:pt idx="1453">
                  <c:v>14.62999999999996</c:v>
                </c:pt>
                <c:pt idx="1454">
                  <c:v>14.639999999999954</c:v>
                </c:pt>
                <c:pt idx="1455">
                  <c:v>14.650000000000004</c:v>
                </c:pt>
                <c:pt idx="1456">
                  <c:v>14.659999999999998</c:v>
                </c:pt>
                <c:pt idx="1457">
                  <c:v>14.669999999999993</c:v>
                </c:pt>
                <c:pt idx="1458">
                  <c:v>14.679999999999989</c:v>
                </c:pt>
                <c:pt idx="1459">
                  <c:v>14.689999999999984</c:v>
                </c:pt>
                <c:pt idx="1460">
                  <c:v>14.699999999999978</c:v>
                </c:pt>
                <c:pt idx="1461">
                  <c:v>14.709999999999972</c:v>
                </c:pt>
                <c:pt idx="1462">
                  <c:v>14.719999999999967</c:v>
                </c:pt>
                <c:pt idx="1463">
                  <c:v>14.729999999999963</c:v>
                </c:pt>
                <c:pt idx="1464">
                  <c:v>14.739999999999958</c:v>
                </c:pt>
                <c:pt idx="1465">
                  <c:v>14.750000000000005</c:v>
                </c:pt>
                <c:pt idx="1466">
                  <c:v>14.760000000000002</c:v>
                </c:pt>
                <c:pt idx="1467">
                  <c:v>14.769999999999996</c:v>
                </c:pt>
                <c:pt idx="1468">
                  <c:v>14.77999999999999</c:v>
                </c:pt>
                <c:pt idx="1469">
                  <c:v>14.789999999999985</c:v>
                </c:pt>
                <c:pt idx="1470">
                  <c:v>14.799999999999979</c:v>
                </c:pt>
                <c:pt idx="1471">
                  <c:v>14.809999999999976</c:v>
                </c:pt>
                <c:pt idx="1472">
                  <c:v>14.81999999999997</c:v>
                </c:pt>
                <c:pt idx="1473">
                  <c:v>14.829999999999965</c:v>
                </c:pt>
                <c:pt idx="1474">
                  <c:v>14.839999999999959</c:v>
                </c:pt>
                <c:pt idx="1475">
                  <c:v>14.849999999999955</c:v>
                </c:pt>
                <c:pt idx="1476">
                  <c:v>14.860000000000003</c:v>
                </c:pt>
                <c:pt idx="1477">
                  <c:v>14.869999999999997</c:v>
                </c:pt>
                <c:pt idx="1478">
                  <c:v>14.879999999999994</c:v>
                </c:pt>
                <c:pt idx="1479">
                  <c:v>14.889999999999988</c:v>
                </c:pt>
                <c:pt idx="1480">
                  <c:v>14.899999999999983</c:v>
                </c:pt>
                <c:pt idx="1481">
                  <c:v>14.909999999999977</c:v>
                </c:pt>
                <c:pt idx="1482">
                  <c:v>14.919999999999972</c:v>
                </c:pt>
                <c:pt idx="1483">
                  <c:v>14.929999999999968</c:v>
                </c:pt>
                <c:pt idx="1484">
                  <c:v>14.939999999999962</c:v>
                </c:pt>
                <c:pt idx="1485">
                  <c:v>14.949999999999957</c:v>
                </c:pt>
                <c:pt idx="1486">
                  <c:v>14.960000000000006</c:v>
                </c:pt>
                <c:pt idx="1487">
                  <c:v>14.97</c:v>
                </c:pt>
                <c:pt idx="1488">
                  <c:v>14.979999999999995</c:v>
                </c:pt>
                <c:pt idx="1489">
                  <c:v>14.98999999999999</c:v>
                </c:pt>
                <c:pt idx="1490">
                  <c:v>14.999999999999986</c:v>
                </c:pt>
                <c:pt idx="1491">
                  <c:v>15.00999999999998</c:v>
                </c:pt>
                <c:pt idx="1492">
                  <c:v>15.019999999999975</c:v>
                </c:pt>
                <c:pt idx="1493">
                  <c:v>15.029999999999969</c:v>
                </c:pt>
                <c:pt idx="1494">
                  <c:v>15.039999999999964</c:v>
                </c:pt>
                <c:pt idx="1495">
                  <c:v>15.04999999999996</c:v>
                </c:pt>
                <c:pt idx="1496">
                  <c:v>15.059999999999954</c:v>
                </c:pt>
                <c:pt idx="1497">
                  <c:v>15.070000000000004</c:v>
                </c:pt>
                <c:pt idx="1498">
                  <c:v>15.079999999999998</c:v>
                </c:pt>
                <c:pt idx="1499">
                  <c:v>15.089999999999993</c:v>
                </c:pt>
                <c:pt idx="1500">
                  <c:v>15.099999999999987</c:v>
                </c:pt>
                <c:pt idx="1501">
                  <c:v>15.109999999999982</c:v>
                </c:pt>
                <c:pt idx="1502">
                  <c:v>15.119999999999978</c:v>
                </c:pt>
                <c:pt idx="1503">
                  <c:v>15.129999999999972</c:v>
                </c:pt>
                <c:pt idx="1504">
                  <c:v>15.139999999999967</c:v>
                </c:pt>
                <c:pt idx="1505">
                  <c:v>15.149999999999961</c:v>
                </c:pt>
                <c:pt idx="1506">
                  <c:v>15.159999999999956</c:v>
                </c:pt>
                <c:pt idx="1507">
                  <c:v>15.170000000000005</c:v>
                </c:pt>
                <c:pt idx="1508">
                  <c:v>15.18</c:v>
                </c:pt>
                <c:pt idx="1509">
                  <c:v>15.189999999999996</c:v>
                </c:pt>
                <c:pt idx="1510">
                  <c:v>15.19999999999999</c:v>
                </c:pt>
                <c:pt idx="1511">
                  <c:v>15.209999999999985</c:v>
                </c:pt>
                <c:pt idx="1512">
                  <c:v>15.219999999999979</c:v>
                </c:pt>
                <c:pt idx="1513">
                  <c:v>15.229999999999974</c:v>
                </c:pt>
                <c:pt idx="1514">
                  <c:v>15.23999999999997</c:v>
                </c:pt>
                <c:pt idx="1515">
                  <c:v>15.249999999999964</c:v>
                </c:pt>
                <c:pt idx="1516">
                  <c:v>15.259999999999959</c:v>
                </c:pt>
                <c:pt idx="1517">
                  <c:v>15.269999999999953</c:v>
                </c:pt>
                <c:pt idx="1518">
                  <c:v>15.280000000000003</c:v>
                </c:pt>
                <c:pt idx="1519">
                  <c:v>15.289999999999997</c:v>
                </c:pt>
                <c:pt idx="1520">
                  <c:v>15.299999999999992</c:v>
                </c:pt>
                <c:pt idx="1521">
                  <c:v>15.309999999999988</c:v>
                </c:pt>
                <c:pt idx="1522">
                  <c:v>15.319999999999983</c:v>
                </c:pt>
                <c:pt idx="1523">
                  <c:v>15.329999999999977</c:v>
                </c:pt>
                <c:pt idx="1524">
                  <c:v>15.339999999999971</c:v>
                </c:pt>
                <c:pt idx="1525">
                  <c:v>15.349999999999966</c:v>
                </c:pt>
                <c:pt idx="1526">
                  <c:v>15.359999999999962</c:v>
                </c:pt>
                <c:pt idx="1527">
                  <c:v>15.369999999999957</c:v>
                </c:pt>
                <c:pt idx="1528">
                  <c:v>15.380000000000004</c:v>
                </c:pt>
                <c:pt idx="1529">
                  <c:v>15.39</c:v>
                </c:pt>
                <c:pt idx="1530">
                  <c:v>15.399999999999995</c:v>
                </c:pt>
                <c:pt idx="1531">
                  <c:v>15.409999999999989</c:v>
                </c:pt>
                <c:pt idx="1532">
                  <c:v>15.419999999999984</c:v>
                </c:pt>
                <c:pt idx="1533">
                  <c:v>15.42999999999998</c:v>
                </c:pt>
                <c:pt idx="1534">
                  <c:v>15.439999999999975</c:v>
                </c:pt>
                <c:pt idx="1535">
                  <c:v>15.449999999999969</c:v>
                </c:pt>
                <c:pt idx="1536">
                  <c:v>15.459999999999964</c:v>
                </c:pt>
                <c:pt idx="1537">
                  <c:v>15.469999999999958</c:v>
                </c:pt>
                <c:pt idx="1538">
                  <c:v>15.479999999999954</c:v>
                </c:pt>
                <c:pt idx="1539">
                  <c:v>15.490000000000002</c:v>
                </c:pt>
                <c:pt idx="1540">
                  <c:v>15.499999999999996</c:v>
                </c:pt>
                <c:pt idx="1541">
                  <c:v>15.509999999999993</c:v>
                </c:pt>
                <c:pt idx="1542">
                  <c:v>15.519999999999987</c:v>
                </c:pt>
                <c:pt idx="1543">
                  <c:v>15.529999999999982</c:v>
                </c:pt>
                <c:pt idx="1544">
                  <c:v>15.539999999999976</c:v>
                </c:pt>
                <c:pt idx="1545">
                  <c:v>15.549999999999971</c:v>
                </c:pt>
                <c:pt idx="1546">
                  <c:v>15.559999999999967</c:v>
                </c:pt>
                <c:pt idx="1547">
                  <c:v>15.569999999999961</c:v>
                </c:pt>
                <c:pt idx="1548">
                  <c:v>15.579999999999956</c:v>
                </c:pt>
                <c:pt idx="1549">
                  <c:v>15.590000000000005</c:v>
                </c:pt>
                <c:pt idx="1550">
                  <c:v>15.6</c:v>
                </c:pt>
                <c:pt idx="1551">
                  <c:v>15.609999999999994</c:v>
                </c:pt>
                <c:pt idx="1552">
                  <c:v>15.619999999999989</c:v>
                </c:pt>
                <c:pt idx="1553">
                  <c:v>15.629999999999985</c:v>
                </c:pt>
                <c:pt idx="1554">
                  <c:v>15.639999999999979</c:v>
                </c:pt>
                <c:pt idx="1555">
                  <c:v>15.649999999999974</c:v>
                </c:pt>
                <c:pt idx="1556">
                  <c:v>15.659999999999968</c:v>
                </c:pt>
                <c:pt idx="1557">
                  <c:v>15.669999999999963</c:v>
                </c:pt>
                <c:pt idx="1558">
                  <c:v>15.679999999999959</c:v>
                </c:pt>
                <c:pt idx="1559">
                  <c:v>15.690000000000007</c:v>
                </c:pt>
                <c:pt idx="1560">
                  <c:v>15.700000000000003</c:v>
                </c:pt>
                <c:pt idx="1561">
                  <c:v>15.709999999999997</c:v>
                </c:pt>
                <c:pt idx="1562">
                  <c:v>15.719999999999992</c:v>
                </c:pt>
                <c:pt idx="1563">
                  <c:v>15.729999999999986</c:v>
                </c:pt>
                <c:pt idx="1564">
                  <c:v>15.739999999999981</c:v>
                </c:pt>
                <c:pt idx="1565">
                  <c:v>15.749999999999977</c:v>
                </c:pt>
                <c:pt idx="1566">
                  <c:v>15.759999999999971</c:v>
                </c:pt>
                <c:pt idx="1567">
                  <c:v>15.769999999999966</c:v>
                </c:pt>
                <c:pt idx="1568">
                  <c:v>15.77999999999996</c:v>
                </c:pt>
                <c:pt idx="1569">
                  <c:v>15.789999999999955</c:v>
                </c:pt>
                <c:pt idx="1570">
                  <c:v>15.800000000000004</c:v>
                </c:pt>
                <c:pt idx="1571">
                  <c:v>15.809999999999999</c:v>
                </c:pt>
                <c:pt idx="1572">
                  <c:v>15.819999999999995</c:v>
                </c:pt>
                <c:pt idx="1573">
                  <c:v>15.829999999999989</c:v>
                </c:pt>
                <c:pt idx="1574">
                  <c:v>15.839999999999984</c:v>
                </c:pt>
                <c:pt idx="1575">
                  <c:v>15.849999999999978</c:v>
                </c:pt>
                <c:pt idx="1576">
                  <c:v>15.859999999999973</c:v>
                </c:pt>
                <c:pt idx="1577">
                  <c:v>15.869999999999969</c:v>
                </c:pt>
                <c:pt idx="1578">
                  <c:v>15.879999999999963</c:v>
                </c:pt>
                <c:pt idx="1579">
                  <c:v>15.889999999999958</c:v>
                </c:pt>
                <c:pt idx="1580">
                  <c:v>15.900000000000007</c:v>
                </c:pt>
                <c:pt idx="1581">
                  <c:v>15.910000000000002</c:v>
                </c:pt>
                <c:pt idx="1582">
                  <c:v>15.919999999999996</c:v>
                </c:pt>
                <c:pt idx="1583">
                  <c:v>15.929999999999991</c:v>
                </c:pt>
                <c:pt idx="1584">
                  <c:v>15.939999999999987</c:v>
                </c:pt>
                <c:pt idx="1585">
                  <c:v>15.949999999999982</c:v>
                </c:pt>
                <c:pt idx="1586">
                  <c:v>15.959999999999976</c:v>
                </c:pt>
                <c:pt idx="1587">
                  <c:v>15.96999999999997</c:v>
                </c:pt>
                <c:pt idx="1588">
                  <c:v>15.979999999999965</c:v>
                </c:pt>
                <c:pt idx="1589">
                  <c:v>15.989999999999961</c:v>
                </c:pt>
                <c:pt idx="1590">
                  <c:v>15.999999999999956</c:v>
                </c:pt>
                <c:pt idx="1591">
                  <c:v>16.010000000000005</c:v>
                </c:pt>
                <c:pt idx="1592">
                  <c:v>16.02</c:v>
                </c:pt>
                <c:pt idx="1593">
                  <c:v>16.029999999999994</c:v>
                </c:pt>
                <c:pt idx="1594">
                  <c:v>16.039999999999988</c:v>
                </c:pt>
                <c:pt idx="1595">
                  <c:v>16.049999999999983</c:v>
                </c:pt>
                <c:pt idx="1596">
                  <c:v>16.059999999999977</c:v>
                </c:pt>
                <c:pt idx="1597">
                  <c:v>16.069999999999972</c:v>
                </c:pt>
                <c:pt idx="1598">
                  <c:v>16.079999999999966</c:v>
                </c:pt>
                <c:pt idx="1599">
                  <c:v>16.089999999999964</c:v>
                </c:pt>
                <c:pt idx="1600">
                  <c:v>16.099999999999959</c:v>
                </c:pt>
                <c:pt idx="1601">
                  <c:v>16.110000000000007</c:v>
                </c:pt>
                <c:pt idx="1602">
                  <c:v>16.12</c:v>
                </c:pt>
                <c:pt idx="1603">
                  <c:v>16.129999999999995</c:v>
                </c:pt>
                <c:pt idx="1604">
                  <c:v>16.13999999999999</c:v>
                </c:pt>
                <c:pt idx="1605">
                  <c:v>16.149999999999984</c:v>
                </c:pt>
                <c:pt idx="1606">
                  <c:v>16.159999999999982</c:v>
                </c:pt>
                <c:pt idx="1607">
                  <c:v>16.169999999999977</c:v>
                </c:pt>
                <c:pt idx="1608">
                  <c:v>16.179999999999971</c:v>
                </c:pt>
                <c:pt idx="1609">
                  <c:v>16.189999999999966</c:v>
                </c:pt>
                <c:pt idx="1610">
                  <c:v>16.19999999999996</c:v>
                </c:pt>
                <c:pt idx="1611">
                  <c:v>16.209999999999955</c:v>
                </c:pt>
                <c:pt idx="1612">
                  <c:v>16.220000000000002</c:v>
                </c:pt>
                <c:pt idx="1613">
                  <c:v>16.23</c:v>
                </c:pt>
                <c:pt idx="1614">
                  <c:v>16.239999999999995</c:v>
                </c:pt>
                <c:pt idx="1615">
                  <c:v>16.249999999999989</c:v>
                </c:pt>
                <c:pt idx="1616">
                  <c:v>16.259999999999984</c:v>
                </c:pt>
                <c:pt idx="1617">
                  <c:v>16.269999999999978</c:v>
                </c:pt>
                <c:pt idx="1618">
                  <c:v>16.279999999999973</c:v>
                </c:pt>
                <c:pt idx="1619">
                  <c:v>16.289999999999967</c:v>
                </c:pt>
                <c:pt idx="1620">
                  <c:v>16.299999999999962</c:v>
                </c:pt>
                <c:pt idx="1621">
                  <c:v>16.309999999999956</c:v>
                </c:pt>
                <c:pt idx="1622">
                  <c:v>16.320000000000007</c:v>
                </c:pt>
                <c:pt idx="1623">
                  <c:v>16.330000000000002</c:v>
                </c:pt>
                <c:pt idx="1624">
                  <c:v>16.339999999999996</c:v>
                </c:pt>
                <c:pt idx="1625">
                  <c:v>16.349999999999991</c:v>
                </c:pt>
                <c:pt idx="1626">
                  <c:v>16.359999999999985</c:v>
                </c:pt>
                <c:pt idx="1627">
                  <c:v>16.36999999999998</c:v>
                </c:pt>
                <c:pt idx="1628">
                  <c:v>16.379999999999974</c:v>
                </c:pt>
                <c:pt idx="1629">
                  <c:v>16.389999999999969</c:v>
                </c:pt>
                <c:pt idx="1630">
                  <c:v>16.399999999999967</c:v>
                </c:pt>
                <c:pt idx="1631">
                  <c:v>16.409999999999961</c:v>
                </c:pt>
                <c:pt idx="1632">
                  <c:v>16.419999999999956</c:v>
                </c:pt>
                <c:pt idx="1633">
                  <c:v>16.430000000000003</c:v>
                </c:pt>
                <c:pt idx="1634">
                  <c:v>16.439999999999998</c:v>
                </c:pt>
                <c:pt idx="1635">
                  <c:v>16.449999999999992</c:v>
                </c:pt>
                <c:pt idx="1636">
                  <c:v>16.459999999999987</c:v>
                </c:pt>
                <c:pt idx="1637">
                  <c:v>16.469999999999985</c:v>
                </c:pt>
                <c:pt idx="1638">
                  <c:v>16.479999999999979</c:v>
                </c:pt>
                <c:pt idx="1639">
                  <c:v>16.489999999999974</c:v>
                </c:pt>
                <c:pt idx="1640">
                  <c:v>16.499999999999968</c:v>
                </c:pt>
                <c:pt idx="1641">
                  <c:v>16.509999999999962</c:v>
                </c:pt>
                <c:pt idx="1642">
                  <c:v>16.519999999999957</c:v>
                </c:pt>
                <c:pt idx="1643">
                  <c:v>16.530000000000005</c:v>
                </c:pt>
                <c:pt idx="1644">
                  <c:v>16.54</c:v>
                </c:pt>
                <c:pt idx="1645">
                  <c:v>16.549999999999997</c:v>
                </c:pt>
                <c:pt idx="1646">
                  <c:v>16.559999999999992</c:v>
                </c:pt>
                <c:pt idx="1647">
                  <c:v>16.569999999999986</c:v>
                </c:pt>
                <c:pt idx="1648">
                  <c:v>16.579999999999981</c:v>
                </c:pt>
                <c:pt idx="1649">
                  <c:v>16.589999999999975</c:v>
                </c:pt>
                <c:pt idx="1650">
                  <c:v>16.599999999999969</c:v>
                </c:pt>
                <c:pt idx="1651">
                  <c:v>16.609999999999964</c:v>
                </c:pt>
                <c:pt idx="1652">
                  <c:v>16.619999999999958</c:v>
                </c:pt>
                <c:pt idx="1653">
                  <c:v>16.629999999999953</c:v>
                </c:pt>
                <c:pt idx="1654">
                  <c:v>16.640000000000004</c:v>
                </c:pt>
                <c:pt idx="1655">
                  <c:v>16.649999999999999</c:v>
                </c:pt>
                <c:pt idx="1656">
                  <c:v>16.659999999999993</c:v>
                </c:pt>
                <c:pt idx="1657">
                  <c:v>16.669999999999987</c:v>
                </c:pt>
                <c:pt idx="1658">
                  <c:v>16.679999999999982</c:v>
                </c:pt>
                <c:pt idx="1659">
                  <c:v>16.689999999999976</c:v>
                </c:pt>
                <c:pt idx="1660">
                  <c:v>16.699999999999971</c:v>
                </c:pt>
                <c:pt idx="1661">
                  <c:v>16.709999999999965</c:v>
                </c:pt>
                <c:pt idx="1662">
                  <c:v>16.719999999999963</c:v>
                </c:pt>
                <c:pt idx="1663">
                  <c:v>16.729999999999958</c:v>
                </c:pt>
                <c:pt idx="1664">
                  <c:v>16.740000000000006</c:v>
                </c:pt>
                <c:pt idx="1665">
                  <c:v>16.75</c:v>
                </c:pt>
                <c:pt idx="1666">
                  <c:v>16.759999999999994</c:v>
                </c:pt>
                <c:pt idx="1667">
                  <c:v>16.769999999999989</c:v>
                </c:pt>
                <c:pt idx="1668">
                  <c:v>16.779999999999983</c:v>
                </c:pt>
                <c:pt idx="1669">
                  <c:v>16.789999999999981</c:v>
                </c:pt>
                <c:pt idx="1670">
                  <c:v>16.799999999999976</c:v>
                </c:pt>
                <c:pt idx="1671">
                  <c:v>16.80999999999997</c:v>
                </c:pt>
                <c:pt idx="1672">
                  <c:v>16.819999999999965</c:v>
                </c:pt>
                <c:pt idx="1673">
                  <c:v>16.829999999999959</c:v>
                </c:pt>
                <c:pt idx="1674">
                  <c:v>16.839999999999954</c:v>
                </c:pt>
                <c:pt idx="1675">
                  <c:v>16.850000000000001</c:v>
                </c:pt>
                <c:pt idx="1676">
                  <c:v>16.86</c:v>
                </c:pt>
                <c:pt idx="1677">
                  <c:v>16.869999999999994</c:v>
                </c:pt>
                <c:pt idx="1678">
                  <c:v>16.879999999999988</c:v>
                </c:pt>
                <c:pt idx="1679">
                  <c:v>16.889999999999983</c:v>
                </c:pt>
                <c:pt idx="1680">
                  <c:v>16.899999999999977</c:v>
                </c:pt>
                <c:pt idx="1681">
                  <c:v>16.909999999999972</c:v>
                </c:pt>
                <c:pt idx="1682">
                  <c:v>16.919999999999966</c:v>
                </c:pt>
                <c:pt idx="1683">
                  <c:v>16.929999999999961</c:v>
                </c:pt>
                <c:pt idx="1684">
                  <c:v>16.939999999999955</c:v>
                </c:pt>
                <c:pt idx="1685">
                  <c:v>16.950000000000006</c:v>
                </c:pt>
                <c:pt idx="1686">
                  <c:v>16.96</c:v>
                </c:pt>
                <c:pt idx="1687">
                  <c:v>16.969999999999995</c:v>
                </c:pt>
                <c:pt idx="1688">
                  <c:v>16.97999999999999</c:v>
                </c:pt>
                <c:pt idx="1689">
                  <c:v>16.989999999999984</c:v>
                </c:pt>
                <c:pt idx="1690">
                  <c:v>16.999999999999979</c:v>
                </c:pt>
                <c:pt idx="1691">
                  <c:v>17.009999999999973</c:v>
                </c:pt>
                <c:pt idx="1692">
                  <c:v>17.019999999999968</c:v>
                </c:pt>
                <c:pt idx="1693">
                  <c:v>17.029999999999966</c:v>
                </c:pt>
                <c:pt idx="1694">
                  <c:v>17.03999999999996</c:v>
                </c:pt>
                <c:pt idx="1695">
                  <c:v>17.049999999999955</c:v>
                </c:pt>
                <c:pt idx="1696">
                  <c:v>17.060000000000002</c:v>
                </c:pt>
                <c:pt idx="1697">
                  <c:v>17.069999999999997</c:v>
                </c:pt>
                <c:pt idx="1698">
                  <c:v>17.079999999999991</c:v>
                </c:pt>
                <c:pt idx="1699">
                  <c:v>17.089999999999986</c:v>
                </c:pt>
                <c:pt idx="1700">
                  <c:v>17.099999999999984</c:v>
                </c:pt>
                <c:pt idx="1701">
                  <c:v>17.109999999999978</c:v>
                </c:pt>
                <c:pt idx="1702">
                  <c:v>17.119999999999973</c:v>
                </c:pt>
                <c:pt idx="1703">
                  <c:v>17.129999999999967</c:v>
                </c:pt>
                <c:pt idx="1704">
                  <c:v>17.139999999999961</c:v>
                </c:pt>
                <c:pt idx="1705">
                  <c:v>17.149999999999956</c:v>
                </c:pt>
                <c:pt idx="1706">
                  <c:v>17.160000000000004</c:v>
                </c:pt>
                <c:pt idx="1707">
                  <c:v>17.170000000000002</c:v>
                </c:pt>
                <c:pt idx="1708">
                  <c:v>17.179999999999996</c:v>
                </c:pt>
                <c:pt idx="1709">
                  <c:v>17.189999999999991</c:v>
                </c:pt>
                <c:pt idx="1710">
                  <c:v>17.199999999999985</c:v>
                </c:pt>
                <c:pt idx="1711">
                  <c:v>17.20999999999998</c:v>
                </c:pt>
                <c:pt idx="1712">
                  <c:v>17.219999999999974</c:v>
                </c:pt>
                <c:pt idx="1713">
                  <c:v>17.229999999999968</c:v>
                </c:pt>
                <c:pt idx="1714">
                  <c:v>17.239999999999963</c:v>
                </c:pt>
                <c:pt idx="1715">
                  <c:v>17.249999999999957</c:v>
                </c:pt>
                <c:pt idx="1716">
                  <c:v>17.259999999999952</c:v>
                </c:pt>
                <c:pt idx="1717">
                  <c:v>17.270000000000003</c:v>
                </c:pt>
                <c:pt idx="1718">
                  <c:v>17.279999999999998</c:v>
                </c:pt>
                <c:pt idx="1719">
                  <c:v>17.289999999999992</c:v>
                </c:pt>
                <c:pt idx="1720">
                  <c:v>17.299999999999986</c:v>
                </c:pt>
                <c:pt idx="1721">
                  <c:v>17.309999999999981</c:v>
                </c:pt>
                <c:pt idx="1722">
                  <c:v>17.319999999999975</c:v>
                </c:pt>
                <c:pt idx="1723">
                  <c:v>17.32999999999997</c:v>
                </c:pt>
                <c:pt idx="1724">
                  <c:v>17.339999999999968</c:v>
                </c:pt>
                <c:pt idx="1725">
                  <c:v>17.349999999999962</c:v>
                </c:pt>
                <c:pt idx="1726">
                  <c:v>17.359999999999957</c:v>
                </c:pt>
                <c:pt idx="1727">
                  <c:v>17.370000000000005</c:v>
                </c:pt>
                <c:pt idx="1728">
                  <c:v>17.38</c:v>
                </c:pt>
                <c:pt idx="1729">
                  <c:v>17.389999999999993</c:v>
                </c:pt>
                <c:pt idx="1730">
                  <c:v>17.399999999999988</c:v>
                </c:pt>
                <c:pt idx="1731">
                  <c:v>17.409999999999982</c:v>
                </c:pt>
                <c:pt idx="1732">
                  <c:v>17.41999999999998</c:v>
                </c:pt>
                <c:pt idx="1733">
                  <c:v>17.429999999999975</c:v>
                </c:pt>
                <c:pt idx="1734">
                  <c:v>17.439999999999969</c:v>
                </c:pt>
                <c:pt idx="1735">
                  <c:v>17.449999999999964</c:v>
                </c:pt>
                <c:pt idx="1736">
                  <c:v>17.459999999999958</c:v>
                </c:pt>
                <c:pt idx="1737">
                  <c:v>17.470000000000006</c:v>
                </c:pt>
                <c:pt idx="1738">
                  <c:v>17.48</c:v>
                </c:pt>
                <c:pt idx="1739">
                  <c:v>17.489999999999998</c:v>
                </c:pt>
                <c:pt idx="1740">
                  <c:v>17.499999999999993</c:v>
                </c:pt>
                <c:pt idx="1741">
                  <c:v>17.509999999999987</c:v>
                </c:pt>
                <c:pt idx="1742">
                  <c:v>17.519999999999982</c:v>
                </c:pt>
                <c:pt idx="1743">
                  <c:v>17.529999999999976</c:v>
                </c:pt>
                <c:pt idx="1744">
                  <c:v>17.539999999999971</c:v>
                </c:pt>
                <c:pt idx="1745">
                  <c:v>17.549999999999965</c:v>
                </c:pt>
                <c:pt idx="1746">
                  <c:v>17.55999999999996</c:v>
                </c:pt>
                <c:pt idx="1747">
                  <c:v>17.569999999999954</c:v>
                </c:pt>
                <c:pt idx="1748">
                  <c:v>17.580000000000005</c:v>
                </c:pt>
                <c:pt idx="1749">
                  <c:v>17.59</c:v>
                </c:pt>
                <c:pt idx="1750">
                  <c:v>17.599999999999994</c:v>
                </c:pt>
                <c:pt idx="1751">
                  <c:v>17.609999999999989</c:v>
                </c:pt>
                <c:pt idx="1752">
                  <c:v>17.619999999999983</c:v>
                </c:pt>
                <c:pt idx="1753">
                  <c:v>17.629999999999978</c:v>
                </c:pt>
                <c:pt idx="1754">
                  <c:v>17.639999999999972</c:v>
                </c:pt>
                <c:pt idx="1755">
                  <c:v>17.649999999999967</c:v>
                </c:pt>
                <c:pt idx="1756">
                  <c:v>17.659999999999965</c:v>
                </c:pt>
                <c:pt idx="1757">
                  <c:v>17.669999999999959</c:v>
                </c:pt>
                <c:pt idx="1758">
                  <c:v>17.680000000000007</c:v>
                </c:pt>
                <c:pt idx="1759">
                  <c:v>17.690000000000001</c:v>
                </c:pt>
                <c:pt idx="1760">
                  <c:v>17.699999999999996</c:v>
                </c:pt>
                <c:pt idx="1761">
                  <c:v>17.70999999999999</c:v>
                </c:pt>
                <c:pt idx="1762">
                  <c:v>17.719999999999985</c:v>
                </c:pt>
                <c:pt idx="1763">
                  <c:v>17.729999999999983</c:v>
                </c:pt>
                <c:pt idx="1764">
                  <c:v>17.739999999999977</c:v>
                </c:pt>
                <c:pt idx="1765">
                  <c:v>17.749999999999972</c:v>
                </c:pt>
                <c:pt idx="1766">
                  <c:v>17.759999999999966</c:v>
                </c:pt>
                <c:pt idx="1767">
                  <c:v>17.76999999999996</c:v>
                </c:pt>
                <c:pt idx="1768">
                  <c:v>17.779999999999955</c:v>
                </c:pt>
                <c:pt idx="1769">
                  <c:v>17.790000000000003</c:v>
                </c:pt>
                <c:pt idx="1770">
                  <c:v>17.8</c:v>
                </c:pt>
                <c:pt idx="1771">
                  <c:v>17.809999999999995</c:v>
                </c:pt>
                <c:pt idx="1772">
                  <c:v>17.81999999999999</c:v>
                </c:pt>
                <c:pt idx="1773">
                  <c:v>17.829999999999984</c:v>
                </c:pt>
                <c:pt idx="1774">
                  <c:v>17.839999999999979</c:v>
                </c:pt>
                <c:pt idx="1775">
                  <c:v>17.849999999999973</c:v>
                </c:pt>
                <c:pt idx="1776">
                  <c:v>17.859999999999967</c:v>
                </c:pt>
                <c:pt idx="1777">
                  <c:v>17.869999999999962</c:v>
                </c:pt>
                <c:pt idx="1778">
                  <c:v>17.879999999999956</c:v>
                </c:pt>
                <c:pt idx="1779">
                  <c:v>17.890000000000008</c:v>
                </c:pt>
                <c:pt idx="1780">
                  <c:v>17.900000000000002</c:v>
                </c:pt>
                <c:pt idx="1781">
                  <c:v>17.909999999999997</c:v>
                </c:pt>
                <c:pt idx="1782">
                  <c:v>17.919999999999991</c:v>
                </c:pt>
                <c:pt idx="1783">
                  <c:v>17.929999999999986</c:v>
                </c:pt>
                <c:pt idx="1784">
                  <c:v>17.93999999999998</c:v>
                </c:pt>
                <c:pt idx="1785">
                  <c:v>17.949999999999974</c:v>
                </c:pt>
                <c:pt idx="1786">
                  <c:v>17.959999999999969</c:v>
                </c:pt>
                <c:pt idx="1787">
                  <c:v>17.969999999999967</c:v>
                </c:pt>
                <c:pt idx="1788">
                  <c:v>17.979999999999961</c:v>
                </c:pt>
                <c:pt idx="1789">
                  <c:v>17.989999999999956</c:v>
                </c:pt>
                <c:pt idx="1790">
                  <c:v>18.000000000000004</c:v>
                </c:pt>
                <c:pt idx="1791">
                  <c:v>18.009999999999998</c:v>
                </c:pt>
                <c:pt idx="1792">
                  <c:v>18.019999999999992</c:v>
                </c:pt>
                <c:pt idx="1793">
                  <c:v>18.029999999999987</c:v>
                </c:pt>
                <c:pt idx="1794">
                  <c:v>18.039999999999981</c:v>
                </c:pt>
                <c:pt idx="1795">
                  <c:v>18.049999999999979</c:v>
                </c:pt>
                <c:pt idx="1796">
                  <c:v>18.059999999999974</c:v>
                </c:pt>
                <c:pt idx="1797">
                  <c:v>18.069999999999968</c:v>
                </c:pt>
                <c:pt idx="1798">
                  <c:v>18.079999999999963</c:v>
                </c:pt>
                <c:pt idx="1799">
                  <c:v>18.089999999999957</c:v>
                </c:pt>
                <c:pt idx="1800">
                  <c:v>18.100000000000005</c:v>
                </c:pt>
                <c:pt idx="1801">
                  <c:v>18.11</c:v>
                </c:pt>
                <c:pt idx="1802">
                  <c:v>18.119999999999997</c:v>
                </c:pt>
                <c:pt idx="1803">
                  <c:v>18.129999999999992</c:v>
                </c:pt>
                <c:pt idx="1804">
                  <c:v>18.139999999999986</c:v>
                </c:pt>
                <c:pt idx="1805">
                  <c:v>18.149999999999981</c:v>
                </c:pt>
                <c:pt idx="1806">
                  <c:v>18.159999999999975</c:v>
                </c:pt>
                <c:pt idx="1807">
                  <c:v>18.16999999999997</c:v>
                </c:pt>
                <c:pt idx="1808">
                  <c:v>18.179999999999964</c:v>
                </c:pt>
                <c:pt idx="1809">
                  <c:v>18.189999999999959</c:v>
                </c:pt>
                <c:pt idx="1810">
                  <c:v>18.199999999999953</c:v>
                </c:pt>
                <c:pt idx="1811">
                  <c:v>18.210000000000004</c:v>
                </c:pt>
                <c:pt idx="1812">
                  <c:v>18.22</c:v>
                </c:pt>
                <c:pt idx="1813">
                  <c:v>18.229999999999993</c:v>
                </c:pt>
                <c:pt idx="1814">
                  <c:v>18.239999999999988</c:v>
                </c:pt>
                <c:pt idx="1815">
                  <c:v>18.249999999999982</c:v>
                </c:pt>
                <c:pt idx="1816">
                  <c:v>18.259999999999977</c:v>
                </c:pt>
                <c:pt idx="1817">
                  <c:v>18.269999999999971</c:v>
                </c:pt>
                <c:pt idx="1818">
                  <c:v>18.279999999999966</c:v>
                </c:pt>
                <c:pt idx="1819">
                  <c:v>18.289999999999964</c:v>
                </c:pt>
                <c:pt idx="1820">
                  <c:v>18.299999999999958</c:v>
                </c:pt>
                <c:pt idx="1821">
                  <c:v>18.310000000000006</c:v>
                </c:pt>
                <c:pt idx="1822">
                  <c:v>18.32</c:v>
                </c:pt>
                <c:pt idx="1823">
                  <c:v>18.329999999999995</c:v>
                </c:pt>
                <c:pt idx="1824">
                  <c:v>18.339999999999989</c:v>
                </c:pt>
                <c:pt idx="1825">
                  <c:v>18.349999999999984</c:v>
                </c:pt>
                <c:pt idx="1826">
                  <c:v>18.359999999999982</c:v>
                </c:pt>
                <c:pt idx="1827">
                  <c:v>18.369999999999976</c:v>
                </c:pt>
                <c:pt idx="1828">
                  <c:v>18.379999999999971</c:v>
                </c:pt>
                <c:pt idx="1829">
                  <c:v>18.389999999999965</c:v>
                </c:pt>
                <c:pt idx="1830">
                  <c:v>18.399999999999959</c:v>
                </c:pt>
                <c:pt idx="1831">
                  <c:v>18.409999999999954</c:v>
                </c:pt>
                <c:pt idx="1832">
                  <c:v>18.420000000000002</c:v>
                </c:pt>
                <c:pt idx="1833">
                  <c:v>18.43</c:v>
                </c:pt>
                <c:pt idx="1834">
                  <c:v>18.439999999999994</c:v>
                </c:pt>
                <c:pt idx="1835">
                  <c:v>18.449999999999989</c:v>
                </c:pt>
                <c:pt idx="1836">
                  <c:v>18.459999999999983</c:v>
                </c:pt>
                <c:pt idx="1837">
                  <c:v>18.469999999999978</c:v>
                </c:pt>
                <c:pt idx="1838">
                  <c:v>18.479999999999972</c:v>
                </c:pt>
                <c:pt idx="1839">
                  <c:v>18.489999999999966</c:v>
                </c:pt>
                <c:pt idx="1840">
                  <c:v>18.499999999999961</c:v>
                </c:pt>
                <c:pt idx="1841">
                  <c:v>18.509999999999955</c:v>
                </c:pt>
                <c:pt idx="1842">
                  <c:v>18.520000000000007</c:v>
                </c:pt>
                <c:pt idx="1843">
                  <c:v>18.53</c:v>
                </c:pt>
                <c:pt idx="1844">
                  <c:v>18.539999999999996</c:v>
                </c:pt>
                <c:pt idx="1845">
                  <c:v>18.54999999999999</c:v>
                </c:pt>
                <c:pt idx="1846">
                  <c:v>18.559999999999985</c:v>
                </c:pt>
                <c:pt idx="1847">
                  <c:v>18.569999999999979</c:v>
                </c:pt>
                <c:pt idx="1848">
                  <c:v>18.579999999999973</c:v>
                </c:pt>
                <c:pt idx="1849">
                  <c:v>18.589999999999968</c:v>
                </c:pt>
                <c:pt idx="1850">
                  <c:v>18.599999999999966</c:v>
                </c:pt>
                <c:pt idx="1851">
                  <c:v>18.60999999999996</c:v>
                </c:pt>
                <c:pt idx="1852">
                  <c:v>18.619999999999955</c:v>
                </c:pt>
                <c:pt idx="1853">
                  <c:v>18.630000000000003</c:v>
                </c:pt>
                <c:pt idx="1854">
                  <c:v>18.639999999999997</c:v>
                </c:pt>
                <c:pt idx="1855">
                  <c:v>18.649999999999991</c:v>
                </c:pt>
                <c:pt idx="1856">
                  <c:v>18.659999999999986</c:v>
                </c:pt>
                <c:pt idx="1857">
                  <c:v>18.669999999999984</c:v>
                </c:pt>
                <c:pt idx="1858">
                  <c:v>18.679999999999978</c:v>
                </c:pt>
                <c:pt idx="1859">
                  <c:v>18.689999999999973</c:v>
                </c:pt>
                <c:pt idx="1860">
                  <c:v>18.699999999999967</c:v>
                </c:pt>
                <c:pt idx="1861">
                  <c:v>18.709999999999962</c:v>
                </c:pt>
                <c:pt idx="1862">
                  <c:v>18.719999999999956</c:v>
                </c:pt>
                <c:pt idx="1863">
                  <c:v>18.730000000000004</c:v>
                </c:pt>
                <c:pt idx="1864">
                  <c:v>18.739999999999998</c:v>
                </c:pt>
                <c:pt idx="1865">
                  <c:v>18.749999999999996</c:v>
                </c:pt>
                <c:pt idx="1866">
                  <c:v>18.759999999999991</c:v>
                </c:pt>
                <c:pt idx="1867">
                  <c:v>18.769999999999985</c:v>
                </c:pt>
                <c:pt idx="1868">
                  <c:v>18.77999999999998</c:v>
                </c:pt>
                <c:pt idx="1869">
                  <c:v>18.789999999999974</c:v>
                </c:pt>
                <c:pt idx="1870">
                  <c:v>18.799999999999969</c:v>
                </c:pt>
                <c:pt idx="1871">
                  <c:v>18.809999999999963</c:v>
                </c:pt>
                <c:pt idx="1872">
                  <c:v>18.819999999999958</c:v>
                </c:pt>
                <c:pt idx="1873">
                  <c:v>18.829999999999952</c:v>
                </c:pt>
                <c:pt idx="1874">
                  <c:v>18.840000000000003</c:v>
                </c:pt>
                <c:pt idx="1875">
                  <c:v>18.849999999999998</c:v>
                </c:pt>
                <c:pt idx="1876">
                  <c:v>18.859999999999992</c:v>
                </c:pt>
                <c:pt idx="1877">
                  <c:v>18.869999999999987</c:v>
                </c:pt>
                <c:pt idx="1878">
                  <c:v>18.879999999999981</c:v>
                </c:pt>
                <c:pt idx="1879">
                  <c:v>18.889999999999976</c:v>
                </c:pt>
                <c:pt idx="1880">
                  <c:v>18.89999999999997</c:v>
                </c:pt>
                <c:pt idx="1881">
                  <c:v>18.909999999999965</c:v>
                </c:pt>
                <c:pt idx="1882">
                  <c:v>18.919999999999963</c:v>
                </c:pt>
                <c:pt idx="1883">
                  <c:v>18.929999999999957</c:v>
                </c:pt>
                <c:pt idx="1884">
                  <c:v>18.940000000000005</c:v>
                </c:pt>
                <c:pt idx="1885">
                  <c:v>18.95</c:v>
                </c:pt>
                <c:pt idx="1886">
                  <c:v>18.959999999999994</c:v>
                </c:pt>
                <c:pt idx="1887">
                  <c:v>18.969999999999988</c:v>
                </c:pt>
                <c:pt idx="1888">
                  <c:v>18.979999999999983</c:v>
                </c:pt>
                <c:pt idx="1889">
                  <c:v>18.989999999999981</c:v>
                </c:pt>
                <c:pt idx="1890">
                  <c:v>18.999999999999975</c:v>
                </c:pt>
                <c:pt idx="1891">
                  <c:v>19.00999999999997</c:v>
                </c:pt>
                <c:pt idx="1892">
                  <c:v>19.019999999999964</c:v>
                </c:pt>
                <c:pt idx="1893">
                  <c:v>19.029999999999959</c:v>
                </c:pt>
                <c:pt idx="1894">
                  <c:v>19.040000000000006</c:v>
                </c:pt>
                <c:pt idx="1895">
                  <c:v>19.05</c:v>
                </c:pt>
                <c:pt idx="1896">
                  <c:v>19.059999999999999</c:v>
                </c:pt>
                <c:pt idx="1897">
                  <c:v>19.069999999999993</c:v>
                </c:pt>
                <c:pt idx="1898">
                  <c:v>19.079999999999988</c:v>
                </c:pt>
                <c:pt idx="1899">
                  <c:v>19.089999999999982</c:v>
                </c:pt>
                <c:pt idx="1900">
                  <c:v>19.099999999999977</c:v>
                </c:pt>
                <c:pt idx="1901">
                  <c:v>19.109999999999971</c:v>
                </c:pt>
                <c:pt idx="1902">
                  <c:v>19.119999999999965</c:v>
                </c:pt>
                <c:pt idx="1903">
                  <c:v>19.12999999999996</c:v>
                </c:pt>
                <c:pt idx="1904">
                  <c:v>19.139999999999954</c:v>
                </c:pt>
                <c:pt idx="1905">
                  <c:v>19.150000000000006</c:v>
                </c:pt>
                <c:pt idx="1906">
                  <c:v>19.16</c:v>
                </c:pt>
                <c:pt idx="1907">
                  <c:v>19.169999999999995</c:v>
                </c:pt>
                <c:pt idx="1908">
                  <c:v>19.179999999999989</c:v>
                </c:pt>
                <c:pt idx="1909">
                  <c:v>19.189999999999984</c:v>
                </c:pt>
                <c:pt idx="1910">
                  <c:v>19.199999999999978</c:v>
                </c:pt>
                <c:pt idx="1911">
                  <c:v>19.209999999999972</c:v>
                </c:pt>
                <c:pt idx="1912">
                  <c:v>19.219999999999967</c:v>
                </c:pt>
                <c:pt idx="1913">
                  <c:v>19.229999999999965</c:v>
                </c:pt>
                <c:pt idx="1914">
                  <c:v>19.239999999999959</c:v>
                </c:pt>
                <c:pt idx="1915">
                  <c:v>19.250000000000007</c:v>
                </c:pt>
                <c:pt idx="1916">
                  <c:v>19.260000000000002</c:v>
                </c:pt>
                <c:pt idx="1917">
                  <c:v>19.269999999999996</c:v>
                </c:pt>
                <c:pt idx="1918">
                  <c:v>19.27999999999999</c:v>
                </c:pt>
                <c:pt idx="1919">
                  <c:v>19.289999999999985</c:v>
                </c:pt>
                <c:pt idx="1920">
                  <c:v>19.299999999999983</c:v>
                </c:pt>
                <c:pt idx="1921">
                  <c:v>19.309999999999977</c:v>
                </c:pt>
                <c:pt idx="1922">
                  <c:v>19.319999999999972</c:v>
                </c:pt>
                <c:pt idx="1923">
                  <c:v>19.329999999999966</c:v>
                </c:pt>
                <c:pt idx="1924">
                  <c:v>19.339999999999961</c:v>
                </c:pt>
                <c:pt idx="1925">
                  <c:v>19.349999999999955</c:v>
                </c:pt>
                <c:pt idx="1926">
                  <c:v>19.360000000000003</c:v>
                </c:pt>
                <c:pt idx="1927">
                  <c:v>19.369999999999997</c:v>
                </c:pt>
                <c:pt idx="1928">
                  <c:v>19.379999999999995</c:v>
                </c:pt>
                <c:pt idx="1929">
                  <c:v>19.38999999999999</c:v>
                </c:pt>
                <c:pt idx="1930">
                  <c:v>19.399999999999984</c:v>
                </c:pt>
                <c:pt idx="1931">
                  <c:v>19.409999999999979</c:v>
                </c:pt>
                <c:pt idx="1932">
                  <c:v>19.419999999999973</c:v>
                </c:pt>
                <c:pt idx="1933">
                  <c:v>19.429999999999968</c:v>
                </c:pt>
                <c:pt idx="1934">
                  <c:v>19.439999999999962</c:v>
                </c:pt>
                <c:pt idx="1935">
                  <c:v>19.449999999999957</c:v>
                </c:pt>
                <c:pt idx="1936">
                  <c:v>19.460000000000008</c:v>
                </c:pt>
                <c:pt idx="1937">
                  <c:v>19.470000000000002</c:v>
                </c:pt>
                <c:pt idx="1938">
                  <c:v>19.479999999999997</c:v>
                </c:pt>
                <c:pt idx="1939">
                  <c:v>19.489999999999991</c:v>
                </c:pt>
                <c:pt idx="1940">
                  <c:v>19.499999999999986</c:v>
                </c:pt>
                <c:pt idx="1941">
                  <c:v>19.50999999999998</c:v>
                </c:pt>
                <c:pt idx="1942">
                  <c:v>19.519999999999975</c:v>
                </c:pt>
                <c:pt idx="1943">
                  <c:v>19.529999999999969</c:v>
                </c:pt>
                <c:pt idx="1944">
                  <c:v>19.539999999999964</c:v>
                </c:pt>
                <c:pt idx="1945">
                  <c:v>19.549999999999962</c:v>
                </c:pt>
                <c:pt idx="1946">
                  <c:v>19.559999999999956</c:v>
                </c:pt>
                <c:pt idx="1947">
                  <c:v>19.570000000000004</c:v>
                </c:pt>
                <c:pt idx="1948">
                  <c:v>19.579999999999998</c:v>
                </c:pt>
                <c:pt idx="1949">
                  <c:v>19.589999999999993</c:v>
                </c:pt>
                <c:pt idx="1950">
                  <c:v>19.599999999999987</c:v>
                </c:pt>
                <c:pt idx="1951">
                  <c:v>19.609999999999982</c:v>
                </c:pt>
                <c:pt idx="1952">
                  <c:v>19.61999999999998</c:v>
                </c:pt>
                <c:pt idx="1953">
                  <c:v>19.629999999999974</c:v>
                </c:pt>
                <c:pt idx="1954">
                  <c:v>19.639999999999969</c:v>
                </c:pt>
                <c:pt idx="1955">
                  <c:v>19.649999999999963</c:v>
                </c:pt>
                <c:pt idx="1956">
                  <c:v>19.659999999999958</c:v>
                </c:pt>
                <c:pt idx="1957">
                  <c:v>19.670000000000005</c:v>
                </c:pt>
                <c:pt idx="1958">
                  <c:v>19.68</c:v>
                </c:pt>
                <c:pt idx="1959">
                  <c:v>19.689999999999998</c:v>
                </c:pt>
                <c:pt idx="1960">
                  <c:v>19.699999999999992</c:v>
                </c:pt>
                <c:pt idx="1961">
                  <c:v>19.709999999999987</c:v>
                </c:pt>
                <c:pt idx="1962">
                  <c:v>19.719999999999981</c:v>
                </c:pt>
                <c:pt idx="1963">
                  <c:v>19.729999999999976</c:v>
                </c:pt>
                <c:pt idx="1964">
                  <c:v>19.73999999999997</c:v>
                </c:pt>
                <c:pt idx="1965">
                  <c:v>19.749999999999964</c:v>
                </c:pt>
                <c:pt idx="1966">
                  <c:v>19.759999999999959</c:v>
                </c:pt>
                <c:pt idx="1967">
                  <c:v>19.769999999999953</c:v>
                </c:pt>
                <c:pt idx="1968">
                  <c:v>19.780000000000005</c:v>
                </c:pt>
                <c:pt idx="1969">
                  <c:v>19.79</c:v>
                </c:pt>
                <c:pt idx="1970">
                  <c:v>19.799999999999994</c:v>
                </c:pt>
                <c:pt idx="1971">
                  <c:v>19.809999999999988</c:v>
                </c:pt>
                <c:pt idx="1972">
                  <c:v>19.819999999999983</c:v>
                </c:pt>
                <c:pt idx="1973">
                  <c:v>19.829999999999977</c:v>
                </c:pt>
                <c:pt idx="1974">
                  <c:v>19.839999999999971</c:v>
                </c:pt>
                <c:pt idx="1975">
                  <c:v>19.849999999999966</c:v>
                </c:pt>
                <c:pt idx="1976">
                  <c:v>19.859999999999964</c:v>
                </c:pt>
                <c:pt idx="1977">
                  <c:v>19.869999999999958</c:v>
                </c:pt>
                <c:pt idx="1978">
                  <c:v>19.880000000000006</c:v>
                </c:pt>
              </c:numCache>
            </c:numRef>
          </c:xVal>
          <c:yVal>
            <c:numRef>
              <c:f>ボルテージフォロワ回路解析!$E$13:$E$1991</c:f>
              <c:numCache>
                <c:formatCode>General</c:formatCode>
                <c:ptCount val="1979"/>
                <c:pt idx="0">
                  <c:v>-4.3711429965609536</c:v>
                </c:pt>
                <c:pt idx="1">
                  <c:v>-4.3663571625914299</c:v>
                </c:pt>
                <c:pt idx="2">
                  <c:v>-4.3615713286223823</c:v>
                </c:pt>
                <c:pt idx="3">
                  <c:v>-4.3615713286223823</c:v>
                </c:pt>
                <c:pt idx="4">
                  <c:v>-4.3615713286223823</c:v>
                </c:pt>
                <c:pt idx="5">
                  <c:v>-4.351999660684287</c:v>
                </c:pt>
                <c:pt idx="6">
                  <c:v>-4.3711429965600006</c:v>
                </c:pt>
                <c:pt idx="7">
                  <c:v>-4.3807146644976198</c:v>
                </c:pt>
                <c:pt idx="8">
                  <c:v>-4.3807146644976198</c:v>
                </c:pt>
                <c:pt idx="9">
                  <c:v>-4.3855004984661914</c:v>
                </c:pt>
                <c:pt idx="10">
                  <c:v>-4.3855004984661914</c:v>
                </c:pt>
                <c:pt idx="11">
                  <c:v>-4.3902863324338099</c:v>
                </c:pt>
                <c:pt idx="12">
                  <c:v>-4.3950721664047627</c:v>
                </c:pt>
                <c:pt idx="13">
                  <c:v>-4.3950721664047636</c:v>
                </c:pt>
                <c:pt idx="14">
                  <c:v>-4.3950721664047636</c:v>
                </c:pt>
                <c:pt idx="15">
                  <c:v>-4.3950721664047636</c:v>
                </c:pt>
                <c:pt idx="16">
                  <c:v>-4.3855004984666675</c:v>
                </c:pt>
                <c:pt idx="17">
                  <c:v>-4.3855004984666675</c:v>
                </c:pt>
                <c:pt idx="18">
                  <c:v>-4.3855004984666683</c:v>
                </c:pt>
                <c:pt idx="19">
                  <c:v>-4.3855004984666683</c:v>
                </c:pt>
                <c:pt idx="20">
                  <c:v>-4.3950721664047627</c:v>
                </c:pt>
                <c:pt idx="21">
                  <c:v>-4.3950721664047636</c:v>
                </c:pt>
                <c:pt idx="22">
                  <c:v>-4.3950721664047627</c:v>
                </c:pt>
                <c:pt idx="23">
                  <c:v>-4.3998580003761916</c:v>
                </c:pt>
                <c:pt idx="24">
                  <c:v>-4.4094296683142851</c:v>
                </c:pt>
                <c:pt idx="25">
                  <c:v>-4.409429668314286</c:v>
                </c:pt>
                <c:pt idx="26">
                  <c:v>-4.409429668314286</c:v>
                </c:pt>
                <c:pt idx="27">
                  <c:v>-4.3998580003761916</c:v>
                </c:pt>
                <c:pt idx="28">
                  <c:v>-4.3998580003761916</c:v>
                </c:pt>
                <c:pt idx="29">
                  <c:v>-4.3998580003761916</c:v>
                </c:pt>
                <c:pt idx="30">
                  <c:v>-4.3998580003761916</c:v>
                </c:pt>
                <c:pt idx="31">
                  <c:v>-4.3950721664100012</c:v>
                </c:pt>
                <c:pt idx="32">
                  <c:v>-4.3902863324423818</c:v>
                </c:pt>
                <c:pt idx="33">
                  <c:v>-4.3855004984714299</c:v>
                </c:pt>
                <c:pt idx="34">
                  <c:v>-4.3855004984714299</c:v>
                </c:pt>
                <c:pt idx="35">
                  <c:v>-4.3950721664095243</c:v>
                </c:pt>
                <c:pt idx="36">
                  <c:v>-4.3950721664095243</c:v>
                </c:pt>
                <c:pt idx="37">
                  <c:v>-4.3950721664095243</c:v>
                </c:pt>
                <c:pt idx="38">
                  <c:v>-4.3950721664095251</c:v>
                </c:pt>
                <c:pt idx="39">
                  <c:v>-4.3950721664095243</c:v>
                </c:pt>
                <c:pt idx="40">
                  <c:v>-4.3950721664095251</c:v>
                </c:pt>
                <c:pt idx="41">
                  <c:v>-4.3950721664095243</c:v>
                </c:pt>
                <c:pt idx="42">
                  <c:v>-4.4046438343476195</c:v>
                </c:pt>
                <c:pt idx="43">
                  <c:v>-4.4046438343476195</c:v>
                </c:pt>
                <c:pt idx="44">
                  <c:v>-4.3998580003761916</c:v>
                </c:pt>
                <c:pt idx="45">
                  <c:v>-4.3902863324380963</c:v>
                </c:pt>
                <c:pt idx="46">
                  <c:v>-4.3807146645004762</c:v>
                </c:pt>
                <c:pt idx="47">
                  <c:v>-4.3807146645004762</c:v>
                </c:pt>
                <c:pt idx="48">
                  <c:v>-4.3807146645004771</c:v>
                </c:pt>
                <c:pt idx="49">
                  <c:v>-4.380714664500478</c:v>
                </c:pt>
                <c:pt idx="50">
                  <c:v>-4.3759288305352388</c:v>
                </c:pt>
                <c:pt idx="51">
                  <c:v>-4.3759288305352388</c:v>
                </c:pt>
                <c:pt idx="52">
                  <c:v>-4.3807146645014301</c:v>
                </c:pt>
                <c:pt idx="53">
                  <c:v>-4.3807146645014301</c:v>
                </c:pt>
                <c:pt idx="54">
                  <c:v>-4.3807146645014301</c:v>
                </c:pt>
                <c:pt idx="55">
                  <c:v>-4.3902863324395254</c:v>
                </c:pt>
                <c:pt idx="56">
                  <c:v>-4.3807146645014301</c:v>
                </c:pt>
                <c:pt idx="57">
                  <c:v>-4.3807146645014301</c:v>
                </c:pt>
                <c:pt idx="58">
                  <c:v>-4.3807146645014301</c:v>
                </c:pt>
                <c:pt idx="59">
                  <c:v>-4.3807146645014301</c:v>
                </c:pt>
                <c:pt idx="60">
                  <c:v>-4.3807146645014301</c:v>
                </c:pt>
                <c:pt idx="61">
                  <c:v>-4.3807146645014301</c:v>
                </c:pt>
                <c:pt idx="62">
                  <c:v>-4.3711429965633348</c:v>
                </c:pt>
                <c:pt idx="63">
                  <c:v>-4.3567854946523825</c:v>
                </c:pt>
                <c:pt idx="64">
                  <c:v>-4.3567854946523825</c:v>
                </c:pt>
                <c:pt idx="65">
                  <c:v>-4.3567854946523825</c:v>
                </c:pt>
                <c:pt idx="66">
                  <c:v>-4.3663571625904769</c:v>
                </c:pt>
                <c:pt idx="67">
                  <c:v>-4.3855004984661905</c:v>
                </c:pt>
                <c:pt idx="68">
                  <c:v>-4.3855004984661905</c:v>
                </c:pt>
                <c:pt idx="69">
                  <c:v>-4.3855004984661905</c:v>
                </c:pt>
                <c:pt idx="70">
                  <c:v>-4.3855004984661905</c:v>
                </c:pt>
                <c:pt idx="71">
                  <c:v>-4.3902863324314287</c:v>
                </c:pt>
                <c:pt idx="72">
                  <c:v>-4.3902863324314287</c:v>
                </c:pt>
                <c:pt idx="73">
                  <c:v>-4.3902863324314296</c:v>
                </c:pt>
                <c:pt idx="74">
                  <c:v>-4.3902863324314305</c:v>
                </c:pt>
                <c:pt idx="75">
                  <c:v>-4.3902863324314305</c:v>
                </c:pt>
                <c:pt idx="76">
                  <c:v>-4.3807146644933352</c:v>
                </c:pt>
                <c:pt idx="77">
                  <c:v>-4.3807146644933352</c:v>
                </c:pt>
                <c:pt idx="78">
                  <c:v>-4.3807146644933352</c:v>
                </c:pt>
                <c:pt idx="79">
                  <c:v>-4.3807146644933352</c:v>
                </c:pt>
                <c:pt idx="80">
                  <c:v>-4.3807146644933352</c:v>
                </c:pt>
                <c:pt idx="81">
                  <c:v>-4.3807146644933352</c:v>
                </c:pt>
                <c:pt idx="82">
                  <c:v>-4.3855004984576205</c:v>
                </c:pt>
                <c:pt idx="83">
                  <c:v>-4.3855004984576205</c:v>
                </c:pt>
                <c:pt idx="84">
                  <c:v>-4.3807146644928583</c:v>
                </c:pt>
                <c:pt idx="85">
                  <c:v>-4.3807146644928583</c:v>
                </c:pt>
                <c:pt idx="86">
                  <c:v>-4.3807146644928583</c:v>
                </c:pt>
                <c:pt idx="87">
                  <c:v>-4.3711429965547621</c:v>
                </c:pt>
                <c:pt idx="88">
                  <c:v>-4.3615713286166677</c:v>
                </c:pt>
                <c:pt idx="89">
                  <c:v>-4.3615713286166677</c:v>
                </c:pt>
                <c:pt idx="90">
                  <c:v>-4.3615713286166677</c:v>
                </c:pt>
                <c:pt idx="91">
                  <c:v>-4.3615713286166686</c:v>
                </c:pt>
                <c:pt idx="92">
                  <c:v>-4.3615713286166686</c:v>
                </c:pt>
                <c:pt idx="93">
                  <c:v>-4.371142996554763</c:v>
                </c:pt>
                <c:pt idx="94">
                  <c:v>-4.371142996554763</c:v>
                </c:pt>
                <c:pt idx="95">
                  <c:v>-4.371142996554763</c:v>
                </c:pt>
                <c:pt idx="96">
                  <c:v>-4.371142996554763</c:v>
                </c:pt>
                <c:pt idx="97">
                  <c:v>-4.371142996554763</c:v>
                </c:pt>
                <c:pt idx="98">
                  <c:v>-4.371142996554763</c:v>
                </c:pt>
                <c:pt idx="99">
                  <c:v>-4.371142996554763</c:v>
                </c:pt>
                <c:pt idx="100">
                  <c:v>-4.3711429965547639</c:v>
                </c:pt>
                <c:pt idx="101">
                  <c:v>-4.3711429965547639</c:v>
                </c:pt>
                <c:pt idx="102">
                  <c:v>-4.366357162591906</c:v>
                </c:pt>
                <c:pt idx="103">
                  <c:v>-4.3615713286276208</c:v>
                </c:pt>
                <c:pt idx="104">
                  <c:v>-4.3615713286276208</c:v>
                </c:pt>
                <c:pt idx="105">
                  <c:v>-4.3711429965652391</c:v>
                </c:pt>
                <c:pt idx="106">
                  <c:v>-4.3807146645033344</c:v>
                </c:pt>
                <c:pt idx="107">
                  <c:v>-4.3902863324414287</c:v>
                </c:pt>
                <c:pt idx="108">
                  <c:v>-4.3902863324414287</c:v>
                </c:pt>
                <c:pt idx="109">
                  <c:v>-4.3902863324414287</c:v>
                </c:pt>
                <c:pt idx="110">
                  <c:v>-4.3902863324414287</c:v>
                </c:pt>
                <c:pt idx="111">
                  <c:v>-4.3902863324414287</c:v>
                </c:pt>
                <c:pt idx="112">
                  <c:v>-4.3902863324414296</c:v>
                </c:pt>
                <c:pt idx="113">
                  <c:v>-4.3807146645038104</c:v>
                </c:pt>
                <c:pt idx="114">
                  <c:v>-4.371142996565716</c:v>
                </c:pt>
                <c:pt idx="115">
                  <c:v>-4.371142996565716</c:v>
                </c:pt>
                <c:pt idx="116">
                  <c:v>-4.371142996565716</c:v>
                </c:pt>
                <c:pt idx="117">
                  <c:v>-4.371142996565716</c:v>
                </c:pt>
                <c:pt idx="118">
                  <c:v>-4.3807146645038104</c:v>
                </c:pt>
                <c:pt idx="119">
                  <c:v>-4.3902863324419048</c:v>
                </c:pt>
                <c:pt idx="120">
                  <c:v>-4.3902863324419048</c:v>
                </c:pt>
                <c:pt idx="121">
                  <c:v>-4.3998580003800001</c:v>
                </c:pt>
                <c:pt idx="122">
                  <c:v>-4.3998580003800001</c:v>
                </c:pt>
                <c:pt idx="123">
                  <c:v>-4.3950721664052379</c:v>
                </c:pt>
                <c:pt idx="124">
                  <c:v>-4.3950721664052379</c:v>
                </c:pt>
                <c:pt idx="125">
                  <c:v>-4.3950721664052379</c:v>
                </c:pt>
                <c:pt idx="126">
                  <c:v>-4.4046438343433332</c:v>
                </c:pt>
                <c:pt idx="127">
                  <c:v>-4.4046438343433332</c:v>
                </c:pt>
                <c:pt idx="128">
                  <c:v>-4.3950721664052379</c:v>
                </c:pt>
                <c:pt idx="129">
                  <c:v>-4.3998580003671437</c:v>
                </c:pt>
                <c:pt idx="130">
                  <c:v>-4.4094296683052381</c:v>
                </c:pt>
                <c:pt idx="131">
                  <c:v>-4.4094296683052381</c:v>
                </c:pt>
                <c:pt idx="132">
                  <c:v>-4.4190013362433334</c:v>
                </c:pt>
                <c:pt idx="133">
                  <c:v>-4.4190013362433334</c:v>
                </c:pt>
                <c:pt idx="134">
                  <c:v>-4.4285730041809535</c:v>
                </c:pt>
                <c:pt idx="135">
                  <c:v>-4.4285730041809535</c:v>
                </c:pt>
                <c:pt idx="136">
                  <c:v>-4.4285730041809535</c:v>
                </c:pt>
                <c:pt idx="137">
                  <c:v>-4.4285730041809543</c:v>
                </c:pt>
                <c:pt idx="138">
                  <c:v>-4.4285730041809543</c:v>
                </c:pt>
                <c:pt idx="139">
                  <c:v>-4.4190013362428591</c:v>
                </c:pt>
                <c:pt idx="140">
                  <c:v>-4.3998580003671446</c:v>
                </c:pt>
                <c:pt idx="141">
                  <c:v>-4.3998580003671446</c:v>
                </c:pt>
                <c:pt idx="142">
                  <c:v>-4.3902863324290493</c:v>
                </c:pt>
                <c:pt idx="143">
                  <c:v>-4.3902863324290493</c:v>
                </c:pt>
                <c:pt idx="144">
                  <c:v>-4.3998580003666676</c:v>
                </c:pt>
                <c:pt idx="145">
                  <c:v>-4.3998580003666676</c:v>
                </c:pt>
                <c:pt idx="146">
                  <c:v>-4.3998580003666676</c:v>
                </c:pt>
                <c:pt idx="147">
                  <c:v>-4.3902863324285732</c:v>
                </c:pt>
                <c:pt idx="148">
                  <c:v>-4.380714664490478</c:v>
                </c:pt>
                <c:pt idx="149">
                  <c:v>-4.380714664490478</c:v>
                </c:pt>
                <c:pt idx="150">
                  <c:v>-4.3759288305285731</c:v>
                </c:pt>
                <c:pt idx="151">
                  <c:v>-4.3663571625904778</c:v>
                </c:pt>
                <c:pt idx="152">
                  <c:v>-4.3759288305285722</c:v>
                </c:pt>
                <c:pt idx="153">
                  <c:v>-4.3663571625904769</c:v>
                </c:pt>
                <c:pt idx="154">
                  <c:v>-4.3759288305285722</c:v>
                </c:pt>
                <c:pt idx="155">
                  <c:v>-4.3759288305285722</c:v>
                </c:pt>
                <c:pt idx="156">
                  <c:v>-4.3759288305285722</c:v>
                </c:pt>
                <c:pt idx="157">
                  <c:v>-4.3759288305285722</c:v>
                </c:pt>
                <c:pt idx="158">
                  <c:v>-4.3759288305285722</c:v>
                </c:pt>
                <c:pt idx="159">
                  <c:v>-4.3759288305285722</c:v>
                </c:pt>
                <c:pt idx="160">
                  <c:v>-4.3759288305285722</c:v>
                </c:pt>
                <c:pt idx="161">
                  <c:v>-4.3855004984661923</c:v>
                </c:pt>
                <c:pt idx="162">
                  <c:v>-4.3855004984661923</c:v>
                </c:pt>
                <c:pt idx="163">
                  <c:v>-4.3855004984661923</c:v>
                </c:pt>
                <c:pt idx="164">
                  <c:v>-4.3855004984661923</c:v>
                </c:pt>
                <c:pt idx="165">
                  <c:v>-4.390286332426192</c:v>
                </c:pt>
                <c:pt idx="166">
                  <c:v>-4.390286332426192</c:v>
                </c:pt>
                <c:pt idx="167">
                  <c:v>-4.390286332426192</c:v>
                </c:pt>
                <c:pt idx="168">
                  <c:v>-4.390286332426192</c:v>
                </c:pt>
                <c:pt idx="169">
                  <c:v>-4.390286332426192</c:v>
                </c:pt>
                <c:pt idx="170">
                  <c:v>-4.390286332426192</c:v>
                </c:pt>
                <c:pt idx="171">
                  <c:v>-4.390286332426192</c:v>
                </c:pt>
                <c:pt idx="172">
                  <c:v>-4.390286332426192</c:v>
                </c:pt>
                <c:pt idx="173">
                  <c:v>-4.3807146644880968</c:v>
                </c:pt>
                <c:pt idx="174">
                  <c:v>-4.3807146644880968</c:v>
                </c:pt>
                <c:pt idx="175">
                  <c:v>-4.3711429965500015</c:v>
                </c:pt>
                <c:pt idx="176">
                  <c:v>-4.3711429965500015</c:v>
                </c:pt>
                <c:pt idx="177">
                  <c:v>-4.3711429965500015</c:v>
                </c:pt>
                <c:pt idx="178">
                  <c:v>-4.3711429965500015</c:v>
                </c:pt>
                <c:pt idx="179">
                  <c:v>-4.3807146644880968</c:v>
                </c:pt>
                <c:pt idx="180">
                  <c:v>-4.3807146644880968</c:v>
                </c:pt>
                <c:pt idx="181">
                  <c:v>-4.3807146644880968</c:v>
                </c:pt>
                <c:pt idx="182">
                  <c:v>-4.3807146644880968</c:v>
                </c:pt>
                <c:pt idx="183">
                  <c:v>-4.3807146644880959</c:v>
                </c:pt>
                <c:pt idx="184">
                  <c:v>-4.3807146644880959</c:v>
                </c:pt>
                <c:pt idx="185">
                  <c:v>-4.3807146644880968</c:v>
                </c:pt>
                <c:pt idx="186">
                  <c:v>-4.375928830528097</c:v>
                </c:pt>
                <c:pt idx="187">
                  <c:v>-4.375928830528097</c:v>
                </c:pt>
                <c:pt idx="188">
                  <c:v>-4.3855004984661914</c:v>
                </c:pt>
                <c:pt idx="189">
                  <c:v>-4.3855004984661914</c:v>
                </c:pt>
                <c:pt idx="190">
                  <c:v>-4.3855004984661914</c:v>
                </c:pt>
                <c:pt idx="191">
                  <c:v>-4.3855004984661914</c:v>
                </c:pt>
                <c:pt idx="192">
                  <c:v>-4.3855004984661914</c:v>
                </c:pt>
                <c:pt idx="193">
                  <c:v>-4.3855004984661914</c:v>
                </c:pt>
                <c:pt idx="194">
                  <c:v>-4.3855004984661914</c:v>
                </c:pt>
                <c:pt idx="195">
                  <c:v>-4.3855004984661923</c:v>
                </c:pt>
                <c:pt idx="196">
                  <c:v>-4.3855004984661923</c:v>
                </c:pt>
                <c:pt idx="197">
                  <c:v>-4.3855004984661923</c:v>
                </c:pt>
                <c:pt idx="198">
                  <c:v>-4.3855004984661923</c:v>
                </c:pt>
                <c:pt idx="199">
                  <c:v>-4.3855004984661923</c:v>
                </c:pt>
                <c:pt idx="200">
                  <c:v>-4.375928830528097</c:v>
                </c:pt>
                <c:pt idx="201">
                  <c:v>-4.3855004984661914</c:v>
                </c:pt>
                <c:pt idx="202">
                  <c:v>-4.3855004984661914</c:v>
                </c:pt>
                <c:pt idx="203">
                  <c:v>-4.3855004984661914</c:v>
                </c:pt>
                <c:pt idx="204">
                  <c:v>-4.3855004984661914</c:v>
                </c:pt>
                <c:pt idx="205">
                  <c:v>-4.3855004984661914</c:v>
                </c:pt>
                <c:pt idx="206">
                  <c:v>-4.3855004984661914</c:v>
                </c:pt>
                <c:pt idx="207">
                  <c:v>-4.3807146644861907</c:v>
                </c:pt>
                <c:pt idx="208">
                  <c:v>-4.3807146644861916</c:v>
                </c:pt>
                <c:pt idx="209">
                  <c:v>-4.3711429965480963</c:v>
                </c:pt>
                <c:pt idx="210">
                  <c:v>-4.3711429965480963</c:v>
                </c:pt>
                <c:pt idx="211">
                  <c:v>-4.3711429965480963</c:v>
                </c:pt>
                <c:pt idx="212">
                  <c:v>-4.3711429965480963</c:v>
                </c:pt>
                <c:pt idx="213">
                  <c:v>-4.3807146644861916</c:v>
                </c:pt>
                <c:pt idx="214">
                  <c:v>-4.3807146644861916</c:v>
                </c:pt>
                <c:pt idx="215">
                  <c:v>-4.390286332424286</c:v>
                </c:pt>
                <c:pt idx="216">
                  <c:v>-4.390286332424286</c:v>
                </c:pt>
                <c:pt idx="217">
                  <c:v>-4.3807146644866668</c:v>
                </c:pt>
                <c:pt idx="218">
                  <c:v>-4.3807146644866668</c:v>
                </c:pt>
                <c:pt idx="219">
                  <c:v>-4.3807146644866668</c:v>
                </c:pt>
                <c:pt idx="220">
                  <c:v>-4.3807146644866677</c:v>
                </c:pt>
                <c:pt idx="221">
                  <c:v>-4.3807146644866677</c:v>
                </c:pt>
                <c:pt idx="222">
                  <c:v>-4.3711429965485724</c:v>
                </c:pt>
                <c:pt idx="223">
                  <c:v>-4.3711429965485724</c:v>
                </c:pt>
                <c:pt idx="224">
                  <c:v>-4.3711429965485733</c:v>
                </c:pt>
                <c:pt idx="225">
                  <c:v>-4.3711429965485733</c:v>
                </c:pt>
                <c:pt idx="226">
                  <c:v>-4.366357162591906</c:v>
                </c:pt>
                <c:pt idx="227">
                  <c:v>-4.3615713286109541</c:v>
                </c:pt>
                <c:pt idx="228">
                  <c:v>-4.3759288305290482</c:v>
                </c:pt>
                <c:pt idx="229">
                  <c:v>-4.3759288305290482</c:v>
                </c:pt>
                <c:pt idx="230">
                  <c:v>-4.3759288305290482</c:v>
                </c:pt>
                <c:pt idx="231">
                  <c:v>-4.3759288305290482</c:v>
                </c:pt>
                <c:pt idx="232">
                  <c:v>-4.3759288305290482</c:v>
                </c:pt>
                <c:pt idx="233">
                  <c:v>-4.3759288305290491</c:v>
                </c:pt>
                <c:pt idx="234">
                  <c:v>-4.3663571625909539</c:v>
                </c:pt>
                <c:pt idx="235">
                  <c:v>-4.3663571625909539</c:v>
                </c:pt>
                <c:pt idx="236">
                  <c:v>-4.3663571625909539</c:v>
                </c:pt>
                <c:pt idx="237">
                  <c:v>-4.3759288305290482</c:v>
                </c:pt>
                <c:pt idx="238">
                  <c:v>-4.3855004984666675</c:v>
                </c:pt>
                <c:pt idx="239">
                  <c:v>-4.3950721664047618</c:v>
                </c:pt>
                <c:pt idx="240">
                  <c:v>-4.3950721664047618</c:v>
                </c:pt>
                <c:pt idx="241">
                  <c:v>-4.3950721664047618</c:v>
                </c:pt>
                <c:pt idx="242">
                  <c:v>-4.3950721664047618</c:v>
                </c:pt>
                <c:pt idx="243">
                  <c:v>-4.3950721664047627</c:v>
                </c:pt>
                <c:pt idx="244">
                  <c:v>-4.3950721664047636</c:v>
                </c:pt>
                <c:pt idx="245">
                  <c:v>-4.3950721664047636</c:v>
                </c:pt>
                <c:pt idx="246">
                  <c:v>-4.3950721664047636</c:v>
                </c:pt>
                <c:pt idx="247">
                  <c:v>-4.39985800036143</c:v>
                </c:pt>
                <c:pt idx="248">
                  <c:v>-4.4142155022804772</c:v>
                </c:pt>
                <c:pt idx="249">
                  <c:v>-4.4046438343423819</c:v>
                </c:pt>
                <c:pt idx="250">
                  <c:v>-4.4046438343423819</c:v>
                </c:pt>
                <c:pt idx="251">
                  <c:v>-4.4142155022804772</c:v>
                </c:pt>
                <c:pt idx="252">
                  <c:v>-4.4046438343428571</c:v>
                </c:pt>
                <c:pt idx="253">
                  <c:v>-4.4046438343428571</c:v>
                </c:pt>
                <c:pt idx="254">
                  <c:v>-4.4046438343428571</c:v>
                </c:pt>
                <c:pt idx="255">
                  <c:v>-4.404643834342858</c:v>
                </c:pt>
                <c:pt idx="256">
                  <c:v>-4.4046438343428571</c:v>
                </c:pt>
                <c:pt idx="257">
                  <c:v>-4.3950721664047627</c:v>
                </c:pt>
                <c:pt idx="258">
                  <c:v>-4.3855004984666675</c:v>
                </c:pt>
                <c:pt idx="259">
                  <c:v>-4.3855004984666683</c:v>
                </c:pt>
                <c:pt idx="260">
                  <c:v>-4.3759288305285731</c:v>
                </c:pt>
                <c:pt idx="261">
                  <c:v>-4.3759288305285731</c:v>
                </c:pt>
                <c:pt idx="262">
                  <c:v>-4.3759288305285731</c:v>
                </c:pt>
                <c:pt idx="263">
                  <c:v>-4.3759288305285731</c:v>
                </c:pt>
                <c:pt idx="264">
                  <c:v>-4.3759288305285731</c:v>
                </c:pt>
                <c:pt idx="265">
                  <c:v>-4.3855004984666675</c:v>
                </c:pt>
                <c:pt idx="266">
                  <c:v>-4.3950721664047627</c:v>
                </c:pt>
                <c:pt idx="267">
                  <c:v>-4.3950721664047627</c:v>
                </c:pt>
                <c:pt idx="268">
                  <c:v>-4.3950721664047627</c:v>
                </c:pt>
                <c:pt idx="269">
                  <c:v>-4.3950721664047618</c:v>
                </c:pt>
                <c:pt idx="270">
                  <c:v>-4.4046438343428562</c:v>
                </c:pt>
                <c:pt idx="271">
                  <c:v>-4.4046438343428562</c:v>
                </c:pt>
                <c:pt idx="272">
                  <c:v>-4.3950721664047618</c:v>
                </c:pt>
                <c:pt idx="273">
                  <c:v>-4.4046438343423819</c:v>
                </c:pt>
                <c:pt idx="274">
                  <c:v>-4.3998580003880949</c:v>
                </c:pt>
                <c:pt idx="275">
                  <c:v>-4.3998580003880958</c:v>
                </c:pt>
                <c:pt idx="276">
                  <c:v>-4.3998580003880967</c:v>
                </c:pt>
                <c:pt idx="277">
                  <c:v>-4.3998580003880967</c:v>
                </c:pt>
                <c:pt idx="278">
                  <c:v>-4.3950721664047636</c:v>
                </c:pt>
                <c:pt idx="279">
                  <c:v>-4.3950721664047636</c:v>
                </c:pt>
                <c:pt idx="280">
                  <c:v>-4.3950721664047636</c:v>
                </c:pt>
                <c:pt idx="281">
                  <c:v>-4.4046438343428589</c:v>
                </c:pt>
                <c:pt idx="282">
                  <c:v>-4.4046438343428589</c:v>
                </c:pt>
                <c:pt idx="283">
                  <c:v>-4.4046438343428589</c:v>
                </c:pt>
                <c:pt idx="284">
                  <c:v>-4.4046438343428589</c:v>
                </c:pt>
                <c:pt idx="285">
                  <c:v>-4.404643834342858</c:v>
                </c:pt>
                <c:pt idx="286">
                  <c:v>-4.3950721664047636</c:v>
                </c:pt>
                <c:pt idx="287">
                  <c:v>-4.3855004984666675</c:v>
                </c:pt>
                <c:pt idx="288">
                  <c:v>-4.3855004984666683</c:v>
                </c:pt>
                <c:pt idx="289">
                  <c:v>-4.3902863324509536</c:v>
                </c:pt>
                <c:pt idx="290">
                  <c:v>-4.3807146645128583</c:v>
                </c:pt>
                <c:pt idx="291">
                  <c:v>-4.371142996574763</c:v>
                </c:pt>
                <c:pt idx="292">
                  <c:v>-4.3807146645128583</c:v>
                </c:pt>
                <c:pt idx="293">
                  <c:v>-4.3711429965752382</c:v>
                </c:pt>
                <c:pt idx="294">
                  <c:v>-4.3711429965752382</c:v>
                </c:pt>
                <c:pt idx="295">
                  <c:v>-4.3759288305295243</c:v>
                </c:pt>
                <c:pt idx="296">
                  <c:v>-4.3855004984676187</c:v>
                </c:pt>
                <c:pt idx="297">
                  <c:v>-4.3855004984676187</c:v>
                </c:pt>
                <c:pt idx="298">
                  <c:v>-4.3855004984676196</c:v>
                </c:pt>
                <c:pt idx="299">
                  <c:v>-4.3902863324509536</c:v>
                </c:pt>
                <c:pt idx="300">
                  <c:v>-4.3950721664361909</c:v>
                </c:pt>
                <c:pt idx="301">
                  <c:v>-4.3950721664361909</c:v>
                </c:pt>
                <c:pt idx="302">
                  <c:v>-4.3855004984980965</c:v>
                </c:pt>
                <c:pt idx="303">
                  <c:v>-4.3950721664361918</c:v>
                </c:pt>
                <c:pt idx="304">
                  <c:v>-4.3950721664361918</c:v>
                </c:pt>
                <c:pt idx="305">
                  <c:v>-4.3950721664361909</c:v>
                </c:pt>
                <c:pt idx="306">
                  <c:v>-4.4046438343742862</c:v>
                </c:pt>
                <c:pt idx="307">
                  <c:v>-4.4046438343742862</c:v>
                </c:pt>
                <c:pt idx="308">
                  <c:v>-4.4046438343742862</c:v>
                </c:pt>
                <c:pt idx="309">
                  <c:v>-4.4046438343742871</c:v>
                </c:pt>
                <c:pt idx="310">
                  <c:v>-4.3998580003900019</c:v>
                </c:pt>
                <c:pt idx="311">
                  <c:v>-4.4046438343428589</c:v>
                </c:pt>
                <c:pt idx="312">
                  <c:v>-4.4046438343428589</c:v>
                </c:pt>
                <c:pt idx="313">
                  <c:v>-4.3950721664047636</c:v>
                </c:pt>
                <c:pt idx="314">
                  <c:v>-4.3950721664047636</c:v>
                </c:pt>
                <c:pt idx="315">
                  <c:v>-4.3950721664047636</c:v>
                </c:pt>
                <c:pt idx="316">
                  <c:v>-4.3950721664047636</c:v>
                </c:pt>
                <c:pt idx="317">
                  <c:v>-4.3855004984666675</c:v>
                </c:pt>
                <c:pt idx="318">
                  <c:v>-4.3855004984666675</c:v>
                </c:pt>
                <c:pt idx="319">
                  <c:v>-4.3855004984666675</c:v>
                </c:pt>
                <c:pt idx="320">
                  <c:v>-4.3855004984666675</c:v>
                </c:pt>
                <c:pt idx="321">
                  <c:v>-4.3807146644814301</c:v>
                </c:pt>
                <c:pt idx="322">
                  <c:v>-4.3807146644814301</c:v>
                </c:pt>
                <c:pt idx="323">
                  <c:v>-4.3807146644814301</c:v>
                </c:pt>
                <c:pt idx="324">
                  <c:v>-4.3711429965433348</c:v>
                </c:pt>
                <c:pt idx="325">
                  <c:v>-4.3711429965433348</c:v>
                </c:pt>
                <c:pt idx="326">
                  <c:v>-4.3711429965433348</c:v>
                </c:pt>
                <c:pt idx="327">
                  <c:v>-4.3663571625914299</c:v>
                </c:pt>
                <c:pt idx="328">
                  <c:v>-4.3711429965433339</c:v>
                </c:pt>
                <c:pt idx="329">
                  <c:v>-4.3711429965433339</c:v>
                </c:pt>
                <c:pt idx="330">
                  <c:v>-4.366357162591906</c:v>
                </c:pt>
                <c:pt idx="331">
                  <c:v>-4.366357162591906</c:v>
                </c:pt>
                <c:pt idx="332">
                  <c:v>-4.3711429965771433</c:v>
                </c:pt>
                <c:pt idx="333">
                  <c:v>-4.3759288305638098</c:v>
                </c:pt>
                <c:pt idx="334">
                  <c:v>-4.3759288305638098</c:v>
                </c:pt>
                <c:pt idx="335">
                  <c:v>-4.385500498501429</c:v>
                </c:pt>
                <c:pt idx="336">
                  <c:v>-4.385500498501429</c:v>
                </c:pt>
                <c:pt idx="337">
                  <c:v>-4.385500498501429</c:v>
                </c:pt>
                <c:pt idx="338">
                  <c:v>-4.3855004985014299</c:v>
                </c:pt>
                <c:pt idx="339">
                  <c:v>-4.3855004985014299</c:v>
                </c:pt>
                <c:pt idx="340">
                  <c:v>-4.3855004985014308</c:v>
                </c:pt>
                <c:pt idx="341">
                  <c:v>-4.3855004985014308</c:v>
                </c:pt>
                <c:pt idx="342">
                  <c:v>-4.3855004985014308</c:v>
                </c:pt>
                <c:pt idx="343">
                  <c:v>-4.3855004985014308</c:v>
                </c:pt>
                <c:pt idx="344">
                  <c:v>-4.3855004985014308</c:v>
                </c:pt>
                <c:pt idx="345">
                  <c:v>-4.3855004985014308</c:v>
                </c:pt>
                <c:pt idx="346">
                  <c:v>-4.3855004985014308</c:v>
                </c:pt>
                <c:pt idx="347">
                  <c:v>-4.3950721664395251</c:v>
                </c:pt>
                <c:pt idx="348">
                  <c:v>-4.3950721664042858</c:v>
                </c:pt>
                <c:pt idx="349">
                  <c:v>-4.3902863324523818</c:v>
                </c:pt>
                <c:pt idx="350">
                  <c:v>-4.3855004984652384</c:v>
                </c:pt>
                <c:pt idx="351">
                  <c:v>-4.3902863324166672</c:v>
                </c:pt>
                <c:pt idx="352">
                  <c:v>-4.3902863324166672</c:v>
                </c:pt>
                <c:pt idx="353">
                  <c:v>-4.3807146644785719</c:v>
                </c:pt>
                <c:pt idx="354">
                  <c:v>-4.3759288304919055</c:v>
                </c:pt>
                <c:pt idx="355">
                  <c:v>-4.3759288304919064</c:v>
                </c:pt>
                <c:pt idx="356">
                  <c:v>-4.3855004984300008</c:v>
                </c:pt>
                <c:pt idx="357">
                  <c:v>-4.3855004984300008</c:v>
                </c:pt>
                <c:pt idx="358">
                  <c:v>-4.3855004984300008</c:v>
                </c:pt>
                <c:pt idx="359">
                  <c:v>-4.3855004984300008</c:v>
                </c:pt>
                <c:pt idx="360">
                  <c:v>-4.3855004984300008</c:v>
                </c:pt>
                <c:pt idx="361">
                  <c:v>-4.3855004984300008</c:v>
                </c:pt>
                <c:pt idx="362">
                  <c:v>-4.3855004984300008</c:v>
                </c:pt>
                <c:pt idx="363">
                  <c:v>-4.3855004984300017</c:v>
                </c:pt>
                <c:pt idx="364">
                  <c:v>-4.3807146644423822</c:v>
                </c:pt>
                <c:pt idx="365">
                  <c:v>-4.3807146644423822</c:v>
                </c:pt>
                <c:pt idx="366">
                  <c:v>-4.3807146644423822</c:v>
                </c:pt>
                <c:pt idx="367">
                  <c:v>-4.3807146644423822</c:v>
                </c:pt>
                <c:pt idx="368">
                  <c:v>-4.3711429965042869</c:v>
                </c:pt>
                <c:pt idx="369">
                  <c:v>-4.3663571625533342</c:v>
                </c:pt>
                <c:pt idx="370">
                  <c:v>-4.3663571625533351</c:v>
                </c:pt>
                <c:pt idx="371">
                  <c:v>-4.3711429965404776</c:v>
                </c:pt>
                <c:pt idx="372">
                  <c:v>-4.3711429965404776</c:v>
                </c:pt>
                <c:pt idx="373">
                  <c:v>-4.3807146644785728</c:v>
                </c:pt>
                <c:pt idx="374">
                  <c:v>-4.3807146644785728</c:v>
                </c:pt>
                <c:pt idx="375">
                  <c:v>-4.3807146644785728</c:v>
                </c:pt>
                <c:pt idx="376">
                  <c:v>-4.3902863324166672</c:v>
                </c:pt>
                <c:pt idx="377">
                  <c:v>-4.3902863324166663</c:v>
                </c:pt>
                <c:pt idx="378">
                  <c:v>-4.395072166405714</c:v>
                </c:pt>
                <c:pt idx="379">
                  <c:v>-4.395072166405714</c:v>
                </c:pt>
                <c:pt idx="380">
                  <c:v>-4.3998580003947625</c:v>
                </c:pt>
                <c:pt idx="381">
                  <c:v>-4.3998580003947625</c:v>
                </c:pt>
                <c:pt idx="382">
                  <c:v>-4.3998580003947625</c:v>
                </c:pt>
                <c:pt idx="383">
                  <c:v>-4.3998580003947625</c:v>
                </c:pt>
                <c:pt idx="384">
                  <c:v>-4.3998580003947634</c:v>
                </c:pt>
                <c:pt idx="385">
                  <c:v>-4.4142155023204781</c:v>
                </c:pt>
                <c:pt idx="386">
                  <c:v>-4.4142155023204772</c:v>
                </c:pt>
                <c:pt idx="387">
                  <c:v>-4.4142155023204781</c:v>
                </c:pt>
                <c:pt idx="388">
                  <c:v>-4.4142155023204781</c:v>
                </c:pt>
                <c:pt idx="389">
                  <c:v>-4.4142155023204781</c:v>
                </c:pt>
                <c:pt idx="390">
                  <c:v>-4.4142155023204781</c:v>
                </c:pt>
                <c:pt idx="391">
                  <c:v>-4.4142155023204781</c:v>
                </c:pt>
                <c:pt idx="392">
                  <c:v>-4.4142155023204781</c:v>
                </c:pt>
                <c:pt idx="393">
                  <c:v>-4.4237871702585734</c:v>
                </c:pt>
                <c:pt idx="394">
                  <c:v>-4.4142155023204781</c:v>
                </c:pt>
                <c:pt idx="395">
                  <c:v>-4.4237871702585716</c:v>
                </c:pt>
                <c:pt idx="396">
                  <c:v>-4.4237871702585716</c:v>
                </c:pt>
                <c:pt idx="397">
                  <c:v>-4.4142155023204763</c:v>
                </c:pt>
                <c:pt idx="398">
                  <c:v>-4.4046438343823819</c:v>
                </c:pt>
                <c:pt idx="399">
                  <c:v>-4.3998580003933343</c:v>
                </c:pt>
                <c:pt idx="400">
                  <c:v>-4.3998580003933343</c:v>
                </c:pt>
                <c:pt idx="401">
                  <c:v>-4.3950721664042867</c:v>
                </c:pt>
                <c:pt idx="402">
                  <c:v>-4.3950721664042876</c:v>
                </c:pt>
                <c:pt idx="403">
                  <c:v>-4.3855004984666675</c:v>
                </c:pt>
                <c:pt idx="404">
                  <c:v>-4.3855004984666675</c:v>
                </c:pt>
                <c:pt idx="405">
                  <c:v>-4.3855004984666675</c:v>
                </c:pt>
                <c:pt idx="406">
                  <c:v>-4.366357162590953</c:v>
                </c:pt>
                <c:pt idx="407">
                  <c:v>-4.3711429965814288</c:v>
                </c:pt>
                <c:pt idx="408">
                  <c:v>-4.3711429965814288</c:v>
                </c:pt>
                <c:pt idx="409">
                  <c:v>-4.3615713286438096</c:v>
                </c:pt>
                <c:pt idx="410">
                  <c:v>-4.3615713286438096</c:v>
                </c:pt>
                <c:pt idx="411">
                  <c:v>-4.3615713286438096</c:v>
                </c:pt>
                <c:pt idx="412">
                  <c:v>-4.3711429965819049</c:v>
                </c:pt>
                <c:pt idx="413">
                  <c:v>-4.3711429965819049</c:v>
                </c:pt>
                <c:pt idx="414">
                  <c:v>-4.3615713286438096</c:v>
                </c:pt>
                <c:pt idx="415">
                  <c:v>-4.3615713286438105</c:v>
                </c:pt>
                <c:pt idx="416">
                  <c:v>-4.3519996607057152</c:v>
                </c:pt>
                <c:pt idx="417">
                  <c:v>-4.342427992768096</c:v>
                </c:pt>
                <c:pt idx="418">
                  <c:v>-4.342427992768096</c:v>
                </c:pt>
                <c:pt idx="419">
                  <c:v>-4.3519996607061913</c:v>
                </c:pt>
                <c:pt idx="420">
                  <c:v>-4.3519996607061913</c:v>
                </c:pt>
                <c:pt idx="421">
                  <c:v>-4.3519996607061913</c:v>
                </c:pt>
                <c:pt idx="422">
                  <c:v>-4.3519996607061913</c:v>
                </c:pt>
                <c:pt idx="423">
                  <c:v>-4.356785494697144</c:v>
                </c:pt>
                <c:pt idx="424">
                  <c:v>-4.3711429966257151</c:v>
                </c:pt>
                <c:pt idx="425">
                  <c:v>-4.371142996625716</c:v>
                </c:pt>
                <c:pt idx="426">
                  <c:v>-4.371142996625716</c:v>
                </c:pt>
                <c:pt idx="427">
                  <c:v>-4.3902863325014296</c:v>
                </c:pt>
                <c:pt idx="428">
                  <c:v>-4.3855004985109538</c:v>
                </c:pt>
                <c:pt idx="429">
                  <c:v>-4.3855004985109538</c:v>
                </c:pt>
                <c:pt idx="430">
                  <c:v>-4.395072166448573</c:v>
                </c:pt>
                <c:pt idx="431">
                  <c:v>-4.4046438343866674</c:v>
                </c:pt>
                <c:pt idx="432">
                  <c:v>-4.4046438343866674</c:v>
                </c:pt>
                <c:pt idx="433">
                  <c:v>-4.3950721664485721</c:v>
                </c:pt>
                <c:pt idx="434">
                  <c:v>-4.395072166448573</c:v>
                </c:pt>
                <c:pt idx="435">
                  <c:v>-4.395072166448573</c:v>
                </c:pt>
                <c:pt idx="436">
                  <c:v>-4.395072166448573</c:v>
                </c:pt>
                <c:pt idx="437">
                  <c:v>-4.395072166448573</c:v>
                </c:pt>
                <c:pt idx="438">
                  <c:v>-4.395072166448573</c:v>
                </c:pt>
                <c:pt idx="439">
                  <c:v>-4.395072166448573</c:v>
                </c:pt>
                <c:pt idx="440">
                  <c:v>-4.3855004985104769</c:v>
                </c:pt>
                <c:pt idx="441">
                  <c:v>-4.3855004985104769</c:v>
                </c:pt>
                <c:pt idx="442">
                  <c:v>-4.3855004985104769</c:v>
                </c:pt>
                <c:pt idx="443">
                  <c:v>-4.3855004985104769</c:v>
                </c:pt>
                <c:pt idx="444">
                  <c:v>-4.380714664519525</c:v>
                </c:pt>
                <c:pt idx="445">
                  <c:v>-4.3759288305285731</c:v>
                </c:pt>
                <c:pt idx="446">
                  <c:v>-4.3759288305285731</c:v>
                </c:pt>
                <c:pt idx="447">
                  <c:v>-4.3663571625909539</c:v>
                </c:pt>
                <c:pt idx="448">
                  <c:v>-4.3567854946528586</c:v>
                </c:pt>
                <c:pt idx="449">
                  <c:v>-4.3567854946528586</c:v>
                </c:pt>
                <c:pt idx="450">
                  <c:v>-4.3567854946528586</c:v>
                </c:pt>
                <c:pt idx="451">
                  <c:v>-4.3567854946528586</c:v>
                </c:pt>
                <c:pt idx="452">
                  <c:v>-4.3424279927695242</c:v>
                </c:pt>
                <c:pt idx="453">
                  <c:v>-4.3424279927695251</c:v>
                </c:pt>
                <c:pt idx="454">
                  <c:v>-4.3424279927695251</c:v>
                </c:pt>
                <c:pt idx="455">
                  <c:v>-4.3424279927695251</c:v>
                </c:pt>
                <c:pt idx="456">
                  <c:v>-4.3376421588242877</c:v>
                </c:pt>
                <c:pt idx="457">
                  <c:v>-4.3376421588242868</c:v>
                </c:pt>
                <c:pt idx="458">
                  <c:v>-4.3376421588242877</c:v>
                </c:pt>
                <c:pt idx="459">
                  <c:v>-4.3376421588242868</c:v>
                </c:pt>
                <c:pt idx="460">
                  <c:v>-4.3280704908866667</c:v>
                </c:pt>
                <c:pt idx="461">
                  <c:v>-4.3184988229490475</c:v>
                </c:pt>
                <c:pt idx="462">
                  <c:v>-4.3041413210185713</c:v>
                </c:pt>
                <c:pt idx="463">
                  <c:v>-4.2945696530809512</c:v>
                </c:pt>
                <c:pt idx="464">
                  <c:v>-4.2754263172052376</c:v>
                </c:pt>
                <c:pt idx="465">
                  <c:v>-4.2562829813295231</c:v>
                </c:pt>
                <c:pt idx="466">
                  <c:v>-4.2371396454538095</c:v>
                </c:pt>
                <c:pt idx="467">
                  <c:v>-4.2179963095780959</c:v>
                </c:pt>
                <c:pt idx="468">
                  <c:v>-4.1988529737019054</c:v>
                </c:pt>
                <c:pt idx="469">
                  <c:v>-4.1605663019500003</c:v>
                </c:pt>
                <c:pt idx="470">
                  <c:v>-4.1222796301980962</c:v>
                </c:pt>
                <c:pt idx="471">
                  <c:v>-4.0839929584461903</c:v>
                </c:pt>
                <c:pt idx="472">
                  <c:v>-4.0457062866942852</c:v>
                </c:pt>
                <c:pt idx="473">
                  <c:v>-4.0026337809495232</c:v>
                </c:pt>
                <c:pt idx="474">
                  <c:v>-3.964347109197619</c:v>
                </c:pt>
                <c:pt idx="475">
                  <c:v>-3.9164887695076183</c:v>
                </c:pt>
                <c:pt idx="476">
                  <c:v>-3.8638445958733327</c:v>
                </c:pt>
                <c:pt idx="477">
                  <c:v>-3.8207720901285711</c:v>
                </c:pt>
                <c:pt idx="478">
                  <c:v>-3.7729137504385708</c:v>
                </c:pt>
                <c:pt idx="479">
                  <c:v>-3.7250554107485709</c:v>
                </c:pt>
                <c:pt idx="480">
                  <c:v>-3.6867687389961903</c:v>
                </c:pt>
                <c:pt idx="481">
                  <c:v>-3.63891039930619</c:v>
                </c:pt>
                <c:pt idx="482">
                  <c:v>-3.6006237275538089</c:v>
                </c:pt>
                <c:pt idx="483">
                  <c:v>-3.5671228897942848</c:v>
                </c:pt>
                <c:pt idx="484">
                  <c:v>-3.5192645501042854</c:v>
                </c:pt>
                <c:pt idx="485">
                  <c:v>-3.4809778783523804</c:v>
                </c:pt>
                <c:pt idx="486">
                  <c:v>-3.4426912066004758</c:v>
                </c:pt>
                <c:pt idx="487">
                  <c:v>-3.4044045348485708</c:v>
                </c:pt>
                <c:pt idx="488">
                  <c:v>-3.3565461951585709</c:v>
                </c:pt>
                <c:pt idx="489">
                  <c:v>-3.3278311913447616</c:v>
                </c:pt>
                <c:pt idx="490">
                  <c:v>-3.2991161875309518</c:v>
                </c:pt>
                <c:pt idx="491">
                  <c:v>-3.2751870177114286</c:v>
                </c:pt>
                <c:pt idx="492">
                  <c:v>-3.2464720138976189</c:v>
                </c:pt>
                <c:pt idx="493">
                  <c:v>-3.2177570100838091</c:v>
                </c:pt>
                <c:pt idx="494">
                  <c:v>-3.1986136742080951</c:v>
                </c:pt>
                <c:pt idx="495">
                  <c:v>-3.1794703383323806</c:v>
                </c:pt>
                <c:pt idx="496">
                  <c:v>-3.1603270024566661</c:v>
                </c:pt>
                <c:pt idx="497">
                  <c:v>-3.1459695005252373</c:v>
                </c:pt>
                <c:pt idx="498">
                  <c:v>-3.1172544967114275</c:v>
                </c:pt>
                <c:pt idx="499">
                  <c:v>-3.1076828287738087</c:v>
                </c:pt>
                <c:pt idx="500">
                  <c:v>-3.0885394928980952</c:v>
                </c:pt>
                <c:pt idx="501">
                  <c:v>-3.0693961570223807</c:v>
                </c:pt>
                <c:pt idx="502">
                  <c:v>-3.0598244890842854</c:v>
                </c:pt>
                <c:pt idx="503">
                  <c:v>-3.0406811532085705</c:v>
                </c:pt>
                <c:pt idx="504">
                  <c:v>-3.0311094852709517</c:v>
                </c:pt>
                <c:pt idx="505">
                  <c:v>-3.0119661493947611</c:v>
                </c:pt>
                <c:pt idx="506">
                  <c:v>-3.0023944814566663</c:v>
                </c:pt>
                <c:pt idx="507">
                  <c:v>-2.9832511455804758</c:v>
                </c:pt>
                <c:pt idx="508">
                  <c:v>-2.9641078097042857</c:v>
                </c:pt>
                <c:pt idx="509">
                  <c:v>-2.9545361417661904</c:v>
                </c:pt>
                <c:pt idx="510">
                  <c:v>-2.9449644738280951</c:v>
                </c:pt>
                <c:pt idx="511">
                  <c:v>-2.9449644738280951</c:v>
                </c:pt>
                <c:pt idx="512">
                  <c:v>-2.9401786398338094</c:v>
                </c:pt>
                <c:pt idx="513">
                  <c:v>-2.9401786398338094</c:v>
                </c:pt>
                <c:pt idx="514">
                  <c:v>-2.9306069718957142</c:v>
                </c:pt>
                <c:pt idx="515">
                  <c:v>-2.9258211378999999</c:v>
                </c:pt>
                <c:pt idx="516">
                  <c:v>-2.9066778020238098</c:v>
                </c:pt>
                <c:pt idx="517">
                  <c:v>-2.8923203001433335</c:v>
                </c:pt>
                <c:pt idx="518">
                  <c:v>-2.8779627982628573</c:v>
                </c:pt>
                <c:pt idx="519">
                  <c:v>-2.8779627982628573</c:v>
                </c:pt>
                <c:pt idx="520">
                  <c:v>-2.8588194623866672</c:v>
                </c:pt>
                <c:pt idx="521">
                  <c:v>-2.8492477944485719</c:v>
                </c:pt>
                <c:pt idx="522">
                  <c:v>-2.8396761265104775</c:v>
                </c:pt>
                <c:pt idx="523">
                  <c:v>-2.8301044585723822</c:v>
                </c:pt>
                <c:pt idx="524">
                  <c:v>-2.8205327906342865</c:v>
                </c:pt>
                <c:pt idx="525">
                  <c:v>-2.801389454758096</c:v>
                </c:pt>
                <c:pt idx="526">
                  <c:v>-2.7918177868200007</c:v>
                </c:pt>
                <c:pt idx="527">
                  <c:v>-2.7822461188819054</c:v>
                </c:pt>
                <c:pt idx="528">
                  <c:v>-2.7726744509438102</c:v>
                </c:pt>
                <c:pt idx="529">
                  <c:v>-2.7726744509438102</c:v>
                </c:pt>
                <c:pt idx="530">
                  <c:v>-2.7726744509438106</c:v>
                </c:pt>
                <c:pt idx="531">
                  <c:v>-2.7631027830057153</c:v>
                </c:pt>
                <c:pt idx="532">
                  <c:v>-2.7439594471295243</c:v>
                </c:pt>
                <c:pt idx="533">
                  <c:v>-2.7248161112533342</c:v>
                </c:pt>
                <c:pt idx="534">
                  <c:v>-2.715244443315239</c:v>
                </c:pt>
                <c:pt idx="535">
                  <c:v>-2.715244443315239</c:v>
                </c:pt>
                <c:pt idx="536">
                  <c:v>-2.7008869414347627</c:v>
                </c:pt>
                <c:pt idx="537">
                  <c:v>-2.6961011074933343</c:v>
                </c:pt>
                <c:pt idx="538">
                  <c:v>-2.69131527349762</c:v>
                </c:pt>
                <c:pt idx="539">
                  <c:v>-2.6961011074400005</c:v>
                </c:pt>
                <c:pt idx="540">
                  <c:v>-2.6865294395019053</c:v>
                </c:pt>
                <c:pt idx="541">
                  <c:v>-2.6817436055604769</c:v>
                </c:pt>
                <c:pt idx="542">
                  <c:v>-2.6721719376223816</c:v>
                </c:pt>
                <c:pt idx="543">
                  <c:v>-2.6626002696842863</c:v>
                </c:pt>
                <c:pt idx="544">
                  <c:v>-2.6434569338080953</c:v>
                </c:pt>
                <c:pt idx="545">
                  <c:v>-2.63388526587</c:v>
                </c:pt>
                <c:pt idx="546">
                  <c:v>-2.6243135979319048</c:v>
                </c:pt>
                <c:pt idx="547">
                  <c:v>-2.619527763990952</c:v>
                </c:pt>
                <c:pt idx="548">
                  <c:v>-2.6099560960528567</c:v>
                </c:pt>
                <c:pt idx="549">
                  <c:v>-2.6099560960528567</c:v>
                </c:pt>
                <c:pt idx="550">
                  <c:v>-2.6003844281147614</c:v>
                </c:pt>
                <c:pt idx="551">
                  <c:v>-2.5860269261795232</c:v>
                </c:pt>
                <c:pt idx="552">
                  <c:v>-2.576455258241428</c:v>
                </c:pt>
                <c:pt idx="553">
                  <c:v>-2.576455258241428</c:v>
                </c:pt>
                <c:pt idx="554">
                  <c:v>-2.576455258241428</c:v>
                </c:pt>
                <c:pt idx="555">
                  <c:v>-2.5573119223652379</c:v>
                </c:pt>
                <c:pt idx="556">
                  <c:v>-2.5477402544271421</c:v>
                </c:pt>
                <c:pt idx="557">
                  <c:v>-2.5477402544271421</c:v>
                </c:pt>
                <c:pt idx="558">
                  <c:v>-2.5429544204304757</c:v>
                </c:pt>
                <c:pt idx="559">
                  <c:v>-2.5333827524923804</c:v>
                </c:pt>
                <c:pt idx="560">
                  <c:v>-2.5142394166161899</c:v>
                </c:pt>
                <c:pt idx="561">
                  <c:v>-2.5046677486780942</c:v>
                </c:pt>
                <c:pt idx="562">
                  <c:v>-2.490310246743332</c:v>
                </c:pt>
                <c:pt idx="563">
                  <c:v>-2.4807385788052367</c:v>
                </c:pt>
                <c:pt idx="564">
                  <c:v>-2.4807385788052372</c:v>
                </c:pt>
                <c:pt idx="565">
                  <c:v>-2.4807385788052367</c:v>
                </c:pt>
                <c:pt idx="566">
                  <c:v>-2.4711669108671415</c:v>
                </c:pt>
                <c:pt idx="567">
                  <c:v>-2.4568094089890464</c:v>
                </c:pt>
                <c:pt idx="568">
                  <c:v>-2.4520235749919039</c:v>
                </c:pt>
                <c:pt idx="569">
                  <c:v>-2.4424519070538082</c:v>
                </c:pt>
                <c:pt idx="570">
                  <c:v>-2.4328802391157134</c:v>
                </c:pt>
                <c:pt idx="571">
                  <c:v>-2.4233085711776181</c:v>
                </c:pt>
                <c:pt idx="572">
                  <c:v>-2.4185227372366662</c:v>
                </c:pt>
                <c:pt idx="573">
                  <c:v>-2.4089510692985705</c:v>
                </c:pt>
                <c:pt idx="574">
                  <c:v>-2.3993794013604752</c:v>
                </c:pt>
                <c:pt idx="575">
                  <c:v>-2.3802360654847612</c:v>
                </c:pt>
                <c:pt idx="576">
                  <c:v>-2.3802360654847612</c:v>
                </c:pt>
                <c:pt idx="577">
                  <c:v>-2.3610927296090467</c:v>
                </c:pt>
                <c:pt idx="578">
                  <c:v>-2.3515210616709519</c:v>
                </c:pt>
                <c:pt idx="579">
                  <c:v>-2.3419493937328562</c:v>
                </c:pt>
                <c:pt idx="580">
                  <c:v>-2.3419493937328562</c:v>
                </c:pt>
                <c:pt idx="581">
                  <c:v>-2.3323777257952374</c:v>
                </c:pt>
                <c:pt idx="582">
                  <c:v>-2.3180202239180949</c:v>
                </c:pt>
                <c:pt idx="583">
                  <c:v>-2.3180202239180949</c:v>
                </c:pt>
                <c:pt idx="584">
                  <c:v>-2.3180202239180949</c:v>
                </c:pt>
                <c:pt idx="585">
                  <c:v>-2.29887688804238</c:v>
                </c:pt>
                <c:pt idx="586">
                  <c:v>-2.2893052201047617</c:v>
                </c:pt>
                <c:pt idx="587">
                  <c:v>-2.2893052201047617</c:v>
                </c:pt>
                <c:pt idx="588">
                  <c:v>-2.2845193861071422</c:v>
                </c:pt>
                <c:pt idx="589">
                  <c:v>-2.2845193861071422</c:v>
                </c:pt>
                <c:pt idx="590">
                  <c:v>-2.274947718169523</c:v>
                </c:pt>
                <c:pt idx="591">
                  <c:v>-2.2701618841704754</c:v>
                </c:pt>
                <c:pt idx="592">
                  <c:v>-2.2605902162328566</c:v>
                </c:pt>
                <c:pt idx="593">
                  <c:v>-2.2510185482952374</c:v>
                </c:pt>
                <c:pt idx="594">
                  <c:v>-2.2414468803576186</c:v>
                </c:pt>
                <c:pt idx="595">
                  <c:v>-2.2318752124199994</c:v>
                </c:pt>
                <c:pt idx="596">
                  <c:v>-2.2318752124199994</c:v>
                </c:pt>
                <c:pt idx="597">
                  <c:v>-2.2223035444823802</c:v>
                </c:pt>
                <c:pt idx="598">
                  <c:v>-2.2223035444823802</c:v>
                </c:pt>
                <c:pt idx="599">
                  <c:v>-2.2127318765447614</c:v>
                </c:pt>
                <c:pt idx="600">
                  <c:v>-2.2031602086071422</c:v>
                </c:pt>
                <c:pt idx="601">
                  <c:v>-2.1935885406695235</c:v>
                </c:pt>
                <c:pt idx="602">
                  <c:v>-2.1840168727314282</c:v>
                </c:pt>
                <c:pt idx="603">
                  <c:v>-2.1888027066709519</c:v>
                </c:pt>
                <c:pt idx="604">
                  <c:v>-2.1792310387333327</c:v>
                </c:pt>
                <c:pt idx="605">
                  <c:v>-2.1696593707957139</c:v>
                </c:pt>
                <c:pt idx="606">
                  <c:v>-2.1648735368576189</c:v>
                </c:pt>
                <c:pt idx="607">
                  <c:v>-2.1505160349195234</c:v>
                </c:pt>
                <c:pt idx="608">
                  <c:v>-2.1313726990438093</c:v>
                </c:pt>
                <c:pt idx="609">
                  <c:v>-2.1218010311057141</c:v>
                </c:pt>
                <c:pt idx="610">
                  <c:v>-2.10265769523</c:v>
                </c:pt>
                <c:pt idx="611">
                  <c:v>-2.0930860272919052</c:v>
                </c:pt>
                <c:pt idx="612">
                  <c:v>-2.0787285254152388</c:v>
                </c:pt>
                <c:pt idx="613">
                  <c:v>-2.0787285254152388</c:v>
                </c:pt>
                <c:pt idx="614">
                  <c:v>-2.0739426914147625</c:v>
                </c:pt>
                <c:pt idx="615">
                  <c:v>-2.0739426914147621</c:v>
                </c:pt>
                <c:pt idx="616">
                  <c:v>-2.0643710234766672</c:v>
                </c:pt>
                <c:pt idx="617">
                  <c:v>-2.054799355538572</c:v>
                </c:pt>
                <c:pt idx="618">
                  <c:v>-2.0452276876004767</c:v>
                </c:pt>
                <c:pt idx="619">
                  <c:v>-2.0356560196623814</c:v>
                </c:pt>
                <c:pt idx="620">
                  <c:v>-2.0260843517242866</c:v>
                </c:pt>
                <c:pt idx="621">
                  <c:v>-2.0165126837861913</c:v>
                </c:pt>
                <c:pt idx="622">
                  <c:v>-1.9973693479100008</c:v>
                </c:pt>
                <c:pt idx="623">
                  <c:v>-1.9973693479100003</c:v>
                </c:pt>
                <c:pt idx="624">
                  <c:v>-1.97822601203381</c:v>
                </c:pt>
                <c:pt idx="625">
                  <c:v>-1.9686543440957147</c:v>
                </c:pt>
                <c:pt idx="626">
                  <c:v>-1.9590826761576192</c:v>
                </c:pt>
                <c:pt idx="627">
                  <c:v>-1.9495110081566673</c:v>
                </c:pt>
                <c:pt idx="628">
                  <c:v>-1.9542968421566673</c:v>
                </c:pt>
                <c:pt idx="629">
                  <c:v>-1.9542968421566675</c:v>
                </c:pt>
                <c:pt idx="630">
                  <c:v>-1.9542968421566675</c:v>
                </c:pt>
                <c:pt idx="631">
                  <c:v>-1.9447251742185723</c:v>
                </c:pt>
                <c:pt idx="632">
                  <c:v>-1.9351535062804766</c:v>
                </c:pt>
                <c:pt idx="633">
                  <c:v>-1.9255818383423811</c:v>
                </c:pt>
                <c:pt idx="634">
                  <c:v>-1.9064385024661905</c:v>
                </c:pt>
                <c:pt idx="635">
                  <c:v>-1.892081000590476</c:v>
                </c:pt>
                <c:pt idx="636">
                  <c:v>-1.8633659967761904</c:v>
                </c:pt>
                <c:pt idx="637">
                  <c:v>-1.8633659967761906</c:v>
                </c:pt>
                <c:pt idx="638">
                  <c:v>-1.8585801628395238</c:v>
                </c:pt>
                <c:pt idx="639">
                  <c:v>-1.8490084949014287</c:v>
                </c:pt>
                <c:pt idx="640">
                  <c:v>-1.8394368269633337</c:v>
                </c:pt>
                <c:pt idx="641">
                  <c:v>-1.8298651590252384</c:v>
                </c:pt>
                <c:pt idx="642">
                  <c:v>-1.8298651590252384</c:v>
                </c:pt>
                <c:pt idx="643">
                  <c:v>-1.8298651590252384</c:v>
                </c:pt>
                <c:pt idx="644">
                  <c:v>-1.8202934910871431</c:v>
                </c:pt>
                <c:pt idx="645">
                  <c:v>-1.8202934910871431</c:v>
                </c:pt>
                <c:pt idx="646">
                  <c:v>-1.8011501552109526</c:v>
                </c:pt>
                <c:pt idx="647">
                  <c:v>-1.7915784872728573</c:v>
                </c:pt>
                <c:pt idx="648">
                  <c:v>-1.7772209853976193</c:v>
                </c:pt>
                <c:pt idx="649">
                  <c:v>-1.767649317459524</c:v>
                </c:pt>
                <c:pt idx="650">
                  <c:v>-1.758077649521429</c:v>
                </c:pt>
                <c:pt idx="651">
                  <c:v>-1.7437201475809527</c:v>
                </c:pt>
                <c:pt idx="652">
                  <c:v>-1.753291815519048</c:v>
                </c:pt>
                <c:pt idx="653">
                  <c:v>-1.753291815519048</c:v>
                </c:pt>
                <c:pt idx="654">
                  <c:v>-1.753291815519048</c:v>
                </c:pt>
                <c:pt idx="655">
                  <c:v>-1.7437201475809523</c:v>
                </c:pt>
                <c:pt idx="656">
                  <c:v>-1.734148479642857</c:v>
                </c:pt>
                <c:pt idx="657">
                  <c:v>-1.7389343136452382</c:v>
                </c:pt>
                <c:pt idx="658">
                  <c:v>-1.7197909777690479</c:v>
                </c:pt>
                <c:pt idx="659">
                  <c:v>-1.7054334758295238</c:v>
                </c:pt>
                <c:pt idx="660">
                  <c:v>-1.6958618078914287</c:v>
                </c:pt>
                <c:pt idx="661">
                  <c:v>-1.6958618078914287</c:v>
                </c:pt>
                <c:pt idx="662">
                  <c:v>-1.6862901399533332</c:v>
                </c:pt>
                <c:pt idx="663">
                  <c:v>-1.6671468040771429</c:v>
                </c:pt>
                <c:pt idx="664">
                  <c:v>-1.6575751361390472</c:v>
                </c:pt>
                <c:pt idx="665">
                  <c:v>-1.6527893022038092</c:v>
                </c:pt>
                <c:pt idx="666">
                  <c:v>-1.6527893022038092</c:v>
                </c:pt>
                <c:pt idx="667">
                  <c:v>-1.6527893022038089</c:v>
                </c:pt>
                <c:pt idx="668">
                  <c:v>-1.6432176342657139</c:v>
                </c:pt>
                <c:pt idx="669">
                  <c:v>-1.6432176342657139</c:v>
                </c:pt>
                <c:pt idx="670">
                  <c:v>-1.6336459663276184</c:v>
                </c:pt>
                <c:pt idx="671">
                  <c:v>-1.6240742983895236</c:v>
                </c:pt>
                <c:pt idx="672">
                  <c:v>-1.624074298388571</c:v>
                </c:pt>
                <c:pt idx="673">
                  <c:v>-1.6049309625123802</c:v>
                </c:pt>
                <c:pt idx="674">
                  <c:v>-1.5953592945742852</c:v>
                </c:pt>
                <c:pt idx="675">
                  <c:v>-1.5810017926328566</c:v>
                </c:pt>
                <c:pt idx="676">
                  <c:v>-1.5810017926328568</c:v>
                </c:pt>
                <c:pt idx="677">
                  <c:v>-1.5810017926328568</c:v>
                </c:pt>
                <c:pt idx="678">
                  <c:v>-1.5666442906923805</c:v>
                </c:pt>
                <c:pt idx="679">
                  <c:v>-1.5570726227542853</c:v>
                </c:pt>
                <c:pt idx="680">
                  <c:v>-1.5427151208128567</c:v>
                </c:pt>
                <c:pt idx="681">
                  <c:v>-1.5331434528747618</c:v>
                </c:pt>
                <c:pt idx="682">
                  <c:v>-1.5140001169985713</c:v>
                </c:pt>
                <c:pt idx="683">
                  <c:v>-1.5092142830642858</c:v>
                </c:pt>
                <c:pt idx="684">
                  <c:v>-1.4996426151261903</c:v>
                </c:pt>
                <c:pt idx="685">
                  <c:v>-1.4900709471880951</c:v>
                </c:pt>
                <c:pt idx="686">
                  <c:v>-1.4852851131852378</c:v>
                </c:pt>
                <c:pt idx="687">
                  <c:v>-1.4565701093714285</c:v>
                </c:pt>
                <c:pt idx="688">
                  <c:v>-1.4469984414333334</c:v>
                </c:pt>
                <c:pt idx="689">
                  <c:v>-1.4374267734952382</c:v>
                </c:pt>
                <c:pt idx="690">
                  <c:v>-1.437426773495238</c:v>
                </c:pt>
                <c:pt idx="691">
                  <c:v>-1.4278551055571429</c:v>
                </c:pt>
                <c:pt idx="692">
                  <c:v>-1.4182834376190474</c:v>
                </c:pt>
                <c:pt idx="693">
                  <c:v>-1.4039259357461902</c:v>
                </c:pt>
                <c:pt idx="694">
                  <c:v>-1.3943542678080949</c:v>
                </c:pt>
                <c:pt idx="695">
                  <c:v>-1.3847825998699999</c:v>
                </c:pt>
                <c:pt idx="696">
                  <c:v>-1.3704250979976187</c:v>
                </c:pt>
                <c:pt idx="697">
                  <c:v>-1.3608534300595234</c:v>
                </c:pt>
                <c:pt idx="698">
                  <c:v>-1.3512817621214284</c:v>
                </c:pt>
                <c:pt idx="699">
                  <c:v>-1.3512817621214281</c:v>
                </c:pt>
                <c:pt idx="700">
                  <c:v>-1.3512817621214284</c:v>
                </c:pt>
                <c:pt idx="701">
                  <c:v>-1.3560675961247615</c:v>
                </c:pt>
                <c:pt idx="702">
                  <c:v>-1.3464959281871427</c:v>
                </c:pt>
                <c:pt idx="703">
                  <c:v>-1.3369242602495237</c:v>
                </c:pt>
                <c:pt idx="704">
                  <c:v>-1.3225667583080951</c:v>
                </c:pt>
                <c:pt idx="705">
                  <c:v>-1.3129950903704761</c:v>
                </c:pt>
                <c:pt idx="706">
                  <c:v>-1.3082092564376191</c:v>
                </c:pt>
                <c:pt idx="707">
                  <c:v>-1.2890659205619048</c:v>
                </c:pt>
                <c:pt idx="708">
                  <c:v>-1.2890659205619048</c:v>
                </c:pt>
                <c:pt idx="709">
                  <c:v>-1.2794942526242861</c:v>
                </c:pt>
                <c:pt idx="710">
                  <c:v>-1.274708418691429</c:v>
                </c:pt>
                <c:pt idx="711">
                  <c:v>-1.2555650828157146</c:v>
                </c:pt>
                <c:pt idx="712">
                  <c:v>-1.2459934148780956</c:v>
                </c:pt>
                <c:pt idx="713">
                  <c:v>-1.2412075809457146</c:v>
                </c:pt>
                <c:pt idx="714">
                  <c:v>-1.2316359130080956</c:v>
                </c:pt>
                <c:pt idx="715">
                  <c:v>-1.2220642450704764</c:v>
                </c:pt>
                <c:pt idx="716">
                  <c:v>-1.2124925771328574</c:v>
                </c:pt>
                <c:pt idx="717">
                  <c:v>-1.2029209091947621</c:v>
                </c:pt>
                <c:pt idx="718">
                  <c:v>-1.1933492412571429</c:v>
                </c:pt>
                <c:pt idx="719">
                  <c:v>-1.1837775733195239</c:v>
                </c:pt>
                <c:pt idx="720">
                  <c:v>-1.1742059053819049</c:v>
                </c:pt>
                <c:pt idx="721">
                  <c:v>-1.159848403511905</c:v>
                </c:pt>
                <c:pt idx="722">
                  <c:v>-1.1502767355742858</c:v>
                </c:pt>
                <c:pt idx="723">
                  <c:v>-1.1502767355742858</c:v>
                </c:pt>
                <c:pt idx="724">
                  <c:v>-1.150276735574286</c:v>
                </c:pt>
                <c:pt idx="725">
                  <c:v>-1.1407050676361907</c:v>
                </c:pt>
                <c:pt idx="726">
                  <c:v>-1.1407050676361907</c:v>
                </c:pt>
                <c:pt idx="727">
                  <c:v>-1.1263475656933335</c:v>
                </c:pt>
                <c:pt idx="728">
                  <c:v>-1.116775897755238</c:v>
                </c:pt>
                <c:pt idx="729">
                  <c:v>-1.1119900638228573</c:v>
                </c:pt>
                <c:pt idx="730">
                  <c:v>-1.1024183958847618</c:v>
                </c:pt>
                <c:pt idx="731">
                  <c:v>-1.09763256188</c:v>
                </c:pt>
                <c:pt idx="732">
                  <c:v>-1.0880608939419045</c:v>
                </c:pt>
                <c:pt idx="733">
                  <c:v>-1.0784892260038095</c:v>
                </c:pt>
                <c:pt idx="734">
                  <c:v>-1.064131724060476</c:v>
                </c:pt>
                <c:pt idx="735">
                  <c:v>-1.0545600561223807</c:v>
                </c:pt>
                <c:pt idx="736">
                  <c:v>-1.0449883881842854</c:v>
                </c:pt>
                <c:pt idx="737">
                  <c:v>-1.0449883881842854</c:v>
                </c:pt>
                <c:pt idx="738">
                  <c:v>-1.040202554177619</c:v>
                </c:pt>
                <c:pt idx="739">
                  <c:v>-1.0402025541776192</c:v>
                </c:pt>
                <c:pt idx="740">
                  <c:v>-1.0306308862395239</c:v>
                </c:pt>
                <c:pt idx="741">
                  <c:v>-1.0210592183014289</c:v>
                </c:pt>
                <c:pt idx="742">
                  <c:v>-1.0162733842957141</c:v>
                </c:pt>
                <c:pt idx="743">
                  <c:v>-1.0114875503642857</c:v>
                </c:pt>
                <c:pt idx="744">
                  <c:v>-1.0114875503642855</c:v>
                </c:pt>
                <c:pt idx="745">
                  <c:v>-1.0019158824261905</c:v>
                </c:pt>
                <c:pt idx="746">
                  <c:v>-1.0019158824261905</c:v>
                </c:pt>
                <c:pt idx="747">
                  <c:v>-0.98277254655000001</c:v>
                </c:pt>
                <c:pt idx="748">
                  <c:v>-0.98277254655000001</c:v>
                </c:pt>
                <c:pt idx="749">
                  <c:v>-0.97320087861190463</c:v>
                </c:pt>
                <c:pt idx="750">
                  <c:v>-0.96841504460619021</c:v>
                </c:pt>
                <c:pt idx="751">
                  <c:v>-0.95884337666809516</c:v>
                </c:pt>
                <c:pt idx="752">
                  <c:v>-0.94927170873</c:v>
                </c:pt>
                <c:pt idx="753">
                  <c:v>-0.93970004079190461</c:v>
                </c:pt>
                <c:pt idx="754">
                  <c:v>-0.93012837285380945</c:v>
                </c:pt>
                <c:pt idx="755">
                  <c:v>-0.92055670491571429</c:v>
                </c:pt>
                <c:pt idx="756">
                  <c:v>-0.92055670491571429</c:v>
                </c:pt>
                <c:pt idx="757">
                  <c:v>-0.91577087098476206</c:v>
                </c:pt>
                <c:pt idx="758">
                  <c:v>-0.89662753510857152</c:v>
                </c:pt>
                <c:pt idx="759">
                  <c:v>-0.89184170117714279</c:v>
                </c:pt>
                <c:pt idx="760">
                  <c:v>-0.88227003323904762</c:v>
                </c:pt>
                <c:pt idx="761">
                  <c:v>-0.87269836530095224</c:v>
                </c:pt>
                <c:pt idx="762">
                  <c:v>-0.86312669736285708</c:v>
                </c:pt>
                <c:pt idx="763">
                  <c:v>-0.85355502942476191</c:v>
                </c:pt>
                <c:pt idx="764">
                  <c:v>-0.83919752747999998</c:v>
                </c:pt>
                <c:pt idx="765">
                  <c:v>-0.81048252366571427</c:v>
                </c:pt>
                <c:pt idx="766">
                  <c:v>-0.80091085572761889</c:v>
                </c:pt>
                <c:pt idx="767">
                  <c:v>-0.78655335385952374</c:v>
                </c:pt>
                <c:pt idx="768">
                  <c:v>-0.78655335385952374</c:v>
                </c:pt>
                <c:pt idx="769">
                  <c:v>-0.77219585199142859</c:v>
                </c:pt>
                <c:pt idx="770">
                  <c:v>-0.77219585199142859</c:v>
                </c:pt>
                <c:pt idx="771">
                  <c:v>-0.75305251611523816</c:v>
                </c:pt>
                <c:pt idx="772">
                  <c:v>-0.75305251611523805</c:v>
                </c:pt>
                <c:pt idx="773">
                  <c:v>-0.74348084817714277</c:v>
                </c:pt>
                <c:pt idx="774">
                  <c:v>-0.74348084817714277</c:v>
                </c:pt>
                <c:pt idx="775">
                  <c:v>-0.74348084817714288</c:v>
                </c:pt>
                <c:pt idx="776">
                  <c:v>-0.73390918023904761</c:v>
                </c:pt>
                <c:pt idx="777">
                  <c:v>-0.71476584436285706</c:v>
                </c:pt>
                <c:pt idx="778">
                  <c:v>-0.70040834241761907</c:v>
                </c:pt>
                <c:pt idx="779">
                  <c:v>-0.6908366744795239</c:v>
                </c:pt>
                <c:pt idx="780">
                  <c:v>-0.68126500654142874</c:v>
                </c:pt>
                <c:pt idx="781">
                  <c:v>-0.67169333860333347</c:v>
                </c:pt>
                <c:pt idx="782">
                  <c:v>-0.67169333860333347</c:v>
                </c:pt>
                <c:pt idx="783">
                  <c:v>-0.666907504594762</c:v>
                </c:pt>
                <c:pt idx="784">
                  <c:v>-0.666907504594762</c:v>
                </c:pt>
                <c:pt idx="785">
                  <c:v>-0.65733583665666673</c:v>
                </c:pt>
                <c:pt idx="786">
                  <c:v>-0.66690750459476189</c:v>
                </c:pt>
                <c:pt idx="787">
                  <c:v>-0.65733583665666662</c:v>
                </c:pt>
                <c:pt idx="788">
                  <c:v>-0.65255000264857144</c:v>
                </c:pt>
                <c:pt idx="789">
                  <c:v>-0.64297833471047616</c:v>
                </c:pt>
                <c:pt idx="790">
                  <c:v>-0.63819250070238098</c:v>
                </c:pt>
                <c:pt idx="791">
                  <c:v>-0.62862083276428582</c:v>
                </c:pt>
                <c:pt idx="792">
                  <c:v>-0.62862083276428593</c:v>
                </c:pt>
                <c:pt idx="793">
                  <c:v>-0.61904916482619066</c:v>
                </c:pt>
                <c:pt idx="794">
                  <c:v>-0.60947749688809538</c:v>
                </c:pt>
                <c:pt idx="795">
                  <c:v>-0.59990582895000022</c:v>
                </c:pt>
                <c:pt idx="796">
                  <c:v>-0.59033416101190506</c:v>
                </c:pt>
                <c:pt idx="797">
                  <c:v>-0.59033416101190506</c:v>
                </c:pt>
                <c:pt idx="798">
                  <c:v>-0.59033416101190506</c:v>
                </c:pt>
                <c:pt idx="799">
                  <c:v>-0.59033416101190506</c:v>
                </c:pt>
                <c:pt idx="800">
                  <c:v>-0.59033416101190506</c:v>
                </c:pt>
                <c:pt idx="801">
                  <c:v>-0.59033416101190495</c:v>
                </c:pt>
                <c:pt idx="802">
                  <c:v>-0.58076249307380978</c:v>
                </c:pt>
                <c:pt idx="803">
                  <c:v>-0.57119082513571451</c:v>
                </c:pt>
                <c:pt idx="804">
                  <c:v>-0.5664049912061907</c:v>
                </c:pt>
                <c:pt idx="805">
                  <c:v>-0.55204748925809533</c:v>
                </c:pt>
                <c:pt idx="806">
                  <c:v>-0.54247582132000005</c:v>
                </c:pt>
                <c:pt idx="807">
                  <c:v>-0.52811831937190468</c:v>
                </c:pt>
                <c:pt idx="808">
                  <c:v>-0.5185466514338094</c:v>
                </c:pt>
                <c:pt idx="809">
                  <c:v>-0.50897498349571413</c:v>
                </c:pt>
                <c:pt idx="810">
                  <c:v>-0.49940331555761891</c:v>
                </c:pt>
                <c:pt idx="811">
                  <c:v>-0.48983164761952369</c:v>
                </c:pt>
                <c:pt idx="812">
                  <c:v>-0.48025997968142853</c:v>
                </c:pt>
                <c:pt idx="813">
                  <c:v>-0.47068831174333331</c:v>
                </c:pt>
                <c:pt idx="814">
                  <c:v>-0.46111664380523804</c:v>
                </c:pt>
                <c:pt idx="815">
                  <c:v>-0.45154497586714287</c:v>
                </c:pt>
                <c:pt idx="816">
                  <c:v>-0.4419733079290476</c:v>
                </c:pt>
                <c:pt idx="817">
                  <c:v>-0.43240163999095238</c:v>
                </c:pt>
                <c:pt idx="818">
                  <c:v>-0.42282997205285711</c:v>
                </c:pt>
                <c:pt idx="819">
                  <c:v>-0.40847247018761912</c:v>
                </c:pt>
                <c:pt idx="820">
                  <c:v>-0.39890080224952373</c:v>
                </c:pt>
                <c:pt idx="821">
                  <c:v>-0.38932913431142857</c:v>
                </c:pt>
                <c:pt idx="822">
                  <c:v>-0.3797574663733333</c:v>
                </c:pt>
                <c:pt idx="823">
                  <c:v>-0.3606141304971428</c:v>
                </c:pt>
                <c:pt idx="824">
                  <c:v>-0.34147079462095237</c:v>
                </c:pt>
                <c:pt idx="825">
                  <c:v>-0.33189912668285715</c:v>
                </c:pt>
                <c:pt idx="826">
                  <c:v>-0.32232745882761898</c:v>
                </c:pt>
                <c:pt idx="827">
                  <c:v>-0.32232745882761898</c:v>
                </c:pt>
                <c:pt idx="828">
                  <c:v>-0.31275579097238093</c:v>
                </c:pt>
                <c:pt idx="829">
                  <c:v>-0.30318412303428566</c:v>
                </c:pt>
                <c:pt idx="830">
                  <c:v>-0.30318412303428566</c:v>
                </c:pt>
                <c:pt idx="831">
                  <c:v>-0.29361245509619044</c:v>
                </c:pt>
                <c:pt idx="832">
                  <c:v>-0.29361245509619044</c:v>
                </c:pt>
                <c:pt idx="833">
                  <c:v>-0.2888266210852381</c:v>
                </c:pt>
                <c:pt idx="834">
                  <c:v>-0.28882662108523816</c:v>
                </c:pt>
                <c:pt idx="835">
                  <c:v>-0.28404078715857145</c:v>
                </c:pt>
                <c:pt idx="836">
                  <c:v>-0.27446911922047623</c:v>
                </c:pt>
                <c:pt idx="837">
                  <c:v>-0.26489745128238096</c:v>
                </c:pt>
                <c:pt idx="838">
                  <c:v>-0.26489745128238101</c:v>
                </c:pt>
                <c:pt idx="839">
                  <c:v>-0.25532578334428574</c:v>
                </c:pt>
                <c:pt idx="840">
                  <c:v>-0.25053994933333334</c:v>
                </c:pt>
                <c:pt idx="841">
                  <c:v>-0.24096828139523813</c:v>
                </c:pt>
                <c:pt idx="842">
                  <c:v>-0.23139661345714288</c:v>
                </c:pt>
                <c:pt idx="843">
                  <c:v>-0.22182494551904761</c:v>
                </c:pt>
                <c:pt idx="844">
                  <c:v>-0.21703911150761906</c:v>
                </c:pt>
                <c:pt idx="845">
                  <c:v>-0.21703911150761906</c:v>
                </c:pt>
                <c:pt idx="846">
                  <c:v>-0.20746744356952385</c:v>
                </c:pt>
                <c:pt idx="847">
                  <c:v>-0.20268160955857148</c:v>
                </c:pt>
                <c:pt idx="848">
                  <c:v>-0.19310994162047621</c:v>
                </c:pt>
                <c:pt idx="849">
                  <c:v>-0.18832410760952387</c:v>
                </c:pt>
                <c:pt idx="850">
                  <c:v>-0.18832410760952387</c:v>
                </c:pt>
                <c:pt idx="851">
                  <c:v>-0.16918077173380958</c:v>
                </c:pt>
                <c:pt idx="852">
                  <c:v>-0.16918077173380958</c:v>
                </c:pt>
                <c:pt idx="853">
                  <c:v>-0.15003743585809529</c:v>
                </c:pt>
                <c:pt idx="854">
                  <c:v>-0.14525160193095243</c:v>
                </c:pt>
                <c:pt idx="855">
                  <c:v>-0.13089410006714289</c:v>
                </c:pt>
                <c:pt idx="856">
                  <c:v>-0.1165365981180953</c:v>
                </c:pt>
                <c:pt idx="857">
                  <c:v>-0.11175076419285719</c:v>
                </c:pt>
                <c:pt idx="858">
                  <c:v>-0.10217909625523811</c:v>
                </c:pt>
                <c:pt idx="859">
                  <c:v>-8.3035760379523829E-2</c:v>
                </c:pt>
                <c:pt idx="860">
                  <c:v>-7.3464092441904785E-2</c:v>
                </c:pt>
                <c:pt idx="861">
                  <c:v>-6.3892424504285728E-2</c:v>
                </c:pt>
                <c:pt idx="862">
                  <c:v>-5.4320756566666677E-2</c:v>
                </c:pt>
                <c:pt idx="863">
                  <c:v>-4.4749088629047626E-2</c:v>
                </c:pt>
                <c:pt idx="864">
                  <c:v>-3.5177420691428575E-2</c:v>
                </c:pt>
                <c:pt idx="865">
                  <c:v>-3.0391586765238093E-2</c:v>
                </c:pt>
                <c:pt idx="866">
                  <c:v>-3.039158676523809E-2</c:v>
                </c:pt>
                <c:pt idx="867">
                  <c:v>-2.0819918827619043E-2</c:v>
                </c:pt>
                <c:pt idx="868">
                  <c:v>-1.1248250889999997E-2</c:v>
                </c:pt>
                <c:pt idx="869">
                  <c:v>-1.676582952380951E-3</c:v>
                </c:pt>
                <c:pt idx="870">
                  <c:v>-1.6765829523809523E-3</c:v>
                </c:pt>
                <c:pt idx="871">
                  <c:v>1.268091891047619E-2</c:v>
                </c:pt>
                <c:pt idx="872">
                  <c:v>1.268091891047619E-2</c:v>
                </c:pt>
                <c:pt idx="873">
                  <c:v>3.1824254786190477E-2</c:v>
                </c:pt>
                <c:pt idx="874">
                  <c:v>2.7038420773333335E-2</c:v>
                </c:pt>
                <c:pt idx="875">
                  <c:v>3.6610088710952379E-2</c:v>
                </c:pt>
                <c:pt idx="876">
                  <c:v>4.1395922722857144E-2</c:v>
                </c:pt>
                <c:pt idx="877">
                  <c:v>5.096759066095239E-2</c:v>
                </c:pt>
                <c:pt idx="878">
                  <c:v>6.5325092611428576E-2</c:v>
                </c:pt>
                <c:pt idx="879">
                  <c:v>6.5325092611428576E-2</c:v>
                </c:pt>
                <c:pt idx="880">
                  <c:v>7.4896760549523808E-2</c:v>
                </c:pt>
                <c:pt idx="881">
                  <c:v>8.4468428487619054E-2</c:v>
                </c:pt>
                <c:pt idx="882">
                  <c:v>9.4040096425714287E-2</c:v>
                </c:pt>
                <c:pt idx="883">
                  <c:v>9.8825930350000021E-2</c:v>
                </c:pt>
                <c:pt idx="884">
                  <c:v>0.10839759828809525</c:v>
                </c:pt>
                <c:pt idx="885">
                  <c:v>0.1179692662261905</c:v>
                </c:pt>
                <c:pt idx="886">
                  <c:v>0.12754093416428575</c:v>
                </c:pt>
                <c:pt idx="887">
                  <c:v>0.14668427004000004</c:v>
                </c:pt>
                <c:pt idx="888">
                  <c:v>0.15625593797809526</c:v>
                </c:pt>
                <c:pt idx="889">
                  <c:v>0.15625593797809526</c:v>
                </c:pt>
                <c:pt idx="890">
                  <c:v>0.17061343984047622</c:v>
                </c:pt>
                <c:pt idx="891">
                  <c:v>0.18018510777809527</c:v>
                </c:pt>
                <c:pt idx="892">
                  <c:v>0.18497094179095241</c:v>
                </c:pt>
                <c:pt idx="893">
                  <c:v>0.19454260972904766</c:v>
                </c:pt>
                <c:pt idx="894">
                  <c:v>0.19454260972904761</c:v>
                </c:pt>
                <c:pt idx="895">
                  <c:v>0.20890011167999997</c:v>
                </c:pt>
                <c:pt idx="896">
                  <c:v>0.21847177961809519</c:v>
                </c:pt>
                <c:pt idx="897">
                  <c:v>0.22804344755619044</c:v>
                </c:pt>
                <c:pt idx="898">
                  <c:v>0.23761511549428571</c:v>
                </c:pt>
                <c:pt idx="899">
                  <c:v>0.23761511549428571</c:v>
                </c:pt>
                <c:pt idx="900">
                  <c:v>0.25675845137047626</c:v>
                </c:pt>
                <c:pt idx="901">
                  <c:v>0.26633011930857148</c:v>
                </c:pt>
                <c:pt idx="902">
                  <c:v>0.26633011930857148</c:v>
                </c:pt>
                <c:pt idx="903">
                  <c:v>0.26633011930857142</c:v>
                </c:pt>
                <c:pt idx="904">
                  <c:v>0.28068762126047619</c:v>
                </c:pt>
                <c:pt idx="905">
                  <c:v>0.28068762126047619</c:v>
                </c:pt>
                <c:pt idx="906">
                  <c:v>0.29025928919857147</c:v>
                </c:pt>
                <c:pt idx="907">
                  <c:v>0.29025928919857141</c:v>
                </c:pt>
                <c:pt idx="908">
                  <c:v>0.29983095713666669</c:v>
                </c:pt>
                <c:pt idx="909">
                  <c:v>0.29983095713666669</c:v>
                </c:pt>
                <c:pt idx="910">
                  <c:v>0.31897429301285718</c:v>
                </c:pt>
                <c:pt idx="911">
                  <c:v>0.32376012702666668</c:v>
                </c:pt>
                <c:pt idx="912">
                  <c:v>0.33333179496476195</c:v>
                </c:pt>
                <c:pt idx="913">
                  <c:v>0.34290346290285723</c:v>
                </c:pt>
                <c:pt idx="914">
                  <c:v>0.35247513084095244</c:v>
                </c:pt>
                <c:pt idx="915">
                  <c:v>0.35247513084095244</c:v>
                </c:pt>
                <c:pt idx="916">
                  <c:v>0.36204679877904766</c:v>
                </c:pt>
                <c:pt idx="917">
                  <c:v>0.37161846671714294</c:v>
                </c:pt>
                <c:pt idx="918">
                  <c:v>0.37161846671714294</c:v>
                </c:pt>
                <c:pt idx="919">
                  <c:v>0.37161846671714294</c:v>
                </c:pt>
                <c:pt idx="920">
                  <c:v>0.38119013465523821</c:v>
                </c:pt>
                <c:pt idx="921">
                  <c:v>0.38119013465523821</c:v>
                </c:pt>
                <c:pt idx="922">
                  <c:v>0.39076180259333337</c:v>
                </c:pt>
                <c:pt idx="923">
                  <c:v>0.40033347053142865</c:v>
                </c:pt>
                <c:pt idx="924">
                  <c:v>0.41947680640761914</c:v>
                </c:pt>
                <c:pt idx="925">
                  <c:v>0.41947680640761914</c:v>
                </c:pt>
                <c:pt idx="926">
                  <c:v>0.42904847434571441</c:v>
                </c:pt>
                <c:pt idx="927">
                  <c:v>0.42904847434571441</c:v>
                </c:pt>
                <c:pt idx="928">
                  <c:v>0.43862014228380969</c:v>
                </c:pt>
                <c:pt idx="929">
                  <c:v>0.43862014228380969</c:v>
                </c:pt>
                <c:pt idx="930">
                  <c:v>0.44819181022190496</c:v>
                </c:pt>
                <c:pt idx="931">
                  <c:v>0.44819181022190496</c:v>
                </c:pt>
                <c:pt idx="932">
                  <c:v>0.44819181022190496</c:v>
                </c:pt>
                <c:pt idx="933">
                  <c:v>0.46733514609809534</c:v>
                </c:pt>
                <c:pt idx="934">
                  <c:v>0.47690681403619062</c:v>
                </c:pt>
                <c:pt idx="935">
                  <c:v>0.48647848197428573</c:v>
                </c:pt>
                <c:pt idx="936">
                  <c:v>0.50562181785047622</c:v>
                </c:pt>
                <c:pt idx="937">
                  <c:v>0.50562181785047622</c:v>
                </c:pt>
                <c:pt idx="938">
                  <c:v>0.51519348578857149</c:v>
                </c:pt>
                <c:pt idx="939">
                  <c:v>0.53433682166476193</c:v>
                </c:pt>
                <c:pt idx="940">
                  <c:v>0.55348015754095248</c:v>
                </c:pt>
                <c:pt idx="941">
                  <c:v>0.56305182547904764</c:v>
                </c:pt>
                <c:pt idx="942">
                  <c:v>0.5726234934171428</c:v>
                </c:pt>
                <c:pt idx="943">
                  <c:v>0.58219516135523808</c:v>
                </c:pt>
                <c:pt idx="944">
                  <c:v>0.60133849723142863</c:v>
                </c:pt>
                <c:pt idx="945">
                  <c:v>0.6109101651695239</c:v>
                </c:pt>
                <c:pt idx="946">
                  <c:v>0.62048183310761906</c:v>
                </c:pt>
                <c:pt idx="947">
                  <c:v>0.63005350104571423</c:v>
                </c:pt>
                <c:pt idx="948">
                  <c:v>0.64919683692190477</c:v>
                </c:pt>
                <c:pt idx="949">
                  <c:v>0.65876850486000005</c:v>
                </c:pt>
                <c:pt idx="950">
                  <c:v>0.67312600671904765</c:v>
                </c:pt>
                <c:pt idx="951">
                  <c:v>0.69226934259523809</c:v>
                </c:pt>
                <c:pt idx="952">
                  <c:v>0.7066268444542857</c:v>
                </c:pt>
                <c:pt idx="953">
                  <c:v>0.72577018033047613</c:v>
                </c:pt>
                <c:pt idx="954">
                  <c:v>0.73534184826857141</c:v>
                </c:pt>
                <c:pt idx="955">
                  <c:v>0.74491351620666668</c:v>
                </c:pt>
                <c:pt idx="956">
                  <c:v>0.74491351620666668</c:v>
                </c:pt>
                <c:pt idx="957">
                  <c:v>0.75448518414476184</c:v>
                </c:pt>
                <c:pt idx="958">
                  <c:v>0.76405685208285712</c:v>
                </c:pt>
                <c:pt idx="959">
                  <c:v>0.77362852002095228</c:v>
                </c:pt>
                <c:pt idx="960">
                  <c:v>0.77362852002095239</c:v>
                </c:pt>
                <c:pt idx="961">
                  <c:v>0.77362852002095228</c:v>
                </c:pt>
                <c:pt idx="962">
                  <c:v>0.78320018795904767</c:v>
                </c:pt>
                <c:pt idx="963">
                  <c:v>0.78320018795904767</c:v>
                </c:pt>
                <c:pt idx="964">
                  <c:v>0.78320018795904744</c:v>
                </c:pt>
                <c:pt idx="965">
                  <c:v>0.78320018795904744</c:v>
                </c:pt>
                <c:pt idx="966">
                  <c:v>0.78320018795904744</c:v>
                </c:pt>
                <c:pt idx="967">
                  <c:v>0.79277185589714283</c:v>
                </c:pt>
                <c:pt idx="968">
                  <c:v>0.81191519177285709</c:v>
                </c:pt>
                <c:pt idx="969">
                  <c:v>0.82148685971047608</c:v>
                </c:pt>
                <c:pt idx="970">
                  <c:v>0.83584436166619047</c:v>
                </c:pt>
                <c:pt idx="971">
                  <c:v>0.8502018636209524</c:v>
                </c:pt>
                <c:pt idx="972">
                  <c:v>0.85977353155857139</c:v>
                </c:pt>
                <c:pt idx="973">
                  <c:v>0.86934519949523803</c:v>
                </c:pt>
                <c:pt idx="974">
                  <c:v>0.87891686743285713</c:v>
                </c:pt>
                <c:pt idx="975">
                  <c:v>0.87891686743285713</c:v>
                </c:pt>
                <c:pt idx="976">
                  <c:v>0.8837027014509522</c:v>
                </c:pt>
                <c:pt idx="977">
                  <c:v>0.90284603732666657</c:v>
                </c:pt>
                <c:pt idx="978">
                  <c:v>0.91241770526428567</c:v>
                </c:pt>
                <c:pt idx="979">
                  <c:v>0.92198937320238084</c:v>
                </c:pt>
                <c:pt idx="980">
                  <c:v>0.92198937320238084</c:v>
                </c:pt>
                <c:pt idx="981">
                  <c:v>0.94113270907809521</c:v>
                </c:pt>
                <c:pt idx="982">
                  <c:v>0.94591854309666645</c:v>
                </c:pt>
                <c:pt idx="983">
                  <c:v>0.95549021103428566</c:v>
                </c:pt>
                <c:pt idx="984">
                  <c:v>0.97941938082952384</c:v>
                </c:pt>
                <c:pt idx="985">
                  <c:v>0.97941938082952384</c:v>
                </c:pt>
                <c:pt idx="986">
                  <c:v>0.98899104876714294</c:v>
                </c:pt>
                <c:pt idx="987">
                  <c:v>0.98899104876714272</c:v>
                </c:pt>
                <c:pt idx="988">
                  <c:v>0.99856271670476171</c:v>
                </c:pt>
                <c:pt idx="989">
                  <c:v>0.99856271670476171</c:v>
                </c:pt>
                <c:pt idx="990">
                  <c:v>0.99856271670476193</c:v>
                </c:pt>
                <c:pt idx="991">
                  <c:v>1.0033485506247619</c:v>
                </c:pt>
                <c:pt idx="992">
                  <c:v>1.0129202185628572</c:v>
                </c:pt>
                <c:pt idx="993">
                  <c:v>1.0129202185628572</c:v>
                </c:pt>
                <c:pt idx="994">
                  <c:v>1.0177060525809523</c:v>
                </c:pt>
                <c:pt idx="995">
                  <c:v>1.0177060525809523</c:v>
                </c:pt>
                <c:pt idx="996">
                  <c:v>1.0368493884566665</c:v>
                </c:pt>
                <c:pt idx="997">
                  <c:v>1.0512068903142857</c:v>
                </c:pt>
                <c:pt idx="998">
                  <c:v>1.0512068903142857</c:v>
                </c:pt>
                <c:pt idx="999">
                  <c:v>1.0607785582523808</c:v>
                </c:pt>
                <c:pt idx="1000">
                  <c:v>1.0703502261899998</c:v>
                </c:pt>
                <c:pt idx="1001">
                  <c:v>1.0799218941276192</c:v>
                </c:pt>
                <c:pt idx="1002">
                  <c:v>1.0799218941276192</c:v>
                </c:pt>
                <c:pt idx="1003">
                  <c:v>1.0942793959847619</c:v>
                </c:pt>
                <c:pt idx="1004">
                  <c:v>1.1038510639228571</c:v>
                </c:pt>
                <c:pt idx="1005">
                  <c:v>1.0990652300033334</c:v>
                </c:pt>
                <c:pt idx="1006">
                  <c:v>1.1086368979409524</c:v>
                </c:pt>
                <c:pt idx="1007">
                  <c:v>1.1086368979409524</c:v>
                </c:pt>
                <c:pt idx="1008">
                  <c:v>1.1277802338166667</c:v>
                </c:pt>
                <c:pt idx="1009">
                  <c:v>1.1373519017547618</c:v>
                </c:pt>
                <c:pt idx="1010">
                  <c:v>1.146923569692857</c:v>
                </c:pt>
                <c:pt idx="1011">
                  <c:v>1.1564952376309523</c:v>
                </c:pt>
                <c:pt idx="1012">
                  <c:v>1.1660669055690474</c:v>
                </c:pt>
                <c:pt idx="1013">
                  <c:v>1.1660669055690474</c:v>
                </c:pt>
                <c:pt idx="1014">
                  <c:v>1.1756385735071426</c:v>
                </c:pt>
                <c:pt idx="1015">
                  <c:v>1.1852102414452379</c:v>
                </c:pt>
                <c:pt idx="1016">
                  <c:v>1.1947819093833332</c:v>
                </c:pt>
                <c:pt idx="1017">
                  <c:v>1.2043535773214284</c:v>
                </c:pt>
                <c:pt idx="1018">
                  <c:v>1.2043535773214284</c:v>
                </c:pt>
                <c:pt idx="1019">
                  <c:v>1.2139252452595237</c:v>
                </c:pt>
                <c:pt idx="1020">
                  <c:v>1.2187110791771427</c:v>
                </c:pt>
                <c:pt idx="1021">
                  <c:v>1.2282827471152382</c:v>
                </c:pt>
                <c:pt idx="1022">
                  <c:v>1.2474260829914288</c:v>
                </c:pt>
                <c:pt idx="1023">
                  <c:v>1.2569977509295238</c:v>
                </c:pt>
                <c:pt idx="1024">
                  <c:v>1.2665694188676193</c:v>
                </c:pt>
                <c:pt idx="1025">
                  <c:v>1.2665694188676191</c:v>
                </c:pt>
                <c:pt idx="1026">
                  <c:v>1.2761410868057144</c:v>
                </c:pt>
                <c:pt idx="1027">
                  <c:v>1.2857127547438094</c:v>
                </c:pt>
                <c:pt idx="1028">
                  <c:v>1.30485609062</c:v>
                </c:pt>
                <c:pt idx="1029">
                  <c:v>1.30485609062</c:v>
                </c:pt>
                <c:pt idx="1030">
                  <c:v>1.30485609062</c:v>
                </c:pt>
                <c:pt idx="1031">
                  <c:v>1.3144277585580955</c:v>
                </c:pt>
                <c:pt idx="1032">
                  <c:v>1.3239994264961905</c:v>
                </c:pt>
                <c:pt idx="1033">
                  <c:v>1.333571094434286</c:v>
                </c:pt>
                <c:pt idx="1034">
                  <c:v>1.333571094434286</c:v>
                </c:pt>
                <c:pt idx="1035">
                  <c:v>1.3431427623723813</c:v>
                </c:pt>
                <c:pt idx="1036">
                  <c:v>1.3527144303104766</c:v>
                </c:pt>
                <c:pt idx="1037">
                  <c:v>1.3718577661866671</c:v>
                </c:pt>
                <c:pt idx="1038">
                  <c:v>1.3718577661866671</c:v>
                </c:pt>
                <c:pt idx="1039">
                  <c:v>1.3814294341247626</c:v>
                </c:pt>
                <c:pt idx="1040">
                  <c:v>1.3910011020628577</c:v>
                </c:pt>
                <c:pt idx="1041">
                  <c:v>1.3957869360833339</c:v>
                </c:pt>
                <c:pt idx="1042">
                  <c:v>1.3957869360833339</c:v>
                </c:pt>
                <c:pt idx="1043">
                  <c:v>1.3957869360833339</c:v>
                </c:pt>
                <c:pt idx="1044">
                  <c:v>1.4149302719595243</c:v>
                </c:pt>
                <c:pt idx="1045">
                  <c:v>1.4149302719595243</c:v>
                </c:pt>
                <c:pt idx="1046">
                  <c:v>1.4149302719595243</c:v>
                </c:pt>
                <c:pt idx="1047">
                  <c:v>1.4340736078357146</c:v>
                </c:pt>
                <c:pt idx="1048">
                  <c:v>1.4532169437119051</c:v>
                </c:pt>
                <c:pt idx="1049">
                  <c:v>1.4580027777338096</c:v>
                </c:pt>
                <c:pt idx="1050">
                  <c:v>1.4675744456719049</c:v>
                </c:pt>
                <c:pt idx="1051">
                  <c:v>1.4771461136100001</c:v>
                </c:pt>
                <c:pt idx="1052">
                  <c:v>1.4819319475261907</c:v>
                </c:pt>
                <c:pt idx="1053">
                  <c:v>1.491503615464286</c:v>
                </c:pt>
                <c:pt idx="1054">
                  <c:v>1.5010752834023811</c:v>
                </c:pt>
                <c:pt idx="1055">
                  <c:v>1.5106469513404766</c:v>
                </c:pt>
                <c:pt idx="1056">
                  <c:v>1.5202186192785716</c:v>
                </c:pt>
                <c:pt idx="1057">
                  <c:v>1.5202186192785718</c:v>
                </c:pt>
                <c:pt idx="1058">
                  <c:v>1.5202186192785718</c:v>
                </c:pt>
                <c:pt idx="1059">
                  <c:v>1.5297902872166671</c:v>
                </c:pt>
                <c:pt idx="1060">
                  <c:v>1.5393619551547622</c:v>
                </c:pt>
                <c:pt idx="1061">
                  <c:v>1.5489336230928576</c:v>
                </c:pt>
                <c:pt idx="1062">
                  <c:v>1.5585052910309525</c:v>
                </c:pt>
                <c:pt idx="1063">
                  <c:v>1.577648626907143</c:v>
                </c:pt>
                <c:pt idx="1064">
                  <c:v>1.5872202948452383</c:v>
                </c:pt>
                <c:pt idx="1065">
                  <c:v>1.5872202948452383</c:v>
                </c:pt>
                <c:pt idx="1066">
                  <c:v>1.5872202948452383</c:v>
                </c:pt>
                <c:pt idx="1067">
                  <c:v>1.6063636307214286</c:v>
                </c:pt>
                <c:pt idx="1068">
                  <c:v>1.6159352986595241</c:v>
                </c:pt>
                <c:pt idx="1069">
                  <c:v>1.6207211325747619</c:v>
                </c:pt>
                <c:pt idx="1070">
                  <c:v>1.6207211324680957</c:v>
                </c:pt>
                <c:pt idx="1071">
                  <c:v>1.6302928004061907</c:v>
                </c:pt>
                <c:pt idx="1072">
                  <c:v>1.6302928004061907</c:v>
                </c:pt>
                <c:pt idx="1073">
                  <c:v>1.6350786344280952</c:v>
                </c:pt>
                <c:pt idx="1074">
                  <c:v>1.6350786344280956</c:v>
                </c:pt>
                <c:pt idx="1075">
                  <c:v>1.6398644683428576</c:v>
                </c:pt>
                <c:pt idx="1076">
                  <c:v>1.6542219701957148</c:v>
                </c:pt>
                <c:pt idx="1077">
                  <c:v>1.6542219701957148</c:v>
                </c:pt>
                <c:pt idx="1078">
                  <c:v>1.6733653060719051</c:v>
                </c:pt>
                <c:pt idx="1079">
                  <c:v>1.6733653060719051</c:v>
                </c:pt>
                <c:pt idx="1080">
                  <c:v>1.6829369740100004</c:v>
                </c:pt>
                <c:pt idx="1081">
                  <c:v>1.6925086419480959</c:v>
                </c:pt>
                <c:pt idx="1082">
                  <c:v>1.7020803098861907</c:v>
                </c:pt>
                <c:pt idx="1083">
                  <c:v>1.7068661438004766</c:v>
                </c:pt>
                <c:pt idx="1084">
                  <c:v>1.7164378117385717</c:v>
                </c:pt>
                <c:pt idx="1085">
                  <c:v>1.726009479676667</c:v>
                </c:pt>
                <c:pt idx="1086">
                  <c:v>1.7403669815290479</c:v>
                </c:pt>
                <c:pt idx="1087">
                  <c:v>1.7595103174052382</c:v>
                </c:pt>
                <c:pt idx="1088">
                  <c:v>1.7690819853433335</c:v>
                </c:pt>
                <c:pt idx="1089">
                  <c:v>1.7738678193671431</c:v>
                </c:pt>
                <c:pt idx="1090">
                  <c:v>1.7786536533900001</c:v>
                </c:pt>
                <c:pt idx="1091">
                  <c:v>1.7834394874128574</c:v>
                </c:pt>
                <c:pt idx="1092">
                  <c:v>1.7930111553509527</c:v>
                </c:pt>
                <c:pt idx="1093">
                  <c:v>1.8169403251409524</c:v>
                </c:pt>
                <c:pt idx="1094">
                  <c:v>1.8265119930790479</c:v>
                </c:pt>
                <c:pt idx="1095">
                  <c:v>1.8360836610171432</c:v>
                </c:pt>
                <c:pt idx="1096">
                  <c:v>1.8408694950404767</c:v>
                </c:pt>
                <c:pt idx="1097">
                  <c:v>1.8456553290638102</c:v>
                </c:pt>
                <c:pt idx="1098">
                  <c:v>1.8647986649395241</c:v>
                </c:pt>
                <c:pt idx="1099">
                  <c:v>1.8743703328771431</c:v>
                </c:pt>
                <c:pt idx="1100">
                  <c:v>1.8935136687528573</c:v>
                </c:pt>
                <c:pt idx="1101">
                  <c:v>1.8935136687528571</c:v>
                </c:pt>
                <c:pt idx="1102">
                  <c:v>1.8935136687528573</c:v>
                </c:pt>
                <c:pt idx="1103">
                  <c:v>1.898299502777143</c:v>
                </c:pt>
                <c:pt idx="1104">
                  <c:v>1.9030853368009528</c:v>
                </c:pt>
                <c:pt idx="1105">
                  <c:v>1.9174428386519051</c:v>
                </c:pt>
                <c:pt idx="1106">
                  <c:v>1.9270145065895241</c:v>
                </c:pt>
                <c:pt idx="1107">
                  <c:v>1.9318003406128577</c:v>
                </c:pt>
                <c:pt idx="1108">
                  <c:v>1.9413720085504766</c:v>
                </c:pt>
                <c:pt idx="1109">
                  <c:v>1.9509436764880956</c:v>
                </c:pt>
                <c:pt idx="1110">
                  <c:v>1.946157842464286</c:v>
                </c:pt>
                <c:pt idx="1111">
                  <c:v>1.955729510401905</c:v>
                </c:pt>
                <c:pt idx="1112">
                  <c:v>1.9748728462776193</c:v>
                </c:pt>
                <c:pt idx="1113">
                  <c:v>1.9748728462776195</c:v>
                </c:pt>
                <c:pt idx="1114">
                  <c:v>1.9796586803014291</c:v>
                </c:pt>
                <c:pt idx="1115">
                  <c:v>1.9892303482390481</c:v>
                </c:pt>
                <c:pt idx="1116">
                  <c:v>1.9988020161766671</c:v>
                </c:pt>
                <c:pt idx="1117">
                  <c:v>2.0035878500890485</c:v>
                </c:pt>
                <c:pt idx="1118">
                  <c:v>2.0131595180266673</c:v>
                </c:pt>
                <c:pt idx="1119">
                  <c:v>2.0179453519395238</c:v>
                </c:pt>
                <c:pt idx="1120">
                  <c:v>2.0179453519395238</c:v>
                </c:pt>
                <c:pt idx="1121">
                  <c:v>2.0083736840019051</c:v>
                </c:pt>
                <c:pt idx="1122">
                  <c:v>2.0083736840019051</c:v>
                </c:pt>
                <c:pt idx="1123">
                  <c:v>2.0275170198776196</c:v>
                </c:pt>
                <c:pt idx="1124">
                  <c:v>2.0323028537909531</c:v>
                </c:pt>
                <c:pt idx="1125">
                  <c:v>2.0418745217285719</c:v>
                </c:pt>
                <c:pt idx="1126">
                  <c:v>2.0370886878152383</c:v>
                </c:pt>
                <c:pt idx="1127">
                  <c:v>2.0370886878152383</c:v>
                </c:pt>
                <c:pt idx="1128">
                  <c:v>2.0370886878152383</c:v>
                </c:pt>
                <c:pt idx="1129">
                  <c:v>2.0370886878152383</c:v>
                </c:pt>
                <c:pt idx="1130">
                  <c:v>2.046660355753334</c:v>
                </c:pt>
                <c:pt idx="1131">
                  <c:v>2.0658036916290481</c:v>
                </c:pt>
                <c:pt idx="1132">
                  <c:v>2.0753753595671434</c:v>
                </c:pt>
                <c:pt idx="1133">
                  <c:v>2.0753753595671434</c:v>
                </c:pt>
                <c:pt idx="1134">
                  <c:v>2.0945186954428578</c:v>
                </c:pt>
                <c:pt idx="1135">
                  <c:v>2.1040903633809531</c:v>
                </c:pt>
                <c:pt idx="1136">
                  <c:v>2.1136620313190484</c:v>
                </c:pt>
                <c:pt idx="1137">
                  <c:v>2.1232336992571441</c:v>
                </c:pt>
                <c:pt idx="1138">
                  <c:v>2.1375912012204772</c:v>
                </c:pt>
                <c:pt idx="1139">
                  <c:v>2.1471628691585725</c:v>
                </c:pt>
                <c:pt idx="1140">
                  <c:v>2.1519487031838103</c:v>
                </c:pt>
                <c:pt idx="1141">
                  <c:v>2.1710920390600004</c:v>
                </c:pt>
                <c:pt idx="1142">
                  <c:v>2.1902353749357144</c:v>
                </c:pt>
                <c:pt idx="1143">
                  <c:v>2.2093787108114289</c:v>
                </c:pt>
                <c:pt idx="1144">
                  <c:v>2.2093787108114289</c:v>
                </c:pt>
                <c:pt idx="1145">
                  <c:v>2.2189503787495242</c:v>
                </c:pt>
                <c:pt idx="1146">
                  <c:v>2.2285220466876194</c:v>
                </c:pt>
                <c:pt idx="1147">
                  <c:v>2.2380937146257147</c:v>
                </c:pt>
                <c:pt idx="1148">
                  <c:v>2.2476653825638104</c:v>
                </c:pt>
                <c:pt idx="1149">
                  <c:v>2.2620228844133341</c:v>
                </c:pt>
                <c:pt idx="1150">
                  <c:v>2.2715945523514294</c:v>
                </c:pt>
                <c:pt idx="1151">
                  <c:v>2.2715945523514294</c:v>
                </c:pt>
                <c:pt idx="1152">
                  <c:v>2.2715945523514294</c:v>
                </c:pt>
                <c:pt idx="1153">
                  <c:v>2.2715945523514294</c:v>
                </c:pt>
                <c:pt idx="1154">
                  <c:v>2.2907378882276199</c:v>
                </c:pt>
                <c:pt idx="1155">
                  <c:v>2.3003095561657148</c:v>
                </c:pt>
                <c:pt idx="1156">
                  <c:v>2.3003095561657148</c:v>
                </c:pt>
                <c:pt idx="1157">
                  <c:v>2.3098812241038096</c:v>
                </c:pt>
                <c:pt idx="1158">
                  <c:v>2.3194528920419049</c:v>
                </c:pt>
                <c:pt idx="1159">
                  <c:v>2.3290245599799997</c:v>
                </c:pt>
                <c:pt idx="1160">
                  <c:v>2.338596227918095</c:v>
                </c:pt>
                <c:pt idx="1161">
                  <c:v>2.3481678958561907</c:v>
                </c:pt>
                <c:pt idx="1162">
                  <c:v>2.3481678958561902</c:v>
                </c:pt>
                <c:pt idx="1163">
                  <c:v>2.3577395637942851</c:v>
                </c:pt>
                <c:pt idx="1164">
                  <c:v>2.3768828996704761</c:v>
                </c:pt>
                <c:pt idx="1165">
                  <c:v>2.3864545676085713</c:v>
                </c:pt>
                <c:pt idx="1166">
                  <c:v>2.3960262355466662</c:v>
                </c:pt>
                <c:pt idx="1167">
                  <c:v>2.4055979034847619</c:v>
                </c:pt>
                <c:pt idx="1168">
                  <c:v>2.4151695714228567</c:v>
                </c:pt>
                <c:pt idx="1169">
                  <c:v>2.424741239360952</c:v>
                </c:pt>
                <c:pt idx="1170">
                  <c:v>2.4295270733876189</c:v>
                </c:pt>
                <c:pt idx="1171">
                  <c:v>2.4390987413257137</c:v>
                </c:pt>
                <c:pt idx="1172">
                  <c:v>2.448670409263809</c:v>
                </c:pt>
                <c:pt idx="1173">
                  <c:v>2.4582420772019042</c:v>
                </c:pt>
                <c:pt idx="1174">
                  <c:v>2.4773854130780948</c:v>
                </c:pt>
                <c:pt idx="1175">
                  <c:v>2.4773854130780948</c:v>
                </c:pt>
                <c:pt idx="1176">
                  <c:v>2.4869570810161901</c:v>
                </c:pt>
                <c:pt idx="1177">
                  <c:v>2.5061004168923806</c:v>
                </c:pt>
                <c:pt idx="1178">
                  <c:v>2.5156720848304759</c:v>
                </c:pt>
                <c:pt idx="1179">
                  <c:v>2.5252437527685716</c:v>
                </c:pt>
                <c:pt idx="1180">
                  <c:v>2.5348154207066669</c:v>
                </c:pt>
                <c:pt idx="1181">
                  <c:v>2.5443870886447622</c:v>
                </c:pt>
                <c:pt idx="1182">
                  <c:v>2.5539587565828574</c:v>
                </c:pt>
                <c:pt idx="1183">
                  <c:v>2.5635304245209527</c:v>
                </c:pt>
                <c:pt idx="1184">
                  <c:v>2.573102092459048</c:v>
                </c:pt>
                <c:pt idx="1185">
                  <c:v>2.573102092459048</c:v>
                </c:pt>
                <c:pt idx="1186">
                  <c:v>2.5826737603971432</c:v>
                </c:pt>
                <c:pt idx="1187">
                  <c:v>2.5826737603971432</c:v>
                </c:pt>
                <c:pt idx="1188">
                  <c:v>2.5922454283352385</c:v>
                </c:pt>
                <c:pt idx="1189">
                  <c:v>2.6066029301823814</c:v>
                </c:pt>
                <c:pt idx="1190">
                  <c:v>2.6161745981204767</c:v>
                </c:pt>
                <c:pt idx="1191">
                  <c:v>2.625746266058572</c:v>
                </c:pt>
                <c:pt idx="1192">
                  <c:v>2.6353179339966673</c:v>
                </c:pt>
                <c:pt idx="1193">
                  <c:v>2.6448896019347625</c:v>
                </c:pt>
                <c:pt idx="1194">
                  <c:v>2.6448896019347625</c:v>
                </c:pt>
                <c:pt idx="1195">
                  <c:v>2.6448896019347625</c:v>
                </c:pt>
                <c:pt idx="1196">
                  <c:v>2.6544612698728578</c:v>
                </c:pt>
                <c:pt idx="1197">
                  <c:v>2.6592471037814289</c:v>
                </c:pt>
                <c:pt idx="1198">
                  <c:v>2.6688187717195242</c:v>
                </c:pt>
                <c:pt idx="1199">
                  <c:v>2.6688187717195242</c:v>
                </c:pt>
                <c:pt idx="1200">
                  <c:v>2.6688187717195242</c:v>
                </c:pt>
                <c:pt idx="1201">
                  <c:v>2.678390439657619</c:v>
                </c:pt>
                <c:pt idx="1202">
                  <c:v>2.6783904396576195</c:v>
                </c:pt>
                <c:pt idx="1203">
                  <c:v>2.6783904396576195</c:v>
                </c:pt>
                <c:pt idx="1204">
                  <c:v>2.6783904396576195</c:v>
                </c:pt>
                <c:pt idx="1205">
                  <c:v>2.6879621075957143</c:v>
                </c:pt>
                <c:pt idx="1206">
                  <c:v>2.6975337755338096</c:v>
                </c:pt>
                <c:pt idx="1207">
                  <c:v>2.7071054434719044</c:v>
                </c:pt>
                <c:pt idx="1208">
                  <c:v>2.7358204472861902</c:v>
                </c:pt>
                <c:pt idx="1209">
                  <c:v>2.7453921152242851</c:v>
                </c:pt>
                <c:pt idx="1210">
                  <c:v>2.7549637831614282</c:v>
                </c:pt>
                <c:pt idx="1211">
                  <c:v>2.764535451099523</c:v>
                </c:pt>
                <c:pt idx="1212">
                  <c:v>2.7741071190376183</c:v>
                </c:pt>
                <c:pt idx="1213">
                  <c:v>2.7836787869757136</c:v>
                </c:pt>
                <c:pt idx="1214">
                  <c:v>2.7932504549138084</c:v>
                </c:pt>
                <c:pt idx="1215">
                  <c:v>2.8123937907899994</c:v>
                </c:pt>
                <c:pt idx="1216">
                  <c:v>2.8219654587280942</c:v>
                </c:pt>
                <c:pt idx="1217">
                  <c:v>2.8315371266661895</c:v>
                </c:pt>
                <c:pt idx="1218">
                  <c:v>2.8267512927576184</c:v>
                </c:pt>
                <c:pt idx="1219">
                  <c:v>2.8267512927576179</c:v>
                </c:pt>
                <c:pt idx="1220">
                  <c:v>2.8315371266652369</c:v>
                </c:pt>
                <c:pt idx="1221">
                  <c:v>2.8315371266652374</c:v>
                </c:pt>
                <c:pt idx="1222">
                  <c:v>2.8315371266652369</c:v>
                </c:pt>
                <c:pt idx="1223">
                  <c:v>2.8411087946033327</c:v>
                </c:pt>
                <c:pt idx="1224">
                  <c:v>2.8506804625414279</c:v>
                </c:pt>
                <c:pt idx="1225">
                  <c:v>2.8602521304795232</c:v>
                </c:pt>
                <c:pt idx="1226">
                  <c:v>2.8506804625414284</c:v>
                </c:pt>
                <c:pt idx="1227">
                  <c:v>2.8506804625414279</c:v>
                </c:pt>
                <c:pt idx="1228">
                  <c:v>2.8506804625414279</c:v>
                </c:pt>
                <c:pt idx="1229">
                  <c:v>2.8411087946033327</c:v>
                </c:pt>
                <c:pt idx="1230">
                  <c:v>2.8411087946033327</c:v>
                </c:pt>
                <c:pt idx="1231">
                  <c:v>2.8458946286333324</c:v>
                </c:pt>
                <c:pt idx="1232">
                  <c:v>2.8554662965714277</c:v>
                </c:pt>
                <c:pt idx="1233">
                  <c:v>2.8554662965714277</c:v>
                </c:pt>
                <c:pt idx="1234">
                  <c:v>2.8554662965714277</c:v>
                </c:pt>
                <c:pt idx="1235">
                  <c:v>2.8698237984161898</c:v>
                </c:pt>
                <c:pt idx="1236">
                  <c:v>2.8793954663542851</c:v>
                </c:pt>
                <c:pt idx="1237">
                  <c:v>2.8889671342923804</c:v>
                </c:pt>
                <c:pt idx="1238">
                  <c:v>2.8985388022304757</c:v>
                </c:pt>
                <c:pt idx="1239">
                  <c:v>2.9176821381066667</c:v>
                </c:pt>
                <c:pt idx="1240">
                  <c:v>2.9272538060447619</c:v>
                </c:pt>
                <c:pt idx="1241">
                  <c:v>2.9416113080133335</c:v>
                </c:pt>
                <c:pt idx="1242">
                  <c:v>2.9607546438895236</c:v>
                </c:pt>
                <c:pt idx="1243">
                  <c:v>2.9703263118276189</c:v>
                </c:pt>
                <c:pt idx="1244">
                  <c:v>2.9798979797657141</c:v>
                </c:pt>
                <c:pt idx="1245">
                  <c:v>2.9942554816099998</c:v>
                </c:pt>
                <c:pt idx="1246">
                  <c:v>3.003827149548095</c:v>
                </c:pt>
                <c:pt idx="1247">
                  <c:v>3.0229704854242856</c:v>
                </c:pt>
                <c:pt idx="1248">
                  <c:v>3.0421138212999996</c:v>
                </c:pt>
                <c:pt idx="1249">
                  <c:v>3.0516854892380949</c:v>
                </c:pt>
                <c:pt idx="1250">
                  <c:v>3.0708288251138094</c:v>
                </c:pt>
                <c:pt idx="1251">
                  <c:v>3.0804004930519047</c:v>
                </c:pt>
                <c:pt idx="1252">
                  <c:v>3.0851863270838091</c:v>
                </c:pt>
                <c:pt idx="1253">
                  <c:v>3.0947579950214283</c:v>
                </c:pt>
                <c:pt idx="1254">
                  <c:v>3.1043296629595236</c:v>
                </c:pt>
                <c:pt idx="1255">
                  <c:v>3.113901330897618</c:v>
                </c:pt>
                <c:pt idx="1256">
                  <c:v>3.1186871649285708</c:v>
                </c:pt>
                <c:pt idx="1257">
                  <c:v>3.1282588328661896</c:v>
                </c:pt>
                <c:pt idx="1258">
                  <c:v>3.1282588328661896</c:v>
                </c:pt>
                <c:pt idx="1259">
                  <c:v>3.1378305008038092</c:v>
                </c:pt>
                <c:pt idx="1260">
                  <c:v>3.1474021687414275</c:v>
                </c:pt>
                <c:pt idx="1261">
                  <c:v>3.1569738366790472</c:v>
                </c:pt>
                <c:pt idx="1262">
                  <c:v>3.1665455046166664</c:v>
                </c:pt>
                <c:pt idx="1263">
                  <c:v>3.1761171725542852</c:v>
                </c:pt>
                <c:pt idx="1264">
                  <c:v>3.1856888404919039</c:v>
                </c:pt>
                <c:pt idx="1265">
                  <c:v>3.1952605084295231</c:v>
                </c:pt>
                <c:pt idx="1266">
                  <c:v>3.2000463424609515</c:v>
                </c:pt>
                <c:pt idx="1267">
                  <c:v>3.2096180103985703</c:v>
                </c:pt>
                <c:pt idx="1268">
                  <c:v>3.21918967833619</c:v>
                </c:pt>
                <c:pt idx="1269">
                  <c:v>3.21918967833619</c:v>
                </c:pt>
                <c:pt idx="1270">
                  <c:v>3.2287613462738087</c:v>
                </c:pt>
                <c:pt idx="1271">
                  <c:v>3.2383330142119044</c:v>
                </c:pt>
                <c:pt idx="1272">
                  <c:v>3.2479046821495232</c:v>
                </c:pt>
                <c:pt idx="1273">
                  <c:v>3.2526905160552375</c:v>
                </c:pt>
                <c:pt idx="1274">
                  <c:v>3.2526905160552375</c:v>
                </c:pt>
                <c:pt idx="1275">
                  <c:v>3.2622621839928563</c:v>
                </c:pt>
                <c:pt idx="1276">
                  <c:v>3.2718338519304755</c:v>
                </c:pt>
                <c:pt idx="1277">
                  <c:v>3.2814055198685708</c:v>
                </c:pt>
                <c:pt idx="1278">
                  <c:v>3.2814055198685708</c:v>
                </c:pt>
                <c:pt idx="1279">
                  <c:v>3.3005488557442852</c:v>
                </c:pt>
                <c:pt idx="1280">
                  <c:v>3.3005488557442852</c:v>
                </c:pt>
                <c:pt idx="1281">
                  <c:v>3.3005488557442852</c:v>
                </c:pt>
                <c:pt idx="1282">
                  <c:v>3.3101205236823805</c:v>
                </c:pt>
                <c:pt idx="1283">
                  <c:v>3.3196921916204758</c:v>
                </c:pt>
                <c:pt idx="1284">
                  <c:v>3.3292638595585706</c:v>
                </c:pt>
                <c:pt idx="1285">
                  <c:v>3.3436213614009525</c:v>
                </c:pt>
                <c:pt idx="1286">
                  <c:v>3.3531930293390468</c:v>
                </c:pt>
                <c:pt idx="1287">
                  <c:v>3.3627646972771421</c:v>
                </c:pt>
                <c:pt idx="1288">
                  <c:v>3.3723363652152383</c:v>
                </c:pt>
                <c:pt idx="1289">
                  <c:v>3.3819080331533331</c:v>
                </c:pt>
                <c:pt idx="1290">
                  <c:v>3.3914797010914284</c:v>
                </c:pt>
                <c:pt idx="1291">
                  <c:v>3.4010513690295237</c:v>
                </c:pt>
                <c:pt idx="1292">
                  <c:v>3.4010513690295237</c:v>
                </c:pt>
                <c:pt idx="1293">
                  <c:v>3.4201947049057146</c:v>
                </c:pt>
                <c:pt idx="1294">
                  <c:v>3.4297663728438099</c:v>
                </c:pt>
                <c:pt idx="1295">
                  <c:v>3.4393380407819052</c:v>
                </c:pt>
                <c:pt idx="1296">
                  <c:v>3.4584813766580953</c:v>
                </c:pt>
                <c:pt idx="1297">
                  <c:v>3.4680530445961915</c:v>
                </c:pt>
                <c:pt idx="1298">
                  <c:v>3.4776247125342858</c:v>
                </c:pt>
                <c:pt idx="1299">
                  <c:v>3.4871963804723811</c:v>
                </c:pt>
                <c:pt idx="1300">
                  <c:v>3.4967680484104768</c:v>
                </c:pt>
                <c:pt idx="1301">
                  <c:v>3.5063397163485721</c:v>
                </c:pt>
                <c:pt idx="1302">
                  <c:v>3.5159113842866674</c:v>
                </c:pt>
                <c:pt idx="1303">
                  <c:v>3.5159113842866674</c:v>
                </c:pt>
                <c:pt idx="1304">
                  <c:v>3.5159113842866674</c:v>
                </c:pt>
                <c:pt idx="1305">
                  <c:v>3.5254830522247627</c:v>
                </c:pt>
                <c:pt idx="1306">
                  <c:v>3.520697218320477</c:v>
                </c:pt>
                <c:pt idx="1307">
                  <c:v>3.5302688862585718</c:v>
                </c:pt>
                <c:pt idx="1308">
                  <c:v>3.5398405541966671</c:v>
                </c:pt>
                <c:pt idx="1309">
                  <c:v>3.5494122221347624</c:v>
                </c:pt>
                <c:pt idx="1310">
                  <c:v>3.5589838900728576</c:v>
                </c:pt>
                <c:pt idx="1311">
                  <c:v>3.5685555580109529</c:v>
                </c:pt>
                <c:pt idx="1312">
                  <c:v>3.5876988938871439</c:v>
                </c:pt>
                <c:pt idx="1313">
                  <c:v>3.5972705618252392</c:v>
                </c:pt>
                <c:pt idx="1314">
                  <c:v>3.5972705618252392</c:v>
                </c:pt>
                <c:pt idx="1315">
                  <c:v>3.6068422297633345</c:v>
                </c:pt>
                <c:pt idx="1316">
                  <c:v>3.6164138977014297</c:v>
                </c:pt>
                <c:pt idx="1317">
                  <c:v>3.6164138977014293</c:v>
                </c:pt>
                <c:pt idx="1318">
                  <c:v>3.6259855656395246</c:v>
                </c:pt>
                <c:pt idx="1319">
                  <c:v>3.6355572335776198</c:v>
                </c:pt>
                <c:pt idx="1320">
                  <c:v>3.6499147354185726</c:v>
                </c:pt>
                <c:pt idx="1321">
                  <c:v>3.6499147354185726</c:v>
                </c:pt>
                <c:pt idx="1322">
                  <c:v>3.6594864033566679</c:v>
                </c:pt>
                <c:pt idx="1323">
                  <c:v>3.678629739232858</c:v>
                </c:pt>
                <c:pt idx="1324">
                  <c:v>3.6882014071709532</c:v>
                </c:pt>
                <c:pt idx="1325">
                  <c:v>3.6977730751090485</c:v>
                </c:pt>
                <c:pt idx="1326">
                  <c:v>3.6977730751090485</c:v>
                </c:pt>
                <c:pt idx="1327">
                  <c:v>3.7073447430471433</c:v>
                </c:pt>
                <c:pt idx="1328">
                  <c:v>3.7073447430471433</c:v>
                </c:pt>
                <c:pt idx="1329">
                  <c:v>3.7169164109852386</c:v>
                </c:pt>
                <c:pt idx="1330">
                  <c:v>3.7217022450209525</c:v>
                </c:pt>
                <c:pt idx="1331">
                  <c:v>3.7312739129590478</c:v>
                </c:pt>
                <c:pt idx="1332">
                  <c:v>3.7408455808971439</c:v>
                </c:pt>
                <c:pt idx="1333">
                  <c:v>3.7408455808971439</c:v>
                </c:pt>
                <c:pt idx="1334">
                  <c:v>3.7504172488352392</c:v>
                </c:pt>
                <c:pt idx="1335">
                  <c:v>3.7599889167733345</c:v>
                </c:pt>
                <c:pt idx="1336">
                  <c:v>3.7695605847114302</c:v>
                </c:pt>
                <c:pt idx="1337">
                  <c:v>3.7791322526495246</c:v>
                </c:pt>
                <c:pt idx="1338">
                  <c:v>3.7887039205876198</c:v>
                </c:pt>
                <c:pt idx="1339">
                  <c:v>3.803061422561905</c:v>
                </c:pt>
                <c:pt idx="1340">
                  <c:v>3.803061422561905</c:v>
                </c:pt>
                <c:pt idx="1341">
                  <c:v>3.8078472565971433</c:v>
                </c:pt>
                <c:pt idx="1342">
                  <c:v>3.8078472565971433</c:v>
                </c:pt>
                <c:pt idx="1343">
                  <c:v>3.8174189245352377</c:v>
                </c:pt>
                <c:pt idx="1344">
                  <c:v>3.8174189245352386</c:v>
                </c:pt>
                <c:pt idx="1345">
                  <c:v>3.8269905924733338</c:v>
                </c:pt>
                <c:pt idx="1346">
                  <c:v>3.8365622604114287</c:v>
                </c:pt>
                <c:pt idx="1347">
                  <c:v>3.8461339283495244</c:v>
                </c:pt>
                <c:pt idx="1348">
                  <c:v>3.8604914303242857</c:v>
                </c:pt>
                <c:pt idx="1349">
                  <c:v>3.8700630982623814</c:v>
                </c:pt>
                <c:pt idx="1350">
                  <c:v>3.8700630982623814</c:v>
                </c:pt>
                <c:pt idx="1351">
                  <c:v>3.8844206001028567</c:v>
                </c:pt>
                <c:pt idx="1352">
                  <c:v>3.8844206001028567</c:v>
                </c:pt>
                <c:pt idx="1353">
                  <c:v>3.8844206001028567</c:v>
                </c:pt>
                <c:pt idx="1354">
                  <c:v>3.8892064340038091</c:v>
                </c:pt>
                <c:pt idx="1355">
                  <c:v>3.8987781019419043</c:v>
                </c:pt>
                <c:pt idx="1356">
                  <c:v>3.8987781019419043</c:v>
                </c:pt>
                <c:pt idx="1357">
                  <c:v>3.9083497698799992</c:v>
                </c:pt>
                <c:pt idx="1358">
                  <c:v>3.9179214378180935</c:v>
                </c:pt>
                <c:pt idx="1359">
                  <c:v>3.9274931057561884</c:v>
                </c:pt>
                <c:pt idx="1360">
                  <c:v>3.9322789396580937</c:v>
                </c:pt>
                <c:pt idx="1361">
                  <c:v>3.941850607596189</c:v>
                </c:pt>
                <c:pt idx="1362">
                  <c:v>3.9466364414966657</c:v>
                </c:pt>
                <c:pt idx="1363">
                  <c:v>3.975351445310475</c:v>
                </c:pt>
                <c:pt idx="1364">
                  <c:v>3.9849231132485712</c:v>
                </c:pt>
                <c:pt idx="1365">
                  <c:v>3.994494781186666</c:v>
                </c:pt>
                <c:pt idx="1366">
                  <c:v>4.0040664491247613</c:v>
                </c:pt>
                <c:pt idx="1367">
                  <c:v>4.0136381170628557</c:v>
                </c:pt>
                <c:pt idx="1368">
                  <c:v>4.0232097850009509</c:v>
                </c:pt>
                <c:pt idx="1369">
                  <c:v>4.037567286839999</c:v>
                </c:pt>
                <c:pt idx="1370">
                  <c:v>4.0471389547780943</c:v>
                </c:pt>
                <c:pt idx="1371">
                  <c:v>4.0567106227161895</c:v>
                </c:pt>
                <c:pt idx="1372">
                  <c:v>4.0567106227161895</c:v>
                </c:pt>
                <c:pt idx="1373">
                  <c:v>4.0662822906542839</c:v>
                </c:pt>
                <c:pt idx="1374">
                  <c:v>4.0758539585923801</c:v>
                </c:pt>
                <c:pt idx="1375">
                  <c:v>4.0902114605671418</c:v>
                </c:pt>
                <c:pt idx="1376">
                  <c:v>4.0902114605671418</c:v>
                </c:pt>
                <c:pt idx="1377">
                  <c:v>4.1093547964428563</c:v>
                </c:pt>
                <c:pt idx="1378">
                  <c:v>4.1093547964428563</c:v>
                </c:pt>
                <c:pt idx="1379">
                  <c:v>4.1189264643804764</c:v>
                </c:pt>
                <c:pt idx="1380">
                  <c:v>4.1284981323180956</c:v>
                </c:pt>
                <c:pt idx="1381">
                  <c:v>4.1380698002557148</c:v>
                </c:pt>
                <c:pt idx="1382">
                  <c:v>4.1428556342938112</c:v>
                </c:pt>
                <c:pt idx="1383">
                  <c:v>4.157213136269049</c:v>
                </c:pt>
                <c:pt idx="1384">
                  <c:v>4.1524273022309535</c:v>
                </c:pt>
                <c:pt idx="1385">
                  <c:v>4.1619989701685727</c:v>
                </c:pt>
                <c:pt idx="1386">
                  <c:v>4.171570638106191</c:v>
                </c:pt>
                <c:pt idx="1387">
                  <c:v>4.1811423060438111</c:v>
                </c:pt>
                <c:pt idx="1388">
                  <c:v>4.1907139739814294</c:v>
                </c:pt>
                <c:pt idx="1389">
                  <c:v>4.2002856419190486</c:v>
                </c:pt>
                <c:pt idx="1390">
                  <c:v>4.2002856419190486</c:v>
                </c:pt>
                <c:pt idx="1391">
                  <c:v>4.2098573098566678</c:v>
                </c:pt>
                <c:pt idx="1392">
                  <c:v>4.2194289777942871</c:v>
                </c:pt>
                <c:pt idx="1393">
                  <c:v>4.2290006457319054</c:v>
                </c:pt>
                <c:pt idx="1394">
                  <c:v>4.2385723136695246</c:v>
                </c:pt>
                <c:pt idx="1395">
                  <c:v>4.2481439816071438</c:v>
                </c:pt>
                <c:pt idx="1396">
                  <c:v>4.2481439816071438</c:v>
                </c:pt>
                <c:pt idx="1397">
                  <c:v>4.2577156495447621</c:v>
                </c:pt>
                <c:pt idx="1398">
                  <c:v>4.2625014835842858</c:v>
                </c:pt>
                <c:pt idx="1399">
                  <c:v>4.2720731515219059</c:v>
                </c:pt>
                <c:pt idx="1400">
                  <c:v>4.2768589855614296</c:v>
                </c:pt>
                <c:pt idx="1401">
                  <c:v>4.2816448194604773</c:v>
                </c:pt>
                <c:pt idx="1402">
                  <c:v>4.2816448194604773</c:v>
                </c:pt>
                <c:pt idx="1403">
                  <c:v>4.2960023212980953</c:v>
                </c:pt>
                <c:pt idx="1404">
                  <c:v>4.3055739892361897</c:v>
                </c:pt>
                <c:pt idx="1405">
                  <c:v>4.3199314912123805</c:v>
                </c:pt>
                <c:pt idx="1406">
                  <c:v>4.3295031591504749</c:v>
                </c:pt>
                <c:pt idx="1407">
                  <c:v>4.3390748270885702</c:v>
                </c:pt>
                <c:pt idx="1408">
                  <c:v>4.3486464950266646</c:v>
                </c:pt>
                <c:pt idx="1409">
                  <c:v>4.3582181629647598</c:v>
                </c:pt>
                <c:pt idx="1410">
                  <c:v>4.3677898309028551</c:v>
                </c:pt>
                <c:pt idx="1411">
                  <c:v>4.367789830902856</c:v>
                </c:pt>
                <c:pt idx="1412">
                  <c:v>4.3773614988409504</c:v>
                </c:pt>
                <c:pt idx="1413">
                  <c:v>4.391719000677142</c:v>
                </c:pt>
                <c:pt idx="1414">
                  <c:v>4.4060765026552371</c:v>
                </c:pt>
                <c:pt idx="1415">
                  <c:v>4.4204340044914279</c:v>
                </c:pt>
                <c:pt idx="1416">
                  <c:v>4.4395773403676184</c:v>
                </c:pt>
                <c:pt idx="1417">
                  <c:v>4.4491490083057137</c:v>
                </c:pt>
                <c:pt idx="1418">
                  <c:v>4.4587206762438081</c:v>
                </c:pt>
                <c:pt idx="1419">
                  <c:v>4.4730781780804749</c:v>
                </c:pt>
                <c:pt idx="1420">
                  <c:v>4.4826498460185702</c:v>
                </c:pt>
                <c:pt idx="1421">
                  <c:v>4.497007347855237</c:v>
                </c:pt>
                <c:pt idx="1422">
                  <c:v>4.5065790159347614</c:v>
                </c:pt>
                <c:pt idx="1423">
                  <c:v>4.5257223518109511</c:v>
                </c:pt>
                <c:pt idx="1424">
                  <c:v>4.5352940197490472</c:v>
                </c:pt>
                <c:pt idx="1425">
                  <c:v>4.5448656876871425</c:v>
                </c:pt>
                <c:pt idx="1426">
                  <c:v>4.5448656876871425</c:v>
                </c:pt>
                <c:pt idx="1427">
                  <c:v>4.5496515217280953</c:v>
                </c:pt>
                <c:pt idx="1428">
                  <c:v>4.5496515217280944</c:v>
                </c:pt>
                <c:pt idx="1429">
                  <c:v>4.5544373557690472</c:v>
                </c:pt>
                <c:pt idx="1430">
                  <c:v>4.5592231896661906</c:v>
                </c:pt>
                <c:pt idx="1431">
                  <c:v>4.5687948576042849</c:v>
                </c:pt>
                <c:pt idx="1432">
                  <c:v>4.5783665255423802</c:v>
                </c:pt>
                <c:pt idx="1433">
                  <c:v>4.5879381934804755</c:v>
                </c:pt>
                <c:pt idx="1434">
                  <c:v>4.58315235958238</c:v>
                </c:pt>
                <c:pt idx="1435">
                  <c:v>4.5783665255423802</c:v>
                </c:pt>
                <c:pt idx="1436">
                  <c:v>4.5783665256852366</c:v>
                </c:pt>
                <c:pt idx="1437">
                  <c:v>4.5831523595819039</c:v>
                </c:pt>
                <c:pt idx="1438">
                  <c:v>4.5927240275199992</c:v>
                </c:pt>
                <c:pt idx="1439">
                  <c:v>4.6118673633961897</c:v>
                </c:pt>
                <c:pt idx="1440">
                  <c:v>4.6214390313342859</c:v>
                </c:pt>
                <c:pt idx="1441">
                  <c:v>4.6405823672104756</c:v>
                </c:pt>
                <c:pt idx="1442">
                  <c:v>4.6405823672104765</c:v>
                </c:pt>
                <c:pt idx="1443">
                  <c:v>4.645368201108095</c:v>
                </c:pt>
                <c:pt idx="1444">
                  <c:v>4.645368201108095</c:v>
                </c:pt>
                <c:pt idx="1445">
                  <c:v>4.645368201108095</c:v>
                </c:pt>
                <c:pt idx="1446">
                  <c:v>4.6549398690461903</c:v>
                </c:pt>
                <c:pt idx="1447">
                  <c:v>4.6645115369842847</c:v>
                </c:pt>
                <c:pt idx="1448">
                  <c:v>4.669297370881428</c:v>
                </c:pt>
                <c:pt idx="1449">
                  <c:v>4.6788690388195224</c:v>
                </c:pt>
                <c:pt idx="1450">
                  <c:v>4.6932265406547611</c:v>
                </c:pt>
                <c:pt idx="1451">
                  <c:v>4.7075840426338083</c:v>
                </c:pt>
                <c:pt idx="1452">
                  <c:v>4.7171557105719035</c:v>
                </c:pt>
                <c:pt idx="1453">
                  <c:v>4.7362990464480941</c:v>
                </c:pt>
                <c:pt idx="1454">
                  <c:v>4.7458707143861893</c:v>
                </c:pt>
                <c:pt idx="1455">
                  <c:v>4.7650140502623799</c:v>
                </c:pt>
                <c:pt idx="1456">
                  <c:v>4.7745857182004743</c:v>
                </c:pt>
                <c:pt idx="1457">
                  <c:v>4.7889432200357129</c:v>
                </c:pt>
                <c:pt idx="1458">
                  <c:v>4.7937290540771418</c:v>
                </c:pt>
                <c:pt idx="1459">
                  <c:v>4.8033007220152371</c:v>
                </c:pt>
                <c:pt idx="1460">
                  <c:v>4.8033007220152371</c:v>
                </c:pt>
                <c:pt idx="1461">
                  <c:v>4.8080865559109514</c:v>
                </c:pt>
                <c:pt idx="1462">
                  <c:v>4.8080865559109522</c:v>
                </c:pt>
                <c:pt idx="1463">
                  <c:v>4.8176582238490475</c:v>
                </c:pt>
                <c:pt idx="1464">
                  <c:v>4.8272298917871428</c:v>
                </c:pt>
                <c:pt idx="1465">
                  <c:v>4.8368015597252381</c:v>
                </c:pt>
                <c:pt idx="1466">
                  <c:v>4.8463732276633333</c:v>
                </c:pt>
                <c:pt idx="1467">
                  <c:v>4.8463732276633333</c:v>
                </c:pt>
                <c:pt idx="1468">
                  <c:v>4.8559448956014286</c:v>
                </c:pt>
                <c:pt idx="1469">
                  <c:v>4.8750882314776192</c:v>
                </c:pt>
                <c:pt idx="1470">
                  <c:v>4.8942315673538088</c:v>
                </c:pt>
                <c:pt idx="1471">
                  <c:v>4.903803235291905</c:v>
                </c:pt>
                <c:pt idx="1472">
                  <c:v>4.903803235291905</c:v>
                </c:pt>
                <c:pt idx="1473">
                  <c:v>4.9085890691871423</c:v>
                </c:pt>
                <c:pt idx="1474">
                  <c:v>4.9181607371252385</c:v>
                </c:pt>
                <c:pt idx="1475">
                  <c:v>4.9277324050633338</c:v>
                </c:pt>
                <c:pt idx="1476">
                  <c:v>4.932518238958095</c:v>
                </c:pt>
                <c:pt idx="1477">
                  <c:v>4.9516615748342856</c:v>
                </c:pt>
                <c:pt idx="1478">
                  <c:v>4.9516615748342856</c:v>
                </c:pt>
                <c:pt idx="1479">
                  <c:v>4.9612332427723818</c:v>
                </c:pt>
                <c:pt idx="1480">
                  <c:v>4.970804910710477</c:v>
                </c:pt>
                <c:pt idx="1481">
                  <c:v>4.9803765786485723</c:v>
                </c:pt>
                <c:pt idx="1482">
                  <c:v>4.9851624126909524</c:v>
                </c:pt>
                <c:pt idx="1483">
                  <c:v>4.9947340806290486</c:v>
                </c:pt>
                <c:pt idx="1484">
                  <c:v>5.0043057485671438</c:v>
                </c:pt>
                <c:pt idx="1485">
                  <c:v>5.0138774165052391</c:v>
                </c:pt>
                <c:pt idx="1486">
                  <c:v>5.0234490844433344</c:v>
                </c:pt>
                <c:pt idx="1487">
                  <c:v>5.0330207523814297</c:v>
                </c:pt>
                <c:pt idx="1488">
                  <c:v>5.0378065862757158</c:v>
                </c:pt>
                <c:pt idx="1489">
                  <c:v>5.0378065862757158</c:v>
                </c:pt>
                <c:pt idx="1490">
                  <c:v>5.0378065862757158</c:v>
                </c:pt>
                <c:pt idx="1491">
                  <c:v>5.0378065862757158</c:v>
                </c:pt>
                <c:pt idx="1492">
                  <c:v>5.0378065862757158</c:v>
                </c:pt>
                <c:pt idx="1493">
                  <c:v>5.047378254213811</c:v>
                </c:pt>
                <c:pt idx="1494">
                  <c:v>5.0521640882566681</c:v>
                </c:pt>
                <c:pt idx="1495">
                  <c:v>5.0521640882566681</c:v>
                </c:pt>
                <c:pt idx="1496">
                  <c:v>5.0521640882566681</c:v>
                </c:pt>
                <c:pt idx="1497">
                  <c:v>5.0569499223000012</c:v>
                </c:pt>
                <c:pt idx="1498">
                  <c:v>5.0569499223000012</c:v>
                </c:pt>
                <c:pt idx="1499">
                  <c:v>5.0665215902380965</c:v>
                </c:pt>
                <c:pt idx="1500">
                  <c:v>5.0665215902380965</c:v>
                </c:pt>
                <c:pt idx="1501">
                  <c:v>5.0665215902380965</c:v>
                </c:pt>
                <c:pt idx="1502">
                  <c:v>5.0665215902380965</c:v>
                </c:pt>
                <c:pt idx="1503">
                  <c:v>5.0665215902380965</c:v>
                </c:pt>
                <c:pt idx="1504">
                  <c:v>5.0665215902380965</c:v>
                </c:pt>
                <c:pt idx="1505">
                  <c:v>5.0665215902380965</c:v>
                </c:pt>
                <c:pt idx="1506">
                  <c:v>5.0665215902380965</c:v>
                </c:pt>
                <c:pt idx="1507">
                  <c:v>5.0665215902380965</c:v>
                </c:pt>
                <c:pt idx="1508">
                  <c:v>5.0665215902380965</c:v>
                </c:pt>
                <c:pt idx="1509">
                  <c:v>5.0808790922195248</c:v>
                </c:pt>
                <c:pt idx="1510">
                  <c:v>5.1000224280952393</c:v>
                </c:pt>
                <c:pt idx="1511">
                  <c:v>5.1000224280952393</c:v>
                </c:pt>
                <c:pt idx="1512">
                  <c:v>5.1000224280952393</c:v>
                </c:pt>
                <c:pt idx="1513">
                  <c:v>5.1000224280952393</c:v>
                </c:pt>
                <c:pt idx="1514">
                  <c:v>5.1000224280952393</c:v>
                </c:pt>
                <c:pt idx="1515">
                  <c:v>5.1095940960328576</c:v>
                </c:pt>
                <c:pt idx="1516">
                  <c:v>5.1095940960328576</c:v>
                </c:pt>
                <c:pt idx="1517">
                  <c:v>5.1095940960328585</c:v>
                </c:pt>
                <c:pt idx="1518">
                  <c:v>5.1095940960328576</c:v>
                </c:pt>
                <c:pt idx="1519">
                  <c:v>5.1095940960328576</c:v>
                </c:pt>
                <c:pt idx="1520">
                  <c:v>5.1095940960328576</c:v>
                </c:pt>
                <c:pt idx="1521">
                  <c:v>5.1095940960328576</c:v>
                </c:pt>
                <c:pt idx="1522">
                  <c:v>5.1095940960328576</c:v>
                </c:pt>
                <c:pt idx="1523">
                  <c:v>5.1095940960328585</c:v>
                </c:pt>
                <c:pt idx="1524">
                  <c:v>5.1095940960328576</c:v>
                </c:pt>
                <c:pt idx="1525">
                  <c:v>5.1000224280947624</c:v>
                </c:pt>
                <c:pt idx="1526">
                  <c:v>5.1000224280947624</c:v>
                </c:pt>
                <c:pt idx="1527">
                  <c:v>5.1000224280947624</c:v>
                </c:pt>
                <c:pt idx="1528">
                  <c:v>5.1000224280947624</c:v>
                </c:pt>
                <c:pt idx="1529">
                  <c:v>5.1000224280947624</c:v>
                </c:pt>
                <c:pt idx="1530">
                  <c:v>5.0952365940490481</c:v>
                </c:pt>
                <c:pt idx="1531">
                  <c:v>5.0856649261114297</c:v>
                </c:pt>
                <c:pt idx="1532">
                  <c:v>5.0856649261114297</c:v>
                </c:pt>
                <c:pt idx="1533">
                  <c:v>5.0856649261114297</c:v>
                </c:pt>
                <c:pt idx="1534">
                  <c:v>5.0904507600033337</c:v>
                </c:pt>
                <c:pt idx="1535">
                  <c:v>5.0904507600033337</c:v>
                </c:pt>
                <c:pt idx="1536">
                  <c:v>5.0808790920657154</c:v>
                </c:pt>
                <c:pt idx="1537">
                  <c:v>5.0808790920657154</c:v>
                </c:pt>
                <c:pt idx="1538">
                  <c:v>5.0904507600033337</c:v>
                </c:pt>
                <c:pt idx="1539">
                  <c:v>5.0904507600033337</c:v>
                </c:pt>
                <c:pt idx="1540">
                  <c:v>5.0904507600033337</c:v>
                </c:pt>
                <c:pt idx="1541">
                  <c:v>5.0904507600033337</c:v>
                </c:pt>
                <c:pt idx="1542">
                  <c:v>5.0904507600033337</c:v>
                </c:pt>
                <c:pt idx="1543">
                  <c:v>5.0904507600033337</c:v>
                </c:pt>
                <c:pt idx="1544">
                  <c:v>5.0904507600033337</c:v>
                </c:pt>
                <c:pt idx="1545">
                  <c:v>5.0904507600033337</c:v>
                </c:pt>
                <c:pt idx="1546">
                  <c:v>5.0904507600033346</c:v>
                </c:pt>
                <c:pt idx="1547">
                  <c:v>5.0904507600033337</c:v>
                </c:pt>
                <c:pt idx="1548">
                  <c:v>5.0904507600033337</c:v>
                </c:pt>
                <c:pt idx="1549">
                  <c:v>5.100022427940953</c:v>
                </c:pt>
                <c:pt idx="1550">
                  <c:v>5.100022427940953</c:v>
                </c:pt>
                <c:pt idx="1551">
                  <c:v>5.0856649261109528</c:v>
                </c:pt>
                <c:pt idx="1552">
                  <c:v>5.0856649261109528</c:v>
                </c:pt>
                <c:pt idx="1553">
                  <c:v>5.0856649261109528</c:v>
                </c:pt>
                <c:pt idx="1554">
                  <c:v>5.0856649261109537</c:v>
                </c:pt>
                <c:pt idx="1555">
                  <c:v>5.0808790922190479</c:v>
                </c:pt>
                <c:pt idx="1556">
                  <c:v>5.0808790922190479</c:v>
                </c:pt>
                <c:pt idx="1557">
                  <c:v>5.090450760156668</c:v>
                </c:pt>
                <c:pt idx="1558">
                  <c:v>5.1000224280942863</c:v>
                </c:pt>
                <c:pt idx="1559">
                  <c:v>5.1000224280942872</c:v>
                </c:pt>
                <c:pt idx="1560">
                  <c:v>5.090450760156191</c:v>
                </c:pt>
                <c:pt idx="1561">
                  <c:v>5.090450760156191</c:v>
                </c:pt>
                <c:pt idx="1562">
                  <c:v>5.090450760156191</c:v>
                </c:pt>
                <c:pt idx="1563">
                  <c:v>5.1000224280938102</c:v>
                </c:pt>
                <c:pt idx="1564">
                  <c:v>5.1000224280938102</c:v>
                </c:pt>
                <c:pt idx="1565">
                  <c:v>5.1000224280938102</c:v>
                </c:pt>
                <c:pt idx="1566">
                  <c:v>5.1000224280938102</c:v>
                </c:pt>
                <c:pt idx="1567">
                  <c:v>5.1095940960319055</c:v>
                </c:pt>
                <c:pt idx="1568">
                  <c:v>5.1095940960319055</c:v>
                </c:pt>
                <c:pt idx="1569">
                  <c:v>5.1095940960319055</c:v>
                </c:pt>
                <c:pt idx="1570">
                  <c:v>5.1095940960319055</c:v>
                </c:pt>
                <c:pt idx="1571">
                  <c:v>5.1095940960319055</c:v>
                </c:pt>
                <c:pt idx="1572">
                  <c:v>5.1191657639700008</c:v>
                </c:pt>
                <c:pt idx="1573">
                  <c:v>5.1191657639700008</c:v>
                </c:pt>
                <c:pt idx="1574">
                  <c:v>5.1191657639700008</c:v>
                </c:pt>
                <c:pt idx="1575">
                  <c:v>5.1191657639700008</c:v>
                </c:pt>
                <c:pt idx="1576">
                  <c:v>5.1191657639700008</c:v>
                </c:pt>
                <c:pt idx="1577">
                  <c:v>5.1191657639700008</c:v>
                </c:pt>
                <c:pt idx="1578">
                  <c:v>5.1191657639700008</c:v>
                </c:pt>
                <c:pt idx="1579">
                  <c:v>5.1095940960323816</c:v>
                </c:pt>
                <c:pt idx="1580">
                  <c:v>5.1095940960323825</c:v>
                </c:pt>
                <c:pt idx="1581">
                  <c:v>5.1191657639704768</c:v>
                </c:pt>
                <c:pt idx="1582">
                  <c:v>5.1239515978600005</c:v>
                </c:pt>
                <c:pt idx="1583">
                  <c:v>5.1239515978600014</c:v>
                </c:pt>
                <c:pt idx="1584">
                  <c:v>5.1143799299223822</c:v>
                </c:pt>
                <c:pt idx="1585">
                  <c:v>5.1143799299223813</c:v>
                </c:pt>
                <c:pt idx="1586">
                  <c:v>5.1143799299223822</c:v>
                </c:pt>
                <c:pt idx="1587">
                  <c:v>5.1143799299223813</c:v>
                </c:pt>
                <c:pt idx="1588">
                  <c:v>5.1143799299223822</c:v>
                </c:pt>
                <c:pt idx="1589">
                  <c:v>5.1239515978600005</c:v>
                </c:pt>
                <c:pt idx="1590">
                  <c:v>5.1239515978600014</c:v>
                </c:pt>
                <c:pt idx="1591">
                  <c:v>5.1143799299223822</c:v>
                </c:pt>
                <c:pt idx="1592">
                  <c:v>5.1239515978600014</c:v>
                </c:pt>
                <c:pt idx="1593">
                  <c:v>5.1335232657976198</c:v>
                </c:pt>
                <c:pt idx="1594">
                  <c:v>5.1335232657976198</c:v>
                </c:pt>
                <c:pt idx="1595">
                  <c:v>5.1335232657976198</c:v>
                </c:pt>
                <c:pt idx="1596">
                  <c:v>5.1335232657976198</c:v>
                </c:pt>
                <c:pt idx="1597">
                  <c:v>5.1383090996861913</c:v>
                </c:pt>
                <c:pt idx="1598">
                  <c:v>5.1383090996861913</c:v>
                </c:pt>
                <c:pt idx="1599">
                  <c:v>5.1287374317485721</c:v>
                </c:pt>
                <c:pt idx="1600">
                  <c:v>5.1287374317485721</c:v>
                </c:pt>
                <c:pt idx="1601">
                  <c:v>5.1287374317485721</c:v>
                </c:pt>
                <c:pt idx="1602">
                  <c:v>5.1383090996861913</c:v>
                </c:pt>
                <c:pt idx="1603">
                  <c:v>5.1335232657966667</c:v>
                </c:pt>
                <c:pt idx="1604">
                  <c:v>5.1335232657966667</c:v>
                </c:pt>
                <c:pt idx="1605">
                  <c:v>5.1383090996852392</c:v>
                </c:pt>
                <c:pt idx="1606">
                  <c:v>5.1383090996852383</c:v>
                </c:pt>
                <c:pt idx="1607">
                  <c:v>5.1383090996852383</c:v>
                </c:pt>
                <c:pt idx="1608">
                  <c:v>5.1383090996852383</c:v>
                </c:pt>
                <c:pt idx="1609">
                  <c:v>5.1383090996852392</c:v>
                </c:pt>
                <c:pt idx="1610">
                  <c:v>5.12873743174762</c:v>
                </c:pt>
                <c:pt idx="1611">
                  <c:v>5.1287374317476191</c:v>
                </c:pt>
                <c:pt idx="1612">
                  <c:v>5.1287374317476191</c:v>
                </c:pt>
                <c:pt idx="1613">
                  <c:v>5.1191657638100008</c:v>
                </c:pt>
                <c:pt idx="1614">
                  <c:v>5.1191657638100008</c:v>
                </c:pt>
                <c:pt idx="1615">
                  <c:v>5.1239515976980954</c:v>
                </c:pt>
                <c:pt idx="1616">
                  <c:v>5.1239515976980954</c:v>
                </c:pt>
                <c:pt idx="1617">
                  <c:v>5.1335232656357146</c:v>
                </c:pt>
                <c:pt idx="1618">
                  <c:v>5.1383090996847622</c:v>
                </c:pt>
                <c:pt idx="1619">
                  <c:v>5.1478807676223806</c:v>
                </c:pt>
                <c:pt idx="1620">
                  <c:v>5.1478807676223806</c:v>
                </c:pt>
                <c:pt idx="1621">
                  <c:v>5.1574524355600007</c:v>
                </c:pt>
                <c:pt idx="1622">
                  <c:v>5.1383090996842862</c:v>
                </c:pt>
                <c:pt idx="1623">
                  <c:v>5.1191657638085717</c:v>
                </c:pt>
                <c:pt idx="1624">
                  <c:v>5.1239515978590484</c:v>
                </c:pt>
                <c:pt idx="1625">
                  <c:v>5.1239515978590484</c:v>
                </c:pt>
                <c:pt idx="1626">
                  <c:v>5.1095940960323816</c:v>
                </c:pt>
                <c:pt idx="1627">
                  <c:v>5.1095940960323816</c:v>
                </c:pt>
                <c:pt idx="1628">
                  <c:v>5.1143799299195241</c:v>
                </c:pt>
                <c:pt idx="1629">
                  <c:v>5.1143799299195241</c:v>
                </c:pt>
                <c:pt idx="1630">
                  <c:v>5.1143799299195241</c:v>
                </c:pt>
                <c:pt idx="1631">
                  <c:v>5.1143799299195241</c:v>
                </c:pt>
                <c:pt idx="1632">
                  <c:v>5.1143799299195241</c:v>
                </c:pt>
                <c:pt idx="1633">
                  <c:v>5.1143799299195241</c:v>
                </c:pt>
                <c:pt idx="1634">
                  <c:v>5.1239515978571442</c:v>
                </c:pt>
                <c:pt idx="1635">
                  <c:v>5.1191657639704768</c:v>
                </c:pt>
                <c:pt idx="1636">
                  <c:v>5.1143799300823822</c:v>
                </c:pt>
                <c:pt idx="1637">
                  <c:v>5.1239515980200006</c:v>
                </c:pt>
                <c:pt idx="1638">
                  <c:v>5.1143799300823813</c:v>
                </c:pt>
                <c:pt idx="1639">
                  <c:v>5.1048082621447621</c:v>
                </c:pt>
                <c:pt idx="1640">
                  <c:v>5.0952365942071438</c:v>
                </c:pt>
                <c:pt idx="1641">
                  <c:v>5.0952365942071429</c:v>
                </c:pt>
                <c:pt idx="1642">
                  <c:v>5.0856649262695255</c:v>
                </c:pt>
                <c:pt idx="1643">
                  <c:v>5.1048082621452391</c:v>
                </c:pt>
                <c:pt idx="1644">
                  <c:v>5.1239515980209536</c:v>
                </c:pt>
                <c:pt idx="1645">
                  <c:v>5.1191657639704768</c:v>
                </c:pt>
                <c:pt idx="1646">
                  <c:v>5.1191657639704768</c:v>
                </c:pt>
                <c:pt idx="1647">
                  <c:v>5.1383090998461913</c:v>
                </c:pt>
                <c:pt idx="1648">
                  <c:v>5.1478807677838105</c:v>
                </c:pt>
                <c:pt idx="1649">
                  <c:v>5.1430949338966672</c:v>
                </c:pt>
                <c:pt idx="1650">
                  <c:v>5.1430949338966672</c:v>
                </c:pt>
                <c:pt idx="1651">
                  <c:v>5.147880767948096</c:v>
                </c:pt>
                <c:pt idx="1652">
                  <c:v>5.147880767948096</c:v>
                </c:pt>
                <c:pt idx="1653">
                  <c:v>5.1526666020000009</c:v>
                </c:pt>
                <c:pt idx="1654">
                  <c:v>5.157452436051905</c:v>
                </c:pt>
                <c:pt idx="1655">
                  <c:v>5.1478807681142866</c:v>
                </c:pt>
                <c:pt idx="1656">
                  <c:v>5.1430949340633347</c:v>
                </c:pt>
                <c:pt idx="1657">
                  <c:v>5.1430949340633338</c:v>
                </c:pt>
                <c:pt idx="1658">
                  <c:v>5.1335232661257146</c:v>
                </c:pt>
                <c:pt idx="1659">
                  <c:v>5.1430949340633347</c:v>
                </c:pt>
                <c:pt idx="1660">
                  <c:v>5.1430949340633338</c:v>
                </c:pt>
                <c:pt idx="1661">
                  <c:v>5.1430949340633338</c:v>
                </c:pt>
                <c:pt idx="1662">
                  <c:v>5.1430949340633338</c:v>
                </c:pt>
                <c:pt idx="1663">
                  <c:v>5.1430949340633338</c:v>
                </c:pt>
                <c:pt idx="1664">
                  <c:v>5.1335232661257146</c:v>
                </c:pt>
                <c:pt idx="1665">
                  <c:v>5.1191657641357144</c:v>
                </c:pt>
                <c:pt idx="1666">
                  <c:v>5.1287374320733337</c:v>
                </c:pt>
                <c:pt idx="1667">
                  <c:v>5.1335232659585719</c:v>
                </c:pt>
                <c:pt idx="1668">
                  <c:v>5.1239515980209536</c:v>
                </c:pt>
                <c:pt idx="1669">
                  <c:v>5.1239515980209536</c:v>
                </c:pt>
                <c:pt idx="1670">
                  <c:v>5.1239515980209527</c:v>
                </c:pt>
                <c:pt idx="1671">
                  <c:v>5.1239515980209527</c:v>
                </c:pt>
                <c:pt idx="1672">
                  <c:v>5.1191657639695238</c:v>
                </c:pt>
                <c:pt idx="1673">
                  <c:v>5.1191657639695247</c:v>
                </c:pt>
                <c:pt idx="1674">
                  <c:v>5.1143799299176198</c:v>
                </c:pt>
                <c:pt idx="1675">
                  <c:v>5.1095940958657149</c:v>
                </c:pt>
                <c:pt idx="1676">
                  <c:v>5.1095940958657149</c:v>
                </c:pt>
                <c:pt idx="1677">
                  <c:v>5.1143799297504771</c:v>
                </c:pt>
                <c:pt idx="1678">
                  <c:v>5.1239515976880963</c:v>
                </c:pt>
                <c:pt idx="1679">
                  <c:v>5.1239515976880963</c:v>
                </c:pt>
                <c:pt idx="1680">
                  <c:v>5.1191657636352392</c:v>
                </c:pt>
                <c:pt idx="1681">
                  <c:v>5.1191657636352392</c:v>
                </c:pt>
                <c:pt idx="1682">
                  <c:v>5.1191657636352392</c:v>
                </c:pt>
                <c:pt idx="1683">
                  <c:v>5.1191657636352392</c:v>
                </c:pt>
                <c:pt idx="1684">
                  <c:v>5.1287374315728584</c:v>
                </c:pt>
                <c:pt idx="1685">
                  <c:v>5.1287374315728584</c:v>
                </c:pt>
                <c:pt idx="1686">
                  <c:v>5.1430949335628577</c:v>
                </c:pt>
                <c:pt idx="1687">
                  <c:v>5.1335232656252385</c:v>
                </c:pt>
                <c:pt idx="1688">
                  <c:v>5.1287374317400012</c:v>
                </c:pt>
                <c:pt idx="1689">
                  <c:v>5.1287374317400003</c:v>
                </c:pt>
                <c:pt idx="1690">
                  <c:v>5.1191657638023811</c:v>
                </c:pt>
                <c:pt idx="1691">
                  <c:v>5.1191657638023811</c:v>
                </c:pt>
                <c:pt idx="1692">
                  <c:v>5.119165763802382</c:v>
                </c:pt>
                <c:pt idx="1693">
                  <c:v>5.1191657638023811</c:v>
                </c:pt>
                <c:pt idx="1694">
                  <c:v>5.1191657638023811</c:v>
                </c:pt>
                <c:pt idx="1695">
                  <c:v>5.119165763802382</c:v>
                </c:pt>
                <c:pt idx="1696">
                  <c:v>5.119165763802382</c:v>
                </c:pt>
                <c:pt idx="1697">
                  <c:v>5.119165763802382</c:v>
                </c:pt>
                <c:pt idx="1698">
                  <c:v>5.1143799299176198</c:v>
                </c:pt>
                <c:pt idx="1699">
                  <c:v>5.1048082619800015</c:v>
                </c:pt>
                <c:pt idx="1700">
                  <c:v>5.1048082619800015</c:v>
                </c:pt>
                <c:pt idx="1701">
                  <c:v>5.1095940960328576</c:v>
                </c:pt>
                <c:pt idx="1702">
                  <c:v>5.1095940960328576</c:v>
                </c:pt>
                <c:pt idx="1703">
                  <c:v>5.1095940960328576</c:v>
                </c:pt>
                <c:pt idx="1704">
                  <c:v>5.1143799300871438</c:v>
                </c:pt>
                <c:pt idx="1705">
                  <c:v>5.1048082621495245</c:v>
                </c:pt>
                <c:pt idx="1706">
                  <c:v>5.1048082621495245</c:v>
                </c:pt>
                <c:pt idx="1707">
                  <c:v>5.0952365942119053</c:v>
                </c:pt>
                <c:pt idx="1708">
                  <c:v>5.0952365942119053</c:v>
                </c:pt>
                <c:pt idx="1709">
                  <c:v>5.0952365942119062</c:v>
                </c:pt>
                <c:pt idx="1710">
                  <c:v>5.1048082621495245</c:v>
                </c:pt>
                <c:pt idx="1711">
                  <c:v>5.1048082621495245</c:v>
                </c:pt>
                <c:pt idx="1712">
                  <c:v>5.1095940960323825</c:v>
                </c:pt>
                <c:pt idx="1713">
                  <c:v>5.1095940960323825</c:v>
                </c:pt>
                <c:pt idx="1714">
                  <c:v>5.1095940960323825</c:v>
                </c:pt>
                <c:pt idx="1715">
                  <c:v>5.1095940960323825</c:v>
                </c:pt>
                <c:pt idx="1716">
                  <c:v>5.1095940960323825</c:v>
                </c:pt>
                <c:pt idx="1717">
                  <c:v>5.1095940960323825</c:v>
                </c:pt>
                <c:pt idx="1718">
                  <c:v>5.1095940960323825</c:v>
                </c:pt>
                <c:pt idx="1719">
                  <c:v>5.1095940960323816</c:v>
                </c:pt>
                <c:pt idx="1720">
                  <c:v>5.1095940960323816</c:v>
                </c:pt>
                <c:pt idx="1721">
                  <c:v>5.1095940960323825</c:v>
                </c:pt>
                <c:pt idx="1722">
                  <c:v>5.1000224280947632</c:v>
                </c:pt>
                <c:pt idx="1723">
                  <c:v>5.1000224280947632</c:v>
                </c:pt>
                <c:pt idx="1724">
                  <c:v>5.1095940960323825</c:v>
                </c:pt>
                <c:pt idx="1725">
                  <c:v>5.1048082619780963</c:v>
                </c:pt>
                <c:pt idx="1726">
                  <c:v>5.1048082619780963</c:v>
                </c:pt>
                <c:pt idx="1727">
                  <c:v>5.1048082619780963</c:v>
                </c:pt>
                <c:pt idx="1728">
                  <c:v>5.1143799299157156</c:v>
                </c:pt>
                <c:pt idx="1729">
                  <c:v>5.1143799299157156</c:v>
                </c:pt>
                <c:pt idx="1730">
                  <c:v>5.1143799299157156</c:v>
                </c:pt>
                <c:pt idx="1731">
                  <c:v>5.1048082619780963</c:v>
                </c:pt>
                <c:pt idx="1732">
                  <c:v>5.1048082619780963</c:v>
                </c:pt>
                <c:pt idx="1733">
                  <c:v>5.1000224280952393</c:v>
                </c:pt>
                <c:pt idx="1734">
                  <c:v>5.1000224280952393</c:v>
                </c:pt>
                <c:pt idx="1735">
                  <c:v>5.1095940960328576</c:v>
                </c:pt>
                <c:pt idx="1736">
                  <c:v>5.1095940960328576</c:v>
                </c:pt>
                <c:pt idx="1737">
                  <c:v>5.1143799299147625</c:v>
                </c:pt>
                <c:pt idx="1738">
                  <c:v>5.1239515978523817</c:v>
                </c:pt>
                <c:pt idx="1739">
                  <c:v>5.1287374317342858</c:v>
                </c:pt>
                <c:pt idx="1740">
                  <c:v>5.1287374317342866</c:v>
                </c:pt>
                <c:pt idx="1741">
                  <c:v>5.1287374317342858</c:v>
                </c:pt>
                <c:pt idx="1742">
                  <c:v>5.1287374317342866</c:v>
                </c:pt>
                <c:pt idx="1743">
                  <c:v>5.1287374317342866</c:v>
                </c:pt>
                <c:pt idx="1744">
                  <c:v>5.138309099671905</c:v>
                </c:pt>
                <c:pt idx="1745">
                  <c:v>5.138309099671905</c:v>
                </c:pt>
                <c:pt idx="1746">
                  <c:v>5.1478807676095251</c:v>
                </c:pt>
                <c:pt idx="1747">
                  <c:v>5.1478807676095242</c:v>
                </c:pt>
                <c:pt idx="1748">
                  <c:v>5.1574524355471434</c:v>
                </c:pt>
                <c:pt idx="1749">
                  <c:v>5.1478807676095242</c:v>
                </c:pt>
                <c:pt idx="1750">
                  <c:v>5.1526666016661906</c:v>
                </c:pt>
                <c:pt idx="1751">
                  <c:v>5.1526666016661906</c:v>
                </c:pt>
                <c:pt idx="1752">
                  <c:v>5.1622382696038098</c:v>
                </c:pt>
                <c:pt idx="1753">
                  <c:v>5.1622382696038107</c:v>
                </c:pt>
                <c:pt idx="1754">
                  <c:v>5.1670241036604763</c:v>
                </c:pt>
                <c:pt idx="1755">
                  <c:v>5.1670241036604772</c:v>
                </c:pt>
                <c:pt idx="1756">
                  <c:v>5.1574524357228579</c:v>
                </c:pt>
                <c:pt idx="1757">
                  <c:v>5.1574524357228579</c:v>
                </c:pt>
                <c:pt idx="1758">
                  <c:v>5.1622382697785723</c:v>
                </c:pt>
                <c:pt idx="1759">
                  <c:v>5.152666601840953</c:v>
                </c:pt>
                <c:pt idx="1760">
                  <c:v>5.1478807679590481</c:v>
                </c:pt>
                <c:pt idx="1761">
                  <c:v>5.1478807679590481</c:v>
                </c:pt>
                <c:pt idx="1762">
                  <c:v>5.1574524358966674</c:v>
                </c:pt>
                <c:pt idx="1763">
                  <c:v>5.1574524358966682</c:v>
                </c:pt>
                <c:pt idx="1764">
                  <c:v>5.1574524358966682</c:v>
                </c:pt>
                <c:pt idx="1765">
                  <c:v>5.1478807679590481</c:v>
                </c:pt>
                <c:pt idx="1766">
                  <c:v>5.1383091000214289</c:v>
                </c:pt>
                <c:pt idx="1767">
                  <c:v>5.1383091000214289</c:v>
                </c:pt>
                <c:pt idx="1768">
                  <c:v>5.1383091000214289</c:v>
                </c:pt>
                <c:pt idx="1769">
                  <c:v>5.1287374320838106</c:v>
                </c:pt>
                <c:pt idx="1770">
                  <c:v>5.1287374320838106</c:v>
                </c:pt>
                <c:pt idx="1771">
                  <c:v>5.1287374320847627</c:v>
                </c:pt>
                <c:pt idx="1772">
                  <c:v>5.1287374320847627</c:v>
                </c:pt>
                <c:pt idx="1773">
                  <c:v>5.1287374320847627</c:v>
                </c:pt>
                <c:pt idx="1774">
                  <c:v>5.1287374320847627</c:v>
                </c:pt>
                <c:pt idx="1775">
                  <c:v>5.1287374320857158</c:v>
                </c:pt>
                <c:pt idx="1776">
                  <c:v>5.1383091000233332</c:v>
                </c:pt>
                <c:pt idx="1777">
                  <c:v>5.1478807679609524</c:v>
                </c:pt>
                <c:pt idx="1778">
                  <c:v>5.1526666020185719</c:v>
                </c:pt>
                <c:pt idx="1779">
                  <c:v>5.1430949340809535</c:v>
                </c:pt>
                <c:pt idx="1780">
                  <c:v>5.1526666020185719</c:v>
                </c:pt>
                <c:pt idx="1781">
                  <c:v>5.1526666020185719</c:v>
                </c:pt>
                <c:pt idx="1782">
                  <c:v>5.1526666020185719</c:v>
                </c:pt>
                <c:pt idx="1783">
                  <c:v>5.1430949340809535</c:v>
                </c:pt>
                <c:pt idx="1784">
                  <c:v>5.1478807679604772</c:v>
                </c:pt>
                <c:pt idx="1785">
                  <c:v>5.1478807679604763</c:v>
                </c:pt>
                <c:pt idx="1786">
                  <c:v>5.1478807679604772</c:v>
                </c:pt>
                <c:pt idx="1787">
                  <c:v>5.1478807679604763</c:v>
                </c:pt>
                <c:pt idx="1788">
                  <c:v>5.1383091000228571</c:v>
                </c:pt>
                <c:pt idx="1789">
                  <c:v>5.1383091000228571</c:v>
                </c:pt>
                <c:pt idx="1790">
                  <c:v>5.138309100022858</c:v>
                </c:pt>
                <c:pt idx="1791">
                  <c:v>5.1478807679604772</c:v>
                </c:pt>
                <c:pt idx="1792">
                  <c:v>5.1430949339028578</c:v>
                </c:pt>
                <c:pt idx="1793">
                  <c:v>5.1430949339028578</c:v>
                </c:pt>
                <c:pt idx="1794">
                  <c:v>5.1335232659652394</c:v>
                </c:pt>
                <c:pt idx="1795">
                  <c:v>5.1335232659652394</c:v>
                </c:pt>
                <c:pt idx="1796">
                  <c:v>5.1383090998452392</c:v>
                </c:pt>
                <c:pt idx="1797">
                  <c:v>5.1383090998452392</c:v>
                </c:pt>
                <c:pt idx="1798">
                  <c:v>5.12873743190762</c:v>
                </c:pt>
                <c:pt idx="1799">
                  <c:v>5.1239515978500014</c:v>
                </c:pt>
                <c:pt idx="1800">
                  <c:v>5.1335232657876197</c:v>
                </c:pt>
                <c:pt idx="1801">
                  <c:v>5.1335232657876197</c:v>
                </c:pt>
                <c:pt idx="1802">
                  <c:v>5.143094933725239</c:v>
                </c:pt>
                <c:pt idx="1803">
                  <c:v>5.143094933725239</c:v>
                </c:pt>
                <c:pt idx="1804">
                  <c:v>5.1478807676038105</c:v>
                </c:pt>
                <c:pt idx="1805">
                  <c:v>5.152666601661906</c:v>
                </c:pt>
                <c:pt idx="1806">
                  <c:v>5.1526666016619052</c:v>
                </c:pt>
                <c:pt idx="1807">
                  <c:v>5.1622382695995244</c:v>
                </c:pt>
                <c:pt idx="1808">
                  <c:v>5.1622382695995244</c:v>
                </c:pt>
                <c:pt idx="1809">
                  <c:v>5.1622382695995253</c:v>
                </c:pt>
                <c:pt idx="1810">
                  <c:v>5.1622382695995244</c:v>
                </c:pt>
                <c:pt idx="1811">
                  <c:v>5.1622382695995244</c:v>
                </c:pt>
                <c:pt idx="1812">
                  <c:v>5.1526666016619052</c:v>
                </c:pt>
                <c:pt idx="1813">
                  <c:v>5.1526666016619052</c:v>
                </c:pt>
                <c:pt idx="1814">
                  <c:v>5.1526666016619052</c:v>
                </c:pt>
                <c:pt idx="1815">
                  <c:v>5.1526666016619052</c:v>
                </c:pt>
                <c:pt idx="1816">
                  <c:v>5.1622382695995244</c:v>
                </c:pt>
                <c:pt idx="1817">
                  <c:v>5.1526666016619052</c:v>
                </c:pt>
                <c:pt idx="1818">
                  <c:v>5.1430949337242868</c:v>
                </c:pt>
                <c:pt idx="1819">
                  <c:v>5.1478807676019063</c:v>
                </c:pt>
                <c:pt idx="1820">
                  <c:v>5.1526666014795239</c:v>
                </c:pt>
                <c:pt idx="1821">
                  <c:v>5.1430949335419047</c:v>
                </c:pt>
                <c:pt idx="1822">
                  <c:v>5.1335232656042864</c:v>
                </c:pt>
                <c:pt idx="1823">
                  <c:v>5.1335232656042864</c:v>
                </c:pt>
                <c:pt idx="1824">
                  <c:v>5.1430949335419056</c:v>
                </c:pt>
                <c:pt idx="1825">
                  <c:v>5.1478807676009524</c:v>
                </c:pt>
                <c:pt idx="1826">
                  <c:v>5.1478807676009524</c:v>
                </c:pt>
                <c:pt idx="1827">
                  <c:v>5.1574524355385716</c:v>
                </c:pt>
                <c:pt idx="1828">
                  <c:v>5.1478807676009533</c:v>
                </c:pt>
                <c:pt idx="1829">
                  <c:v>5.1478807676009533</c:v>
                </c:pt>
                <c:pt idx="1830">
                  <c:v>5.1478807676009533</c:v>
                </c:pt>
                <c:pt idx="1831">
                  <c:v>5.1478807676009541</c:v>
                </c:pt>
                <c:pt idx="1832">
                  <c:v>5.1478807676009533</c:v>
                </c:pt>
                <c:pt idx="1833">
                  <c:v>5.1574524355385725</c:v>
                </c:pt>
                <c:pt idx="1834">
                  <c:v>5.1670241034761908</c:v>
                </c:pt>
                <c:pt idx="1835">
                  <c:v>5.1670241034761908</c:v>
                </c:pt>
                <c:pt idx="1836">
                  <c:v>5.1670241034761908</c:v>
                </c:pt>
                <c:pt idx="1837">
                  <c:v>5.1574524355385716</c:v>
                </c:pt>
                <c:pt idx="1838">
                  <c:v>5.1670241034761908</c:v>
                </c:pt>
                <c:pt idx="1839">
                  <c:v>5.1670241034761908</c:v>
                </c:pt>
                <c:pt idx="1840">
                  <c:v>5.1718099375361914</c:v>
                </c:pt>
                <c:pt idx="1841">
                  <c:v>5.167024103658572</c:v>
                </c:pt>
                <c:pt idx="1842">
                  <c:v>5.167024103658572</c:v>
                </c:pt>
                <c:pt idx="1843">
                  <c:v>5.1622382697814295</c:v>
                </c:pt>
                <c:pt idx="1844">
                  <c:v>5.1526666018438103</c:v>
                </c:pt>
                <c:pt idx="1845">
                  <c:v>5.1430949339061911</c:v>
                </c:pt>
                <c:pt idx="1846">
                  <c:v>5.1335232659685728</c:v>
                </c:pt>
                <c:pt idx="1847">
                  <c:v>5.1239515980309527</c:v>
                </c:pt>
                <c:pt idx="1848">
                  <c:v>5.1143799300933335</c:v>
                </c:pt>
                <c:pt idx="1849">
                  <c:v>5.1239515980309527</c:v>
                </c:pt>
                <c:pt idx="1850">
                  <c:v>5.1239515980309527</c:v>
                </c:pt>
                <c:pt idx="1851">
                  <c:v>5.1239515980309536</c:v>
                </c:pt>
                <c:pt idx="1852">
                  <c:v>5.1239515980309527</c:v>
                </c:pt>
                <c:pt idx="1853">
                  <c:v>5.1239515980309527</c:v>
                </c:pt>
                <c:pt idx="1854">
                  <c:v>5.1048082621552382</c:v>
                </c:pt>
                <c:pt idx="1855">
                  <c:v>5.0952365942176199</c:v>
                </c:pt>
                <c:pt idx="1856">
                  <c:v>5.1000224282795239</c:v>
                </c:pt>
                <c:pt idx="1857">
                  <c:v>5.1000224282795239</c:v>
                </c:pt>
                <c:pt idx="1858">
                  <c:v>5.1000224282795239</c:v>
                </c:pt>
                <c:pt idx="1859">
                  <c:v>5.0904507603419047</c:v>
                </c:pt>
                <c:pt idx="1860">
                  <c:v>5.0904507603419056</c:v>
                </c:pt>
                <c:pt idx="1861">
                  <c:v>5.0808790924042864</c:v>
                </c:pt>
                <c:pt idx="1862">
                  <c:v>5.0904507603419056</c:v>
                </c:pt>
                <c:pt idx="1863">
                  <c:v>5.1000224282795239</c:v>
                </c:pt>
                <c:pt idx="1864">
                  <c:v>5.1048082621566682</c:v>
                </c:pt>
                <c:pt idx="1865">
                  <c:v>5.1048082621566682</c:v>
                </c:pt>
                <c:pt idx="1866">
                  <c:v>5.1143799300942865</c:v>
                </c:pt>
                <c:pt idx="1867">
                  <c:v>5.1143799300942865</c:v>
                </c:pt>
                <c:pt idx="1868">
                  <c:v>5.1048082621561912</c:v>
                </c:pt>
                <c:pt idx="1869">
                  <c:v>5.1048082621561912</c:v>
                </c:pt>
                <c:pt idx="1870">
                  <c:v>5.095236594218572</c:v>
                </c:pt>
                <c:pt idx="1871">
                  <c:v>5.095236594218572</c:v>
                </c:pt>
                <c:pt idx="1872">
                  <c:v>5.095236594218572</c:v>
                </c:pt>
                <c:pt idx="1873">
                  <c:v>5.095236594218572</c:v>
                </c:pt>
                <c:pt idx="1874">
                  <c:v>5.0856649262804767</c:v>
                </c:pt>
                <c:pt idx="1875">
                  <c:v>5.0856649262804767</c:v>
                </c:pt>
                <c:pt idx="1876">
                  <c:v>5.0856649262804767</c:v>
                </c:pt>
                <c:pt idx="1877">
                  <c:v>5.085664926093334</c:v>
                </c:pt>
                <c:pt idx="1878">
                  <c:v>5.085664926093334</c:v>
                </c:pt>
                <c:pt idx="1879">
                  <c:v>5.0904507599680953</c:v>
                </c:pt>
                <c:pt idx="1880">
                  <c:v>5.0904507599680953</c:v>
                </c:pt>
                <c:pt idx="1881">
                  <c:v>5.0904507599680953</c:v>
                </c:pt>
                <c:pt idx="1882">
                  <c:v>5.1000224279057154</c:v>
                </c:pt>
                <c:pt idx="1883">
                  <c:v>5.0904507599680962</c:v>
                </c:pt>
                <c:pt idx="1884">
                  <c:v>5.0904507599680953</c:v>
                </c:pt>
                <c:pt idx="1885">
                  <c:v>5.0904507599680962</c:v>
                </c:pt>
                <c:pt idx="1886">
                  <c:v>5.0904507599680962</c:v>
                </c:pt>
                <c:pt idx="1887">
                  <c:v>5.0808790920304769</c:v>
                </c:pt>
                <c:pt idx="1888">
                  <c:v>5.0904507599680953</c:v>
                </c:pt>
                <c:pt idx="1889">
                  <c:v>5.1000224279061905</c:v>
                </c:pt>
                <c:pt idx="1890">
                  <c:v>5.1095940958438106</c:v>
                </c:pt>
                <c:pt idx="1891">
                  <c:v>5.119165763781429</c:v>
                </c:pt>
                <c:pt idx="1892">
                  <c:v>5.119165763781429</c:v>
                </c:pt>
                <c:pt idx="1893">
                  <c:v>5.119165763781429</c:v>
                </c:pt>
                <c:pt idx="1894">
                  <c:v>5.119165763781429</c:v>
                </c:pt>
                <c:pt idx="1895">
                  <c:v>5.1287374317195242</c:v>
                </c:pt>
                <c:pt idx="1896">
                  <c:v>5.1430949337214296</c:v>
                </c:pt>
                <c:pt idx="1897">
                  <c:v>5.1430949337214296</c:v>
                </c:pt>
                <c:pt idx="1898">
                  <c:v>5.1383090998466674</c:v>
                </c:pt>
                <c:pt idx="1899">
                  <c:v>5.1478807677842866</c:v>
                </c:pt>
                <c:pt idx="1900">
                  <c:v>5.1526666018471428</c:v>
                </c:pt>
                <c:pt idx="1901">
                  <c:v>5.162238269784762</c:v>
                </c:pt>
                <c:pt idx="1902">
                  <c:v>5.162238269784762</c:v>
                </c:pt>
                <c:pt idx="1903">
                  <c:v>5.1526666018471428</c:v>
                </c:pt>
                <c:pt idx="1904">
                  <c:v>5.1622382697847629</c:v>
                </c:pt>
                <c:pt idx="1905">
                  <c:v>5.162238269784762</c:v>
                </c:pt>
                <c:pt idx="1906">
                  <c:v>5.1670241036580951</c:v>
                </c:pt>
                <c:pt idx="1907">
                  <c:v>5.1670241036580951</c:v>
                </c:pt>
                <c:pt idx="1908">
                  <c:v>5.1670241036580959</c:v>
                </c:pt>
                <c:pt idx="1909">
                  <c:v>5.1670241036580959</c:v>
                </c:pt>
                <c:pt idx="1910">
                  <c:v>5.1670241036580951</c:v>
                </c:pt>
                <c:pt idx="1911">
                  <c:v>5.1574524357204767</c:v>
                </c:pt>
                <c:pt idx="1912">
                  <c:v>5.1478807677828575</c:v>
                </c:pt>
                <c:pt idx="1913">
                  <c:v>5.1574524357204767</c:v>
                </c:pt>
                <c:pt idx="1914">
                  <c:v>5.1670241036580959</c:v>
                </c:pt>
                <c:pt idx="1915">
                  <c:v>5.1670241036580959</c:v>
                </c:pt>
                <c:pt idx="1916">
                  <c:v>5.1670241036580959</c:v>
                </c:pt>
                <c:pt idx="1917">
                  <c:v>5.1622382695942868</c:v>
                </c:pt>
                <c:pt idx="1918">
                  <c:v>5.1622382695942868</c:v>
                </c:pt>
                <c:pt idx="1919">
                  <c:v>5.1622382695942868</c:v>
                </c:pt>
                <c:pt idx="1920">
                  <c:v>5.1526666016566676</c:v>
                </c:pt>
                <c:pt idx="1921">
                  <c:v>5.1430949337190484</c:v>
                </c:pt>
                <c:pt idx="1922">
                  <c:v>5.13352326578143</c:v>
                </c:pt>
                <c:pt idx="1923">
                  <c:v>5.1383090996542862</c:v>
                </c:pt>
                <c:pt idx="1924">
                  <c:v>5.1478807675919054</c:v>
                </c:pt>
                <c:pt idx="1925">
                  <c:v>5.1478807675919054</c:v>
                </c:pt>
                <c:pt idx="1926">
                  <c:v>5.1383090996542862</c:v>
                </c:pt>
                <c:pt idx="1927">
                  <c:v>5.1335232657809531</c:v>
                </c:pt>
                <c:pt idx="1928">
                  <c:v>5.1335232657809531</c:v>
                </c:pt>
                <c:pt idx="1929">
                  <c:v>5.1335232657809531</c:v>
                </c:pt>
                <c:pt idx="1930">
                  <c:v>5.1287374319085712</c:v>
                </c:pt>
                <c:pt idx="1931">
                  <c:v>5.1383090998461913</c:v>
                </c:pt>
                <c:pt idx="1932">
                  <c:v>5.1383090998461913</c:v>
                </c:pt>
                <c:pt idx="1933">
                  <c:v>5.1383090998461913</c:v>
                </c:pt>
                <c:pt idx="1934">
                  <c:v>5.1383090998461913</c:v>
                </c:pt>
                <c:pt idx="1935">
                  <c:v>5.1287374319085721</c:v>
                </c:pt>
                <c:pt idx="1936">
                  <c:v>5.1287374319085721</c:v>
                </c:pt>
                <c:pt idx="1937">
                  <c:v>5.1287374319085721</c:v>
                </c:pt>
                <c:pt idx="1938">
                  <c:v>5.133523265780477</c:v>
                </c:pt>
                <c:pt idx="1939">
                  <c:v>5.133523265780477</c:v>
                </c:pt>
                <c:pt idx="1940">
                  <c:v>5.133523265780477</c:v>
                </c:pt>
                <c:pt idx="1941">
                  <c:v>5.1430949337180962</c:v>
                </c:pt>
                <c:pt idx="1942">
                  <c:v>5.1430949337180962</c:v>
                </c:pt>
                <c:pt idx="1943">
                  <c:v>5.1430949337180962</c:v>
                </c:pt>
                <c:pt idx="1944">
                  <c:v>5.1383090998452383</c:v>
                </c:pt>
                <c:pt idx="1945">
                  <c:v>5.1383090998452383</c:v>
                </c:pt>
                <c:pt idx="1946">
                  <c:v>5.1383090998452392</c:v>
                </c:pt>
                <c:pt idx="1947">
                  <c:v>5.1430949337166663</c:v>
                </c:pt>
                <c:pt idx="1948">
                  <c:v>5.1430949337166671</c:v>
                </c:pt>
                <c:pt idx="1949">
                  <c:v>5.1430949337166671</c:v>
                </c:pt>
                <c:pt idx="1950">
                  <c:v>5.1430949337166671</c:v>
                </c:pt>
                <c:pt idx="1951">
                  <c:v>5.1383090996514289</c:v>
                </c:pt>
                <c:pt idx="1952">
                  <c:v>5.1287374317138097</c:v>
                </c:pt>
                <c:pt idx="1953">
                  <c:v>5.133523265780477</c:v>
                </c:pt>
                <c:pt idx="1954">
                  <c:v>5.1335232657804761</c:v>
                </c:pt>
                <c:pt idx="1955">
                  <c:v>5.133523265780477</c:v>
                </c:pt>
                <c:pt idx="1956">
                  <c:v>5.1430949337180962</c:v>
                </c:pt>
                <c:pt idx="1957">
                  <c:v>5.1526666016557146</c:v>
                </c:pt>
                <c:pt idx="1958">
                  <c:v>5.1622382695933338</c:v>
                </c:pt>
                <c:pt idx="1959">
                  <c:v>5.1574524357214289</c:v>
                </c:pt>
                <c:pt idx="1960">
                  <c:v>5.1670241036590481</c:v>
                </c:pt>
                <c:pt idx="1961">
                  <c:v>5.1765957715966673</c:v>
                </c:pt>
                <c:pt idx="1962">
                  <c:v>5.1718099375295239</c:v>
                </c:pt>
                <c:pt idx="1963">
                  <c:v>5.1813816054671431</c:v>
                </c:pt>
                <c:pt idx="1964">
                  <c:v>5.1813816054671431</c:v>
                </c:pt>
                <c:pt idx="1965">
                  <c:v>5.1909532734047623</c:v>
                </c:pt>
                <c:pt idx="1966">
                  <c:v>5.1909532734047623</c:v>
                </c:pt>
                <c:pt idx="1967">
                  <c:v>5.1909532734047623</c:v>
                </c:pt>
                <c:pt idx="1968">
                  <c:v>5.1861674395333335</c:v>
                </c:pt>
                <c:pt idx="1969">
                  <c:v>5.1861674395333335</c:v>
                </c:pt>
                <c:pt idx="1970">
                  <c:v>5.1909532736004769</c:v>
                </c:pt>
                <c:pt idx="1971">
                  <c:v>5.1909532736004769</c:v>
                </c:pt>
                <c:pt idx="1972">
                  <c:v>5.1909532736004769</c:v>
                </c:pt>
                <c:pt idx="1973">
                  <c:v>5.2005249415380961</c:v>
                </c:pt>
                <c:pt idx="1974">
                  <c:v>5.205310775409048</c:v>
                </c:pt>
                <c:pt idx="1975">
                  <c:v>5.2148824433466672</c:v>
                </c:pt>
                <c:pt idx="1976">
                  <c:v>5.205310775409048</c:v>
                </c:pt>
                <c:pt idx="1977">
                  <c:v>5.1957391074714296</c:v>
                </c:pt>
                <c:pt idx="1978">
                  <c:v>5.1861674395338104</c:v>
                </c:pt>
              </c:numCache>
            </c:numRef>
          </c:yVal>
          <c:smooth val="0"/>
          <c:extLst>
            <c:ext xmlns:c16="http://schemas.microsoft.com/office/drawing/2014/chart" uri="{C3380CC4-5D6E-409C-BE32-E72D297353CC}">
              <c16:uniqueId val="{00000001-3348-48F8-B648-1B165A48F6DC}"/>
            </c:ext>
          </c:extLst>
        </c:ser>
        <c:dLbls>
          <c:showLegendKey val="0"/>
          <c:showVal val="0"/>
          <c:showCatName val="0"/>
          <c:showSerName val="0"/>
          <c:showPercent val="0"/>
          <c:showBubbleSize val="0"/>
        </c:dLbls>
        <c:axId val="1794549744"/>
        <c:axId val="1794544944"/>
      </c:scatterChart>
      <c:valAx>
        <c:axId val="1794549744"/>
        <c:scaling>
          <c:orientation val="minMax"/>
          <c:max val="2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a:solidFill>
                      <a:schemeClr val="tx1"/>
                    </a:solidFill>
                  </a:rPr>
                  <a:t>Time (µs)</a:t>
                </a:r>
                <a:endParaRPr lang="ja-JP" sz="14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4944"/>
        <c:crossesAt val="-6"/>
        <c:crossBetween val="midCat"/>
        <c:majorUnit val="5"/>
      </c:valAx>
      <c:valAx>
        <c:axId val="1794544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ja-JP" sz="1400">
                    <a:solidFill>
                      <a:schemeClr val="tx1"/>
                    </a:solidFill>
                  </a:rPr>
                  <a:t>Voltage</a:t>
                </a:r>
                <a:r>
                  <a:rPr lang="ja-JP" sz="1400">
                    <a:solidFill>
                      <a:schemeClr val="tx1"/>
                    </a:solidFill>
                  </a:rPr>
                  <a:t> </a:t>
                </a:r>
                <a:r>
                  <a:rPr lang="en-US" sz="1400">
                    <a:solidFill>
                      <a:schemeClr val="tx1"/>
                    </a:solidFill>
                  </a:rPr>
                  <a:t>(V)</a:t>
                </a:r>
                <a:endParaRPr lang="ja-JP" sz="14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9744"/>
        <c:crossesAt val="0"/>
        <c:crossBetween val="midCat"/>
        <c:majorUnit val="3"/>
      </c:valAx>
      <c:spPr>
        <a:noFill/>
        <a:ln w="19050">
          <a:solidFill>
            <a:sysClr val="windowText" lastClr="000000"/>
          </a:solidFill>
        </a:ln>
        <a:effectLst/>
      </c:spPr>
    </c:plotArea>
    <c:legend>
      <c:legendPos val="r"/>
      <c:layout>
        <c:manualLayout>
          <c:xMode val="edge"/>
          <c:yMode val="edge"/>
          <c:x val="0.68636551402016732"/>
          <c:y val="0.48012125098874842"/>
          <c:w val="0.21613637185545204"/>
          <c:h val="0.24100280541764263"/>
        </c:manualLayout>
      </c:layout>
      <c:overlay val="1"/>
      <c:spPr>
        <a:noFill/>
        <a:ln w="12700">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ja-JP"/>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input</c:v>
          </c:tx>
          <c:spPr>
            <a:ln w="19050" cap="rnd">
              <a:solidFill>
                <a:schemeClr val="accent1"/>
              </a:solidFill>
              <a:round/>
            </a:ln>
            <a:effectLst/>
          </c:spPr>
          <c:marker>
            <c:symbol val="none"/>
          </c:marker>
          <c:xVal>
            <c:numRef>
              <c:f>ボルテージフォロワ回路解析!$I$13:$I$1990</c:f>
              <c:numCache>
                <c:formatCode>General</c:formatCode>
                <c:ptCount val="1978"/>
                <c:pt idx="0">
                  <c:v>9.9999999999948221E-3</c:v>
                </c:pt>
                <c:pt idx="1">
                  <c:v>1.1000000000010567E-2</c:v>
                </c:pt>
                <c:pt idx="2">
                  <c:v>1.1999999999972102E-2</c:v>
                </c:pt>
                <c:pt idx="3">
                  <c:v>1.2999999999987848E-2</c:v>
                </c:pt>
                <c:pt idx="4">
                  <c:v>1.4000000000003593E-2</c:v>
                </c:pt>
                <c:pt idx="5">
                  <c:v>1.4999999999965128E-2</c:v>
                </c:pt>
                <c:pt idx="6">
                  <c:v>1.5999999999980873E-2</c:v>
                </c:pt>
                <c:pt idx="7">
                  <c:v>1.6999999999996619E-2</c:v>
                </c:pt>
                <c:pt idx="8">
                  <c:v>1.7999999999958154E-2</c:v>
                </c:pt>
                <c:pt idx="9">
                  <c:v>1.8999999999973899E-2</c:v>
                </c:pt>
                <c:pt idx="10">
                  <c:v>1.9999999999989644E-2</c:v>
                </c:pt>
                <c:pt idx="11">
                  <c:v>2.1000000000005389E-2</c:v>
                </c:pt>
                <c:pt idx="12">
                  <c:v>2.1999999999966924E-2</c:v>
                </c:pt>
                <c:pt idx="13">
                  <c:v>2.299999999998267E-2</c:v>
                </c:pt>
                <c:pt idx="14">
                  <c:v>2.3999999999998415E-2</c:v>
                </c:pt>
                <c:pt idx="15">
                  <c:v>2.499999999995995E-2</c:v>
                </c:pt>
                <c:pt idx="16">
                  <c:v>2.5999999999975695E-2</c:v>
                </c:pt>
                <c:pt idx="17">
                  <c:v>2.6999999999991441E-2</c:v>
                </c:pt>
                <c:pt idx="18">
                  <c:v>2.8000000000007186E-2</c:v>
                </c:pt>
                <c:pt idx="19">
                  <c:v>2.8999999999968721E-2</c:v>
                </c:pt>
                <c:pt idx="20">
                  <c:v>2.9999999999984466E-2</c:v>
                </c:pt>
                <c:pt idx="21">
                  <c:v>3.1000000000000211E-2</c:v>
                </c:pt>
                <c:pt idx="22">
                  <c:v>3.1999999999961747E-2</c:v>
                </c:pt>
                <c:pt idx="23">
                  <c:v>3.2999999999977492E-2</c:v>
                </c:pt>
                <c:pt idx="24">
                  <c:v>3.3999999999993237E-2</c:v>
                </c:pt>
                <c:pt idx="25">
                  <c:v>3.5000000000008982E-2</c:v>
                </c:pt>
                <c:pt idx="26">
                  <c:v>3.5999999999970514E-2</c:v>
                </c:pt>
                <c:pt idx="27">
                  <c:v>3.6999999999986266E-2</c:v>
                </c:pt>
                <c:pt idx="28">
                  <c:v>3.8000000000002004E-2</c:v>
                </c:pt>
                <c:pt idx="29">
                  <c:v>3.8999999999963543E-2</c:v>
                </c:pt>
                <c:pt idx="30">
                  <c:v>3.9999999999979288E-2</c:v>
                </c:pt>
                <c:pt idx="31">
                  <c:v>4.0999999999995033E-2</c:v>
                </c:pt>
                <c:pt idx="32">
                  <c:v>4.2000000000010779E-2</c:v>
                </c:pt>
                <c:pt idx="33">
                  <c:v>4.299999999997231E-2</c:v>
                </c:pt>
                <c:pt idx="34">
                  <c:v>4.3999999999988063E-2</c:v>
                </c:pt>
                <c:pt idx="35">
                  <c:v>4.5000000000003801E-2</c:v>
                </c:pt>
                <c:pt idx="36">
                  <c:v>4.5999999999965339E-2</c:v>
                </c:pt>
                <c:pt idx="37">
                  <c:v>4.6999999999981085E-2</c:v>
                </c:pt>
                <c:pt idx="38">
                  <c:v>4.799999999999683E-2</c:v>
                </c:pt>
                <c:pt idx="39">
                  <c:v>4.8999999999958369E-2</c:v>
                </c:pt>
                <c:pt idx="40">
                  <c:v>4.9999999999974107E-2</c:v>
                </c:pt>
                <c:pt idx="41">
                  <c:v>5.0999999999989859E-2</c:v>
                </c:pt>
                <c:pt idx="42">
                  <c:v>5.2000000000005597E-2</c:v>
                </c:pt>
                <c:pt idx="43">
                  <c:v>5.2999999999967136E-2</c:v>
                </c:pt>
                <c:pt idx="44">
                  <c:v>5.3999999999982881E-2</c:v>
                </c:pt>
                <c:pt idx="45">
                  <c:v>5.4999999999998626E-2</c:v>
                </c:pt>
                <c:pt idx="46">
                  <c:v>5.5999999999960165E-2</c:v>
                </c:pt>
                <c:pt idx="47">
                  <c:v>5.6999999999975903E-2</c:v>
                </c:pt>
                <c:pt idx="48">
                  <c:v>5.7999999999991655E-2</c:v>
                </c:pt>
                <c:pt idx="49">
                  <c:v>5.9000000000007394E-2</c:v>
                </c:pt>
                <c:pt idx="50">
                  <c:v>5.9999999999968932E-2</c:v>
                </c:pt>
                <c:pt idx="51">
                  <c:v>6.0999999999984678E-2</c:v>
                </c:pt>
                <c:pt idx="52">
                  <c:v>6.2000000000000423E-2</c:v>
                </c:pt>
                <c:pt idx="53">
                  <c:v>6.2999999999961961E-2</c:v>
                </c:pt>
                <c:pt idx="54">
                  <c:v>6.39999999999777E-2</c:v>
                </c:pt>
                <c:pt idx="55">
                  <c:v>6.4999999999993452E-2</c:v>
                </c:pt>
                <c:pt idx="56">
                  <c:v>6.600000000000919E-2</c:v>
                </c:pt>
                <c:pt idx="57">
                  <c:v>6.6999999999970722E-2</c:v>
                </c:pt>
                <c:pt idx="58">
                  <c:v>6.7999999999986474E-2</c:v>
                </c:pt>
                <c:pt idx="59">
                  <c:v>6.9000000000002226E-2</c:v>
                </c:pt>
                <c:pt idx="60">
                  <c:v>6.9999999999963758E-2</c:v>
                </c:pt>
                <c:pt idx="61">
                  <c:v>7.0999999999979496E-2</c:v>
                </c:pt>
                <c:pt idx="62">
                  <c:v>7.1999999999995248E-2</c:v>
                </c:pt>
                <c:pt idx="63">
                  <c:v>7.299999999995678E-2</c:v>
                </c:pt>
                <c:pt idx="64">
                  <c:v>7.3999999999972532E-2</c:v>
                </c:pt>
                <c:pt idx="65">
                  <c:v>7.499999999998827E-2</c:v>
                </c:pt>
                <c:pt idx="66">
                  <c:v>7.6000000000004009E-2</c:v>
                </c:pt>
                <c:pt idx="67">
                  <c:v>7.6999999999965554E-2</c:v>
                </c:pt>
                <c:pt idx="68">
                  <c:v>7.7999999999981293E-2</c:v>
                </c:pt>
                <c:pt idx="69">
                  <c:v>7.8999999999997045E-2</c:v>
                </c:pt>
                <c:pt idx="70">
                  <c:v>7.9999999999958576E-2</c:v>
                </c:pt>
                <c:pt idx="71">
                  <c:v>8.0999999999974315E-2</c:v>
                </c:pt>
                <c:pt idx="72">
                  <c:v>8.1999999999990067E-2</c:v>
                </c:pt>
                <c:pt idx="73">
                  <c:v>8.3000000000005819E-2</c:v>
                </c:pt>
                <c:pt idx="74">
                  <c:v>8.3999999999967351E-2</c:v>
                </c:pt>
                <c:pt idx="75">
                  <c:v>8.4999999999983089E-2</c:v>
                </c:pt>
                <c:pt idx="76">
                  <c:v>8.5999999999998841E-2</c:v>
                </c:pt>
                <c:pt idx="77">
                  <c:v>8.6999999999960373E-2</c:v>
                </c:pt>
                <c:pt idx="78">
                  <c:v>8.7999999999976125E-2</c:v>
                </c:pt>
                <c:pt idx="79">
                  <c:v>8.8999999999991863E-2</c:v>
                </c:pt>
                <c:pt idx="80">
                  <c:v>9.0000000000007602E-2</c:v>
                </c:pt>
                <c:pt idx="81">
                  <c:v>9.0999999999969147E-2</c:v>
                </c:pt>
                <c:pt idx="82">
                  <c:v>9.1999999999984886E-2</c:v>
                </c:pt>
                <c:pt idx="83">
                  <c:v>9.3000000000000638E-2</c:v>
                </c:pt>
                <c:pt idx="84">
                  <c:v>9.3999999999962169E-2</c:v>
                </c:pt>
                <c:pt idx="85">
                  <c:v>9.4999999999977908E-2</c:v>
                </c:pt>
                <c:pt idx="86">
                  <c:v>9.599999999999366E-2</c:v>
                </c:pt>
                <c:pt idx="87">
                  <c:v>9.7000000000009412E-2</c:v>
                </c:pt>
                <c:pt idx="88">
                  <c:v>9.7999999999970944E-2</c:v>
                </c:pt>
                <c:pt idx="89">
                  <c:v>9.8999999999986682E-2</c:v>
                </c:pt>
                <c:pt idx="90">
                  <c:v>0.10000000000000243</c:v>
                </c:pt>
                <c:pt idx="91">
                  <c:v>0.10099999999996397</c:v>
                </c:pt>
                <c:pt idx="92">
                  <c:v>0.10199999999997972</c:v>
                </c:pt>
                <c:pt idx="93">
                  <c:v>0.10299999999999546</c:v>
                </c:pt>
                <c:pt idx="94">
                  <c:v>0.10399999999995699</c:v>
                </c:pt>
                <c:pt idx="95">
                  <c:v>0.10499999999997274</c:v>
                </c:pt>
                <c:pt idx="96">
                  <c:v>0.10599999999998848</c:v>
                </c:pt>
                <c:pt idx="97">
                  <c:v>0.10700000000000423</c:v>
                </c:pt>
                <c:pt idx="98">
                  <c:v>0.10799999999996576</c:v>
                </c:pt>
                <c:pt idx="99">
                  <c:v>0.1089999999999815</c:v>
                </c:pt>
                <c:pt idx="100">
                  <c:v>0.10999999999999725</c:v>
                </c:pt>
                <c:pt idx="101">
                  <c:v>0.11099999999995878</c:v>
                </c:pt>
                <c:pt idx="102">
                  <c:v>0.11199999999997454</c:v>
                </c:pt>
                <c:pt idx="103">
                  <c:v>0.11299999999999027</c:v>
                </c:pt>
                <c:pt idx="104">
                  <c:v>0.11400000000000603</c:v>
                </c:pt>
                <c:pt idx="105">
                  <c:v>0.11499999999996756</c:v>
                </c:pt>
                <c:pt idx="106">
                  <c:v>0.11599999999998331</c:v>
                </c:pt>
                <c:pt idx="107">
                  <c:v>0.11699999999999905</c:v>
                </c:pt>
                <c:pt idx="108">
                  <c:v>0.11799999999996058</c:v>
                </c:pt>
                <c:pt idx="109">
                  <c:v>0.11899999999997633</c:v>
                </c:pt>
                <c:pt idx="110">
                  <c:v>0.11999999999999207</c:v>
                </c:pt>
                <c:pt idx="111">
                  <c:v>0.12100000000000782</c:v>
                </c:pt>
                <c:pt idx="112">
                  <c:v>0.12199999999996936</c:v>
                </c:pt>
                <c:pt idx="113">
                  <c:v>0.12299999999998509</c:v>
                </c:pt>
                <c:pt idx="114">
                  <c:v>0.12400000000000085</c:v>
                </c:pt>
                <c:pt idx="115">
                  <c:v>0.12499999999996238</c:v>
                </c:pt>
                <c:pt idx="116">
                  <c:v>0.12599999999997813</c:v>
                </c:pt>
                <c:pt idx="117">
                  <c:v>0.12699999999999387</c:v>
                </c:pt>
                <c:pt idx="118">
                  <c:v>0.12800000000000961</c:v>
                </c:pt>
                <c:pt idx="119">
                  <c:v>0.12899999999997114</c:v>
                </c:pt>
                <c:pt idx="120">
                  <c:v>0.1299999999999869</c:v>
                </c:pt>
                <c:pt idx="121">
                  <c:v>0.13100000000000264</c:v>
                </c:pt>
                <c:pt idx="122">
                  <c:v>0.13199999999996417</c:v>
                </c:pt>
                <c:pt idx="123">
                  <c:v>0.13299999999997991</c:v>
                </c:pt>
                <c:pt idx="124">
                  <c:v>0.13399999999999568</c:v>
                </c:pt>
                <c:pt idx="125">
                  <c:v>0.13499999999995721</c:v>
                </c:pt>
                <c:pt idx="126">
                  <c:v>0.13599999999997295</c:v>
                </c:pt>
                <c:pt idx="127">
                  <c:v>0.13699999999998869</c:v>
                </c:pt>
                <c:pt idx="128">
                  <c:v>0.13800000000000445</c:v>
                </c:pt>
                <c:pt idx="129">
                  <c:v>0.13899999999996598</c:v>
                </c:pt>
                <c:pt idx="130">
                  <c:v>0.13999999999998172</c:v>
                </c:pt>
                <c:pt idx="131">
                  <c:v>0.14099999999999746</c:v>
                </c:pt>
                <c:pt idx="132">
                  <c:v>0.14199999999995899</c:v>
                </c:pt>
                <c:pt idx="133">
                  <c:v>0.14299999999997476</c:v>
                </c:pt>
                <c:pt idx="134">
                  <c:v>0.1439999999999905</c:v>
                </c:pt>
                <c:pt idx="135">
                  <c:v>0.14500000000000624</c:v>
                </c:pt>
                <c:pt idx="136">
                  <c:v>0.14599999999996777</c:v>
                </c:pt>
                <c:pt idx="137">
                  <c:v>0.1469999999999835</c:v>
                </c:pt>
                <c:pt idx="138">
                  <c:v>0.14799999999999927</c:v>
                </c:pt>
                <c:pt idx="139">
                  <c:v>0.1489999999999608</c:v>
                </c:pt>
                <c:pt idx="140">
                  <c:v>0.14999999999997654</c:v>
                </c:pt>
                <c:pt idx="141">
                  <c:v>0.15099999999999228</c:v>
                </c:pt>
                <c:pt idx="142">
                  <c:v>0.15200000000000802</c:v>
                </c:pt>
                <c:pt idx="143">
                  <c:v>0.15299999999996958</c:v>
                </c:pt>
                <c:pt idx="144">
                  <c:v>0.15399999999998532</c:v>
                </c:pt>
                <c:pt idx="145">
                  <c:v>0.15500000000000105</c:v>
                </c:pt>
                <c:pt idx="146">
                  <c:v>0.15599999999996259</c:v>
                </c:pt>
                <c:pt idx="147">
                  <c:v>0.15699999999997832</c:v>
                </c:pt>
                <c:pt idx="148">
                  <c:v>0.15799999999999409</c:v>
                </c:pt>
                <c:pt idx="149">
                  <c:v>0.15900000000000983</c:v>
                </c:pt>
                <c:pt idx="150">
                  <c:v>0.15999999999997136</c:v>
                </c:pt>
                <c:pt idx="151">
                  <c:v>0.1609999999999871</c:v>
                </c:pt>
                <c:pt idx="152">
                  <c:v>0.16200000000000286</c:v>
                </c:pt>
                <c:pt idx="153">
                  <c:v>0.1629999999999644</c:v>
                </c:pt>
                <c:pt idx="154">
                  <c:v>0.16399999999998013</c:v>
                </c:pt>
                <c:pt idx="155">
                  <c:v>0.16499999999999587</c:v>
                </c:pt>
                <c:pt idx="156">
                  <c:v>0.1659999999999574</c:v>
                </c:pt>
                <c:pt idx="157">
                  <c:v>0.16699999999997317</c:v>
                </c:pt>
                <c:pt idx="158">
                  <c:v>0.16799999999998891</c:v>
                </c:pt>
                <c:pt idx="159">
                  <c:v>0.16900000000000465</c:v>
                </c:pt>
                <c:pt idx="160">
                  <c:v>0.16999999999996618</c:v>
                </c:pt>
                <c:pt idx="161">
                  <c:v>0.17099999999998194</c:v>
                </c:pt>
                <c:pt idx="162">
                  <c:v>0.17199999999999768</c:v>
                </c:pt>
                <c:pt idx="163">
                  <c:v>0.17299999999995921</c:v>
                </c:pt>
                <c:pt idx="164">
                  <c:v>0.17399999999997495</c:v>
                </c:pt>
                <c:pt idx="165">
                  <c:v>0.17499999999999069</c:v>
                </c:pt>
                <c:pt idx="166">
                  <c:v>0.17600000000000646</c:v>
                </c:pt>
                <c:pt idx="167">
                  <c:v>0.17699999999996799</c:v>
                </c:pt>
                <c:pt idx="168">
                  <c:v>0.17799999999998373</c:v>
                </c:pt>
                <c:pt idx="169">
                  <c:v>0.17899999999999947</c:v>
                </c:pt>
                <c:pt idx="170">
                  <c:v>0.179999999999961</c:v>
                </c:pt>
                <c:pt idx="171">
                  <c:v>0.18099999999997676</c:v>
                </c:pt>
                <c:pt idx="172">
                  <c:v>0.1819999999999925</c:v>
                </c:pt>
                <c:pt idx="173">
                  <c:v>0.18300000000000824</c:v>
                </c:pt>
                <c:pt idx="174">
                  <c:v>0.18399999999996977</c:v>
                </c:pt>
                <c:pt idx="175">
                  <c:v>0.18499999999998551</c:v>
                </c:pt>
                <c:pt idx="176">
                  <c:v>0.18600000000000128</c:v>
                </c:pt>
                <c:pt idx="177">
                  <c:v>0.18699999999996281</c:v>
                </c:pt>
                <c:pt idx="178">
                  <c:v>0.18799999999997855</c:v>
                </c:pt>
                <c:pt idx="179">
                  <c:v>0.18899999999999428</c:v>
                </c:pt>
                <c:pt idx="180">
                  <c:v>0.19000000000001005</c:v>
                </c:pt>
                <c:pt idx="181">
                  <c:v>0.19099999999997158</c:v>
                </c:pt>
                <c:pt idx="182">
                  <c:v>0.19199999999998732</c:v>
                </c:pt>
                <c:pt idx="183">
                  <c:v>0.19300000000000306</c:v>
                </c:pt>
                <c:pt idx="184">
                  <c:v>0.19399999999996459</c:v>
                </c:pt>
                <c:pt idx="185">
                  <c:v>0.19499999999998036</c:v>
                </c:pt>
                <c:pt idx="186">
                  <c:v>0.19599999999999609</c:v>
                </c:pt>
                <c:pt idx="187">
                  <c:v>0.19699999999995763</c:v>
                </c:pt>
                <c:pt idx="188">
                  <c:v>0.19799999999997336</c:v>
                </c:pt>
                <c:pt idx="189">
                  <c:v>0.19899999999998913</c:v>
                </c:pt>
                <c:pt idx="190">
                  <c:v>0.20000000000000487</c:v>
                </c:pt>
                <c:pt idx="191">
                  <c:v>0.2009999999999664</c:v>
                </c:pt>
                <c:pt idx="192">
                  <c:v>0.20199999999998214</c:v>
                </c:pt>
                <c:pt idx="193">
                  <c:v>0.20299999999999788</c:v>
                </c:pt>
                <c:pt idx="194">
                  <c:v>0.20399999999995944</c:v>
                </c:pt>
                <c:pt idx="195">
                  <c:v>0.20499999999997517</c:v>
                </c:pt>
                <c:pt idx="196">
                  <c:v>0.20599999999999091</c:v>
                </c:pt>
                <c:pt idx="197">
                  <c:v>0.20700000000000665</c:v>
                </c:pt>
                <c:pt idx="198">
                  <c:v>0.20799999999996818</c:v>
                </c:pt>
                <c:pt idx="199">
                  <c:v>0.20899999999998395</c:v>
                </c:pt>
                <c:pt idx="200">
                  <c:v>0.20999999999999969</c:v>
                </c:pt>
                <c:pt idx="201">
                  <c:v>0.21099999999996122</c:v>
                </c:pt>
                <c:pt idx="202">
                  <c:v>0.21199999999997696</c:v>
                </c:pt>
                <c:pt idx="203">
                  <c:v>0.2129999999999927</c:v>
                </c:pt>
                <c:pt idx="204">
                  <c:v>0.21400000000000846</c:v>
                </c:pt>
                <c:pt idx="205">
                  <c:v>0.21499999999996999</c:v>
                </c:pt>
                <c:pt idx="206">
                  <c:v>0.21599999999998573</c:v>
                </c:pt>
                <c:pt idx="207">
                  <c:v>0.21700000000000147</c:v>
                </c:pt>
                <c:pt idx="208">
                  <c:v>0.217999999999963</c:v>
                </c:pt>
                <c:pt idx="209">
                  <c:v>0.21899999999997877</c:v>
                </c:pt>
                <c:pt idx="210">
                  <c:v>0.21999999999999451</c:v>
                </c:pt>
                <c:pt idx="211">
                  <c:v>0.22100000000001024</c:v>
                </c:pt>
                <c:pt idx="212">
                  <c:v>0.22199999999997178</c:v>
                </c:pt>
                <c:pt idx="213">
                  <c:v>0.22299999999998754</c:v>
                </c:pt>
                <c:pt idx="214">
                  <c:v>0.22400000000000328</c:v>
                </c:pt>
                <c:pt idx="215">
                  <c:v>0.22499999999996481</c:v>
                </c:pt>
                <c:pt idx="216">
                  <c:v>0.22599999999998055</c:v>
                </c:pt>
                <c:pt idx="217">
                  <c:v>0.22699999999999632</c:v>
                </c:pt>
                <c:pt idx="218">
                  <c:v>0.22799999999995785</c:v>
                </c:pt>
                <c:pt idx="219">
                  <c:v>0.22899999999997359</c:v>
                </c:pt>
                <c:pt idx="220">
                  <c:v>0.22999999999998932</c:v>
                </c:pt>
                <c:pt idx="221">
                  <c:v>0.23100000000000506</c:v>
                </c:pt>
                <c:pt idx="222">
                  <c:v>0.23199999999996662</c:v>
                </c:pt>
                <c:pt idx="223">
                  <c:v>0.23299999999998236</c:v>
                </c:pt>
                <c:pt idx="224">
                  <c:v>0.2339999999999981</c:v>
                </c:pt>
                <c:pt idx="225">
                  <c:v>0.23499999999995963</c:v>
                </c:pt>
                <c:pt idx="226">
                  <c:v>0.23599999999997537</c:v>
                </c:pt>
                <c:pt idx="227">
                  <c:v>0.23699999999999113</c:v>
                </c:pt>
                <c:pt idx="228">
                  <c:v>0.23800000000000687</c:v>
                </c:pt>
                <c:pt idx="229">
                  <c:v>0.2389999999999684</c:v>
                </c:pt>
                <c:pt idx="230">
                  <c:v>0.23999999999998414</c:v>
                </c:pt>
                <c:pt idx="231">
                  <c:v>0.24099999999999988</c:v>
                </c:pt>
                <c:pt idx="232">
                  <c:v>0.24199999999996144</c:v>
                </c:pt>
                <c:pt idx="233">
                  <c:v>0.24299999999997718</c:v>
                </c:pt>
                <c:pt idx="234">
                  <c:v>0.24399999999999292</c:v>
                </c:pt>
                <c:pt idx="235">
                  <c:v>0.24500000000000866</c:v>
                </c:pt>
                <c:pt idx="236">
                  <c:v>0.24599999999997019</c:v>
                </c:pt>
                <c:pt idx="237">
                  <c:v>0.24699999999998595</c:v>
                </c:pt>
                <c:pt idx="238">
                  <c:v>0.24800000000000169</c:v>
                </c:pt>
                <c:pt idx="239">
                  <c:v>0.24899999999996322</c:v>
                </c:pt>
                <c:pt idx="240">
                  <c:v>0.24999999999997896</c:v>
                </c:pt>
                <c:pt idx="241">
                  <c:v>0.25099999999999473</c:v>
                </c:pt>
                <c:pt idx="242">
                  <c:v>0.25200000000001044</c:v>
                </c:pt>
                <c:pt idx="243">
                  <c:v>0.25299999999997203</c:v>
                </c:pt>
                <c:pt idx="244">
                  <c:v>0.25399999999998774</c:v>
                </c:pt>
                <c:pt idx="245">
                  <c:v>0.2550000000000035</c:v>
                </c:pt>
                <c:pt idx="246">
                  <c:v>0.25599999999996503</c:v>
                </c:pt>
                <c:pt idx="247">
                  <c:v>0.25699999999998074</c:v>
                </c:pt>
                <c:pt idx="248">
                  <c:v>0.25799999999999651</c:v>
                </c:pt>
                <c:pt idx="249">
                  <c:v>0.25899999999995804</c:v>
                </c:pt>
                <c:pt idx="250">
                  <c:v>0.25999999999997381</c:v>
                </c:pt>
                <c:pt idx="251">
                  <c:v>0.26099999999998952</c:v>
                </c:pt>
                <c:pt idx="252">
                  <c:v>0.26200000000000528</c:v>
                </c:pt>
                <c:pt idx="253">
                  <c:v>0.26299999999996682</c:v>
                </c:pt>
                <c:pt idx="254">
                  <c:v>0.26399999999998258</c:v>
                </c:pt>
                <c:pt idx="255">
                  <c:v>0.26499999999999829</c:v>
                </c:pt>
                <c:pt idx="256">
                  <c:v>0.26599999999995982</c:v>
                </c:pt>
                <c:pt idx="257">
                  <c:v>0.26699999999997559</c:v>
                </c:pt>
                <c:pt idx="258">
                  <c:v>0.26799999999999136</c:v>
                </c:pt>
                <c:pt idx="259">
                  <c:v>0.26900000000000707</c:v>
                </c:pt>
                <c:pt idx="260">
                  <c:v>0.2699999999999686</c:v>
                </c:pt>
                <c:pt idx="261">
                  <c:v>0.27099999999998436</c:v>
                </c:pt>
                <c:pt idx="262">
                  <c:v>0.27200000000000013</c:v>
                </c:pt>
                <c:pt idx="263">
                  <c:v>0.27299999999996166</c:v>
                </c:pt>
                <c:pt idx="264">
                  <c:v>0.27399999999997737</c:v>
                </c:pt>
                <c:pt idx="265">
                  <c:v>0.27499999999999314</c:v>
                </c:pt>
                <c:pt idx="266">
                  <c:v>0.2760000000000089</c:v>
                </c:pt>
                <c:pt idx="267">
                  <c:v>0.27699999999997044</c:v>
                </c:pt>
                <c:pt idx="268">
                  <c:v>0.27799999999998615</c:v>
                </c:pt>
                <c:pt idx="269">
                  <c:v>0.27900000000000191</c:v>
                </c:pt>
                <c:pt idx="270">
                  <c:v>0.27999999999996344</c:v>
                </c:pt>
                <c:pt idx="271">
                  <c:v>0.28099999999997916</c:v>
                </c:pt>
                <c:pt idx="272">
                  <c:v>0.28199999999999492</c:v>
                </c:pt>
                <c:pt idx="273">
                  <c:v>0.28300000000001069</c:v>
                </c:pt>
                <c:pt idx="274">
                  <c:v>0.28399999999997222</c:v>
                </c:pt>
                <c:pt idx="275">
                  <c:v>0.28499999999998793</c:v>
                </c:pt>
                <c:pt idx="276">
                  <c:v>0.2860000000000037</c:v>
                </c:pt>
                <c:pt idx="277">
                  <c:v>0.28699999999996523</c:v>
                </c:pt>
                <c:pt idx="278">
                  <c:v>0.28799999999998099</c:v>
                </c:pt>
                <c:pt idx="279">
                  <c:v>0.2889999999999967</c:v>
                </c:pt>
                <c:pt idx="280">
                  <c:v>0.28999999999995824</c:v>
                </c:pt>
                <c:pt idx="281">
                  <c:v>0.290999999999974</c:v>
                </c:pt>
                <c:pt idx="282">
                  <c:v>0.29199999999998977</c:v>
                </c:pt>
                <c:pt idx="283">
                  <c:v>0.29300000000000548</c:v>
                </c:pt>
                <c:pt idx="284">
                  <c:v>0.29399999999996701</c:v>
                </c:pt>
                <c:pt idx="285">
                  <c:v>0.29499999999998278</c:v>
                </c:pt>
                <c:pt idx="286">
                  <c:v>0.29599999999999854</c:v>
                </c:pt>
                <c:pt idx="287">
                  <c:v>0.29699999999996007</c:v>
                </c:pt>
                <c:pt idx="288">
                  <c:v>0.29799999999997578</c:v>
                </c:pt>
                <c:pt idx="289">
                  <c:v>0.29899999999999155</c:v>
                </c:pt>
                <c:pt idx="290">
                  <c:v>0.30000000000000732</c:v>
                </c:pt>
                <c:pt idx="291">
                  <c:v>0.30099999999996885</c:v>
                </c:pt>
                <c:pt idx="292">
                  <c:v>0.30199999999998456</c:v>
                </c:pt>
                <c:pt idx="293">
                  <c:v>0.30300000000000032</c:v>
                </c:pt>
                <c:pt idx="294">
                  <c:v>0.30399999999996186</c:v>
                </c:pt>
                <c:pt idx="295">
                  <c:v>0.30499999999997762</c:v>
                </c:pt>
                <c:pt idx="296">
                  <c:v>0.30599999999999333</c:v>
                </c:pt>
                <c:pt idx="297">
                  <c:v>0.3070000000000091</c:v>
                </c:pt>
                <c:pt idx="298">
                  <c:v>0.30799999999997063</c:v>
                </c:pt>
                <c:pt idx="299">
                  <c:v>0.3089999999999864</c:v>
                </c:pt>
                <c:pt idx="300">
                  <c:v>0.31000000000000211</c:v>
                </c:pt>
                <c:pt idx="301">
                  <c:v>0.31099999999996364</c:v>
                </c:pt>
                <c:pt idx="302">
                  <c:v>0.3119999999999794</c:v>
                </c:pt>
                <c:pt idx="303">
                  <c:v>0.31299999999999512</c:v>
                </c:pt>
                <c:pt idx="304">
                  <c:v>0.31399999999995665</c:v>
                </c:pt>
                <c:pt idx="305">
                  <c:v>0.31499999999997241</c:v>
                </c:pt>
                <c:pt idx="306">
                  <c:v>0.31599999999998818</c:v>
                </c:pt>
                <c:pt idx="307">
                  <c:v>0.31700000000000389</c:v>
                </c:pt>
                <c:pt idx="308">
                  <c:v>0.31799999999996542</c:v>
                </c:pt>
                <c:pt idx="309">
                  <c:v>0.31899999999998119</c:v>
                </c:pt>
                <c:pt idx="310">
                  <c:v>0.31999999999999695</c:v>
                </c:pt>
                <c:pt idx="311">
                  <c:v>0.32099999999995849</c:v>
                </c:pt>
                <c:pt idx="312">
                  <c:v>0.3219999999999742</c:v>
                </c:pt>
                <c:pt idx="313">
                  <c:v>0.32299999999998996</c:v>
                </c:pt>
                <c:pt idx="314">
                  <c:v>0.32400000000000573</c:v>
                </c:pt>
                <c:pt idx="315">
                  <c:v>0.32499999999996726</c:v>
                </c:pt>
                <c:pt idx="316">
                  <c:v>0.32599999999998297</c:v>
                </c:pt>
                <c:pt idx="317">
                  <c:v>0.32699999999999874</c:v>
                </c:pt>
                <c:pt idx="318">
                  <c:v>0.32799999999996027</c:v>
                </c:pt>
                <c:pt idx="319">
                  <c:v>0.32899999999997603</c:v>
                </c:pt>
                <c:pt idx="320">
                  <c:v>0.32999999999999174</c:v>
                </c:pt>
                <c:pt idx="321">
                  <c:v>0.33100000000000751</c:v>
                </c:pt>
                <c:pt idx="322">
                  <c:v>0.33199999999996904</c:v>
                </c:pt>
                <c:pt idx="323">
                  <c:v>0.33299999999998481</c:v>
                </c:pt>
                <c:pt idx="324">
                  <c:v>0.33400000000000052</c:v>
                </c:pt>
                <c:pt idx="325">
                  <c:v>0.33499999999996205</c:v>
                </c:pt>
                <c:pt idx="326">
                  <c:v>0.33599999999997782</c:v>
                </c:pt>
                <c:pt idx="327">
                  <c:v>0.33699999999999353</c:v>
                </c:pt>
                <c:pt idx="328">
                  <c:v>0.33800000000000929</c:v>
                </c:pt>
                <c:pt idx="329">
                  <c:v>0.33899999999997082</c:v>
                </c:pt>
                <c:pt idx="330">
                  <c:v>0.33999999999998659</c:v>
                </c:pt>
                <c:pt idx="331">
                  <c:v>0.3410000000000023</c:v>
                </c:pt>
                <c:pt idx="332">
                  <c:v>0.34199999999996389</c:v>
                </c:pt>
                <c:pt idx="333">
                  <c:v>0.3429999999999796</c:v>
                </c:pt>
                <c:pt idx="334">
                  <c:v>0.34399999999999537</c:v>
                </c:pt>
                <c:pt idx="335">
                  <c:v>0.3449999999999569</c:v>
                </c:pt>
                <c:pt idx="336">
                  <c:v>0.34599999999997261</c:v>
                </c:pt>
                <c:pt idx="337">
                  <c:v>0.34699999999998837</c:v>
                </c:pt>
                <c:pt idx="338">
                  <c:v>0.34800000000000414</c:v>
                </c:pt>
                <c:pt idx="339">
                  <c:v>0.34899999999996567</c:v>
                </c:pt>
                <c:pt idx="340">
                  <c:v>0.34999999999998138</c:v>
                </c:pt>
                <c:pt idx="341">
                  <c:v>0.35099999999999715</c:v>
                </c:pt>
                <c:pt idx="342">
                  <c:v>0.35199999999995868</c:v>
                </c:pt>
                <c:pt idx="343">
                  <c:v>0.35299999999997445</c:v>
                </c:pt>
                <c:pt idx="344">
                  <c:v>0.35399999999999016</c:v>
                </c:pt>
                <c:pt idx="345">
                  <c:v>0.35500000000000592</c:v>
                </c:pt>
                <c:pt idx="346">
                  <c:v>0.35599999999996745</c:v>
                </c:pt>
                <c:pt idx="347">
                  <c:v>0.35699999999998322</c:v>
                </c:pt>
                <c:pt idx="348">
                  <c:v>0.35799999999999893</c:v>
                </c:pt>
                <c:pt idx="349">
                  <c:v>0.35899999999996046</c:v>
                </c:pt>
                <c:pt idx="350">
                  <c:v>0.35999999999997623</c:v>
                </c:pt>
                <c:pt idx="351">
                  <c:v>0.36099999999999199</c:v>
                </c:pt>
                <c:pt idx="352">
                  <c:v>0.3620000000000077</c:v>
                </c:pt>
                <c:pt idx="353">
                  <c:v>0.36299999999996924</c:v>
                </c:pt>
                <c:pt idx="354">
                  <c:v>0.363999999999985</c:v>
                </c:pt>
                <c:pt idx="355">
                  <c:v>0.36500000000000077</c:v>
                </c:pt>
                <c:pt idx="356">
                  <c:v>0.3659999999999623</c:v>
                </c:pt>
                <c:pt idx="357">
                  <c:v>0.36699999999997801</c:v>
                </c:pt>
                <c:pt idx="358">
                  <c:v>0.36799999999999378</c:v>
                </c:pt>
                <c:pt idx="359">
                  <c:v>0.36900000000000949</c:v>
                </c:pt>
                <c:pt idx="360">
                  <c:v>0.36999999999997102</c:v>
                </c:pt>
                <c:pt idx="361">
                  <c:v>0.37099999999998678</c:v>
                </c:pt>
                <c:pt idx="362">
                  <c:v>0.37200000000000255</c:v>
                </c:pt>
                <c:pt idx="363">
                  <c:v>0.37299999999996408</c:v>
                </c:pt>
                <c:pt idx="364">
                  <c:v>0.37399999999997979</c:v>
                </c:pt>
                <c:pt idx="365">
                  <c:v>0.37499999999999556</c:v>
                </c:pt>
                <c:pt idx="366">
                  <c:v>0.37599999999995709</c:v>
                </c:pt>
                <c:pt idx="367">
                  <c:v>0.37699999999997286</c:v>
                </c:pt>
                <c:pt idx="368">
                  <c:v>0.37799999999998857</c:v>
                </c:pt>
                <c:pt idx="369">
                  <c:v>0.37900000000000433</c:v>
                </c:pt>
                <c:pt idx="370">
                  <c:v>0.37999999999996587</c:v>
                </c:pt>
                <c:pt idx="371">
                  <c:v>0.38099999999998163</c:v>
                </c:pt>
                <c:pt idx="372">
                  <c:v>0.38199999999999734</c:v>
                </c:pt>
                <c:pt idx="373">
                  <c:v>0.38299999999995887</c:v>
                </c:pt>
                <c:pt idx="374">
                  <c:v>0.38399999999997464</c:v>
                </c:pt>
                <c:pt idx="375">
                  <c:v>0.38499999999999041</c:v>
                </c:pt>
                <c:pt idx="376">
                  <c:v>0.38600000000000612</c:v>
                </c:pt>
                <c:pt idx="377">
                  <c:v>0.38699999999996765</c:v>
                </c:pt>
                <c:pt idx="378">
                  <c:v>0.38799999999998341</c:v>
                </c:pt>
                <c:pt idx="379">
                  <c:v>0.38899999999999918</c:v>
                </c:pt>
                <c:pt idx="380">
                  <c:v>0.38999999999996071</c:v>
                </c:pt>
                <c:pt idx="381">
                  <c:v>0.39099999999997642</c:v>
                </c:pt>
                <c:pt idx="382">
                  <c:v>0.39199999999999219</c:v>
                </c:pt>
                <c:pt idx="383">
                  <c:v>0.3930000000000079</c:v>
                </c:pt>
                <c:pt idx="384">
                  <c:v>0.39399999999996949</c:v>
                </c:pt>
                <c:pt idx="385">
                  <c:v>0.3949999999999852</c:v>
                </c:pt>
                <c:pt idx="386">
                  <c:v>0.39600000000000096</c:v>
                </c:pt>
                <c:pt idx="387">
                  <c:v>0.39699999999996249</c:v>
                </c:pt>
                <c:pt idx="388">
                  <c:v>0.39799999999997826</c:v>
                </c:pt>
                <c:pt idx="389">
                  <c:v>0.39899999999999397</c:v>
                </c:pt>
                <c:pt idx="390">
                  <c:v>0.40000000000000974</c:v>
                </c:pt>
                <c:pt idx="391">
                  <c:v>0.40099999999997127</c:v>
                </c:pt>
                <c:pt idx="392">
                  <c:v>0.40199999999998698</c:v>
                </c:pt>
                <c:pt idx="393">
                  <c:v>0.40300000000000274</c:v>
                </c:pt>
                <c:pt idx="394">
                  <c:v>0.40399999999996428</c:v>
                </c:pt>
                <c:pt idx="395">
                  <c:v>0.40499999999998004</c:v>
                </c:pt>
                <c:pt idx="396">
                  <c:v>0.40599999999999575</c:v>
                </c:pt>
                <c:pt idx="397">
                  <c:v>0.40699999999995728</c:v>
                </c:pt>
                <c:pt idx="398">
                  <c:v>0.40799999999997305</c:v>
                </c:pt>
                <c:pt idx="399">
                  <c:v>0.40899999999998882</c:v>
                </c:pt>
                <c:pt idx="400">
                  <c:v>0.41000000000000453</c:v>
                </c:pt>
                <c:pt idx="401">
                  <c:v>0.41099999999996606</c:v>
                </c:pt>
                <c:pt idx="402">
                  <c:v>0.41199999999998183</c:v>
                </c:pt>
                <c:pt idx="403">
                  <c:v>0.41299999999999759</c:v>
                </c:pt>
                <c:pt idx="404">
                  <c:v>0.41399999999995912</c:v>
                </c:pt>
                <c:pt idx="405">
                  <c:v>0.41499999999997483</c:v>
                </c:pt>
                <c:pt idx="406">
                  <c:v>0.4159999999999906</c:v>
                </c:pt>
                <c:pt idx="407">
                  <c:v>0.41700000000000637</c:v>
                </c:pt>
                <c:pt idx="408">
                  <c:v>0.4179999999999679</c:v>
                </c:pt>
                <c:pt idx="409">
                  <c:v>0.41899999999998361</c:v>
                </c:pt>
                <c:pt idx="410">
                  <c:v>0.41999999999999937</c:v>
                </c:pt>
                <c:pt idx="411">
                  <c:v>0.42099999999996091</c:v>
                </c:pt>
                <c:pt idx="412">
                  <c:v>0.42199999999997667</c:v>
                </c:pt>
                <c:pt idx="413">
                  <c:v>0.42299999999999238</c:v>
                </c:pt>
                <c:pt idx="414">
                  <c:v>0.42400000000000815</c:v>
                </c:pt>
                <c:pt idx="415">
                  <c:v>0.42499999999996968</c:v>
                </c:pt>
                <c:pt idx="416">
                  <c:v>0.42599999999998539</c:v>
                </c:pt>
                <c:pt idx="417">
                  <c:v>0.42700000000000116</c:v>
                </c:pt>
                <c:pt idx="418">
                  <c:v>0.42799999999996269</c:v>
                </c:pt>
                <c:pt idx="419">
                  <c:v>0.42899999999997845</c:v>
                </c:pt>
                <c:pt idx="420">
                  <c:v>0.42999999999999416</c:v>
                </c:pt>
                <c:pt idx="421">
                  <c:v>0.43100000000000993</c:v>
                </c:pt>
                <c:pt idx="422">
                  <c:v>0.43199999999997146</c:v>
                </c:pt>
                <c:pt idx="423">
                  <c:v>0.43299999999998723</c:v>
                </c:pt>
                <c:pt idx="424">
                  <c:v>0.43400000000000294</c:v>
                </c:pt>
                <c:pt idx="425">
                  <c:v>0.43499999999996447</c:v>
                </c:pt>
                <c:pt idx="426">
                  <c:v>0.43599999999998024</c:v>
                </c:pt>
                <c:pt idx="427">
                  <c:v>0.436999999999996</c:v>
                </c:pt>
                <c:pt idx="428">
                  <c:v>0.43799999999995753</c:v>
                </c:pt>
                <c:pt idx="429">
                  <c:v>0.43899999999997324</c:v>
                </c:pt>
                <c:pt idx="430">
                  <c:v>0.43999999999998901</c:v>
                </c:pt>
                <c:pt idx="431">
                  <c:v>0.44100000000000478</c:v>
                </c:pt>
                <c:pt idx="432">
                  <c:v>0.44199999999996631</c:v>
                </c:pt>
                <c:pt idx="433">
                  <c:v>0.44299999999998202</c:v>
                </c:pt>
                <c:pt idx="434">
                  <c:v>0.44399999999999779</c:v>
                </c:pt>
                <c:pt idx="435">
                  <c:v>0.44499999999995932</c:v>
                </c:pt>
                <c:pt idx="436">
                  <c:v>0.44599999999997508</c:v>
                </c:pt>
                <c:pt idx="437">
                  <c:v>0.44699999999999079</c:v>
                </c:pt>
                <c:pt idx="438">
                  <c:v>0.44800000000000656</c:v>
                </c:pt>
                <c:pt idx="439">
                  <c:v>0.44899999999996809</c:v>
                </c:pt>
                <c:pt idx="440">
                  <c:v>0.44999999999998386</c:v>
                </c:pt>
                <c:pt idx="441">
                  <c:v>0.45099999999999957</c:v>
                </c:pt>
                <c:pt idx="442">
                  <c:v>0.4519999999999611</c:v>
                </c:pt>
                <c:pt idx="443">
                  <c:v>0.45299999999997687</c:v>
                </c:pt>
                <c:pt idx="444">
                  <c:v>0.45399999999999263</c:v>
                </c:pt>
                <c:pt idx="445">
                  <c:v>0.45500000000000834</c:v>
                </c:pt>
                <c:pt idx="446">
                  <c:v>0.45599999999996987</c:v>
                </c:pt>
                <c:pt idx="447">
                  <c:v>0.45699999999998564</c:v>
                </c:pt>
                <c:pt idx="448">
                  <c:v>0.45800000000000135</c:v>
                </c:pt>
                <c:pt idx="449">
                  <c:v>0.45899999999996288</c:v>
                </c:pt>
                <c:pt idx="450">
                  <c:v>0.45999999999997865</c:v>
                </c:pt>
                <c:pt idx="451">
                  <c:v>0.46099999999999441</c:v>
                </c:pt>
                <c:pt idx="452">
                  <c:v>0.46200000000001012</c:v>
                </c:pt>
                <c:pt idx="453">
                  <c:v>0.46299999999997166</c:v>
                </c:pt>
                <c:pt idx="454">
                  <c:v>0.46399999999998742</c:v>
                </c:pt>
                <c:pt idx="455">
                  <c:v>0.46500000000000319</c:v>
                </c:pt>
                <c:pt idx="456">
                  <c:v>0.46599999999996472</c:v>
                </c:pt>
                <c:pt idx="457">
                  <c:v>0.46699999999998043</c:v>
                </c:pt>
                <c:pt idx="458">
                  <c:v>0.4679999999999962</c:v>
                </c:pt>
                <c:pt idx="459">
                  <c:v>0.46899999999995773</c:v>
                </c:pt>
                <c:pt idx="460">
                  <c:v>0.46999999999997349</c:v>
                </c:pt>
                <c:pt idx="461">
                  <c:v>0.47099999999998921</c:v>
                </c:pt>
                <c:pt idx="462">
                  <c:v>0.47200000000000497</c:v>
                </c:pt>
                <c:pt idx="463">
                  <c:v>0.4729999999999665</c:v>
                </c:pt>
                <c:pt idx="464">
                  <c:v>0.47399999999998227</c:v>
                </c:pt>
                <c:pt idx="465">
                  <c:v>0.47499999999999798</c:v>
                </c:pt>
                <c:pt idx="466">
                  <c:v>0.47599999999995951</c:v>
                </c:pt>
                <c:pt idx="467">
                  <c:v>0.47699999999997528</c:v>
                </c:pt>
                <c:pt idx="468">
                  <c:v>0.47799999999999104</c:v>
                </c:pt>
                <c:pt idx="469">
                  <c:v>0.47900000000000675</c:v>
                </c:pt>
                <c:pt idx="470">
                  <c:v>0.47999999999996829</c:v>
                </c:pt>
                <c:pt idx="471">
                  <c:v>0.48099999999998405</c:v>
                </c:pt>
                <c:pt idx="472">
                  <c:v>0.48199999999999976</c:v>
                </c:pt>
                <c:pt idx="473">
                  <c:v>0.48299999999996135</c:v>
                </c:pt>
                <c:pt idx="474">
                  <c:v>0.48399999999997706</c:v>
                </c:pt>
                <c:pt idx="475">
                  <c:v>0.48499999999999283</c:v>
                </c:pt>
                <c:pt idx="476">
                  <c:v>0.48600000000000854</c:v>
                </c:pt>
                <c:pt idx="477">
                  <c:v>0.48699999999997012</c:v>
                </c:pt>
                <c:pt idx="478">
                  <c:v>0.48799999999998583</c:v>
                </c:pt>
                <c:pt idx="479">
                  <c:v>0.4890000000000016</c:v>
                </c:pt>
                <c:pt idx="480">
                  <c:v>0.48999999999996313</c:v>
                </c:pt>
                <c:pt idx="481">
                  <c:v>0.49099999999997884</c:v>
                </c:pt>
                <c:pt idx="482">
                  <c:v>0.49199999999999461</c:v>
                </c:pt>
                <c:pt idx="483">
                  <c:v>0.49300000000001037</c:v>
                </c:pt>
                <c:pt idx="484">
                  <c:v>0.49399999999997191</c:v>
                </c:pt>
                <c:pt idx="485">
                  <c:v>0.49499999999998762</c:v>
                </c:pt>
                <c:pt idx="486">
                  <c:v>0.49600000000000338</c:v>
                </c:pt>
                <c:pt idx="487">
                  <c:v>0.49699999999996491</c:v>
                </c:pt>
                <c:pt idx="488">
                  <c:v>0.49799999999998068</c:v>
                </c:pt>
                <c:pt idx="489">
                  <c:v>0.49899999999999639</c:v>
                </c:pt>
                <c:pt idx="490">
                  <c:v>0.49999999999995792</c:v>
                </c:pt>
                <c:pt idx="491">
                  <c:v>0.50099999999997369</c:v>
                </c:pt>
                <c:pt idx="492">
                  <c:v>0.50199999999998945</c:v>
                </c:pt>
                <c:pt idx="493">
                  <c:v>0.50300000000000522</c:v>
                </c:pt>
                <c:pt idx="494">
                  <c:v>0.5039999999999667</c:v>
                </c:pt>
                <c:pt idx="495">
                  <c:v>0.50499999999998246</c:v>
                </c:pt>
                <c:pt idx="496">
                  <c:v>0.50599999999999823</c:v>
                </c:pt>
                <c:pt idx="497">
                  <c:v>0.50699999999995971</c:v>
                </c:pt>
                <c:pt idx="498">
                  <c:v>0.50799999999997547</c:v>
                </c:pt>
                <c:pt idx="499">
                  <c:v>0.50899999999999124</c:v>
                </c:pt>
                <c:pt idx="500">
                  <c:v>0.510000000000007</c:v>
                </c:pt>
                <c:pt idx="501">
                  <c:v>0.51099999999996848</c:v>
                </c:pt>
                <c:pt idx="502">
                  <c:v>0.51199999999998425</c:v>
                </c:pt>
                <c:pt idx="503">
                  <c:v>0.51300000000000001</c:v>
                </c:pt>
                <c:pt idx="504">
                  <c:v>0.51399999999996149</c:v>
                </c:pt>
                <c:pt idx="505">
                  <c:v>0.51499999999997725</c:v>
                </c:pt>
                <c:pt idx="506">
                  <c:v>0.51599999999999302</c:v>
                </c:pt>
                <c:pt idx="507">
                  <c:v>0.51700000000000879</c:v>
                </c:pt>
                <c:pt idx="508">
                  <c:v>0.51799999999997026</c:v>
                </c:pt>
                <c:pt idx="509">
                  <c:v>0.51899999999998603</c:v>
                </c:pt>
                <c:pt idx="510">
                  <c:v>0.52000000000000179</c:v>
                </c:pt>
                <c:pt idx="511">
                  <c:v>0.52099999999996338</c:v>
                </c:pt>
                <c:pt idx="512">
                  <c:v>0.52199999999997904</c:v>
                </c:pt>
                <c:pt idx="513">
                  <c:v>0.5229999999999948</c:v>
                </c:pt>
                <c:pt idx="514">
                  <c:v>0.52400000000001057</c:v>
                </c:pt>
                <c:pt idx="515">
                  <c:v>0.52499999999997216</c:v>
                </c:pt>
                <c:pt idx="516">
                  <c:v>0.52599999999998781</c:v>
                </c:pt>
                <c:pt idx="517">
                  <c:v>0.52700000000000358</c:v>
                </c:pt>
                <c:pt idx="518">
                  <c:v>0.52799999999996516</c:v>
                </c:pt>
                <c:pt idx="519">
                  <c:v>0.52899999999998082</c:v>
                </c:pt>
                <c:pt idx="520">
                  <c:v>0.52999999999999658</c:v>
                </c:pt>
                <c:pt idx="521">
                  <c:v>0.53099999999995817</c:v>
                </c:pt>
                <c:pt idx="522">
                  <c:v>0.53199999999997394</c:v>
                </c:pt>
                <c:pt idx="523">
                  <c:v>0.53299999999998959</c:v>
                </c:pt>
                <c:pt idx="524">
                  <c:v>0.53400000000000536</c:v>
                </c:pt>
                <c:pt idx="525">
                  <c:v>0.53499999999996695</c:v>
                </c:pt>
                <c:pt idx="526">
                  <c:v>0.53599999999998271</c:v>
                </c:pt>
                <c:pt idx="527">
                  <c:v>0.53699999999999837</c:v>
                </c:pt>
                <c:pt idx="528">
                  <c:v>0.53799999999995995</c:v>
                </c:pt>
                <c:pt idx="529">
                  <c:v>0.53899999999997572</c:v>
                </c:pt>
                <c:pt idx="530">
                  <c:v>0.53999999999999149</c:v>
                </c:pt>
                <c:pt idx="531">
                  <c:v>0.54100000000000714</c:v>
                </c:pt>
                <c:pt idx="532">
                  <c:v>0.54199999999996873</c:v>
                </c:pt>
                <c:pt idx="533">
                  <c:v>0.5429999999999845</c:v>
                </c:pt>
                <c:pt idx="534">
                  <c:v>0.54400000000000026</c:v>
                </c:pt>
                <c:pt idx="535">
                  <c:v>0.54499999999996174</c:v>
                </c:pt>
                <c:pt idx="536">
                  <c:v>0.5459999999999775</c:v>
                </c:pt>
                <c:pt idx="537">
                  <c:v>0.54699999999999327</c:v>
                </c:pt>
                <c:pt idx="538">
                  <c:v>0.54800000000000904</c:v>
                </c:pt>
                <c:pt idx="539">
                  <c:v>0.54899999999997051</c:v>
                </c:pt>
                <c:pt idx="540">
                  <c:v>0.54999999999998628</c:v>
                </c:pt>
                <c:pt idx="541">
                  <c:v>0.55100000000000204</c:v>
                </c:pt>
                <c:pt idx="542">
                  <c:v>0.55199999999996352</c:v>
                </c:pt>
                <c:pt idx="543">
                  <c:v>0.55299999999997929</c:v>
                </c:pt>
                <c:pt idx="544">
                  <c:v>0.55399999999999505</c:v>
                </c:pt>
                <c:pt idx="545">
                  <c:v>0.55500000000001082</c:v>
                </c:pt>
                <c:pt idx="546">
                  <c:v>0.55599999999997229</c:v>
                </c:pt>
                <c:pt idx="547">
                  <c:v>0.55699999999998806</c:v>
                </c:pt>
                <c:pt idx="548">
                  <c:v>0.55800000000000383</c:v>
                </c:pt>
                <c:pt idx="549">
                  <c:v>0.5589999999999653</c:v>
                </c:pt>
                <c:pt idx="550">
                  <c:v>0.55999999999998107</c:v>
                </c:pt>
                <c:pt idx="551">
                  <c:v>0.56099999999999683</c:v>
                </c:pt>
                <c:pt idx="552">
                  <c:v>0.56199999999995831</c:v>
                </c:pt>
                <c:pt idx="553">
                  <c:v>0.56299999999997408</c:v>
                </c:pt>
                <c:pt idx="554">
                  <c:v>0.56399999999998984</c:v>
                </c:pt>
                <c:pt idx="555">
                  <c:v>0.56500000000000561</c:v>
                </c:pt>
                <c:pt idx="556">
                  <c:v>0.56599999999996708</c:v>
                </c:pt>
                <c:pt idx="557">
                  <c:v>0.56699999999998285</c:v>
                </c:pt>
                <c:pt idx="558">
                  <c:v>0.56799999999999862</c:v>
                </c:pt>
                <c:pt idx="559">
                  <c:v>0.5689999999999602</c:v>
                </c:pt>
                <c:pt idx="560">
                  <c:v>0.56999999999997586</c:v>
                </c:pt>
                <c:pt idx="561">
                  <c:v>0.57099999999999163</c:v>
                </c:pt>
                <c:pt idx="562">
                  <c:v>0.57200000000000739</c:v>
                </c:pt>
                <c:pt idx="563">
                  <c:v>0.57299999999996898</c:v>
                </c:pt>
                <c:pt idx="564">
                  <c:v>0.57399999999998463</c:v>
                </c:pt>
                <c:pt idx="565">
                  <c:v>0.5750000000000004</c:v>
                </c:pt>
                <c:pt idx="566">
                  <c:v>0.57599999999996199</c:v>
                </c:pt>
                <c:pt idx="567">
                  <c:v>0.57699999999997775</c:v>
                </c:pt>
                <c:pt idx="568">
                  <c:v>0.57799999999999341</c:v>
                </c:pt>
                <c:pt idx="569">
                  <c:v>0.57900000000000917</c:v>
                </c:pt>
                <c:pt idx="570">
                  <c:v>0.57999999999997076</c:v>
                </c:pt>
                <c:pt idx="571">
                  <c:v>0.58099999999998653</c:v>
                </c:pt>
                <c:pt idx="572">
                  <c:v>0.58200000000000218</c:v>
                </c:pt>
                <c:pt idx="573">
                  <c:v>0.58299999999996377</c:v>
                </c:pt>
                <c:pt idx="574">
                  <c:v>0.58399999999997954</c:v>
                </c:pt>
                <c:pt idx="575">
                  <c:v>0.5849999999999953</c:v>
                </c:pt>
                <c:pt idx="576">
                  <c:v>0.58599999999995678</c:v>
                </c:pt>
                <c:pt idx="577">
                  <c:v>0.58699999999997254</c:v>
                </c:pt>
                <c:pt idx="578">
                  <c:v>0.58799999999998831</c:v>
                </c:pt>
                <c:pt idx="579">
                  <c:v>0.58900000000000396</c:v>
                </c:pt>
                <c:pt idx="580">
                  <c:v>0.58999999999996555</c:v>
                </c:pt>
                <c:pt idx="581">
                  <c:v>0.59099999999998132</c:v>
                </c:pt>
                <c:pt idx="582">
                  <c:v>0.59199999999999708</c:v>
                </c:pt>
                <c:pt idx="583">
                  <c:v>0.59299999999995856</c:v>
                </c:pt>
                <c:pt idx="584">
                  <c:v>0.59399999999997433</c:v>
                </c:pt>
                <c:pt idx="585">
                  <c:v>0.59499999999999009</c:v>
                </c:pt>
                <c:pt idx="586">
                  <c:v>0.59600000000000586</c:v>
                </c:pt>
                <c:pt idx="587">
                  <c:v>0.59699999999996733</c:v>
                </c:pt>
                <c:pt idx="588">
                  <c:v>0.5979999999999831</c:v>
                </c:pt>
                <c:pt idx="589">
                  <c:v>0.59899999999999887</c:v>
                </c:pt>
                <c:pt idx="590">
                  <c:v>0.59999999999996034</c:v>
                </c:pt>
                <c:pt idx="591">
                  <c:v>0.60099999999997611</c:v>
                </c:pt>
                <c:pt idx="592">
                  <c:v>0.60199999999999187</c:v>
                </c:pt>
                <c:pt idx="593">
                  <c:v>0.60300000000000764</c:v>
                </c:pt>
                <c:pt idx="594">
                  <c:v>0.60399999999996912</c:v>
                </c:pt>
                <c:pt idx="595">
                  <c:v>0.60499999999998488</c:v>
                </c:pt>
                <c:pt idx="596">
                  <c:v>0.60600000000000065</c:v>
                </c:pt>
                <c:pt idx="597">
                  <c:v>0.60699999999996213</c:v>
                </c:pt>
                <c:pt idx="598">
                  <c:v>0.60799999999997789</c:v>
                </c:pt>
                <c:pt idx="599">
                  <c:v>0.60899999999999366</c:v>
                </c:pt>
                <c:pt idx="600">
                  <c:v>0.61000000000000942</c:v>
                </c:pt>
                <c:pt idx="601">
                  <c:v>0.6109999999999709</c:v>
                </c:pt>
                <c:pt idx="602">
                  <c:v>0.61199999999998667</c:v>
                </c:pt>
                <c:pt idx="603">
                  <c:v>0.61300000000000243</c:v>
                </c:pt>
                <c:pt idx="604">
                  <c:v>0.61399999999996402</c:v>
                </c:pt>
                <c:pt idx="605">
                  <c:v>0.61499999999997967</c:v>
                </c:pt>
                <c:pt idx="606">
                  <c:v>0.61599999999999544</c:v>
                </c:pt>
                <c:pt idx="607">
                  <c:v>0.61699999999995703</c:v>
                </c:pt>
                <c:pt idx="608">
                  <c:v>0.61799999999997279</c:v>
                </c:pt>
                <c:pt idx="609">
                  <c:v>0.61899999999998845</c:v>
                </c:pt>
                <c:pt idx="610">
                  <c:v>0.62000000000000421</c:v>
                </c:pt>
                <c:pt idx="611">
                  <c:v>0.6209999999999658</c:v>
                </c:pt>
                <c:pt idx="612">
                  <c:v>0.62199999999998146</c:v>
                </c:pt>
                <c:pt idx="613">
                  <c:v>0.62299999999999722</c:v>
                </c:pt>
                <c:pt idx="614">
                  <c:v>0.62399999999995881</c:v>
                </c:pt>
                <c:pt idx="615">
                  <c:v>0.62499999999997458</c:v>
                </c:pt>
                <c:pt idx="616">
                  <c:v>0.62599999999999023</c:v>
                </c:pt>
                <c:pt idx="617">
                  <c:v>0.627000000000006</c:v>
                </c:pt>
                <c:pt idx="618">
                  <c:v>0.62799999999996758</c:v>
                </c:pt>
                <c:pt idx="619">
                  <c:v>0.62899999999998335</c:v>
                </c:pt>
                <c:pt idx="620">
                  <c:v>0.62999999999999901</c:v>
                </c:pt>
                <c:pt idx="621">
                  <c:v>0.63099999999996059</c:v>
                </c:pt>
                <c:pt idx="622">
                  <c:v>0.63199999999997636</c:v>
                </c:pt>
                <c:pt idx="623">
                  <c:v>0.63299999999999212</c:v>
                </c:pt>
                <c:pt idx="624">
                  <c:v>0.63400000000000778</c:v>
                </c:pt>
                <c:pt idx="625">
                  <c:v>0.63499999999996937</c:v>
                </c:pt>
                <c:pt idx="626">
                  <c:v>0.63599999999998513</c:v>
                </c:pt>
                <c:pt idx="627">
                  <c:v>0.6370000000000009</c:v>
                </c:pt>
                <c:pt idx="628">
                  <c:v>0.63799999999996237</c:v>
                </c:pt>
                <c:pt idx="629">
                  <c:v>0.63899999999997814</c:v>
                </c:pt>
                <c:pt idx="630">
                  <c:v>0.63999999999999391</c:v>
                </c:pt>
                <c:pt idx="631">
                  <c:v>0.64100000000000956</c:v>
                </c:pt>
                <c:pt idx="632">
                  <c:v>0.64199999999997115</c:v>
                </c:pt>
                <c:pt idx="633">
                  <c:v>0.64299999999998692</c:v>
                </c:pt>
                <c:pt idx="634">
                  <c:v>0.64400000000000268</c:v>
                </c:pt>
                <c:pt idx="635">
                  <c:v>0.64499999999996416</c:v>
                </c:pt>
                <c:pt idx="636">
                  <c:v>0.64599999999997992</c:v>
                </c:pt>
                <c:pt idx="637">
                  <c:v>0.64699999999999569</c:v>
                </c:pt>
                <c:pt idx="638">
                  <c:v>0.64799999999995717</c:v>
                </c:pt>
                <c:pt idx="639">
                  <c:v>0.64899999999997293</c:v>
                </c:pt>
                <c:pt idx="640">
                  <c:v>0.6499999999999887</c:v>
                </c:pt>
                <c:pt idx="641">
                  <c:v>0.65100000000000446</c:v>
                </c:pt>
                <c:pt idx="642">
                  <c:v>0.65199999999996594</c:v>
                </c:pt>
                <c:pt idx="643">
                  <c:v>0.65299999999998171</c:v>
                </c:pt>
                <c:pt idx="644">
                  <c:v>0.65399999999999747</c:v>
                </c:pt>
                <c:pt idx="645">
                  <c:v>0.65499999999995895</c:v>
                </c:pt>
                <c:pt idx="646">
                  <c:v>0.65599999999997471</c:v>
                </c:pt>
                <c:pt idx="647">
                  <c:v>0.65699999999999048</c:v>
                </c:pt>
                <c:pt idx="648">
                  <c:v>0.65800000000000625</c:v>
                </c:pt>
                <c:pt idx="649">
                  <c:v>0.65899999999996772</c:v>
                </c:pt>
                <c:pt idx="650">
                  <c:v>0.65999999999998349</c:v>
                </c:pt>
                <c:pt idx="651">
                  <c:v>0.66099999999999925</c:v>
                </c:pt>
                <c:pt idx="652">
                  <c:v>0.66199999999996084</c:v>
                </c:pt>
                <c:pt idx="653">
                  <c:v>0.6629999999999765</c:v>
                </c:pt>
                <c:pt idx="654">
                  <c:v>0.66399999999999226</c:v>
                </c:pt>
                <c:pt idx="655">
                  <c:v>0.66500000000000803</c:v>
                </c:pt>
                <c:pt idx="656">
                  <c:v>0.66599999999996962</c:v>
                </c:pt>
                <c:pt idx="657">
                  <c:v>0.66699999999998527</c:v>
                </c:pt>
                <c:pt idx="658">
                  <c:v>0.66800000000000104</c:v>
                </c:pt>
                <c:pt idx="659">
                  <c:v>0.66899999999996262</c:v>
                </c:pt>
                <c:pt idx="660">
                  <c:v>0.66999999999997839</c:v>
                </c:pt>
                <c:pt idx="661">
                  <c:v>0.67099999999999405</c:v>
                </c:pt>
                <c:pt idx="662">
                  <c:v>0.67200000000000981</c:v>
                </c:pt>
                <c:pt idx="663">
                  <c:v>0.6729999999999714</c:v>
                </c:pt>
                <c:pt idx="664">
                  <c:v>0.67399999999998705</c:v>
                </c:pt>
                <c:pt idx="665">
                  <c:v>0.67500000000000282</c:v>
                </c:pt>
                <c:pt idx="666">
                  <c:v>0.67599999999996441</c:v>
                </c:pt>
                <c:pt idx="667">
                  <c:v>0.67699999999998017</c:v>
                </c:pt>
                <c:pt idx="668">
                  <c:v>0.67799999999999583</c:v>
                </c:pt>
                <c:pt idx="669">
                  <c:v>0.67899999999995742</c:v>
                </c:pt>
                <c:pt idx="670">
                  <c:v>0.67999999999997318</c:v>
                </c:pt>
                <c:pt idx="671">
                  <c:v>0.68099999999998895</c:v>
                </c:pt>
                <c:pt idx="672">
                  <c:v>0.6820000000000046</c:v>
                </c:pt>
                <c:pt idx="673">
                  <c:v>0.68299999999996619</c:v>
                </c:pt>
                <c:pt idx="674">
                  <c:v>0.68399999999998196</c:v>
                </c:pt>
                <c:pt idx="675">
                  <c:v>0.68499999999999772</c:v>
                </c:pt>
                <c:pt idx="676">
                  <c:v>0.6859999999999592</c:v>
                </c:pt>
                <c:pt idx="677">
                  <c:v>0.68699999999997496</c:v>
                </c:pt>
                <c:pt idx="678">
                  <c:v>0.68799999999999073</c:v>
                </c:pt>
                <c:pt idx="679">
                  <c:v>0.6890000000000065</c:v>
                </c:pt>
                <c:pt idx="680">
                  <c:v>0.68999999999996797</c:v>
                </c:pt>
                <c:pt idx="681">
                  <c:v>0.69099999999998374</c:v>
                </c:pt>
                <c:pt idx="682">
                  <c:v>0.6919999999999995</c:v>
                </c:pt>
                <c:pt idx="683">
                  <c:v>0.69299999999996098</c:v>
                </c:pt>
                <c:pt idx="684">
                  <c:v>0.69399999999997675</c:v>
                </c:pt>
                <c:pt idx="685">
                  <c:v>0.69499999999999251</c:v>
                </c:pt>
                <c:pt idx="686">
                  <c:v>0.69600000000000828</c:v>
                </c:pt>
                <c:pt idx="687">
                  <c:v>0.69699999999996975</c:v>
                </c:pt>
                <c:pt idx="688">
                  <c:v>0.69799999999998552</c:v>
                </c:pt>
                <c:pt idx="689">
                  <c:v>0.69900000000000129</c:v>
                </c:pt>
                <c:pt idx="690">
                  <c:v>0.69999999999996276</c:v>
                </c:pt>
                <c:pt idx="691">
                  <c:v>0.70099999999997853</c:v>
                </c:pt>
                <c:pt idx="692">
                  <c:v>0.7019999999999943</c:v>
                </c:pt>
                <c:pt idx="693">
                  <c:v>0.70300000000001006</c:v>
                </c:pt>
                <c:pt idx="694">
                  <c:v>0.70399999999997154</c:v>
                </c:pt>
                <c:pt idx="695">
                  <c:v>0.7049999999999873</c:v>
                </c:pt>
                <c:pt idx="696">
                  <c:v>0.70600000000000307</c:v>
                </c:pt>
                <c:pt idx="697">
                  <c:v>0.70699999999996455</c:v>
                </c:pt>
                <c:pt idx="698">
                  <c:v>0.70799999999998031</c:v>
                </c:pt>
                <c:pt idx="699">
                  <c:v>0.70899999999999608</c:v>
                </c:pt>
                <c:pt idx="700">
                  <c:v>0.70999999999995766</c:v>
                </c:pt>
                <c:pt idx="701">
                  <c:v>0.71099999999997332</c:v>
                </c:pt>
                <c:pt idx="702">
                  <c:v>0.71199999999998909</c:v>
                </c:pt>
                <c:pt idx="703">
                  <c:v>0.71300000000000485</c:v>
                </c:pt>
                <c:pt idx="704">
                  <c:v>0.71399999999996644</c:v>
                </c:pt>
                <c:pt idx="705">
                  <c:v>0.71499999999998209</c:v>
                </c:pt>
                <c:pt idx="706">
                  <c:v>0.71599999999999786</c:v>
                </c:pt>
                <c:pt idx="707">
                  <c:v>0.71699999999995945</c:v>
                </c:pt>
                <c:pt idx="708">
                  <c:v>0.71799999999997521</c:v>
                </c:pt>
                <c:pt idx="709">
                  <c:v>0.71899999999999087</c:v>
                </c:pt>
                <c:pt idx="710">
                  <c:v>0.72000000000000663</c:v>
                </c:pt>
                <c:pt idx="711">
                  <c:v>0.72099999999996822</c:v>
                </c:pt>
                <c:pt idx="712">
                  <c:v>0.72199999999998399</c:v>
                </c:pt>
                <c:pt idx="713">
                  <c:v>0.72299999999999964</c:v>
                </c:pt>
                <c:pt idx="714">
                  <c:v>0.72399999999996123</c:v>
                </c:pt>
                <c:pt idx="715">
                  <c:v>0.724999999999977</c:v>
                </c:pt>
                <c:pt idx="716">
                  <c:v>0.72599999999999276</c:v>
                </c:pt>
                <c:pt idx="717">
                  <c:v>0.72700000000000842</c:v>
                </c:pt>
                <c:pt idx="718">
                  <c:v>0.72799999999997</c:v>
                </c:pt>
                <c:pt idx="719">
                  <c:v>0.72899999999998577</c:v>
                </c:pt>
                <c:pt idx="720">
                  <c:v>0.73000000000000154</c:v>
                </c:pt>
                <c:pt idx="721">
                  <c:v>0.73099999999996301</c:v>
                </c:pt>
                <c:pt idx="722">
                  <c:v>0.73199999999997878</c:v>
                </c:pt>
                <c:pt idx="723">
                  <c:v>0.73299999999999454</c:v>
                </c:pt>
                <c:pt idx="724">
                  <c:v>0.7340000000000102</c:v>
                </c:pt>
                <c:pt idx="725">
                  <c:v>0.73499999999997179</c:v>
                </c:pt>
                <c:pt idx="726">
                  <c:v>0.73599999999998755</c:v>
                </c:pt>
                <c:pt idx="727">
                  <c:v>0.73700000000000332</c:v>
                </c:pt>
                <c:pt idx="728">
                  <c:v>0.7379999999999648</c:v>
                </c:pt>
                <c:pt idx="729">
                  <c:v>0.73899999999998056</c:v>
                </c:pt>
                <c:pt idx="730">
                  <c:v>0.73999999999999633</c:v>
                </c:pt>
                <c:pt idx="731">
                  <c:v>0.7409999999999578</c:v>
                </c:pt>
                <c:pt idx="732">
                  <c:v>0.74199999999997357</c:v>
                </c:pt>
                <c:pt idx="733">
                  <c:v>0.74299999999998934</c:v>
                </c:pt>
                <c:pt idx="734">
                  <c:v>0.7440000000000051</c:v>
                </c:pt>
                <c:pt idx="735">
                  <c:v>0.74499999999996658</c:v>
                </c:pt>
                <c:pt idx="736">
                  <c:v>0.74599999999998234</c:v>
                </c:pt>
                <c:pt idx="737">
                  <c:v>0.74699999999999811</c:v>
                </c:pt>
                <c:pt idx="738">
                  <c:v>0.74799999999995959</c:v>
                </c:pt>
                <c:pt idx="739">
                  <c:v>0.74899999999997535</c:v>
                </c:pt>
                <c:pt idx="740">
                  <c:v>0.74999999999999112</c:v>
                </c:pt>
                <c:pt idx="741">
                  <c:v>0.75100000000000688</c:v>
                </c:pt>
                <c:pt idx="742">
                  <c:v>0.75199999999996836</c:v>
                </c:pt>
                <c:pt idx="743">
                  <c:v>0.75299999999998413</c:v>
                </c:pt>
                <c:pt idx="744">
                  <c:v>0.75399999999999989</c:v>
                </c:pt>
                <c:pt idx="745">
                  <c:v>0.75499999999996148</c:v>
                </c:pt>
                <c:pt idx="746">
                  <c:v>0.75599999999997713</c:v>
                </c:pt>
                <c:pt idx="747">
                  <c:v>0.7569999999999929</c:v>
                </c:pt>
                <c:pt idx="748">
                  <c:v>0.75800000000000867</c:v>
                </c:pt>
                <c:pt idx="749">
                  <c:v>0.75899999999997025</c:v>
                </c:pt>
                <c:pt idx="750">
                  <c:v>0.75999999999998591</c:v>
                </c:pt>
                <c:pt idx="751">
                  <c:v>0.76100000000000168</c:v>
                </c:pt>
                <c:pt idx="752">
                  <c:v>0.76199999999996326</c:v>
                </c:pt>
                <c:pt idx="753">
                  <c:v>0.76299999999997903</c:v>
                </c:pt>
                <c:pt idx="754">
                  <c:v>0.76399999999999468</c:v>
                </c:pt>
                <c:pt idx="755">
                  <c:v>0.76500000000001045</c:v>
                </c:pt>
                <c:pt idx="756">
                  <c:v>0.76599999999997204</c:v>
                </c:pt>
                <c:pt idx="757">
                  <c:v>0.76699999999998769</c:v>
                </c:pt>
                <c:pt idx="758">
                  <c:v>0.76800000000000346</c:v>
                </c:pt>
                <c:pt idx="759">
                  <c:v>0.76899999999996504</c:v>
                </c:pt>
                <c:pt idx="760">
                  <c:v>0.76999999999998081</c:v>
                </c:pt>
                <c:pt idx="761">
                  <c:v>0.77099999999999647</c:v>
                </c:pt>
                <c:pt idx="762">
                  <c:v>0.77199999999995805</c:v>
                </c:pt>
                <c:pt idx="763">
                  <c:v>0.77299999999997382</c:v>
                </c:pt>
                <c:pt idx="764">
                  <c:v>0.77399999999998959</c:v>
                </c:pt>
                <c:pt idx="765">
                  <c:v>0.77500000000000524</c:v>
                </c:pt>
                <c:pt idx="766">
                  <c:v>0.77599999999996683</c:v>
                </c:pt>
                <c:pt idx="767">
                  <c:v>0.77699999999998259</c:v>
                </c:pt>
                <c:pt idx="768">
                  <c:v>0.77799999999999836</c:v>
                </c:pt>
                <c:pt idx="769">
                  <c:v>0.77899999999995984</c:v>
                </c:pt>
                <c:pt idx="770">
                  <c:v>0.7799999999999756</c:v>
                </c:pt>
                <c:pt idx="771">
                  <c:v>0.78099999999999137</c:v>
                </c:pt>
                <c:pt idx="772">
                  <c:v>0.78200000000000713</c:v>
                </c:pt>
                <c:pt idx="773">
                  <c:v>0.78299999999996861</c:v>
                </c:pt>
                <c:pt idx="774">
                  <c:v>0.78399999999998438</c:v>
                </c:pt>
                <c:pt idx="775">
                  <c:v>0.78500000000000014</c:v>
                </c:pt>
                <c:pt idx="776">
                  <c:v>0.78599999999996162</c:v>
                </c:pt>
                <c:pt idx="777">
                  <c:v>0.78699999999997738</c:v>
                </c:pt>
                <c:pt idx="778">
                  <c:v>0.78799999999999315</c:v>
                </c:pt>
                <c:pt idx="779">
                  <c:v>0.78900000000000892</c:v>
                </c:pt>
                <c:pt idx="780">
                  <c:v>0.78999999999997039</c:v>
                </c:pt>
                <c:pt idx="781">
                  <c:v>0.79099999999998616</c:v>
                </c:pt>
                <c:pt idx="782">
                  <c:v>0.79200000000000192</c:v>
                </c:pt>
                <c:pt idx="783">
                  <c:v>0.7929999999999634</c:v>
                </c:pt>
                <c:pt idx="784">
                  <c:v>0.79399999999997917</c:v>
                </c:pt>
                <c:pt idx="785">
                  <c:v>0.79499999999999493</c:v>
                </c:pt>
                <c:pt idx="786">
                  <c:v>0.7960000000000107</c:v>
                </c:pt>
                <c:pt idx="787">
                  <c:v>0.79699999999997218</c:v>
                </c:pt>
                <c:pt idx="788">
                  <c:v>0.79799999999998794</c:v>
                </c:pt>
                <c:pt idx="789">
                  <c:v>0.79900000000000371</c:v>
                </c:pt>
                <c:pt idx="790">
                  <c:v>0.79999999999996518</c:v>
                </c:pt>
                <c:pt idx="791">
                  <c:v>0.80099999999998095</c:v>
                </c:pt>
                <c:pt idx="792">
                  <c:v>0.80199999999999672</c:v>
                </c:pt>
                <c:pt idx="793">
                  <c:v>0.8029999999999583</c:v>
                </c:pt>
                <c:pt idx="794">
                  <c:v>0.80399999999997396</c:v>
                </c:pt>
                <c:pt idx="795">
                  <c:v>0.80499999999998972</c:v>
                </c:pt>
                <c:pt idx="796">
                  <c:v>0.80600000000000549</c:v>
                </c:pt>
                <c:pt idx="797">
                  <c:v>0.80699999999996708</c:v>
                </c:pt>
                <c:pt idx="798">
                  <c:v>0.80799999999998273</c:v>
                </c:pt>
                <c:pt idx="799">
                  <c:v>0.8089999999999985</c:v>
                </c:pt>
                <c:pt idx="800">
                  <c:v>0.80999999999996009</c:v>
                </c:pt>
                <c:pt idx="801">
                  <c:v>0.81099999999997585</c:v>
                </c:pt>
                <c:pt idx="802">
                  <c:v>0.81199999999999151</c:v>
                </c:pt>
                <c:pt idx="803">
                  <c:v>0.81300000000000727</c:v>
                </c:pt>
                <c:pt idx="804">
                  <c:v>0.81399999999996886</c:v>
                </c:pt>
                <c:pt idx="805">
                  <c:v>0.81499999999998463</c:v>
                </c:pt>
                <c:pt idx="806">
                  <c:v>0.81600000000000028</c:v>
                </c:pt>
                <c:pt idx="807">
                  <c:v>0.81699999999996187</c:v>
                </c:pt>
                <c:pt idx="808">
                  <c:v>0.81799999999997763</c:v>
                </c:pt>
                <c:pt idx="809">
                  <c:v>0.81899999999999329</c:v>
                </c:pt>
                <c:pt idx="810">
                  <c:v>0.82000000000000905</c:v>
                </c:pt>
                <c:pt idx="811">
                  <c:v>0.82099999999997064</c:v>
                </c:pt>
                <c:pt idx="812">
                  <c:v>0.82199999999998641</c:v>
                </c:pt>
                <c:pt idx="813">
                  <c:v>0.82300000000000206</c:v>
                </c:pt>
                <c:pt idx="814">
                  <c:v>0.82399999999996365</c:v>
                </c:pt>
                <c:pt idx="815">
                  <c:v>0.82499999999997942</c:v>
                </c:pt>
                <c:pt idx="816">
                  <c:v>0.82599999999999518</c:v>
                </c:pt>
                <c:pt idx="817">
                  <c:v>0.82699999999995666</c:v>
                </c:pt>
                <c:pt idx="818">
                  <c:v>0.82799999999997242</c:v>
                </c:pt>
                <c:pt idx="819">
                  <c:v>0.82899999999998819</c:v>
                </c:pt>
                <c:pt idx="820">
                  <c:v>0.83000000000000396</c:v>
                </c:pt>
                <c:pt idx="821">
                  <c:v>0.83099999999996543</c:v>
                </c:pt>
                <c:pt idx="822">
                  <c:v>0.8319999999999812</c:v>
                </c:pt>
                <c:pt idx="823">
                  <c:v>0.83299999999999697</c:v>
                </c:pt>
                <c:pt idx="824">
                  <c:v>0.83399999999995844</c:v>
                </c:pt>
                <c:pt idx="825">
                  <c:v>0.83499999999997421</c:v>
                </c:pt>
                <c:pt idx="826">
                  <c:v>0.83599999999998997</c:v>
                </c:pt>
                <c:pt idx="827">
                  <c:v>0.83700000000000574</c:v>
                </c:pt>
                <c:pt idx="828">
                  <c:v>0.83799999999996722</c:v>
                </c:pt>
                <c:pt idx="829">
                  <c:v>0.83899999999998298</c:v>
                </c:pt>
                <c:pt idx="830">
                  <c:v>0.83999999999999875</c:v>
                </c:pt>
                <c:pt idx="831">
                  <c:v>0.84099999999996022</c:v>
                </c:pt>
                <c:pt idx="832">
                  <c:v>0.84199999999997599</c:v>
                </c:pt>
                <c:pt idx="833">
                  <c:v>0.84299999999999176</c:v>
                </c:pt>
                <c:pt idx="834">
                  <c:v>0.84400000000000752</c:v>
                </c:pt>
                <c:pt idx="835">
                  <c:v>0.844999999999969</c:v>
                </c:pt>
                <c:pt idx="836">
                  <c:v>0.84599999999998476</c:v>
                </c:pt>
                <c:pt idx="837">
                  <c:v>0.84700000000000053</c:v>
                </c:pt>
                <c:pt idx="838">
                  <c:v>0.84799999999996212</c:v>
                </c:pt>
                <c:pt idx="839">
                  <c:v>0.84899999999997777</c:v>
                </c:pt>
                <c:pt idx="840">
                  <c:v>0.84999999999999354</c:v>
                </c:pt>
                <c:pt idx="841">
                  <c:v>0.8510000000000093</c:v>
                </c:pt>
                <c:pt idx="842">
                  <c:v>0.85199999999997078</c:v>
                </c:pt>
                <c:pt idx="843">
                  <c:v>0.85299999999998655</c:v>
                </c:pt>
                <c:pt idx="844">
                  <c:v>0.85400000000000231</c:v>
                </c:pt>
                <c:pt idx="845">
                  <c:v>0.8549999999999639</c:v>
                </c:pt>
                <c:pt idx="846">
                  <c:v>0.85599999999997956</c:v>
                </c:pt>
                <c:pt idx="847">
                  <c:v>0.85699999999999532</c:v>
                </c:pt>
                <c:pt idx="848">
                  <c:v>0.85799999999995691</c:v>
                </c:pt>
                <c:pt idx="849">
                  <c:v>0.85899999999997267</c:v>
                </c:pt>
                <c:pt idx="850">
                  <c:v>0.85999999999998833</c:v>
                </c:pt>
                <c:pt idx="851">
                  <c:v>0.8610000000000041</c:v>
                </c:pt>
                <c:pt idx="852">
                  <c:v>0.86199999999996568</c:v>
                </c:pt>
                <c:pt idx="853">
                  <c:v>0.86299999999998145</c:v>
                </c:pt>
                <c:pt idx="854">
                  <c:v>0.8639999999999971</c:v>
                </c:pt>
                <c:pt idx="855">
                  <c:v>0.86499999999995869</c:v>
                </c:pt>
                <c:pt idx="856">
                  <c:v>0.86599999999997446</c:v>
                </c:pt>
                <c:pt idx="857">
                  <c:v>0.86699999999999022</c:v>
                </c:pt>
                <c:pt idx="858">
                  <c:v>0.86800000000000588</c:v>
                </c:pt>
                <c:pt idx="859">
                  <c:v>0.86899999999996747</c:v>
                </c:pt>
                <c:pt idx="860">
                  <c:v>0.86999999999998323</c:v>
                </c:pt>
                <c:pt idx="861">
                  <c:v>0.870999999999999</c:v>
                </c:pt>
                <c:pt idx="862">
                  <c:v>0.87199999999996047</c:v>
                </c:pt>
                <c:pt idx="863">
                  <c:v>0.87299999999997624</c:v>
                </c:pt>
                <c:pt idx="864">
                  <c:v>0.87399999999999201</c:v>
                </c:pt>
                <c:pt idx="865">
                  <c:v>0.87500000000000777</c:v>
                </c:pt>
                <c:pt idx="866">
                  <c:v>0.87599999999996925</c:v>
                </c:pt>
                <c:pt idx="867">
                  <c:v>0.87699999999998501</c:v>
                </c:pt>
                <c:pt idx="868">
                  <c:v>0.87800000000000078</c:v>
                </c:pt>
                <c:pt idx="869">
                  <c:v>0.87899999999996226</c:v>
                </c:pt>
                <c:pt idx="870">
                  <c:v>0.87999999999997802</c:v>
                </c:pt>
                <c:pt idx="871">
                  <c:v>0.88099999999999379</c:v>
                </c:pt>
                <c:pt idx="872">
                  <c:v>0.88200000000000955</c:v>
                </c:pt>
                <c:pt idx="873">
                  <c:v>0.88299999999997103</c:v>
                </c:pt>
                <c:pt idx="874">
                  <c:v>0.8839999999999868</c:v>
                </c:pt>
                <c:pt idx="875">
                  <c:v>0.88500000000000256</c:v>
                </c:pt>
                <c:pt idx="876">
                  <c:v>0.88599999999996404</c:v>
                </c:pt>
                <c:pt idx="877">
                  <c:v>0.8869999999999798</c:v>
                </c:pt>
                <c:pt idx="878">
                  <c:v>0.88799999999999557</c:v>
                </c:pt>
                <c:pt idx="879">
                  <c:v>0.88899999999995705</c:v>
                </c:pt>
                <c:pt idx="880">
                  <c:v>0.88999999999997281</c:v>
                </c:pt>
                <c:pt idx="881">
                  <c:v>0.89099999999998858</c:v>
                </c:pt>
                <c:pt idx="882">
                  <c:v>0.89200000000000434</c:v>
                </c:pt>
                <c:pt idx="883">
                  <c:v>0.89299999999996582</c:v>
                </c:pt>
                <c:pt idx="884">
                  <c:v>0.89399999999998159</c:v>
                </c:pt>
                <c:pt idx="885">
                  <c:v>0.89499999999999735</c:v>
                </c:pt>
                <c:pt idx="886">
                  <c:v>0.89599999999995894</c:v>
                </c:pt>
                <c:pt idx="887">
                  <c:v>0.8969999999999746</c:v>
                </c:pt>
                <c:pt idx="888">
                  <c:v>0.89799999999999036</c:v>
                </c:pt>
                <c:pt idx="889">
                  <c:v>0.89900000000000613</c:v>
                </c:pt>
                <c:pt idx="890">
                  <c:v>0.89999999999996771</c:v>
                </c:pt>
                <c:pt idx="891">
                  <c:v>0.90099999999998337</c:v>
                </c:pt>
                <c:pt idx="892">
                  <c:v>0.90199999999999914</c:v>
                </c:pt>
                <c:pt idx="893">
                  <c:v>0.90299999999996072</c:v>
                </c:pt>
                <c:pt idx="894">
                  <c:v>0.90399999999997649</c:v>
                </c:pt>
                <c:pt idx="895">
                  <c:v>0.90499999999999214</c:v>
                </c:pt>
                <c:pt idx="896">
                  <c:v>0.90600000000000791</c:v>
                </c:pt>
                <c:pt idx="897">
                  <c:v>0.9069999999999695</c:v>
                </c:pt>
                <c:pt idx="898">
                  <c:v>0.90799999999998526</c:v>
                </c:pt>
                <c:pt idx="899">
                  <c:v>0.90900000000000092</c:v>
                </c:pt>
                <c:pt idx="900">
                  <c:v>0.90999999999996251</c:v>
                </c:pt>
                <c:pt idx="901">
                  <c:v>0.91099999999997827</c:v>
                </c:pt>
                <c:pt idx="902">
                  <c:v>0.91199999999999393</c:v>
                </c:pt>
                <c:pt idx="903">
                  <c:v>0.91300000000000969</c:v>
                </c:pt>
                <c:pt idx="904">
                  <c:v>0.91399999999997128</c:v>
                </c:pt>
                <c:pt idx="905">
                  <c:v>0.91499999999998705</c:v>
                </c:pt>
                <c:pt idx="906">
                  <c:v>0.9160000000000027</c:v>
                </c:pt>
                <c:pt idx="907">
                  <c:v>0.91699999999996429</c:v>
                </c:pt>
                <c:pt idx="908">
                  <c:v>0.91799999999998005</c:v>
                </c:pt>
                <c:pt idx="909">
                  <c:v>0.91899999999999582</c:v>
                </c:pt>
                <c:pt idx="910">
                  <c:v>0.9199999999999573</c:v>
                </c:pt>
                <c:pt idx="911">
                  <c:v>0.92099999999997306</c:v>
                </c:pt>
                <c:pt idx="912">
                  <c:v>0.92199999999998883</c:v>
                </c:pt>
                <c:pt idx="913">
                  <c:v>0.92300000000000459</c:v>
                </c:pt>
                <c:pt idx="914">
                  <c:v>0.92399999999996607</c:v>
                </c:pt>
                <c:pt idx="915">
                  <c:v>0.92499999999998184</c:v>
                </c:pt>
                <c:pt idx="916">
                  <c:v>0.9259999999999976</c:v>
                </c:pt>
                <c:pt idx="917">
                  <c:v>0.92699999999995908</c:v>
                </c:pt>
                <c:pt idx="918">
                  <c:v>0.92799999999997485</c:v>
                </c:pt>
                <c:pt idx="919">
                  <c:v>0.92899999999999061</c:v>
                </c:pt>
                <c:pt idx="920">
                  <c:v>0.93000000000000638</c:v>
                </c:pt>
                <c:pt idx="921">
                  <c:v>0.93099999999996785</c:v>
                </c:pt>
                <c:pt idx="922">
                  <c:v>0.93199999999998362</c:v>
                </c:pt>
                <c:pt idx="923">
                  <c:v>0.93299999999999939</c:v>
                </c:pt>
                <c:pt idx="924">
                  <c:v>0.93399999999996086</c:v>
                </c:pt>
                <c:pt idx="925">
                  <c:v>0.93499999999997663</c:v>
                </c:pt>
                <c:pt idx="926">
                  <c:v>0.93599999999999239</c:v>
                </c:pt>
                <c:pt idx="927">
                  <c:v>0.93700000000000816</c:v>
                </c:pt>
                <c:pt idx="928">
                  <c:v>0.93799999999996964</c:v>
                </c:pt>
                <c:pt idx="929">
                  <c:v>0.9389999999999854</c:v>
                </c:pt>
                <c:pt idx="930">
                  <c:v>0.94000000000000117</c:v>
                </c:pt>
                <c:pt idx="931">
                  <c:v>0.94099999999996276</c:v>
                </c:pt>
                <c:pt idx="932">
                  <c:v>0.94199999999997841</c:v>
                </c:pt>
                <c:pt idx="933">
                  <c:v>0.94299999999999418</c:v>
                </c:pt>
                <c:pt idx="934">
                  <c:v>0.94400000000000994</c:v>
                </c:pt>
                <c:pt idx="935">
                  <c:v>0.94499999999997142</c:v>
                </c:pt>
                <c:pt idx="936">
                  <c:v>0.94599999999998718</c:v>
                </c:pt>
                <c:pt idx="937">
                  <c:v>0.94700000000000295</c:v>
                </c:pt>
                <c:pt idx="938">
                  <c:v>0.94799999999996454</c:v>
                </c:pt>
                <c:pt idx="939">
                  <c:v>0.94899999999998019</c:v>
                </c:pt>
                <c:pt idx="940">
                  <c:v>0.94999999999999596</c:v>
                </c:pt>
                <c:pt idx="941">
                  <c:v>0.95099999999995755</c:v>
                </c:pt>
                <c:pt idx="942">
                  <c:v>0.95199999999997331</c:v>
                </c:pt>
                <c:pt idx="943">
                  <c:v>0.95299999999998897</c:v>
                </c:pt>
                <c:pt idx="944">
                  <c:v>0.95400000000000473</c:v>
                </c:pt>
                <c:pt idx="945">
                  <c:v>0.95499999999996632</c:v>
                </c:pt>
                <c:pt idx="946">
                  <c:v>0.95599999999998209</c:v>
                </c:pt>
                <c:pt idx="947">
                  <c:v>0.95699999999999774</c:v>
                </c:pt>
                <c:pt idx="948">
                  <c:v>0.95799999999995933</c:v>
                </c:pt>
                <c:pt idx="949">
                  <c:v>0.95899999999997509</c:v>
                </c:pt>
                <c:pt idx="950">
                  <c:v>0.95999999999999086</c:v>
                </c:pt>
                <c:pt idx="951">
                  <c:v>0.96100000000000652</c:v>
                </c:pt>
                <c:pt idx="952">
                  <c:v>0.9619999999999681</c:v>
                </c:pt>
                <c:pt idx="953">
                  <c:v>0.96299999999998387</c:v>
                </c:pt>
                <c:pt idx="954">
                  <c:v>0.96399999999999952</c:v>
                </c:pt>
                <c:pt idx="955">
                  <c:v>0.96499999999996111</c:v>
                </c:pt>
                <c:pt idx="956">
                  <c:v>0.96599999999997688</c:v>
                </c:pt>
                <c:pt idx="957">
                  <c:v>0.96699999999999264</c:v>
                </c:pt>
                <c:pt idx="958">
                  <c:v>0.9680000000000083</c:v>
                </c:pt>
                <c:pt idx="959">
                  <c:v>0.96899999999996989</c:v>
                </c:pt>
                <c:pt idx="960">
                  <c:v>0.96999999999998565</c:v>
                </c:pt>
                <c:pt idx="961">
                  <c:v>0.97100000000000142</c:v>
                </c:pt>
                <c:pt idx="962">
                  <c:v>0.97199999999996289</c:v>
                </c:pt>
                <c:pt idx="963">
                  <c:v>0.97299999999997866</c:v>
                </c:pt>
                <c:pt idx="964">
                  <c:v>0.97399999999999443</c:v>
                </c:pt>
                <c:pt idx="965">
                  <c:v>0.97500000000001019</c:v>
                </c:pt>
                <c:pt idx="966">
                  <c:v>0.97599999999997167</c:v>
                </c:pt>
                <c:pt idx="967">
                  <c:v>0.97699999999998743</c:v>
                </c:pt>
                <c:pt idx="968">
                  <c:v>0.9780000000000032</c:v>
                </c:pt>
                <c:pt idx="969">
                  <c:v>0.97899999999996468</c:v>
                </c:pt>
                <c:pt idx="970">
                  <c:v>0.97999999999998044</c:v>
                </c:pt>
                <c:pt idx="971">
                  <c:v>0.98099999999999621</c:v>
                </c:pt>
                <c:pt idx="972">
                  <c:v>0.98199999999995768</c:v>
                </c:pt>
                <c:pt idx="973">
                  <c:v>0.98299999999997345</c:v>
                </c:pt>
                <c:pt idx="974">
                  <c:v>0.98399999999998922</c:v>
                </c:pt>
                <c:pt idx="975">
                  <c:v>0.98500000000000498</c:v>
                </c:pt>
                <c:pt idx="976">
                  <c:v>0.98599999999996646</c:v>
                </c:pt>
                <c:pt idx="977">
                  <c:v>0.98699999999998222</c:v>
                </c:pt>
                <c:pt idx="978">
                  <c:v>0.98799999999999799</c:v>
                </c:pt>
                <c:pt idx="979">
                  <c:v>0.98899999999995958</c:v>
                </c:pt>
                <c:pt idx="980">
                  <c:v>0.98999999999997523</c:v>
                </c:pt>
                <c:pt idx="981">
                  <c:v>0.990999999999991</c:v>
                </c:pt>
                <c:pt idx="982">
                  <c:v>0.99200000000000677</c:v>
                </c:pt>
                <c:pt idx="983">
                  <c:v>0.99299999999996835</c:v>
                </c:pt>
                <c:pt idx="984">
                  <c:v>0.99399999999998401</c:v>
                </c:pt>
                <c:pt idx="985">
                  <c:v>0.99499999999999977</c:v>
                </c:pt>
                <c:pt idx="986">
                  <c:v>0.99599999999996136</c:v>
                </c:pt>
                <c:pt idx="987">
                  <c:v>0.99699999999997702</c:v>
                </c:pt>
                <c:pt idx="988">
                  <c:v>0.99799999999999278</c:v>
                </c:pt>
                <c:pt idx="989">
                  <c:v>0.99900000000000855</c:v>
                </c:pt>
                <c:pt idx="990">
                  <c:v>0.99999999999997014</c:v>
                </c:pt>
                <c:pt idx="991">
                  <c:v>1.0009999999999859</c:v>
                </c:pt>
                <c:pt idx="992">
                  <c:v>1.0020000000000016</c:v>
                </c:pt>
                <c:pt idx="993">
                  <c:v>1.002999999999963</c:v>
                </c:pt>
                <c:pt idx="994">
                  <c:v>1.0039999999999789</c:v>
                </c:pt>
                <c:pt idx="995">
                  <c:v>1.0049999999999946</c:v>
                </c:pt>
                <c:pt idx="996">
                  <c:v>1.0060000000000104</c:v>
                </c:pt>
                <c:pt idx="997">
                  <c:v>1.0069999999999719</c:v>
                </c:pt>
                <c:pt idx="998">
                  <c:v>1.0079999999999876</c:v>
                </c:pt>
                <c:pt idx="999">
                  <c:v>1.0090000000000034</c:v>
                </c:pt>
                <c:pt idx="1000">
                  <c:v>1.0099999999999649</c:v>
                </c:pt>
                <c:pt idx="1001">
                  <c:v>1.0109999999999806</c:v>
                </c:pt>
                <c:pt idx="1002">
                  <c:v>1.0119999999999965</c:v>
                </c:pt>
                <c:pt idx="1003">
                  <c:v>1.0129999999999579</c:v>
                </c:pt>
                <c:pt idx="1004">
                  <c:v>1.0139999999999736</c:v>
                </c:pt>
                <c:pt idx="1005">
                  <c:v>1.0149999999999895</c:v>
                </c:pt>
                <c:pt idx="1006">
                  <c:v>1.0160000000000051</c:v>
                </c:pt>
                <c:pt idx="1007">
                  <c:v>1.0169999999999668</c:v>
                </c:pt>
                <c:pt idx="1008">
                  <c:v>1.0179999999999825</c:v>
                </c:pt>
                <c:pt idx="1009">
                  <c:v>1.0189999999999981</c:v>
                </c:pt>
                <c:pt idx="1010">
                  <c:v>1.0199999999999598</c:v>
                </c:pt>
                <c:pt idx="1011">
                  <c:v>1.0209999999999755</c:v>
                </c:pt>
                <c:pt idx="1012">
                  <c:v>1.0219999999999911</c:v>
                </c:pt>
                <c:pt idx="1013">
                  <c:v>1.023000000000007</c:v>
                </c:pt>
                <c:pt idx="1014">
                  <c:v>1.0239999999999685</c:v>
                </c:pt>
                <c:pt idx="1015">
                  <c:v>1.0249999999999844</c:v>
                </c:pt>
                <c:pt idx="1016">
                  <c:v>1.026</c:v>
                </c:pt>
                <c:pt idx="1017">
                  <c:v>1.0269999999999615</c:v>
                </c:pt>
                <c:pt idx="1018">
                  <c:v>1.0279999999999774</c:v>
                </c:pt>
                <c:pt idx="1019">
                  <c:v>1.028999999999993</c:v>
                </c:pt>
                <c:pt idx="1020">
                  <c:v>1.0300000000000087</c:v>
                </c:pt>
                <c:pt idx="1021">
                  <c:v>1.0309999999999704</c:v>
                </c:pt>
                <c:pt idx="1022">
                  <c:v>1.031999999999986</c:v>
                </c:pt>
                <c:pt idx="1023">
                  <c:v>1.0330000000000017</c:v>
                </c:pt>
                <c:pt idx="1024">
                  <c:v>1.0339999999999634</c:v>
                </c:pt>
                <c:pt idx="1025">
                  <c:v>1.034999999999979</c:v>
                </c:pt>
                <c:pt idx="1026">
                  <c:v>1.0359999999999949</c:v>
                </c:pt>
                <c:pt idx="1027">
                  <c:v>1.0370000000000106</c:v>
                </c:pt>
                <c:pt idx="1028">
                  <c:v>1.0379999999999721</c:v>
                </c:pt>
                <c:pt idx="1029">
                  <c:v>1.0389999999999879</c:v>
                </c:pt>
                <c:pt idx="1030">
                  <c:v>1.0400000000000036</c:v>
                </c:pt>
                <c:pt idx="1031">
                  <c:v>1.0409999999999651</c:v>
                </c:pt>
                <c:pt idx="1032">
                  <c:v>1.0419999999999809</c:v>
                </c:pt>
                <c:pt idx="1033">
                  <c:v>1.0429999999999966</c:v>
                </c:pt>
                <c:pt idx="1034">
                  <c:v>1.0439999999999581</c:v>
                </c:pt>
                <c:pt idx="1035">
                  <c:v>1.0449999999999739</c:v>
                </c:pt>
                <c:pt idx="1036">
                  <c:v>1.0459999999999896</c:v>
                </c:pt>
                <c:pt idx="1037">
                  <c:v>1.0470000000000055</c:v>
                </c:pt>
                <c:pt idx="1038">
                  <c:v>1.047999999999967</c:v>
                </c:pt>
                <c:pt idx="1039">
                  <c:v>1.0489999999999826</c:v>
                </c:pt>
                <c:pt idx="1040">
                  <c:v>1.0499999999999985</c:v>
                </c:pt>
                <c:pt idx="1041">
                  <c:v>1.05099999999996</c:v>
                </c:pt>
                <c:pt idx="1042">
                  <c:v>1.0519999999999756</c:v>
                </c:pt>
                <c:pt idx="1043">
                  <c:v>1.0529999999999915</c:v>
                </c:pt>
                <c:pt idx="1044">
                  <c:v>1.0540000000000072</c:v>
                </c:pt>
                <c:pt idx="1045">
                  <c:v>1.0549999999999686</c:v>
                </c:pt>
                <c:pt idx="1046">
                  <c:v>1.0559999999999845</c:v>
                </c:pt>
                <c:pt idx="1047">
                  <c:v>1.0570000000000002</c:v>
                </c:pt>
                <c:pt idx="1048">
                  <c:v>1.0579999999999616</c:v>
                </c:pt>
                <c:pt idx="1049">
                  <c:v>1.0589999999999775</c:v>
                </c:pt>
                <c:pt idx="1050">
                  <c:v>1.0599999999999932</c:v>
                </c:pt>
                <c:pt idx="1051">
                  <c:v>1.061000000000009</c:v>
                </c:pt>
                <c:pt idx="1052">
                  <c:v>1.0619999999999705</c:v>
                </c:pt>
                <c:pt idx="1053">
                  <c:v>1.0629999999999862</c:v>
                </c:pt>
                <c:pt idx="1054">
                  <c:v>1.0640000000000021</c:v>
                </c:pt>
                <c:pt idx="1055">
                  <c:v>1.0649999999999635</c:v>
                </c:pt>
                <c:pt idx="1056">
                  <c:v>1.0659999999999792</c:v>
                </c:pt>
                <c:pt idx="1057">
                  <c:v>1.0669999999999951</c:v>
                </c:pt>
                <c:pt idx="1058">
                  <c:v>1.0680000000000107</c:v>
                </c:pt>
                <c:pt idx="1059">
                  <c:v>1.0689999999999724</c:v>
                </c:pt>
                <c:pt idx="1060">
                  <c:v>1.0699999999999881</c:v>
                </c:pt>
                <c:pt idx="1061">
                  <c:v>1.0710000000000037</c:v>
                </c:pt>
                <c:pt idx="1062">
                  <c:v>1.0719999999999654</c:v>
                </c:pt>
                <c:pt idx="1063">
                  <c:v>1.0729999999999811</c:v>
                </c:pt>
                <c:pt idx="1064">
                  <c:v>1.0739999999999967</c:v>
                </c:pt>
                <c:pt idx="1065">
                  <c:v>1.0749999999999584</c:v>
                </c:pt>
                <c:pt idx="1066">
                  <c:v>1.0759999999999741</c:v>
                </c:pt>
                <c:pt idx="1067">
                  <c:v>1.07699999999999</c:v>
                </c:pt>
                <c:pt idx="1068">
                  <c:v>1.0780000000000056</c:v>
                </c:pt>
                <c:pt idx="1069">
                  <c:v>1.0789999999999671</c:v>
                </c:pt>
                <c:pt idx="1070">
                  <c:v>1.079999999999983</c:v>
                </c:pt>
                <c:pt idx="1071">
                  <c:v>1.0809999999999986</c:v>
                </c:pt>
                <c:pt idx="1072">
                  <c:v>1.0819999999999601</c:v>
                </c:pt>
                <c:pt idx="1073">
                  <c:v>1.082999999999976</c:v>
                </c:pt>
                <c:pt idx="1074">
                  <c:v>1.0839999999999916</c:v>
                </c:pt>
                <c:pt idx="1075">
                  <c:v>1.0850000000000073</c:v>
                </c:pt>
                <c:pt idx="1076">
                  <c:v>1.085999999999969</c:v>
                </c:pt>
                <c:pt idx="1077">
                  <c:v>1.0869999999999846</c:v>
                </c:pt>
                <c:pt idx="1078">
                  <c:v>1.0880000000000005</c:v>
                </c:pt>
                <c:pt idx="1079">
                  <c:v>1.088999999999962</c:v>
                </c:pt>
                <c:pt idx="1080">
                  <c:v>1.0899999999999777</c:v>
                </c:pt>
                <c:pt idx="1081">
                  <c:v>1.0909999999999935</c:v>
                </c:pt>
                <c:pt idx="1082">
                  <c:v>1.0920000000000092</c:v>
                </c:pt>
                <c:pt idx="1083">
                  <c:v>1.0929999999999707</c:v>
                </c:pt>
                <c:pt idx="1084">
                  <c:v>1.0939999999999865</c:v>
                </c:pt>
                <c:pt idx="1085">
                  <c:v>1.0950000000000022</c:v>
                </c:pt>
                <c:pt idx="1086">
                  <c:v>1.0959999999999637</c:v>
                </c:pt>
                <c:pt idx="1087">
                  <c:v>1.0969999999999795</c:v>
                </c:pt>
                <c:pt idx="1088">
                  <c:v>1.0979999999999952</c:v>
                </c:pt>
                <c:pt idx="1089">
                  <c:v>1.0989999999999567</c:v>
                </c:pt>
                <c:pt idx="1090">
                  <c:v>1.0999999999999726</c:v>
                </c:pt>
                <c:pt idx="1091">
                  <c:v>1.1009999999999882</c:v>
                </c:pt>
                <c:pt idx="1092">
                  <c:v>1.1020000000000041</c:v>
                </c:pt>
                <c:pt idx="1093">
                  <c:v>1.1029999999999656</c:v>
                </c:pt>
                <c:pt idx="1094">
                  <c:v>1.1039999999999812</c:v>
                </c:pt>
                <c:pt idx="1095">
                  <c:v>1.1049999999999971</c:v>
                </c:pt>
                <c:pt idx="1096">
                  <c:v>1.1059999999999586</c:v>
                </c:pt>
                <c:pt idx="1097">
                  <c:v>1.1069999999999742</c:v>
                </c:pt>
                <c:pt idx="1098">
                  <c:v>1.1079999999999901</c:v>
                </c:pt>
                <c:pt idx="1099">
                  <c:v>1.1090000000000058</c:v>
                </c:pt>
                <c:pt idx="1100">
                  <c:v>1.1099999999999675</c:v>
                </c:pt>
                <c:pt idx="1101">
                  <c:v>1.1109999999999831</c:v>
                </c:pt>
                <c:pt idx="1102">
                  <c:v>1.1119999999999988</c:v>
                </c:pt>
                <c:pt idx="1103">
                  <c:v>1.1129999999999605</c:v>
                </c:pt>
                <c:pt idx="1104">
                  <c:v>1.1139999999999761</c:v>
                </c:pt>
                <c:pt idx="1105">
                  <c:v>1.1149999999999918</c:v>
                </c:pt>
                <c:pt idx="1106">
                  <c:v>1.1160000000000077</c:v>
                </c:pt>
                <c:pt idx="1107">
                  <c:v>1.1169999999999691</c:v>
                </c:pt>
                <c:pt idx="1108">
                  <c:v>1.1179999999999848</c:v>
                </c:pt>
                <c:pt idx="1109">
                  <c:v>1.1190000000000007</c:v>
                </c:pt>
                <c:pt idx="1110">
                  <c:v>1.1199999999999621</c:v>
                </c:pt>
                <c:pt idx="1111">
                  <c:v>1.120999999999978</c:v>
                </c:pt>
                <c:pt idx="1112">
                  <c:v>1.1219999999999937</c:v>
                </c:pt>
                <c:pt idx="1113">
                  <c:v>1.1230000000000093</c:v>
                </c:pt>
                <c:pt idx="1114">
                  <c:v>1.123999999999971</c:v>
                </c:pt>
                <c:pt idx="1115">
                  <c:v>1.1249999999999867</c:v>
                </c:pt>
                <c:pt idx="1116">
                  <c:v>1.1260000000000023</c:v>
                </c:pt>
                <c:pt idx="1117">
                  <c:v>1.126999999999964</c:v>
                </c:pt>
                <c:pt idx="1118">
                  <c:v>1.1279999999999797</c:v>
                </c:pt>
                <c:pt idx="1119">
                  <c:v>1.1289999999999956</c:v>
                </c:pt>
                <c:pt idx="1120">
                  <c:v>1.129999999999957</c:v>
                </c:pt>
                <c:pt idx="1121">
                  <c:v>1.1309999999999727</c:v>
                </c:pt>
                <c:pt idx="1122">
                  <c:v>1.1319999999999886</c:v>
                </c:pt>
                <c:pt idx="1123">
                  <c:v>1.1330000000000042</c:v>
                </c:pt>
                <c:pt idx="1124">
                  <c:v>1.1339999999999657</c:v>
                </c:pt>
                <c:pt idx="1125">
                  <c:v>1.1349999999999816</c:v>
                </c:pt>
                <c:pt idx="1126">
                  <c:v>1.1359999999999972</c:v>
                </c:pt>
                <c:pt idx="1127">
                  <c:v>1.1369999999999587</c:v>
                </c:pt>
                <c:pt idx="1128">
                  <c:v>1.1379999999999746</c:v>
                </c:pt>
                <c:pt idx="1129">
                  <c:v>1.1389999999999902</c:v>
                </c:pt>
                <c:pt idx="1130">
                  <c:v>1.1400000000000061</c:v>
                </c:pt>
                <c:pt idx="1131">
                  <c:v>1.1409999999999676</c:v>
                </c:pt>
                <c:pt idx="1132">
                  <c:v>1.1419999999999833</c:v>
                </c:pt>
                <c:pt idx="1133">
                  <c:v>1.1429999999999991</c:v>
                </c:pt>
                <c:pt idx="1134">
                  <c:v>1.1439999999999606</c:v>
                </c:pt>
                <c:pt idx="1135">
                  <c:v>1.1449999999999763</c:v>
                </c:pt>
                <c:pt idx="1136">
                  <c:v>1.1459999999999921</c:v>
                </c:pt>
                <c:pt idx="1137">
                  <c:v>1.1470000000000078</c:v>
                </c:pt>
                <c:pt idx="1138">
                  <c:v>1.1479999999999693</c:v>
                </c:pt>
                <c:pt idx="1139">
                  <c:v>1.1489999999999851</c:v>
                </c:pt>
                <c:pt idx="1140">
                  <c:v>1.1500000000000008</c:v>
                </c:pt>
                <c:pt idx="1141">
                  <c:v>1.1509999999999623</c:v>
                </c:pt>
                <c:pt idx="1142">
                  <c:v>1.1519999999999782</c:v>
                </c:pt>
                <c:pt idx="1143">
                  <c:v>1.1529999999999938</c:v>
                </c:pt>
                <c:pt idx="1144">
                  <c:v>1.1540000000000097</c:v>
                </c:pt>
                <c:pt idx="1145">
                  <c:v>1.1549999999999712</c:v>
                </c:pt>
                <c:pt idx="1146">
                  <c:v>1.1559999999999868</c:v>
                </c:pt>
                <c:pt idx="1147">
                  <c:v>1.1570000000000027</c:v>
                </c:pt>
                <c:pt idx="1148">
                  <c:v>1.1579999999999642</c:v>
                </c:pt>
                <c:pt idx="1149">
                  <c:v>1.1589999999999798</c:v>
                </c:pt>
                <c:pt idx="1150">
                  <c:v>1.1599999999999957</c:v>
                </c:pt>
                <c:pt idx="1151">
                  <c:v>1.1609999999999572</c:v>
                </c:pt>
                <c:pt idx="1152">
                  <c:v>1.1619999999999731</c:v>
                </c:pt>
                <c:pt idx="1153">
                  <c:v>1.1629999999999887</c:v>
                </c:pt>
                <c:pt idx="1154">
                  <c:v>1.1640000000000044</c:v>
                </c:pt>
                <c:pt idx="1155">
                  <c:v>1.1649999999999661</c:v>
                </c:pt>
                <c:pt idx="1156">
                  <c:v>1.1659999999999817</c:v>
                </c:pt>
                <c:pt idx="1157">
                  <c:v>1.1669999999999974</c:v>
                </c:pt>
                <c:pt idx="1158">
                  <c:v>1.1679999999999591</c:v>
                </c:pt>
                <c:pt idx="1159">
                  <c:v>1.1689999999999747</c:v>
                </c:pt>
                <c:pt idx="1160">
                  <c:v>1.1699999999999906</c:v>
                </c:pt>
                <c:pt idx="1161">
                  <c:v>1.1710000000000063</c:v>
                </c:pt>
                <c:pt idx="1162">
                  <c:v>1.1719999999999677</c:v>
                </c:pt>
                <c:pt idx="1163">
                  <c:v>1.1729999999999836</c:v>
                </c:pt>
                <c:pt idx="1164">
                  <c:v>1.1739999999999993</c:v>
                </c:pt>
                <c:pt idx="1165">
                  <c:v>1.1749999999999607</c:v>
                </c:pt>
                <c:pt idx="1166">
                  <c:v>1.1759999999999766</c:v>
                </c:pt>
                <c:pt idx="1167">
                  <c:v>1.1769999999999923</c:v>
                </c:pt>
                <c:pt idx="1168">
                  <c:v>1.1780000000000079</c:v>
                </c:pt>
                <c:pt idx="1169">
                  <c:v>1.1789999999999696</c:v>
                </c:pt>
                <c:pt idx="1170">
                  <c:v>1.1799999999999853</c:v>
                </c:pt>
                <c:pt idx="1171">
                  <c:v>1.1810000000000012</c:v>
                </c:pt>
                <c:pt idx="1172">
                  <c:v>1.1819999999999626</c:v>
                </c:pt>
                <c:pt idx="1173">
                  <c:v>1.1829999999999783</c:v>
                </c:pt>
                <c:pt idx="1174">
                  <c:v>1.1839999999999942</c:v>
                </c:pt>
                <c:pt idx="1175">
                  <c:v>1.1850000000000098</c:v>
                </c:pt>
                <c:pt idx="1176">
                  <c:v>1.1859999999999713</c:v>
                </c:pt>
                <c:pt idx="1177">
                  <c:v>1.1869999999999872</c:v>
                </c:pt>
                <c:pt idx="1178">
                  <c:v>1.1880000000000028</c:v>
                </c:pt>
                <c:pt idx="1179">
                  <c:v>1.1889999999999643</c:v>
                </c:pt>
                <c:pt idx="1180">
                  <c:v>1.1899999999999802</c:v>
                </c:pt>
                <c:pt idx="1181">
                  <c:v>1.1909999999999958</c:v>
                </c:pt>
                <c:pt idx="1182">
                  <c:v>1.1919999999999573</c:v>
                </c:pt>
                <c:pt idx="1183">
                  <c:v>1.1929999999999732</c:v>
                </c:pt>
                <c:pt idx="1184">
                  <c:v>1.1939999999999888</c:v>
                </c:pt>
                <c:pt idx="1185">
                  <c:v>1.1950000000000047</c:v>
                </c:pt>
                <c:pt idx="1186">
                  <c:v>1.1959999999999662</c:v>
                </c:pt>
                <c:pt idx="1187">
                  <c:v>1.1969999999999819</c:v>
                </c:pt>
                <c:pt idx="1188">
                  <c:v>1.1979999999999977</c:v>
                </c:pt>
                <c:pt idx="1189">
                  <c:v>1.1989999999999592</c:v>
                </c:pt>
                <c:pt idx="1190">
                  <c:v>1.1999999999999749</c:v>
                </c:pt>
                <c:pt idx="1191">
                  <c:v>1.2009999999999907</c:v>
                </c:pt>
                <c:pt idx="1192">
                  <c:v>1.2020000000000064</c:v>
                </c:pt>
                <c:pt idx="1193">
                  <c:v>1.2029999999999679</c:v>
                </c:pt>
                <c:pt idx="1194">
                  <c:v>1.2039999999999837</c:v>
                </c:pt>
                <c:pt idx="1195">
                  <c:v>1.2049999999999994</c:v>
                </c:pt>
                <c:pt idx="1196">
                  <c:v>1.2059999999999611</c:v>
                </c:pt>
                <c:pt idx="1197">
                  <c:v>1.2069999999999768</c:v>
                </c:pt>
                <c:pt idx="1198">
                  <c:v>1.2079999999999924</c:v>
                </c:pt>
                <c:pt idx="1199">
                  <c:v>1.2090000000000083</c:v>
                </c:pt>
                <c:pt idx="1200">
                  <c:v>1.2099999999999698</c:v>
                </c:pt>
                <c:pt idx="1201">
                  <c:v>1.2109999999999854</c:v>
                </c:pt>
                <c:pt idx="1202">
                  <c:v>1.2120000000000013</c:v>
                </c:pt>
                <c:pt idx="1203">
                  <c:v>1.2129999999999628</c:v>
                </c:pt>
                <c:pt idx="1204">
                  <c:v>1.2139999999999787</c:v>
                </c:pt>
                <c:pt idx="1205">
                  <c:v>1.2149999999999943</c:v>
                </c:pt>
                <c:pt idx="1206">
                  <c:v>1.21600000000001</c:v>
                </c:pt>
                <c:pt idx="1207">
                  <c:v>1.2169999999999717</c:v>
                </c:pt>
                <c:pt idx="1208">
                  <c:v>1.2179999999999873</c:v>
                </c:pt>
                <c:pt idx="1209">
                  <c:v>1.219000000000003</c:v>
                </c:pt>
                <c:pt idx="1210">
                  <c:v>1.2199999999999647</c:v>
                </c:pt>
                <c:pt idx="1211">
                  <c:v>1.2209999999999803</c:v>
                </c:pt>
                <c:pt idx="1212">
                  <c:v>1.2219999999999962</c:v>
                </c:pt>
                <c:pt idx="1213">
                  <c:v>1.2229999999999577</c:v>
                </c:pt>
                <c:pt idx="1214">
                  <c:v>1.2239999999999733</c:v>
                </c:pt>
                <c:pt idx="1215">
                  <c:v>1.2249999999999892</c:v>
                </c:pt>
                <c:pt idx="1216">
                  <c:v>1.2260000000000049</c:v>
                </c:pt>
                <c:pt idx="1217">
                  <c:v>1.2269999999999663</c:v>
                </c:pt>
                <c:pt idx="1218">
                  <c:v>1.2279999999999822</c:v>
                </c:pt>
                <c:pt idx="1219">
                  <c:v>1.2289999999999979</c:v>
                </c:pt>
                <c:pt idx="1220">
                  <c:v>1.2299999999999593</c:v>
                </c:pt>
                <c:pt idx="1221">
                  <c:v>1.2309999999999752</c:v>
                </c:pt>
                <c:pt idx="1222">
                  <c:v>1.2319999999999909</c:v>
                </c:pt>
                <c:pt idx="1223">
                  <c:v>1.2330000000000068</c:v>
                </c:pt>
                <c:pt idx="1224">
                  <c:v>1.2339999999999682</c:v>
                </c:pt>
                <c:pt idx="1225">
                  <c:v>1.2349999999999839</c:v>
                </c:pt>
                <c:pt idx="1226">
                  <c:v>1.2359999999999998</c:v>
                </c:pt>
                <c:pt idx="1227">
                  <c:v>1.2369999999999612</c:v>
                </c:pt>
                <c:pt idx="1228">
                  <c:v>1.2379999999999769</c:v>
                </c:pt>
                <c:pt idx="1229">
                  <c:v>1.2389999999999928</c:v>
                </c:pt>
                <c:pt idx="1230">
                  <c:v>1.2400000000000084</c:v>
                </c:pt>
                <c:pt idx="1231">
                  <c:v>1.2409999999999699</c:v>
                </c:pt>
                <c:pt idx="1232">
                  <c:v>1.2419999999999858</c:v>
                </c:pt>
                <c:pt idx="1233">
                  <c:v>1.2430000000000014</c:v>
                </c:pt>
                <c:pt idx="1234">
                  <c:v>1.2439999999999629</c:v>
                </c:pt>
                <c:pt idx="1235">
                  <c:v>1.2449999999999788</c:v>
                </c:pt>
                <c:pt idx="1236">
                  <c:v>1.2459999999999944</c:v>
                </c:pt>
                <c:pt idx="1237">
                  <c:v>1.2470000000000103</c:v>
                </c:pt>
                <c:pt idx="1238">
                  <c:v>1.2479999999999718</c:v>
                </c:pt>
                <c:pt idx="1239">
                  <c:v>1.2489999999999875</c:v>
                </c:pt>
                <c:pt idx="1240">
                  <c:v>1.2500000000000033</c:v>
                </c:pt>
                <c:pt idx="1241">
                  <c:v>1.2509999999999648</c:v>
                </c:pt>
                <c:pt idx="1242">
                  <c:v>1.2519999999999805</c:v>
                </c:pt>
                <c:pt idx="1243">
                  <c:v>1.2529999999999963</c:v>
                </c:pt>
                <c:pt idx="1244">
                  <c:v>1.2539999999999578</c:v>
                </c:pt>
                <c:pt idx="1245">
                  <c:v>1.2549999999999737</c:v>
                </c:pt>
                <c:pt idx="1246">
                  <c:v>1.2559999999999893</c:v>
                </c:pt>
                <c:pt idx="1247">
                  <c:v>1.257000000000005</c:v>
                </c:pt>
                <c:pt idx="1248">
                  <c:v>1.2579999999999667</c:v>
                </c:pt>
                <c:pt idx="1249">
                  <c:v>1.2589999999999824</c:v>
                </c:pt>
                <c:pt idx="1250">
                  <c:v>1.259999999999998</c:v>
                </c:pt>
                <c:pt idx="1251">
                  <c:v>1.2609999999999597</c:v>
                </c:pt>
                <c:pt idx="1252">
                  <c:v>1.2619999999999754</c:v>
                </c:pt>
                <c:pt idx="1253">
                  <c:v>1.262999999999991</c:v>
                </c:pt>
                <c:pt idx="1254">
                  <c:v>1.2640000000000069</c:v>
                </c:pt>
                <c:pt idx="1255">
                  <c:v>1.2649999999999684</c:v>
                </c:pt>
                <c:pt idx="1256">
                  <c:v>1.2659999999999842</c:v>
                </c:pt>
                <c:pt idx="1257">
                  <c:v>1.2669999999999999</c:v>
                </c:pt>
                <c:pt idx="1258">
                  <c:v>1.2679999999999614</c:v>
                </c:pt>
                <c:pt idx="1259">
                  <c:v>1.2689999999999773</c:v>
                </c:pt>
                <c:pt idx="1260">
                  <c:v>1.2699999999999929</c:v>
                </c:pt>
                <c:pt idx="1261">
                  <c:v>1.2710000000000086</c:v>
                </c:pt>
                <c:pt idx="1262">
                  <c:v>1.2719999999999703</c:v>
                </c:pt>
                <c:pt idx="1263">
                  <c:v>1.2729999999999859</c:v>
                </c:pt>
                <c:pt idx="1264">
                  <c:v>1.2740000000000018</c:v>
                </c:pt>
                <c:pt idx="1265">
                  <c:v>1.2749999999999633</c:v>
                </c:pt>
                <c:pt idx="1266">
                  <c:v>1.2759999999999789</c:v>
                </c:pt>
                <c:pt idx="1267">
                  <c:v>1.2769999999999948</c:v>
                </c:pt>
                <c:pt idx="1268">
                  <c:v>1.2780000000000105</c:v>
                </c:pt>
                <c:pt idx="1269">
                  <c:v>1.2789999999999719</c:v>
                </c:pt>
                <c:pt idx="1270">
                  <c:v>1.2799999999999878</c:v>
                </c:pt>
                <c:pt idx="1271">
                  <c:v>1.2810000000000035</c:v>
                </c:pt>
                <c:pt idx="1272">
                  <c:v>1.2819999999999649</c:v>
                </c:pt>
                <c:pt idx="1273">
                  <c:v>1.2829999999999808</c:v>
                </c:pt>
                <c:pt idx="1274">
                  <c:v>1.2839999999999965</c:v>
                </c:pt>
                <c:pt idx="1275">
                  <c:v>1.284999999999958</c:v>
                </c:pt>
                <c:pt idx="1276">
                  <c:v>1.2859999999999738</c:v>
                </c:pt>
                <c:pt idx="1277">
                  <c:v>1.2869999999999895</c:v>
                </c:pt>
                <c:pt idx="1278">
                  <c:v>1.2880000000000054</c:v>
                </c:pt>
                <c:pt idx="1279">
                  <c:v>1.2889999999999668</c:v>
                </c:pt>
                <c:pt idx="1280">
                  <c:v>1.2899999999999825</c:v>
                </c:pt>
                <c:pt idx="1281">
                  <c:v>1.2909999999999984</c:v>
                </c:pt>
                <c:pt idx="1282">
                  <c:v>1.2919999999999598</c:v>
                </c:pt>
                <c:pt idx="1283">
                  <c:v>1.2929999999999755</c:v>
                </c:pt>
                <c:pt idx="1284">
                  <c:v>1.2939999999999914</c:v>
                </c:pt>
                <c:pt idx="1285">
                  <c:v>1.295000000000007</c:v>
                </c:pt>
                <c:pt idx="1286">
                  <c:v>1.2959999999999685</c:v>
                </c:pt>
                <c:pt idx="1287">
                  <c:v>1.2969999999999844</c:v>
                </c:pt>
                <c:pt idx="1288">
                  <c:v>1.298</c:v>
                </c:pt>
                <c:pt idx="1289">
                  <c:v>1.2989999999999617</c:v>
                </c:pt>
                <c:pt idx="1290">
                  <c:v>1.2999999999999774</c:v>
                </c:pt>
                <c:pt idx="1291">
                  <c:v>1.3009999999999931</c:v>
                </c:pt>
                <c:pt idx="1292">
                  <c:v>1.3020000000000089</c:v>
                </c:pt>
                <c:pt idx="1293">
                  <c:v>1.3029999999999704</c:v>
                </c:pt>
                <c:pt idx="1294">
                  <c:v>1.3039999999999861</c:v>
                </c:pt>
                <c:pt idx="1295">
                  <c:v>1.3050000000000019</c:v>
                </c:pt>
                <c:pt idx="1296">
                  <c:v>1.3059999999999634</c:v>
                </c:pt>
                <c:pt idx="1297">
                  <c:v>1.3069999999999793</c:v>
                </c:pt>
                <c:pt idx="1298">
                  <c:v>1.3079999999999949</c:v>
                </c:pt>
                <c:pt idx="1299">
                  <c:v>1.3090000000000106</c:v>
                </c:pt>
                <c:pt idx="1300">
                  <c:v>1.3099999999999723</c:v>
                </c:pt>
                <c:pt idx="1301">
                  <c:v>1.310999999999988</c:v>
                </c:pt>
                <c:pt idx="1302">
                  <c:v>1.3120000000000036</c:v>
                </c:pt>
                <c:pt idx="1303">
                  <c:v>1.3129999999999653</c:v>
                </c:pt>
                <c:pt idx="1304">
                  <c:v>1.313999999999981</c:v>
                </c:pt>
                <c:pt idx="1305">
                  <c:v>1.3149999999999968</c:v>
                </c:pt>
                <c:pt idx="1306">
                  <c:v>1.3159999999999583</c:v>
                </c:pt>
                <c:pt idx="1307">
                  <c:v>1.316999999999974</c:v>
                </c:pt>
                <c:pt idx="1308">
                  <c:v>1.3179999999999898</c:v>
                </c:pt>
                <c:pt idx="1309">
                  <c:v>1.3190000000000055</c:v>
                </c:pt>
                <c:pt idx="1310">
                  <c:v>1.319999999999967</c:v>
                </c:pt>
                <c:pt idx="1311">
                  <c:v>1.3209999999999829</c:v>
                </c:pt>
                <c:pt idx="1312">
                  <c:v>1.3219999999999985</c:v>
                </c:pt>
                <c:pt idx="1313">
                  <c:v>1.32299999999996</c:v>
                </c:pt>
                <c:pt idx="1314">
                  <c:v>1.3239999999999759</c:v>
                </c:pt>
                <c:pt idx="1315">
                  <c:v>1.3249999999999915</c:v>
                </c:pt>
                <c:pt idx="1316">
                  <c:v>1.3260000000000074</c:v>
                </c:pt>
                <c:pt idx="1317">
                  <c:v>1.3269999999999689</c:v>
                </c:pt>
                <c:pt idx="1318">
                  <c:v>1.3279999999999845</c:v>
                </c:pt>
                <c:pt idx="1319">
                  <c:v>1.3290000000000004</c:v>
                </c:pt>
                <c:pt idx="1320">
                  <c:v>1.3299999999999619</c:v>
                </c:pt>
                <c:pt idx="1321">
                  <c:v>1.3309999999999775</c:v>
                </c:pt>
                <c:pt idx="1322">
                  <c:v>1.3319999999999934</c:v>
                </c:pt>
                <c:pt idx="1323">
                  <c:v>1.3330000000000091</c:v>
                </c:pt>
                <c:pt idx="1324">
                  <c:v>1.3339999999999705</c:v>
                </c:pt>
                <c:pt idx="1325">
                  <c:v>1.3349999999999864</c:v>
                </c:pt>
                <c:pt idx="1326">
                  <c:v>1.3360000000000021</c:v>
                </c:pt>
                <c:pt idx="1327">
                  <c:v>1.3369999999999636</c:v>
                </c:pt>
                <c:pt idx="1328">
                  <c:v>1.3379999999999794</c:v>
                </c:pt>
                <c:pt idx="1329">
                  <c:v>1.3389999999999951</c:v>
                </c:pt>
                <c:pt idx="1330">
                  <c:v>1.3399999999999568</c:v>
                </c:pt>
                <c:pt idx="1331">
                  <c:v>1.3409999999999724</c:v>
                </c:pt>
                <c:pt idx="1332">
                  <c:v>1.3419999999999881</c:v>
                </c:pt>
                <c:pt idx="1333">
                  <c:v>1.343000000000004</c:v>
                </c:pt>
                <c:pt idx="1334">
                  <c:v>1.3439999999999654</c:v>
                </c:pt>
                <c:pt idx="1335">
                  <c:v>1.3449999999999811</c:v>
                </c:pt>
                <c:pt idx="1336">
                  <c:v>1.345999999999997</c:v>
                </c:pt>
                <c:pt idx="1337">
                  <c:v>1.3469999999999585</c:v>
                </c:pt>
                <c:pt idx="1338">
                  <c:v>1.3479999999999741</c:v>
                </c:pt>
                <c:pt idx="1339">
                  <c:v>1.34899999999999</c:v>
                </c:pt>
                <c:pt idx="1340">
                  <c:v>1.3500000000000056</c:v>
                </c:pt>
                <c:pt idx="1341">
                  <c:v>1.3509999999999673</c:v>
                </c:pt>
                <c:pt idx="1342">
                  <c:v>1.351999999999983</c:v>
                </c:pt>
                <c:pt idx="1343">
                  <c:v>1.3529999999999986</c:v>
                </c:pt>
                <c:pt idx="1344">
                  <c:v>1.3539999999999603</c:v>
                </c:pt>
                <c:pt idx="1345">
                  <c:v>1.354999999999976</c:v>
                </c:pt>
                <c:pt idx="1346">
                  <c:v>1.3559999999999917</c:v>
                </c:pt>
                <c:pt idx="1347">
                  <c:v>1.3570000000000075</c:v>
                </c:pt>
                <c:pt idx="1348">
                  <c:v>1.357999999999969</c:v>
                </c:pt>
                <c:pt idx="1349">
                  <c:v>1.3589999999999849</c:v>
                </c:pt>
                <c:pt idx="1350">
                  <c:v>1.3600000000000005</c:v>
                </c:pt>
                <c:pt idx="1351">
                  <c:v>1.360999999999962</c:v>
                </c:pt>
                <c:pt idx="1352">
                  <c:v>1.3619999999999779</c:v>
                </c:pt>
                <c:pt idx="1353">
                  <c:v>1.3629999999999936</c:v>
                </c:pt>
                <c:pt idx="1354">
                  <c:v>1.3640000000000092</c:v>
                </c:pt>
                <c:pt idx="1355">
                  <c:v>1.3649999999999709</c:v>
                </c:pt>
                <c:pt idx="1356">
                  <c:v>1.3659999999999866</c:v>
                </c:pt>
                <c:pt idx="1357">
                  <c:v>1.3670000000000024</c:v>
                </c:pt>
                <c:pt idx="1358">
                  <c:v>1.3679999999999639</c:v>
                </c:pt>
                <c:pt idx="1359">
                  <c:v>1.3689999999999796</c:v>
                </c:pt>
                <c:pt idx="1360">
                  <c:v>1.3699999999999954</c:v>
                </c:pt>
                <c:pt idx="1361">
                  <c:v>1.3709999999999569</c:v>
                </c:pt>
                <c:pt idx="1362">
                  <c:v>1.3719999999999726</c:v>
                </c:pt>
                <c:pt idx="1363">
                  <c:v>1.3729999999999885</c:v>
                </c:pt>
                <c:pt idx="1364">
                  <c:v>1.3740000000000041</c:v>
                </c:pt>
                <c:pt idx="1365">
                  <c:v>1.3749999999999656</c:v>
                </c:pt>
                <c:pt idx="1366">
                  <c:v>1.3759999999999815</c:v>
                </c:pt>
                <c:pt idx="1367">
                  <c:v>1.3769999999999971</c:v>
                </c:pt>
                <c:pt idx="1368">
                  <c:v>1.3779999999999586</c:v>
                </c:pt>
                <c:pt idx="1369">
                  <c:v>1.3789999999999745</c:v>
                </c:pt>
                <c:pt idx="1370">
                  <c:v>1.3799999999999901</c:v>
                </c:pt>
                <c:pt idx="1371">
                  <c:v>1.381000000000006</c:v>
                </c:pt>
                <c:pt idx="1372">
                  <c:v>1.3819999999999675</c:v>
                </c:pt>
                <c:pt idx="1373">
                  <c:v>1.3829999999999831</c:v>
                </c:pt>
                <c:pt idx="1374">
                  <c:v>1.383999999999999</c:v>
                </c:pt>
                <c:pt idx="1375">
                  <c:v>1.3849999999999605</c:v>
                </c:pt>
                <c:pt idx="1376">
                  <c:v>1.3859999999999761</c:v>
                </c:pt>
                <c:pt idx="1377">
                  <c:v>1.386999999999992</c:v>
                </c:pt>
                <c:pt idx="1378">
                  <c:v>1.3880000000000077</c:v>
                </c:pt>
                <c:pt idx="1379">
                  <c:v>1.3889999999999691</c:v>
                </c:pt>
                <c:pt idx="1380">
                  <c:v>1.389999999999985</c:v>
                </c:pt>
                <c:pt idx="1381">
                  <c:v>1.3910000000000007</c:v>
                </c:pt>
                <c:pt idx="1382">
                  <c:v>1.3919999999999624</c:v>
                </c:pt>
                <c:pt idx="1383">
                  <c:v>1.392999999999978</c:v>
                </c:pt>
                <c:pt idx="1384">
                  <c:v>1.3939999999999937</c:v>
                </c:pt>
                <c:pt idx="1385">
                  <c:v>1.3950000000000096</c:v>
                </c:pt>
                <c:pt idx="1386">
                  <c:v>1.395999999999971</c:v>
                </c:pt>
                <c:pt idx="1387">
                  <c:v>1.3969999999999867</c:v>
                </c:pt>
                <c:pt idx="1388">
                  <c:v>1.3980000000000026</c:v>
                </c:pt>
                <c:pt idx="1389">
                  <c:v>1.3989999999999641</c:v>
                </c:pt>
                <c:pt idx="1390">
                  <c:v>1.3999999999999799</c:v>
                </c:pt>
                <c:pt idx="1391">
                  <c:v>1.4009999999999956</c:v>
                </c:pt>
                <c:pt idx="1392">
                  <c:v>1.4019999999999571</c:v>
                </c:pt>
                <c:pt idx="1393">
                  <c:v>1.4029999999999729</c:v>
                </c:pt>
                <c:pt idx="1394">
                  <c:v>1.4039999999999886</c:v>
                </c:pt>
                <c:pt idx="1395">
                  <c:v>1.4050000000000042</c:v>
                </c:pt>
                <c:pt idx="1396">
                  <c:v>1.4059999999999659</c:v>
                </c:pt>
                <c:pt idx="1397">
                  <c:v>1.4069999999999816</c:v>
                </c:pt>
                <c:pt idx="1398">
                  <c:v>1.4079999999999973</c:v>
                </c:pt>
                <c:pt idx="1399">
                  <c:v>1.408999999999959</c:v>
                </c:pt>
                <c:pt idx="1400">
                  <c:v>1.4099999999999746</c:v>
                </c:pt>
                <c:pt idx="1401">
                  <c:v>1.4109999999999905</c:v>
                </c:pt>
                <c:pt idx="1402">
                  <c:v>1.4120000000000061</c:v>
                </c:pt>
                <c:pt idx="1403">
                  <c:v>1.4129999999999676</c:v>
                </c:pt>
                <c:pt idx="1404">
                  <c:v>1.4139999999999835</c:v>
                </c:pt>
                <c:pt idx="1405">
                  <c:v>1.4149999999999991</c:v>
                </c:pt>
                <c:pt idx="1406">
                  <c:v>1.4159999999999606</c:v>
                </c:pt>
                <c:pt idx="1407">
                  <c:v>1.4169999999999765</c:v>
                </c:pt>
                <c:pt idx="1408">
                  <c:v>1.4179999999999922</c:v>
                </c:pt>
                <c:pt idx="1409">
                  <c:v>1.419000000000008</c:v>
                </c:pt>
                <c:pt idx="1410">
                  <c:v>1.4199999999999695</c:v>
                </c:pt>
                <c:pt idx="1411">
                  <c:v>1.4209999999999852</c:v>
                </c:pt>
                <c:pt idx="1412">
                  <c:v>1.422000000000001</c:v>
                </c:pt>
                <c:pt idx="1413">
                  <c:v>1.4229999999999625</c:v>
                </c:pt>
                <c:pt idx="1414">
                  <c:v>1.4239999999999782</c:v>
                </c:pt>
                <c:pt idx="1415">
                  <c:v>1.424999999999994</c:v>
                </c:pt>
                <c:pt idx="1416">
                  <c:v>1.4260000000000097</c:v>
                </c:pt>
                <c:pt idx="1417">
                  <c:v>1.4269999999999712</c:v>
                </c:pt>
                <c:pt idx="1418">
                  <c:v>1.4279999999999871</c:v>
                </c:pt>
                <c:pt idx="1419">
                  <c:v>1.4290000000000027</c:v>
                </c:pt>
                <c:pt idx="1420">
                  <c:v>1.4299999999999642</c:v>
                </c:pt>
                <c:pt idx="1421">
                  <c:v>1.4309999999999801</c:v>
                </c:pt>
                <c:pt idx="1422">
                  <c:v>1.4319999999999957</c:v>
                </c:pt>
                <c:pt idx="1423">
                  <c:v>1.4329999999999574</c:v>
                </c:pt>
                <c:pt idx="1424">
                  <c:v>1.4339999999999731</c:v>
                </c:pt>
                <c:pt idx="1425">
                  <c:v>1.4349999999999887</c:v>
                </c:pt>
                <c:pt idx="1426">
                  <c:v>1.4360000000000046</c:v>
                </c:pt>
                <c:pt idx="1427">
                  <c:v>1.4369999999999661</c:v>
                </c:pt>
                <c:pt idx="1428">
                  <c:v>1.4379999999999817</c:v>
                </c:pt>
                <c:pt idx="1429">
                  <c:v>1.4389999999999976</c:v>
                </c:pt>
                <c:pt idx="1430">
                  <c:v>1.4399999999999591</c:v>
                </c:pt>
                <c:pt idx="1431">
                  <c:v>1.4409999999999747</c:v>
                </c:pt>
                <c:pt idx="1432">
                  <c:v>1.4419999999999906</c:v>
                </c:pt>
                <c:pt idx="1433">
                  <c:v>1.4430000000000063</c:v>
                </c:pt>
                <c:pt idx="1434">
                  <c:v>1.443999999999968</c:v>
                </c:pt>
                <c:pt idx="1435">
                  <c:v>1.4449999999999836</c:v>
                </c:pt>
                <c:pt idx="1436">
                  <c:v>1.4459999999999993</c:v>
                </c:pt>
                <c:pt idx="1437">
                  <c:v>1.446999999999961</c:v>
                </c:pt>
                <c:pt idx="1438">
                  <c:v>1.4479999999999766</c:v>
                </c:pt>
                <c:pt idx="1439">
                  <c:v>1.4489999999999923</c:v>
                </c:pt>
                <c:pt idx="1440">
                  <c:v>1.4500000000000082</c:v>
                </c:pt>
                <c:pt idx="1441">
                  <c:v>1.4509999999999696</c:v>
                </c:pt>
                <c:pt idx="1442">
                  <c:v>1.4519999999999855</c:v>
                </c:pt>
                <c:pt idx="1443">
                  <c:v>1.4530000000000012</c:v>
                </c:pt>
                <c:pt idx="1444">
                  <c:v>1.4539999999999627</c:v>
                </c:pt>
                <c:pt idx="1445">
                  <c:v>1.4549999999999785</c:v>
                </c:pt>
                <c:pt idx="1446">
                  <c:v>1.4559999999999942</c:v>
                </c:pt>
                <c:pt idx="1447">
                  <c:v>1.4570000000000098</c:v>
                </c:pt>
                <c:pt idx="1448">
                  <c:v>1.4579999999999715</c:v>
                </c:pt>
                <c:pt idx="1449">
                  <c:v>1.4589999999999872</c:v>
                </c:pt>
                <c:pt idx="1450">
                  <c:v>1.4600000000000031</c:v>
                </c:pt>
                <c:pt idx="1451">
                  <c:v>1.4609999999999645</c:v>
                </c:pt>
                <c:pt idx="1452">
                  <c:v>1.4619999999999802</c:v>
                </c:pt>
                <c:pt idx="1453">
                  <c:v>1.4629999999999961</c:v>
                </c:pt>
                <c:pt idx="1454">
                  <c:v>1.4639999999999576</c:v>
                </c:pt>
                <c:pt idx="1455">
                  <c:v>1.4649999999999732</c:v>
                </c:pt>
                <c:pt idx="1456">
                  <c:v>1.4659999999999891</c:v>
                </c:pt>
                <c:pt idx="1457">
                  <c:v>1.4670000000000047</c:v>
                </c:pt>
                <c:pt idx="1458">
                  <c:v>1.4679999999999662</c:v>
                </c:pt>
                <c:pt idx="1459">
                  <c:v>1.4689999999999821</c:v>
                </c:pt>
                <c:pt idx="1460">
                  <c:v>1.4699999999999978</c:v>
                </c:pt>
                <c:pt idx="1461">
                  <c:v>1.4709999999999592</c:v>
                </c:pt>
                <c:pt idx="1462">
                  <c:v>1.4719999999999751</c:v>
                </c:pt>
                <c:pt idx="1463">
                  <c:v>1.4729999999999908</c:v>
                </c:pt>
                <c:pt idx="1464">
                  <c:v>1.4740000000000066</c:v>
                </c:pt>
                <c:pt idx="1465">
                  <c:v>1.4749999999999681</c:v>
                </c:pt>
                <c:pt idx="1466">
                  <c:v>1.4759999999999838</c:v>
                </c:pt>
                <c:pt idx="1467">
                  <c:v>1.4769999999999996</c:v>
                </c:pt>
                <c:pt idx="1468">
                  <c:v>1.4779999999999611</c:v>
                </c:pt>
                <c:pt idx="1469">
                  <c:v>1.4789999999999768</c:v>
                </c:pt>
                <c:pt idx="1470">
                  <c:v>1.4799999999999927</c:v>
                </c:pt>
                <c:pt idx="1471">
                  <c:v>1.4810000000000083</c:v>
                </c:pt>
                <c:pt idx="1472">
                  <c:v>1.4819999999999698</c:v>
                </c:pt>
                <c:pt idx="1473">
                  <c:v>1.4829999999999857</c:v>
                </c:pt>
                <c:pt idx="1474">
                  <c:v>1.4840000000000013</c:v>
                </c:pt>
                <c:pt idx="1475">
                  <c:v>1.484999999999963</c:v>
                </c:pt>
                <c:pt idx="1476">
                  <c:v>1.4859999999999787</c:v>
                </c:pt>
                <c:pt idx="1477">
                  <c:v>1.4869999999999943</c:v>
                </c:pt>
                <c:pt idx="1478">
                  <c:v>1.4880000000000102</c:v>
                </c:pt>
                <c:pt idx="1479">
                  <c:v>1.4889999999999717</c:v>
                </c:pt>
                <c:pt idx="1480">
                  <c:v>1.4899999999999873</c:v>
                </c:pt>
                <c:pt idx="1481">
                  <c:v>1.4910000000000032</c:v>
                </c:pt>
                <c:pt idx="1482">
                  <c:v>1.4919999999999647</c:v>
                </c:pt>
                <c:pt idx="1483">
                  <c:v>1.4929999999999803</c:v>
                </c:pt>
                <c:pt idx="1484">
                  <c:v>1.4939999999999962</c:v>
                </c:pt>
                <c:pt idx="1485">
                  <c:v>1.4949999999999577</c:v>
                </c:pt>
                <c:pt idx="1486">
                  <c:v>1.4959999999999736</c:v>
                </c:pt>
                <c:pt idx="1487">
                  <c:v>1.4969999999999892</c:v>
                </c:pt>
                <c:pt idx="1488">
                  <c:v>1.4980000000000049</c:v>
                </c:pt>
                <c:pt idx="1489">
                  <c:v>1.4989999999999666</c:v>
                </c:pt>
                <c:pt idx="1490">
                  <c:v>1.4999999999999822</c:v>
                </c:pt>
                <c:pt idx="1491">
                  <c:v>1.5009999999999979</c:v>
                </c:pt>
                <c:pt idx="1492">
                  <c:v>1.5019999999999596</c:v>
                </c:pt>
                <c:pt idx="1493">
                  <c:v>1.5029999999999752</c:v>
                </c:pt>
                <c:pt idx="1494">
                  <c:v>1.5039999999999911</c:v>
                </c:pt>
                <c:pt idx="1495">
                  <c:v>1.5050000000000068</c:v>
                </c:pt>
                <c:pt idx="1496">
                  <c:v>1.5059999999999683</c:v>
                </c:pt>
                <c:pt idx="1497">
                  <c:v>1.5069999999999841</c:v>
                </c:pt>
                <c:pt idx="1498">
                  <c:v>1.5079999999999998</c:v>
                </c:pt>
                <c:pt idx="1499">
                  <c:v>1.5089999999999613</c:v>
                </c:pt>
                <c:pt idx="1500">
                  <c:v>1.5099999999999771</c:v>
                </c:pt>
                <c:pt idx="1501">
                  <c:v>1.5109999999999928</c:v>
                </c:pt>
                <c:pt idx="1502">
                  <c:v>1.5120000000000087</c:v>
                </c:pt>
                <c:pt idx="1503">
                  <c:v>1.5129999999999701</c:v>
                </c:pt>
                <c:pt idx="1504">
                  <c:v>1.5139999999999858</c:v>
                </c:pt>
                <c:pt idx="1505">
                  <c:v>1.5150000000000017</c:v>
                </c:pt>
                <c:pt idx="1506">
                  <c:v>1.5159999999999632</c:v>
                </c:pt>
                <c:pt idx="1507">
                  <c:v>1.5169999999999788</c:v>
                </c:pt>
                <c:pt idx="1508">
                  <c:v>1.5179999999999947</c:v>
                </c:pt>
                <c:pt idx="1509">
                  <c:v>1.5190000000000103</c:v>
                </c:pt>
                <c:pt idx="1510">
                  <c:v>1.5199999999999718</c:v>
                </c:pt>
                <c:pt idx="1511">
                  <c:v>1.5209999999999877</c:v>
                </c:pt>
                <c:pt idx="1512">
                  <c:v>1.5220000000000034</c:v>
                </c:pt>
                <c:pt idx="1513">
                  <c:v>1.5229999999999648</c:v>
                </c:pt>
                <c:pt idx="1514">
                  <c:v>1.5239999999999807</c:v>
                </c:pt>
                <c:pt idx="1515">
                  <c:v>1.5249999999999964</c:v>
                </c:pt>
                <c:pt idx="1516">
                  <c:v>1.5259999999999581</c:v>
                </c:pt>
                <c:pt idx="1517">
                  <c:v>1.5269999999999737</c:v>
                </c:pt>
                <c:pt idx="1518">
                  <c:v>1.5279999999999894</c:v>
                </c:pt>
                <c:pt idx="1519">
                  <c:v>1.5290000000000052</c:v>
                </c:pt>
                <c:pt idx="1520">
                  <c:v>1.5299999999999667</c:v>
                </c:pt>
                <c:pt idx="1521">
                  <c:v>1.5309999999999824</c:v>
                </c:pt>
                <c:pt idx="1522">
                  <c:v>1.5319999999999983</c:v>
                </c:pt>
                <c:pt idx="1523">
                  <c:v>1.5329999999999597</c:v>
                </c:pt>
                <c:pt idx="1524">
                  <c:v>1.5339999999999754</c:v>
                </c:pt>
                <c:pt idx="1525">
                  <c:v>1.5349999999999913</c:v>
                </c:pt>
                <c:pt idx="1526">
                  <c:v>1.5360000000000069</c:v>
                </c:pt>
                <c:pt idx="1527">
                  <c:v>1.5369999999999686</c:v>
                </c:pt>
                <c:pt idx="1528">
                  <c:v>1.5379999999999843</c:v>
                </c:pt>
                <c:pt idx="1529">
                  <c:v>1.5389999999999999</c:v>
                </c:pt>
                <c:pt idx="1530">
                  <c:v>1.5399999999999616</c:v>
                </c:pt>
                <c:pt idx="1531">
                  <c:v>1.5409999999999773</c:v>
                </c:pt>
                <c:pt idx="1532">
                  <c:v>1.5419999999999929</c:v>
                </c:pt>
                <c:pt idx="1533">
                  <c:v>1.5430000000000088</c:v>
                </c:pt>
                <c:pt idx="1534">
                  <c:v>1.5439999999999703</c:v>
                </c:pt>
                <c:pt idx="1535">
                  <c:v>1.5449999999999862</c:v>
                </c:pt>
                <c:pt idx="1536">
                  <c:v>1.5460000000000018</c:v>
                </c:pt>
                <c:pt idx="1537">
                  <c:v>1.5469999999999633</c:v>
                </c:pt>
                <c:pt idx="1538">
                  <c:v>1.5479999999999792</c:v>
                </c:pt>
                <c:pt idx="1539">
                  <c:v>1.5489999999999948</c:v>
                </c:pt>
                <c:pt idx="1540">
                  <c:v>1.5500000000000105</c:v>
                </c:pt>
                <c:pt idx="1541">
                  <c:v>1.5509999999999722</c:v>
                </c:pt>
                <c:pt idx="1542">
                  <c:v>1.5519999999999878</c:v>
                </c:pt>
                <c:pt idx="1543">
                  <c:v>1.5530000000000035</c:v>
                </c:pt>
                <c:pt idx="1544">
                  <c:v>1.5539999999999652</c:v>
                </c:pt>
                <c:pt idx="1545">
                  <c:v>1.5549999999999808</c:v>
                </c:pt>
                <c:pt idx="1546">
                  <c:v>1.5559999999999967</c:v>
                </c:pt>
                <c:pt idx="1547">
                  <c:v>1.5569999999999582</c:v>
                </c:pt>
                <c:pt idx="1548">
                  <c:v>1.5579999999999739</c:v>
                </c:pt>
                <c:pt idx="1549">
                  <c:v>1.5589999999999897</c:v>
                </c:pt>
                <c:pt idx="1550">
                  <c:v>1.5600000000000054</c:v>
                </c:pt>
                <c:pt idx="1551">
                  <c:v>1.5609999999999669</c:v>
                </c:pt>
                <c:pt idx="1552">
                  <c:v>1.5619999999999827</c:v>
                </c:pt>
                <c:pt idx="1553">
                  <c:v>1.5629999999999984</c:v>
                </c:pt>
                <c:pt idx="1554">
                  <c:v>1.5639999999999599</c:v>
                </c:pt>
                <c:pt idx="1555">
                  <c:v>1.5649999999999757</c:v>
                </c:pt>
                <c:pt idx="1556">
                  <c:v>1.5659999999999914</c:v>
                </c:pt>
                <c:pt idx="1557">
                  <c:v>1.5670000000000073</c:v>
                </c:pt>
                <c:pt idx="1558">
                  <c:v>1.5679999999999688</c:v>
                </c:pt>
                <c:pt idx="1559">
                  <c:v>1.5689999999999844</c:v>
                </c:pt>
                <c:pt idx="1560">
                  <c:v>1.5700000000000003</c:v>
                </c:pt>
                <c:pt idx="1561">
                  <c:v>1.5709999999999618</c:v>
                </c:pt>
                <c:pt idx="1562">
                  <c:v>1.5719999999999774</c:v>
                </c:pt>
                <c:pt idx="1563">
                  <c:v>1.5729999999999933</c:v>
                </c:pt>
                <c:pt idx="1564">
                  <c:v>1.5740000000000089</c:v>
                </c:pt>
                <c:pt idx="1565">
                  <c:v>1.5749999999999704</c:v>
                </c:pt>
                <c:pt idx="1566">
                  <c:v>1.5759999999999863</c:v>
                </c:pt>
                <c:pt idx="1567">
                  <c:v>1.577000000000002</c:v>
                </c:pt>
                <c:pt idx="1568">
                  <c:v>1.5779999999999637</c:v>
                </c:pt>
                <c:pt idx="1569">
                  <c:v>1.5789999999999793</c:v>
                </c:pt>
                <c:pt idx="1570">
                  <c:v>1.579999999999995</c:v>
                </c:pt>
                <c:pt idx="1571">
                  <c:v>1.5810000000000108</c:v>
                </c:pt>
                <c:pt idx="1572">
                  <c:v>1.5819999999999723</c:v>
                </c:pt>
                <c:pt idx="1573">
                  <c:v>1.582999999999988</c:v>
                </c:pt>
                <c:pt idx="1574">
                  <c:v>1.5840000000000038</c:v>
                </c:pt>
                <c:pt idx="1575">
                  <c:v>1.5849999999999653</c:v>
                </c:pt>
                <c:pt idx="1576">
                  <c:v>1.585999999999981</c:v>
                </c:pt>
                <c:pt idx="1577">
                  <c:v>1.5869999999999969</c:v>
                </c:pt>
                <c:pt idx="1578">
                  <c:v>1.5879999999999583</c:v>
                </c:pt>
                <c:pt idx="1579">
                  <c:v>1.5889999999999742</c:v>
                </c:pt>
                <c:pt idx="1580">
                  <c:v>1.5899999999999899</c:v>
                </c:pt>
                <c:pt idx="1581">
                  <c:v>1.5910000000000055</c:v>
                </c:pt>
                <c:pt idx="1582">
                  <c:v>1.5919999999999672</c:v>
                </c:pt>
                <c:pt idx="1583">
                  <c:v>1.5929999999999829</c:v>
                </c:pt>
                <c:pt idx="1584">
                  <c:v>1.5939999999999985</c:v>
                </c:pt>
                <c:pt idx="1585">
                  <c:v>1.5949999999999602</c:v>
                </c:pt>
                <c:pt idx="1586">
                  <c:v>1.5959999999999759</c:v>
                </c:pt>
                <c:pt idx="1587">
                  <c:v>1.5969999999999918</c:v>
                </c:pt>
                <c:pt idx="1588">
                  <c:v>1.5980000000000074</c:v>
                </c:pt>
                <c:pt idx="1589">
                  <c:v>1.5989999999999689</c:v>
                </c:pt>
                <c:pt idx="1590">
                  <c:v>1.5999999999999848</c:v>
                </c:pt>
                <c:pt idx="1591">
                  <c:v>1.6010000000000004</c:v>
                </c:pt>
                <c:pt idx="1592">
                  <c:v>1.6019999999999619</c:v>
                </c:pt>
                <c:pt idx="1593">
                  <c:v>1.6029999999999778</c:v>
                </c:pt>
                <c:pt idx="1594">
                  <c:v>1.6039999999999934</c:v>
                </c:pt>
                <c:pt idx="1595">
                  <c:v>1.6050000000000093</c:v>
                </c:pt>
                <c:pt idx="1596">
                  <c:v>1.6059999999999708</c:v>
                </c:pt>
                <c:pt idx="1597">
                  <c:v>1.6069999999999864</c:v>
                </c:pt>
                <c:pt idx="1598">
                  <c:v>1.6080000000000023</c:v>
                </c:pt>
                <c:pt idx="1599">
                  <c:v>1.6089999999999638</c:v>
                </c:pt>
                <c:pt idx="1600">
                  <c:v>1.6099999999999794</c:v>
                </c:pt>
                <c:pt idx="1601">
                  <c:v>1.6109999999999953</c:v>
                </c:pt>
                <c:pt idx="1602">
                  <c:v>1.6119999999999568</c:v>
                </c:pt>
                <c:pt idx="1603">
                  <c:v>1.6129999999999725</c:v>
                </c:pt>
                <c:pt idx="1604">
                  <c:v>1.6139999999999883</c:v>
                </c:pt>
                <c:pt idx="1605">
                  <c:v>1.615000000000004</c:v>
                </c:pt>
                <c:pt idx="1606">
                  <c:v>1.6159999999999655</c:v>
                </c:pt>
                <c:pt idx="1607">
                  <c:v>1.6169999999999813</c:v>
                </c:pt>
                <c:pt idx="1608">
                  <c:v>1.617999999999997</c:v>
                </c:pt>
                <c:pt idx="1609">
                  <c:v>1.6189999999999585</c:v>
                </c:pt>
                <c:pt idx="1610">
                  <c:v>1.6199999999999743</c:v>
                </c:pt>
                <c:pt idx="1611">
                  <c:v>1.62099999999999</c:v>
                </c:pt>
                <c:pt idx="1612">
                  <c:v>1.6220000000000059</c:v>
                </c:pt>
                <c:pt idx="1613">
                  <c:v>1.6229999999999674</c:v>
                </c:pt>
                <c:pt idx="1614">
                  <c:v>1.623999999999983</c:v>
                </c:pt>
                <c:pt idx="1615">
                  <c:v>1.6249999999999989</c:v>
                </c:pt>
                <c:pt idx="1616">
                  <c:v>1.6259999999999604</c:v>
                </c:pt>
                <c:pt idx="1617">
                  <c:v>1.626999999999976</c:v>
                </c:pt>
                <c:pt idx="1618">
                  <c:v>1.6279999999999919</c:v>
                </c:pt>
                <c:pt idx="1619">
                  <c:v>1.6290000000000076</c:v>
                </c:pt>
                <c:pt idx="1620">
                  <c:v>1.6299999999999693</c:v>
                </c:pt>
                <c:pt idx="1621">
                  <c:v>1.6309999999999849</c:v>
                </c:pt>
                <c:pt idx="1622">
                  <c:v>1.6320000000000006</c:v>
                </c:pt>
                <c:pt idx="1623">
                  <c:v>1.6329999999999623</c:v>
                </c:pt>
                <c:pt idx="1624">
                  <c:v>1.6339999999999779</c:v>
                </c:pt>
                <c:pt idx="1625">
                  <c:v>1.6349999999999936</c:v>
                </c:pt>
                <c:pt idx="1626">
                  <c:v>1.6360000000000094</c:v>
                </c:pt>
                <c:pt idx="1627">
                  <c:v>1.6369999999999709</c:v>
                </c:pt>
                <c:pt idx="1628">
                  <c:v>1.6379999999999866</c:v>
                </c:pt>
                <c:pt idx="1629">
                  <c:v>1.6390000000000025</c:v>
                </c:pt>
                <c:pt idx="1630">
                  <c:v>1.6399999999999639</c:v>
                </c:pt>
                <c:pt idx="1631">
                  <c:v>1.6409999999999798</c:v>
                </c:pt>
                <c:pt idx="1632">
                  <c:v>1.6419999999999955</c:v>
                </c:pt>
                <c:pt idx="1633">
                  <c:v>1.6429999999999569</c:v>
                </c:pt>
                <c:pt idx="1634">
                  <c:v>1.6439999999999728</c:v>
                </c:pt>
                <c:pt idx="1635">
                  <c:v>1.6449999999999885</c:v>
                </c:pt>
                <c:pt idx="1636">
                  <c:v>1.6460000000000041</c:v>
                </c:pt>
                <c:pt idx="1637">
                  <c:v>1.6469999999999658</c:v>
                </c:pt>
                <c:pt idx="1638">
                  <c:v>1.6479999999999815</c:v>
                </c:pt>
                <c:pt idx="1639">
                  <c:v>1.6489999999999974</c:v>
                </c:pt>
                <c:pt idx="1640">
                  <c:v>1.6499999999999588</c:v>
                </c:pt>
                <c:pt idx="1641">
                  <c:v>1.6509999999999745</c:v>
                </c:pt>
                <c:pt idx="1642">
                  <c:v>1.6519999999999904</c:v>
                </c:pt>
                <c:pt idx="1643">
                  <c:v>1.653000000000006</c:v>
                </c:pt>
                <c:pt idx="1644">
                  <c:v>1.6539999999999675</c:v>
                </c:pt>
                <c:pt idx="1645">
                  <c:v>1.6549999999999834</c:v>
                </c:pt>
                <c:pt idx="1646">
                  <c:v>1.655999999999999</c:v>
                </c:pt>
                <c:pt idx="1647">
                  <c:v>1.6569999999999605</c:v>
                </c:pt>
                <c:pt idx="1648">
                  <c:v>1.6579999999999764</c:v>
                </c:pt>
                <c:pt idx="1649">
                  <c:v>1.658999999999992</c:v>
                </c:pt>
                <c:pt idx="1650">
                  <c:v>1.6600000000000079</c:v>
                </c:pt>
                <c:pt idx="1651">
                  <c:v>1.6609999999999694</c:v>
                </c:pt>
                <c:pt idx="1652">
                  <c:v>1.661999999999985</c:v>
                </c:pt>
                <c:pt idx="1653">
                  <c:v>1.6630000000000009</c:v>
                </c:pt>
                <c:pt idx="1654">
                  <c:v>1.6639999999999624</c:v>
                </c:pt>
                <c:pt idx="1655">
                  <c:v>1.6649999999999781</c:v>
                </c:pt>
                <c:pt idx="1656">
                  <c:v>1.6659999999999939</c:v>
                </c:pt>
                <c:pt idx="1657">
                  <c:v>1.6670000000000096</c:v>
                </c:pt>
                <c:pt idx="1658">
                  <c:v>1.6679999999999711</c:v>
                </c:pt>
                <c:pt idx="1659">
                  <c:v>1.6689999999999869</c:v>
                </c:pt>
                <c:pt idx="1660">
                  <c:v>1.6700000000000026</c:v>
                </c:pt>
                <c:pt idx="1661">
                  <c:v>1.6709999999999643</c:v>
                </c:pt>
                <c:pt idx="1662">
                  <c:v>1.6719999999999799</c:v>
                </c:pt>
                <c:pt idx="1663">
                  <c:v>1.6729999999999956</c:v>
                </c:pt>
                <c:pt idx="1664">
                  <c:v>1.6739999999999573</c:v>
                </c:pt>
                <c:pt idx="1665">
                  <c:v>1.674999999999973</c:v>
                </c:pt>
                <c:pt idx="1666">
                  <c:v>1.6759999999999886</c:v>
                </c:pt>
                <c:pt idx="1667">
                  <c:v>1.6770000000000045</c:v>
                </c:pt>
                <c:pt idx="1668">
                  <c:v>1.677999999999966</c:v>
                </c:pt>
                <c:pt idx="1669">
                  <c:v>1.6789999999999816</c:v>
                </c:pt>
                <c:pt idx="1670">
                  <c:v>1.6799999999999975</c:v>
                </c:pt>
                <c:pt idx="1671">
                  <c:v>1.680999999999959</c:v>
                </c:pt>
                <c:pt idx="1672">
                  <c:v>1.6819999999999748</c:v>
                </c:pt>
                <c:pt idx="1673">
                  <c:v>1.6829999999999905</c:v>
                </c:pt>
                <c:pt idx="1674">
                  <c:v>1.6840000000000062</c:v>
                </c:pt>
                <c:pt idx="1675">
                  <c:v>1.6849999999999679</c:v>
                </c:pt>
                <c:pt idx="1676">
                  <c:v>1.6859999999999835</c:v>
                </c:pt>
                <c:pt idx="1677">
                  <c:v>1.6869999999999992</c:v>
                </c:pt>
                <c:pt idx="1678">
                  <c:v>1.6879999999999609</c:v>
                </c:pt>
                <c:pt idx="1679">
                  <c:v>1.6889999999999765</c:v>
                </c:pt>
                <c:pt idx="1680">
                  <c:v>1.6899999999999924</c:v>
                </c:pt>
                <c:pt idx="1681">
                  <c:v>1.6910000000000081</c:v>
                </c:pt>
                <c:pt idx="1682">
                  <c:v>1.6919999999999695</c:v>
                </c:pt>
                <c:pt idx="1683">
                  <c:v>1.6929999999999854</c:v>
                </c:pt>
                <c:pt idx="1684">
                  <c:v>1.6940000000000011</c:v>
                </c:pt>
                <c:pt idx="1685">
                  <c:v>1.6949999999999625</c:v>
                </c:pt>
                <c:pt idx="1686">
                  <c:v>1.6959999999999784</c:v>
                </c:pt>
                <c:pt idx="1687">
                  <c:v>1.6969999999999941</c:v>
                </c:pt>
                <c:pt idx="1688">
                  <c:v>1.6980000000000097</c:v>
                </c:pt>
                <c:pt idx="1689">
                  <c:v>1.6989999999999714</c:v>
                </c:pt>
                <c:pt idx="1690">
                  <c:v>1.6999999999999871</c:v>
                </c:pt>
                <c:pt idx="1691">
                  <c:v>1.701000000000003</c:v>
                </c:pt>
                <c:pt idx="1692">
                  <c:v>1.7019999999999644</c:v>
                </c:pt>
                <c:pt idx="1693">
                  <c:v>1.7029999999999801</c:v>
                </c:pt>
                <c:pt idx="1694">
                  <c:v>1.703999999999996</c:v>
                </c:pt>
                <c:pt idx="1695">
                  <c:v>1.7049999999999574</c:v>
                </c:pt>
                <c:pt idx="1696">
                  <c:v>1.7059999999999731</c:v>
                </c:pt>
                <c:pt idx="1697">
                  <c:v>1.706999999999989</c:v>
                </c:pt>
                <c:pt idx="1698">
                  <c:v>1.7080000000000046</c:v>
                </c:pt>
                <c:pt idx="1699">
                  <c:v>1.7089999999999661</c:v>
                </c:pt>
                <c:pt idx="1700">
                  <c:v>1.709999999999982</c:v>
                </c:pt>
                <c:pt idx="1701">
                  <c:v>1.7109999999999976</c:v>
                </c:pt>
                <c:pt idx="1702">
                  <c:v>1.7119999999999591</c:v>
                </c:pt>
                <c:pt idx="1703">
                  <c:v>1.712999999999975</c:v>
                </c:pt>
                <c:pt idx="1704">
                  <c:v>1.7139999999999906</c:v>
                </c:pt>
                <c:pt idx="1705">
                  <c:v>1.7150000000000065</c:v>
                </c:pt>
                <c:pt idx="1706">
                  <c:v>1.715999999999968</c:v>
                </c:pt>
                <c:pt idx="1707">
                  <c:v>1.7169999999999837</c:v>
                </c:pt>
                <c:pt idx="1708">
                  <c:v>1.7179999999999995</c:v>
                </c:pt>
                <c:pt idx="1709">
                  <c:v>1.718999999999961</c:v>
                </c:pt>
                <c:pt idx="1710">
                  <c:v>1.7199999999999767</c:v>
                </c:pt>
                <c:pt idx="1711">
                  <c:v>1.7209999999999925</c:v>
                </c:pt>
                <c:pt idx="1712">
                  <c:v>1.7220000000000082</c:v>
                </c:pt>
                <c:pt idx="1713">
                  <c:v>1.7229999999999699</c:v>
                </c:pt>
                <c:pt idx="1714">
                  <c:v>1.7239999999999855</c:v>
                </c:pt>
                <c:pt idx="1715">
                  <c:v>1.7250000000000012</c:v>
                </c:pt>
                <c:pt idx="1716">
                  <c:v>1.7259999999999629</c:v>
                </c:pt>
                <c:pt idx="1717">
                  <c:v>1.7269999999999786</c:v>
                </c:pt>
                <c:pt idx="1718">
                  <c:v>1.7279999999999942</c:v>
                </c:pt>
                <c:pt idx="1719">
                  <c:v>1.7290000000000101</c:v>
                </c:pt>
                <c:pt idx="1720">
                  <c:v>1.7299999999999716</c:v>
                </c:pt>
                <c:pt idx="1721">
                  <c:v>1.7309999999999872</c:v>
                </c:pt>
                <c:pt idx="1722">
                  <c:v>1.7320000000000031</c:v>
                </c:pt>
                <c:pt idx="1723">
                  <c:v>1.7329999999999646</c:v>
                </c:pt>
                <c:pt idx="1724">
                  <c:v>1.7339999999999804</c:v>
                </c:pt>
                <c:pt idx="1725">
                  <c:v>1.7349999999999961</c:v>
                </c:pt>
                <c:pt idx="1726">
                  <c:v>1.7359999999999576</c:v>
                </c:pt>
                <c:pt idx="1727">
                  <c:v>1.7369999999999735</c:v>
                </c:pt>
                <c:pt idx="1728">
                  <c:v>1.7379999999999891</c:v>
                </c:pt>
                <c:pt idx="1729">
                  <c:v>1.7390000000000048</c:v>
                </c:pt>
                <c:pt idx="1730">
                  <c:v>1.7399999999999665</c:v>
                </c:pt>
                <c:pt idx="1731">
                  <c:v>1.7409999999999821</c:v>
                </c:pt>
                <c:pt idx="1732">
                  <c:v>1.741999999999998</c:v>
                </c:pt>
                <c:pt idx="1733">
                  <c:v>1.7429999999999595</c:v>
                </c:pt>
                <c:pt idx="1734">
                  <c:v>1.7439999999999751</c:v>
                </c:pt>
                <c:pt idx="1735">
                  <c:v>1.744999999999991</c:v>
                </c:pt>
                <c:pt idx="1736">
                  <c:v>1.7460000000000067</c:v>
                </c:pt>
                <c:pt idx="1737">
                  <c:v>1.7469999999999681</c:v>
                </c:pt>
                <c:pt idx="1738">
                  <c:v>1.747999999999984</c:v>
                </c:pt>
                <c:pt idx="1739">
                  <c:v>1.7489999999999997</c:v>
                </c:pt>
                <c:pt idx="1740">
                  <c:v>1.7499999999999611</c:v>
                </c:pt>
                <c:pt idx="1741">
                  <c:v>1.750999999999977</c:v>
                </c:pt>
                <c:pt idx="1742">
                  <c:v>1.7519999999999927</c:v>
                </c:pt>
                <c:pt idx="1743">
                  <c:v>1.7530000000000086</c:v>
                </c:pt>
                <c:pt idx="1744">
                  <c:v>1.75399999999997</c:v>
                </c:pt>
                <c:pt idx="1745">
                  <c:v>1.7549999999999857</c:v>
                </c:pt>
                <c:pt idx="1746">
                  <c:v>1.7560000000000016</c:v>
                </c:pt>
                <c:pt idx="1747">
                  <c:v>1.756999999999963</c:v>
                </c:pt>
                <c:pt idx="1748">
                  <c:v>1.7579999999999787</c:v>
                </c:pt>
                <c:pt idx="1749">
                  <c:v>1.7589999999999946</c:v>
                </c:pt>
                <c:pt idx="1750">
                  <c:v>1.7600000000000102</c:v>
                </c:pt>
                <c:pt idx="1751">
                  <c:v>1.7609999999999717</c:v>
                </c:pt>
                <c:pt idx="1752">
                  <c:v>1.7619999999999876</c:v>
                </c:pt>
                <c:pt idx="1753">
                  <c:v>1.7630000000000032</c:v>
                </c:pt>
                <c:pt idx="1754">
                  <c:v>1.7639999999999647</c:v>
                </c:pt>
                <c:pt idx="1755">
                  <c:v>1.7649999999999806</c:v>
                </c:pt>
                <c:pt idx="1756">
                  <c:v>1.7659999999999962</c:v>
                </c:pt>
                <c:pt idx="1757">
                  <c:v>1.7669999999999579</c:v>
                </c:pt>
                <c:pt idx="1758">
                  <c:v>1.7679999999999736</c:v>
                </c:pt>
                <c:pt idx="1759">
                  <c:v>1.7689999999999892</c:v>
                </c:pt>
                <c:pt idx="1760">
                  <c:v>1.7700000000000051</c:v>
                </c:pt>
                <c:pt idx="1761">
                  <c:v>1.7709999999999666</c:v>
                </c:pt>
                <c:pt idx="1762">
                  <c:v>1.7719999999999823</c:v>
                </c:pt>
                <c:pt idx="1763">
                  <c:v>1.7729999999999981</c:v>
                </c:pt>
                <c:pt idx="1764">
                  <c:v>1.7739999999999596</c:v>
                </c:pt>
                <c:pt idx="1765">
                  <c:v>1.7749999999999755</c:v>
                </c:pt>
                <c:pt idx="1766">
                  <c:v>1.7759999999999911</c:v>
                </c:pt>
                <c:pt idx="1767">
                  <c:v>1.7770000000000068</c:v>
                </c:pt>
                <c:pt idx="1768">
                  <c:v>1.7779999999999685</c:v>
                </c:pt>
                <c:pt idx="1769">
                  <c:v>1.7789999999999841</c:v>
                </c:pt>
                <c:pt idx="1770">
                  <c:v>1.7799999999999998</c:v>
                </c:pt>
                <c:pt idx="1771">
                  <c:v>1.7809999999999615</c:v>
                </c:pt>
                <c:pt idx="1772">
                  <c:v>1.7819999999999772</c:v>
                </c:pt>
                <c:pt idx="1773">
                  <c:v>1.7829999999999928</c:v>
                </c:pt>
                <c:pt idx="1774">
                  <c:v>1.7840000000000087</c:v>
                </c:pt>
                <c:pt idx="1775">
                  <c:v>1.7849999999999702</c:v>
                </c:pt>
                <c:pt idx="1776">
                  <c:v>1.785999999999986</c:v>
                </c:pt>
                <c:pt idx="1777">
                  <c:v>1.7870000000000017</c:v>
                </c:pt>
                <c:pt idx="1778">
                  <c:v>1.7879999999999632</c:v>
                </c:pt>
                <c:pt idx="1779">
                  <c:v>1.7889999999999791</c:v>
                </c:pt>
                <c:pt idx="1780">
                  <c:v>1.7899999999999947</c:v>
                </c:pt>
                <c:pt idx="1781">
                  <c:v>1.7910000000000104</c:v>
                </c:pt>
                <c:pt idx="1782">
                  <c:v>1.7919999999999721</c:v>
                </c:pt>
                <c:pt idx="1783">
                  <c:v>1.7929999999999877</c:v>
                </c:pt>
                <c:pt idx="1784">
                  <c:v>1.7940000000000036</c:v>
                </c:pt>
                <c:pt idx="1785">
                  <c:v>1.7949999999999651</c:v>
                </c:pt>
                <c:pt idx="1786">
                  <c:v>1.7959999999999807</c:v>
                </c:pt>
                <c:pt idx="1787">
                  <c:v>1.7969999999999966</c:v>
                </c:pt>
                <c:pt idx="1788">
                  <c:v>1.7979999999999581</c:v>
                </c:pt>
                <c:pt idx="1789">
                  <c:v>1.7989999999999737</c:v>
                </c:pt>
                <c:pt idx="1790">
                  <c:v>1.7999999999999896</c:v>
                </c:pt>
                <c:pt idx="1791">
                  <c:v>1.8010000000000053</c:v>
                </c:pt>
                <c:pt idx="1792">
                  <c:v>1.8019999999999667</c:v>
                </c:pt>
                <c:pt idx="1793">
                  <c:v>1.8029999999999826</c:v>
                </c:pt>
                <c:pt idx="1794">
                  <c:v>1.8039999999999983</c:v>
                </c:pt>
                <c:pt idx="1795">
                  <c:v>1.8049999999999597</c:v>
                </c:pt>
                <c:pt idx="1796">
                  <c:v>1.8059999999999756</c:v>
                </c:pt>
                <c:pt idx="1797">
                  <c:v>1.8069999999999913</c:v>
                </c:pt>
                <c:pt idx="1798">
                  <c:v>1.8080000000000072</c:v>
                </c:pt>
                <c:pt idx="1799">
                  <c:v>1.8089999999999686</c:v>
                </c:pt>
                <c:pt idx="1800">
                  <c:v>1.8099999999999843</c:v>
                </c:pt>
                <c:pt idx="1801">
                  <c:v>1.8110000000000002</c:v>
                </c:pt>
                <c:pt idx="1802">
                  <c:v>1.8119999999999616</c:v>
                </c:pt>
                <c:pt idx="1803">
                  <c:v>1.8129999999999773</c:v>
                </c:pt>
                <c:pt idx="1804">
                  <c:v>1.8139999999999932</c:v>
                </c:pt>
                <c:pt idx="1805">
                  <c:v>1.8150000000000088</c:v>
                </c:pt>
                <c:pt idx="1806">
                  <c:v>1.8159999999999705</c:v>
                </c:pt>
                <c:pt idx="1807">
                  <c:v>1.8169999999999862</c:v>
                </c:pt>
                <c:pt idx="1808">
                  <c:v>1.8180000000000018</c:v>
                </c:pt>
                <c:pt idx="1809">
                  <c:v>1.8189999999999635</c:v>
                </c:pt>
                <c:pt idx="1810">
                  <c:v>1.8199999999999792</c:v>
                </c:pt>
                <c:pt idx="1811">
                  <c:v>1.8209999999999948</c:v>
                </c:pt>
                <c:pt idx="1812">
                  <c:v>1.8220000000000107</c:v>
                </c:pt>
                <c:pt idx="1813">
                  <c:v>1.8229999999999722</c:v>
                </c:pt>
                <c:pt idx="1814">
                  <c:v>1.8239999999999879</c:v>
                </c:pt>
                <c:pt idx="1815">
                  <c:v>1.8250000000000037</c:v>
                </c:pt>
                <c:pt idx="1816">
                  <c:v>1.8259999999999652</c:v>
                </c:pt>
                <c:pt idx="1817">
                  <c:v>1.8269999999999811</c:v>
                </c:pt>
                <c:pt idx="1818">
                  <c:v>1.8279999999999967</c:v>
                </c:pt>
                <c:pt idx="1819">
                  <c:v>1.8289999999999582</c:v>
                </c:pt>
                <c:pt idx="1820">
                  <c:v>1.8299999999999741</c:v>
                </c:pt>
                <c:pt idx="1821">
                  <c:v>1.8309999999999897</c:v>
                </c:pt>
                <c:pt idx="1822">
                  <c:v>1.8320000000000054</c:v>
                </c:pt>
                <c:pt idx="1823">
                  <c:v>1.8329999999999671</c:v>
                </c:pt>
                <c:pt idx="1824">
                  <c:v>1.8339999999999828</c:v>
                </c:pt>
                <c:pt idx="1825">
                  <c:v>1.8349999999999986</c:v>
                </c:pt>
                <c:pt idx="1826">
                  <c:v>1.8359999999999601</c:v>
                </c:pt>
                <c:pt idx="1827">
                  <c:v>1.8369999999999758</c:v>
                </c:pt>
                <c:pt idx="1828">
                  <c:v>1.8379999999999916</c:v>
                </c:pt>
                <c:pt idx="1829">
                  <c:v>1.8390000000000073</c:v>
                </c:pt>
                <c:pt idx="1830">
                  <c:v>1.8399999999999688</c:v>
                </c:pt>
                <c:pt idx="1831">
                  <c:v>1.8409999999999846</c:v>
                </c:pt>
                <c:pt idx="1832">
                  <c:v>1.8420000000000003</c:v>
                </c:pt>
                <c:pt idx="1833">
                  <c:v>1.8429999999999618</c:v>
                </c:pt>
                <c:pt idx="1834">
                  <c:v>1.8439999999999777</c:v>
                </c:pt>
                <c:pt idx="1835">
                  <c:v>1.8449999999999933</c:v>
                </c:pt>
                <c:pt idx="1836">
                  <c:v>1.8460000000000092</c:v>
                </c:pt>
                <c:pt idx="1837">
                  <c:v>1.8469999999999707</c:v>
                </c:pt>
                <c:pt idx="1838">
                  <c:v>1.8479999999999863</c:v>
                </c:pt>
                <c:pt idx="1839">
                  <c:v>1.8490000000000022</c:v>
                </c:pt>
                <c:pt idx="1840">
                  <c:v>1.8499999999999637</c:v>
                </c:pt>
                <c:pt idx="1841">
                  <c:v>1.8509999999999793</c:v>
                </c:pt>
                <c:pt idx="1842">
                  <c:v>1.8519999999999952</c:v>
                </c:pt>
                <c:pt idx="1843">
                  <c:v>1.8529999999999567</c:v>
                </c:pt>
                <c:pt idx="1844">
                  <c:v>1.8539999999999723</c:v>
                </c:pt>
                <c:pt idx="1845">
                  <c:v>1.8549999999999882</c:v>
                </c:pt>
                <c:pt idx="1846">
                  <c:v>1.8560000000000039</c:v>
                </c:pt>
                <c:pt idx="1847">
                  <c:v>1.8569999999999653</c:v>
                </c:pt>
                <c:pt idx="1848">
                  <c:v>1.8579999999999812</c:v>
                </c:pt>
                <c:pt idx="1849">
                  <c:v>1.8589999999999969</c:v>
                </c:pt>
                <c:pt idx="1850">
                  <c:v>1.8599999999999586</c:v>
                </c:pt>
                <c:pt idx="1851">
                  <c:v>1.8609999999999742</c:v>
                </c:pt>
                <c:pt idx="1852">
                  <c:v>1.8619999999999899</c:v>
                </c:pt>
                <c:pt idx="1853">
                  <c:v>1.8630000000000058</c:v>
                </c:pt>
                <c:pt idx="1854">
                  <c:v>1.8639999999999672</c:v>
                </c:pt>
                <c:pt idx="1855">
                  <c:v>1.8649999999999829</c:v>
                </c:pt>
                <c:pt idx="1856">
                  <c:v>1.8659999999999988</c:v>
                </c:pt>
                <c:pt idx="1857">
                  <c:v>1.8669999999999602</c:v>
                </c:pt>
                <c:pt idx="1858">
                  <c:v>1.8679999999999761</c:v>
                </c:pt>
                <c:pt idx="1859">
                  <c:v>1.8689999999999918</c:v>
                </c:pt>
                <c:pt idx="1860">
                  <c:v>1.8700000000000074</c:v>
                </c:pt>
                <c:pt idx="1861">
                  <c:v>1.8709999999999691</c:v>
                </c:pt>
                <c:pt idx="1862">
                  <c:v>1.8719999999999848</c:v>
                </c:pt>
                <c:pt idx="1863">
                  <c:v>1.8730000000000004</c:v>
                </c:pt>
                <c:pt idx="1864">
                  <c:v>1.8739999999999621</c:v>
                </c:pt>
                <c:pt idx="1865">
                  <c:v>1.8749999999999778</c:v>
                </c:pt>
                <c:pt idx="1866">
                  <c:v>1.8759999999999935</c:v>
                </c:pt>
                <c:pt idx="1867">
                  <c:v>1.8770000000000093</c:v>
                </c:pt>
                <c:pt idx="1868">
                  <c:v>1.8779999999999708</c:v>
                </c:pt>
                <c:pt idx="1869">
                  <c:v>1.8789999999999867</c:v>
                </c:pt>
                <c:pt idx="1870">
                  <c:v>1.8800000000000023</c:v>
                </c:pt>
                <c:pt idx="1871">
                  <c:v>1.8809999999999638</c:v>
                </c:pt>
                <c:pt idx="1872">
                  <c:v>1.8819999999999797</c:v>
                </c:pt>
                <c:pt idx="1873">
                  <c:v>1.8829999999999953</c:v>
                </c:pt>
                <c:pt idx="1874">
                  <c:v>1.8839999999999568</c:v>
                </c:pt>
                <c:pt idx="1875">
                  <c:v>1.8849999999999727</c:v>
                </c:pt>
                <c:pt idx="1876">
                  <c:v>1.8859999999999884</c:v>
                </c:pt>
                <c:pt idx="1877">
                  <c:v>1.8870000000000042</c:v>
                </c:pt>
                <c:pt idx="1878">
                  <c:v>1.8879999999999657</c:v>
                </c:pt>
                <c:pt idx="1879">
                  <c:v>1.8889999999999814</c:v>
                </c:pt>
                <c:pt idx="1880">
                  <c:v>1.8899999999999972</c:v>
                </c:pt>
                <c:pt idx="1881">
                  <c:v>1.8909999999999587</c:v>
                </c:pt>
                <c:pt idx="1882">
                  <c:v>1.8919999999999744</c:v>
                </c:pt>
                <c:pt idx="1883">
                  <c:v>1.8929999999999902</c:v>
                </c:pt>
                <c:pt idx="1884">
                  <c:v>1.8940000000000059</c:v>
                </c:pt>
                <c:pt idx="1885">
                  <c:v>1.8949999999999674</c:v>
                </c:pt>
                <c:pt idx="1886">
                  <c:v>1.8959999999999833</c:v>
                </c:pt>
                <c:pt idx="1887">
                  <c:v>1.8969999999999989</c:v>
                </c:pt>
                <c:pt idx="1888">
                  <c:v>1.8979999999999604</c:v>
                </c:pt>
                <c:pt idx="1889">
                  <c:v>1.8989999999999763</c:v>
                </c:pt>
                <c:pt idx="1890">
                  <c:v>1.8999999999999919</c:v>
                </c:pt>
                <c:pt idx="1891">
                  <c:v>1.9010000000000078</c:v>
                </c:pt>
                <c:pt idx="1892">
                  <c:v>1.9019999999999693</c:v>
                </c:pt>
                <c:pt idx="1893">
                  <c:v>1.9029999999999849</c:v>
                </c:pt>
                <c:pt idx="1894">
                  <c:v>1.9040000000000008</c:v>
                </c:pt>
                <c:pt idx="1895">
                  <c:v>1.9049999999999623</c:v>
                </c:pt>
                <c:pt idx="1896">
                  <c:v>1.9059999999999779</c:v>
                </c:pt>
                <c:pt idx="1897">
                  <c:v>1.9069999999999938</c:v>
                </c:pt>
                <c:pt idx="1898">
                  <c:v>1.9080000000000095</c:v>
                </c:pt>
                <c:pt idx="1899">
                  <c:v>1.9089999999999709</c:v>
                </c:pt>
                <c:pt idx="1900">
                  <c:v>1.9099999999999868</c:v>
                </c:pt>
                <c:pt idx="1901">
                  <c:v>1.9110000000000025</c:v>
                </c:pt>
                <c:pt idx="1902">
                  <c:v>1.9119999999999642</c:v>
                </c:pt>
                <c:pt idx="1903">
                  <c:v>1.9129999999999798</c:v>
                </c:pt>
                <c:pt idx="1904">
                  <c:v>1.9139999999999955</c:v>
                </c:pt>
                <c:pt idx="1905">
                  <c:v>1.9149999999999572</c:v>
                </c:pt>
                <c:pt idx="1906">
                  <c:v>1.9159999999999728</c:v>
                </c:pt>
                <c:pt idx="1907">
                  <c:v>1.9169999999999885</c:v>
                </c:pt>
                <c:pt idx="1908">
                  <c:v>1.9180000000000044</c:v>
                </c:pt>
                <c:pt idx="1909">
                  <c:v>1.9189999999999658</c:v>
                </c:pt>
                <c:pt idx="1910">
                  <c:v>1.9199999999999817</c:v>
                </c:pt>
                <c:pt idx="1911">
                  <c:v>1.9209999999999974</c:v>
                </c:pt>
                <c:pt idx="1912">
                  <c:v>1.9219999999999589</c:v>
                </c:pt>
                <c:pt idx="1913">
                  <c:v>1.9229999999999747</c:v>
                </c:pt>
                <c:pt idx="1914">
                  <c:v>1.9239999999999904</c:v>
                </c:pt>
                <c:pt idx="1915">
                  <c:v>1.925000000000006</c:v>
                </c:pt>
                <c:pt idx="1916">
                  <c:v>1.9259999999999677</c:v>
                </c:pt>
                <c:pt idx="1917">
                  <c:v>1.9269999999999834</c:v>
                </c:pt>
                <c:pt idx="1918">
                  <c:v>1.927999999999999</c:v>
                </c:pt>
                <c:pt idx="1919">
                  <c:v>1.9289999999999607</c:v>
                </c:pt>
                <c:pt idx="1920">
                  <c:v>1.9299999999999764</c:v>
                </c:pt>
                <c:pt idx="1921">
                  <c:v>1.9309999999999923</c:v>
                </c:pt>
                <c:pt idx="1922">
                  <c:v>1.9320000000000079</c:v>
                </c:pt>
                <c:pt idx="1923">
                  <c:v>1.9329999999999694</c:v>
                </c:pt>
                <c:pt idx="1924">
                  <c:v>1.9339999999999853</c:v>
                </c:pt>
                <c:pt idx="1925">
                  <c:v>1.9350000000000009</c:v>
                </c:pt>
                <c:pt idx="1926">
                  <c:v>1.9359999999999624</c:v>
                </c:pt>
                <c:pt idx="1927">
                  <c:v>1.9369999999999783</c:v>
                </c:pt>
                <c:pt idx="1928">
                  <c:v>1.9379999999999939</c:v>
                </c:pt>
                <c:pt idx="1929">
                  <c:v>1.9390000000000098</c:v>
                </c:pt>
                <c:pt idx="1930">
                  <c:v>1.9399999999999713</c:v>
                </c:pt>
                <c:pt idx="1931">
                  <c:v>1.940999999999987</c:v>
                </c:pt>
                <c:pt idx="1932">
                  <c:v>1.9420000000000028</c:v>
                </c:pt>
                <c:pt idx="1933">
                  <c:v>1.9429999999999643</c:v>
                </c:pt>
                <c:pt idx="1934">
                  <c:v>1.94399999999998</c:v>
                </c:pt>
                <c:pt idx="1935">
                  <c:v>1.9449999999999958</c:v>
                </c:pt>
                <c:pt idx="1936">
                  <c:v>1.9459999999999573</c:v>
                </c:pt>
                <c:pt idx="1937">
                  <c:v>1.946999999999973</c:v>
                </c:pt>
                <c:pt idx="1938">
                  <c:v>1.9479999999999889</c:v>
                </c:pt>
                <c:pt idx="1939">
                  <c:v>1.9490000000000045</c:v>
                </c:pt>
                <c:pt idx="1940">
                  <c:v>1.949999999999966</c:v>
                </c:pt>
                <c:pt idx="1941">
                  <c:v>1.9509999999999819</c:v>
                </c:pt>
                <c:pt idx="1942">
                  <c:v>1.9519999999999975</c:v>
                </c:pt>
                <c:pt idx="1943">
                  <c:v>1.9529999999999592</c:v>
                </c:pt>
                <c:pt idx="1944">
                  <c:v>1.9539999999999749</c:v>
                </c:pt>
                <c:pt idx="1945">
                  <c:v>1.9549999999999905</c:v>
                </c:pt>
                <c:pt idx="1946">
                  <c:v>1.9560000000000064</c:v>
                </c:pt>
                <c:pt idx="1947">
                  <c:v>1.9569999999999679</c:v>
                </c:pt>
                <c:pt idx="1948">
                  <c:v>1.9579999999999835</c:v>
                </c:pt>
                <c:pt idx="1949">
                  <c:v>1.9589999999999994</c:v>
                </c:pt>
                <c:pt idx="1950">
                  <c:v>1.9599999999999609</c:v>
                </c:pt>
                <c:pt idx="1951">
                  <c:v>1.9609999999999768</c:v>
                </c:pt>
                <c:pt idx="1952">
                  <c:v>1.9619999999999924</c:v>
                </c:pt>
                <c:pt idx="1953">
                  <c:v>1.9630000000000081</c:v>
                </c:pt>
                <c:pt idx="1954">
                  <c:v>1.9639999999999698</c:v>
                </c:pt>
                <c:pt idx="1955">
                  <c:v>1.9649999999999854</c:v>
                </c:pt>
                <c:pt idx="1956">
                  <c:v>1.9660000000000011</c:v>
                </c:pt>
                <c:pt idx="1957">
                  <c:v>1.9669999999999628</c:v>
                </c:pt>
                <c:pt idx="1958">
                  <c:v>1.9679999999999784</c:v>
                </c:pt>
                <c:pt idx="1959">
                  <c:v>1.9689999999999941</c:v>
                </c:pt>
                <c:pt idx="1960">
                  <c:v>1.97000000000001</c:v>
                </c:pt>
                <c:pt idx="1961">
                  <c:v>1.9709999999999714</c:v>
                </c:pt>
                <c:pt idx="1962">
                  <c:v>1.9719999999999873</c:v>
                </c:pt>
                <c:pt idx="1963">
                  <c:v>1.973000000000003</c:v>
                </c:pt>
                <c:pt idx="1964">
                  <c:v>1.9739999999999644</c:v>
                </c:pt>
                <c:pt idx="1965">
                  <c:v>1.9749999999999803</c:v>
                </c:pt>
                <c:pt idx="1966">
                  <c:v>1.975999999999996</c:v>
                </c:pt>
                <c:pt idx="1967">
                  <c:v>1.9769999999999575</c:v>
                </c:pt>
                <c:pt idx="1968">
                  <c:v>1.9779999999999733</c:v>
                </c:pt>
                <c:pt idx="1969">
                  <c:v>1.978999999999989</c:v>
                </c:pt>
                <c:pt idx="1970">
                  <c:v>1.9800000000000049</c:v>
                </c:pt>
                <c:pt idx="1971">
                  <c:v>1.9809999999999663</c:v>
                </c:pt>
                <c:pt idx="1972">
                  <c:v>1.981999999999982</c:v>
                </c:pt>
                <c:pt idx="1973">
                  <c:v>1.9829999999999979</c:v>
                </c:pt>
                <c:pt idx="1974">
                  <c:v>1.9839999999999594</c:v>
                </c:pt>
                <c:pt idx="1975">
                  <c:v>1.984999999999975</c:v>
                </c:pt>
                <c:pt idx="1976">
                  <c:v>1.9859999999999909</c:v>
                </c:pt>
                <c:pt idx="1977">
                  <c:v>1.9870000000000065</c:v>
                </c:pt>
              </c:numCache>
            </c:numRef>
          </c:xVal>
          <c:yVal>
            <c:numRef>
              <c:f>ボルテージフォロワ回路解析!$L$13:$L$1991</c:f>
              <c:numCache>
                <c:formatCode>General</c:formatCode>
                <c:ptCount val="1979"/>
                <c:pt idx="0">
                  <c:v>-4.631625094760933</c:v>
                </c:pt>
                <c:pt idx="1">
                  <c:v>-4.6220534268229239</c:v>
                </c:pt>
                <c:pt idx="2">
                  <c:v>-4.6124817588849147</c:v>
                </c:pt>
                <c:pt idx="3">
                  <c:v>-4.6029100909469047</c:v>
                </c:pt>
                <c:pt idx="4">
                  <c:v>-4.5933384230088947</c:v>
                </c:pt>
                <c:pt idx="5">
                  <c:v>-4.5861596720595186</c:v>
                </c:pt>
                <c:pt idx="6">
                  <c:v>-4.5861596720595186</c:v>
                </c:pt>
                <c:pt idx="7">
                  <c:v>-4.5861596720595186</c:v>
                </c:pt>
                <c:pt idx="8">
                  <c:v>-4.5885525890454426</c:v>
                </c:pt>
                <c:pt idx="9">
                  <c:v>-4.5981242569834517</c:v>
                </c:pt>
                <c:pt idx="10">
                  <c:v>-4.6076959249214609</c:v>
                </c:pt>
                <c:pt idx="11">
                  <c:v>-4.61726759285947</c:v>
                </c:pt>
                <c:pt idx="12">
                  <c:v>-4.62683926079748</c:v>
                </c:pt>
                <c:pt idx="13">
                  <c:v>-4.638803845722161</c:v>
                </c:pt>
                <c:pt idx="14">
                  <c:v>-4.6579471815981748</c:v>
                </c:pt>
                <c:pt idx="15">
                  <c:v>-4.6770905174741886</c:v>
                </c:pt>
                <c:pt idx="16">
                  <c:v>-4.6962338533502033</c:v>
                </c:pt>
                <c:pt idx="17">
                  <c:v>-4.7153771892262171</c:v>
                </c:pt>
                <c:pt idx="18">
                  <c:v>-4.7345205251022309</c:v>
                </c:pt>
                <c:pt idx="19">
                  <c:v>-4.7512709439906651</c:v>
                </c:pt>
                <c:pt idx="20">
                  <c:v>-4.7608426119286742</c:v>
                </c:pt>
                <c:pt idx="21">
                  <c:v>-4.7704142798666833</c:v>
                </c:pt>
                <c:pt idx="22">
                  <c:v>-4.7799859478046933</c:v>
                </c:pt>
                <c:pt idx="23">
                  <c:v>-4.7895576157427024</c:v>
                </c:pt>
                <c:pt idx="24">
                  <c:v>-4.7991292836807116</c:v>
                </c:pt>
                <c:pt idx="25">
                  <c:v>-4.8087009516187225</c:v>
                </c:pt>
                <c:pt idx="26">
                  <c:v>-4.8158797025680986</c:v>
                </c:pt>
                <c:pt idx="27">
                  <c:v>-4.8158797025680986</c:v>
                </c:pt>
                <c:pt idx="28">
                  <c:v>-4.8134867855759982</c:v>
                </c:pt>
                <c:pt idx="29">
                  <c:v>-4.8039151176379891</c:v>
                </c:pt>
                <c:pt idx="30">
                  <c:v>-4.7943434496999791</c:v>
                </c:pt>
                <c:pt idx="31">
                  <c:v>-4.7847717817619699</c:v>
                </c:pt>
                <c:pt idx="32">
                  <c:v>-4.7752001138239608</c:v>
                </c:pt>
                <c:pt idx="33">
                  <c:v>-4.7656284458859508</c:v>
                </c:pt>
                <c:pt idx="34">
                  <c:v>-4.7560567779479417</c:v>
                </c:pt>
                <c:pt idx="35">
                  <c:v>-4.7464851100099326</c:v>
                </c:pt>
                <c:pt idx="36">
                  <c:v>-4.7369134420719234</c:v>
                </c:pt>
                <c:pt idx="37">
                  <c:v>-4.7273417741339143</c:v>
                </c:pt>
                <c:pt idx="38">
                  <c:v>-4.7177701061959043</c:v>
                </c:pt>
                <c:pt idx="39">
                  <c:v>-4.7081984382578952</c:v>
                </c:pt>
                <c:pt idx="40">
                  <c:v>-4.6986267703198861</c:v>
                </c:pt>
                <c:pt idx="41">
                  <c:v>-4.6890551023818761</c:v>
                </c:pt>
                <c:pt idx="42">
                  <c:v>-4.6794834344438661</c:v>
                </c:pt>
                <c:pt idx="43">
                  <c:v>-4.6699117665058569</c:v>
                </c:pt>
                <c:pt idx="44">
                  <c:v>-4.6603400985678478</c:v>
                </c:pt>
                <c:pt idx="45">
                  <c:v>-4.6507684306298369</c:v>
                </c:pt>
                <c:pt idx="46">
                  <c:v>-4.6411967626918278</c:v>
                </c:pt>
                <c:pt idx="47">
                  <c:v>-4.6316250947538187</c:v>
                </c:pt>
                <c:pt idx="48">
                  <c:v>-4.6220534268158087</c:v>
                </c:pt>
                <c:pt idx="49">
                  <c:v>-4.6148746758699</c:v>
                </c:pt>
                <c:pt idx="50">
                  <c:v>-4.6148746758699</c:v>
                </c:pt>
                <c:pt idx="51">
                  <c:v>-4.6148746758699</c:v>
                </c:pt>
                <c:pt idx="52">
                  <c:v>-4.6148746758699</c:v>
                </c:pt>
                <c:pt idx="53">
                  <c:v>-4.6148746758699</c:v>
                </c:pt>
                <c:pt idx="54">
                  <c:v>-4.6148746758699</c:v>
                </c:pt>
                <c:pt idx="55">
                  <c:v>-4.6148746758699</c:v>
                </c:pt>
                <c:pt idx="56">
                  <c:v>-4.6148746758699</c:v>
                </c:pt>
                <c:pt idx="57">
                  <c:v>-4.6172675928663711</c:v>
                </c:pt>
                <c:pt idx="58">
                  <c:v>-4.6268392608043811</c:v>
                </c:pt>
                <c:pt idx="59">
                  <c:v>-4.6364109287423902</c:v>
                </c:pt>
                <c:pt idx="60">
                  <c:v>-4.6459825966803994</c:v>
                </c:pt>
                <c:pt idx="61">
                  <c:v>-4.6555542646184094</c:v>
                </c:pt>
                <c:pt idx="62">
                  <c:v>-4.6651259325564185</c:v>
                </c:pt>
                <c:pt idx="63">
                  <c:v>-4.6746976004944276</c:v>
                </c:pt>
                <c:pt idx="64">
                  <c:v>-4.6842692684324367</c:v>
                </c:pt>
                <c:pt idx="65">
                  <c:v>-4.6938409363704467</c:v>
                </c:pt>
                <c:pt idx="66">
                  <c:v>-4.7034126043084559</c:v>
                </c:pt>
                <c:pt idx="67">
                  <c:v>-4.7105913552484848</c:v>
                </c:pt>
                <c:pt idx="68">
                  <c:v>-4.7105913552484848</c:v>
                </c:pt>
                <c:pt idx="69">
                  <c:v>-4.7105913552484848</c:v>
                </c:pt>
                <c:pt idx="70">
                  <c:v>-4.7105913552484848</c:v>
                </c:pt>
                <c:pt idx="71">
                  <c:v>-4.7105913552484839</c:v>
                </c:pt>
                <c:pt idx="72">
                  <c:v>-4.7105913552484839</c:v>
                </c:pt>
                <c:pt idx="73">
                  <c:v>-4.7105913552484848</c:v>
                </c:pt>
                <c:pt idx="74">
                  <c:v>-4.7105913552484848</c:v>
                </c:pt>
                <c:pt idx="75">
                  <c:v>-4.7105913552484848</c:v>
                </c:pt>
                <c:pt idx="76">
                  <c:v>-4.7105913552484848</c:v>
                </c:pt>
                <c:pt idx="77">
                  <c:v>-4.7105913552484848</c:v>
                </c:pt>
                <c:pt idx="78">
                  <c:v>-4.7081984382520137</c:v>
                </c:pt>
                <c:pt idx="79">
                  <c:v>-4.6986267703140046</c:v>
                </c:pt>
                <c:pt idx="80">
                  <c:v>-4.6890551023759954</c:v>
                </c:pt>
                <c:pt idx="81">
                  <c:v>-4.6794834344379854</c:v>
                </c:pt>
                <c:pt idx="82">
                  <c:v>-4.6699117664999754</c:v>
                </c:pt>
                <c:pt idx="83">
                  <c:v>-4.6603400985619663</c:v>
                </c:pt>
                <c:pt idx="84">
                  <c:v>-4.6531613476244997</c:v>
                </c:pt>
                <c:pt idx="85">
                  <c:v>-4.6507684306238088</c:v>
                </c:pt>
                <c:pt idx="86">
                  <c:v>-4.6411967626857988</c:v>
                </c:pt>
                <c:pt idx="87">
                  <c:v>-4.6316250947477897</c:v>
                </c:pt>
                <c:pt idx="88">
                  <c:v>-4.6244463438077617</c:v>
                </c:pt>
                <c:pt idx="89">
                  <c:v>-4.6244463438077617</c:v>
                </c:pt>
                <c:pt idx="90">
                  <c:v>-4.6244463438077617</c:v>
                </c:pt>
                <c:pt idx="91">
                  <c:v>-4.6244463438077617</c:v>
                </c:pt>
                <c:pt idx="92">
                  <c:v>-4.6244463438077617</c:v>
                </c:pt>
                <c:pt idx="93">
                  <c:v>-4.6244463438077617</c:v>
                </c:pt>
                <c:pt idx="94">
                  <c:v>-4.6268392608098097</c:v>
                </c:pt>
                <c:pt idx="95">
                  <c:v>-4.6364109287478188</c:v>
                </c:pt>
                <c:pt idx="96">
                  <c:v>-4.6459825966858279</c:v>
                </c:pt>
                <c:pt idx="97">
                  <c:v>-4.6555542646238379</c:v>
                </c:pt>
                <c:pt idx="98">
                  <c:v>-4.665125932561847</c:v>
                </c:pt>
                <c:pt idx="99">
                  <c:v>-4.6746976004998562</c:v>
                </c:pt>
                <c:pt idx="100">
                  <c:v>-4.6842692684378662</c:v>
                </c:pt>
                <c:pt idx="101">
                  <c:v>-4.6938409363758744</c:v>
                </c:pt>
                <c:pt idx="102">
                  <c:v>-4.7034126043138844</c:v>
                </c:pt>
                <c:pt idx="103">
                  <c:v>-4.7105913552484893</c:v>
                </c:pt>
                <c:pt idx="104">
                  <c:v>-4.7129842722520472</c:v>
                </c:pt>
                <c:pt idx="105">
                  <c:v>-4.7201630231895129</c:v>
                </c:pt>
                <c:pt idx="106">
                  <c:v>-4.7225559401902037</c:v>
                </c:pt>
                <c:pt idx="107">
                  <c:v>-4.7297346911242037</c:v>
                </c:pt>
                <c:pt idx="108">
                  <c:v>-4.7297346911242029</c:v>
                </c:pt>
                <c:pt idx="109">
                  <c:v>-4.7297346911242037</c:v>
                </c:pt>
                <c:pt idx="110">
                  <c:v>-4.7297346911242037</c:v>
                </c:pt>
                <c:pt idx="111">
                  <c:v>-4.7297346911242037</c:v>
                </c:pt>
                <c:pt idx="112">
                  <c:v>-4.7297346911242037</c:v>
                </c:pt>
                <c:pt idx="113">
                  <c:v>-4.7297346911242037</c:v>
                </c:pt>
                <c:pt idx="114">
                  <c:v>-4.7297346911242046</c:v>
                </c:pt>
                <c:pt idx="115">
                  <c:v>-4.7273417741221566</c:v>
                </c:pt>
                <c:pt idx="116">
                  <c:v>-4.7177701061841475</c:v>
                </c:pt>
                <c:pt idx="117">
                  <c:v>-4.7081984382461375</c:v>
                </c:pt>
                <c:pt idx="118">
                  <c:v>-4.6986267703081284</c:v>
                </c:pt>
                <c:pt idx="119">
                  <c:v>-4.6890551023701184</c:v>
                </c:pt>
                <c:pt idx="120">
                  <c:v>-4.6794834344321092</c:v>
                </c:pt>
                <c:pt idx="121">
                  <c:v>-4.6699117664941001</c:v>
                </c:pt>
                <c:pt idx="122">
                  <c:v>-4.6627330155623623</c:v>
                </c:pt>
                <c:pt idx="123">
                  <c:v>-4.6627330155623614</c:v>
                </c:pt>
                <c:pt idx="124">
                  <c:v>-4.6651259325657666</c:v>
                </c:pt>
                <c:pt idx="125">
                  <c:v>-4.6723046835002187</c:v>
                </c:pt>
                <c:pt idx="126">
                  <c:v>-4.6723046835002187</c:v>
                </c:pt>
                <c:pt idx="127">
                  <c:v>-4.6723046835002187</c:v>
                </c:pt>
                <c:pt idx="128">
                  <c:v>-4.6746976005042278</c:v>
                </c:pt>
                <c:pt idx="129">
                  <c:v>-4.6842692684422369</c:v>
                </c:pt>
                <c:pt idx="130">
                  <c:v>-4.693840936380246</c:v>
                </c:pt>
                <c:pt idx="131">
                  <c:v>-4.7034126043182551</c:v>
                </c:pt>
                <c:pt idx="132">
                  <c:v>-4.7129842722562652</c:v>
                </c:pt>
                <c:pt idx="133">
                  <c:v>-4.7225559401942743</c:v>
                </c:pt>
                <c:pt idx="134">
                  <c:v>-4.7321276081322834</c:v>
                </c:pt>
                <c:pt idx="135">
                  <c:v>-4.7416992760702934</c:v>
                </c:pt>
                <c:pt idx="136">
                  <c:v>-4.7512709440083025</c:v>
                </c:pt>
                <c:pt idx="137">
                  <c:v>-4.7608426119463116</c:v>
                </c:pt>
                <c:pt idx="138">
                  <c:v>-4.7704142798843225</c:v>
                </c:pt>
                <c:pt idx="139">
                  <c:v>-4.7799859478223317</c:v>
                </c:pt>
                <c:pt idx="140">
                  <c:v>-4.7895576157603408</c:v>
                </c:pt>
                <c:pt idx="141">
                  <c:v>-4.7991292836983508</c:v>
                </c:pt>
                <c:pt idx="142">
                  <c:v>-4.8087009516363599</c:v>
                </c:pt>
                <c:pt idx="143">
                  <c:v>-4.8134867855586645</c:v>
                </c:pt>
                <c:pt idx="144">
                  <c:v>-4.8039151176206554</c:v>
                </c:pt>
                <c:pt idx="145">
                  <c:v>-4.7943434496826463</c:v>
                </c:pt>
                <c:pt idx="146">
                  <c:v>-4.7847717817446362</c:v>
                </c:pt>
                <c:pt idx="147">
                  <c:v>-4.7752001138066271</c:v>
                </c:pt>
                <c:pt idx="148">
                  <c:v>-4.765628445868618</c:v>
                </c:pt>
                <c:pt idx="149">
                  <c:v>-4.756056777930608</c:v>
                </c:pt>
                <c:pt idx="150">
                  <c:v>-4.7464851099925989</c:v>
                </c:pt>
                <c:pt idx="151">
                  <c:v>-4.7369134420545898</c:v>
                </c:pt>
                <c:pt idx="152">
                  <c:v>-4.729734691127371</c:v>
                </c:pt>
                <c:pt idx="153">
                  <c:v>-4.729734691127371</c:v>
                </c:pt>
                <c:pt idx="154">
                  <c:v>-4.729734691127371</c:v>
                </c:pt>
                <c:pt idx="155">
                  <c:v>-4.729734691127371</c:v>
                </c:pt>
                <c:pt idx="156">
                  <c:v>-4.729734691127371</c:v>
                </c:pt>
                <c:pt idx="157">
                  <c:v>-4.729734691127371</c:v>
                </c:pt>
                <c:pt idx="158">
                  <c:v>-4.729734691127371</c:v>
                </c:pt>
                <c:pt idx="159">
                  <c:v>-4.7297346911273701</c:v>
                </c:pt>
                <c:pt idx="160">
                  <c:v>-4.7297346911273701</c:v>
                </c:pt>
                <c:pt idx="161">
                  <c:v>-4.7297346911273701</c:v>
                </c:pt>
                <c:pt idx="162">
                  <c:v>-4.7297346911273692</c:v>
                </c:pt>
                <c:pt idx="163">
                  <c:v>-4.7273417741149224</c:v>
                </c:pt>
                <c:pt idx="164">
                  <c:v>-4.7201630231863465</c:v>
                </c:pt>
                <c:pt idx="165">
                  <c:v>-4.7201630231863465</c:v>
                </c:pt>
                <c:pt idx="166">
                  <c:v>-4.7201630231863465</c:v>
                </c:pt>
                <c:pt idx="167">
                  <c:v>-4.7201630231863465</c:v>
                </c:pt>
                <c:pt idx="168">
                  <c:v>-4.7225559401995465</c:v>
                </c:pt>
                <c:pt idx="169">
                  <c:v>-4.7321276081375556</c:v>
                </c:pt>
                <c:pt idx="170">
                  <c:v>-4.7416992760755656</c:v>
                </c:pt>
                <c:pt idx="171">
                  <c:v>-4.7512709440135747</c:v>
                </c:pt>
                <c:pt idx="172">
                  <c:v>-4.758449694937779</c:v>
                </c:pt>
                <c:pt idx="173">
                  <c:v>-4.7560567779269896</c:v>
                </c:pt>
                <c:pt idx="174">
                  <c:v>-4.7464851099889795</c:v>
                </c:pt>
                <c:pt idx="175">
                  <c:v>-4.7369134420509704</c:v>
                </c:pt>
                <c:pt idx="176">
                  <c:v>-4.7273417741129622</c:v>
                </c:pt>
                <c:pt idx="177">
                  <c:v>-4.7177701061749513</c:v>
                </c:pt>
                <c:pt idx="178">
                  <c:v>-4.7081984382369422</c:v>
                </c:pt>
                <c:pt idx="179">
                  <c:v>-4.6986267702989331</c:v>
                </c:pt>
                <c:pt idx="180">
                  <c:v>-4.689055102360923</c:v>
                </c:pt>
                <c:pt idx="181">
                  <c:v>-4.679483434422913</c:v>
                </c:pt>
                <c:pt idx="182">
                  <c:v>-4.6699117664849039</c:v>
                </c:pt>
                <c:pt idx="183">
                  <c:v>-4.6603400985468948</c:v>
                </c:pt>
                <c:pt idx="184">
                  <c:v>-4.6555542646369465</c:v>
                </c:pt>
                <c:pt idx="185">
                  <c:v>-4.6651259325749566</c:v>
                </c:pt>
                <c:pt idx="186">
                  <c:v>-4.6746976005129666</c:v>
                </c:pt>
                <c:pt idx="187">
                  <c:v>-4.6842692684509757</c:v>
                </c:pt>
                <c:pt idx="188">
                  <c:v>-4.6914480193727712</c:v>
                </c:pt>
                <c:pt idx="189">
                  <c:v>-4.6890551023595703</c:v>
                </c:pt>
                <c:pt idx="190">
                  <c:v>-4.6794834344215612</c:v>
                </c:pt>
                <c:pt idx="191">
                  <c:v>-4.6699117664835512</c:v>
                </c:pt>
                <c:pt idx="192">
                  <c:v>-4.6603400985455421</c:v>
                </c:pt>
                <c:pt idx="193">
                  <c:v>-4.6531613476213378</c:v>
                </c:pt>
                <c:pt idx="194">
                  <c:v>-4.6555542646384573</c:v>
                </c:pt>
                <c:pt idx="195">
                  <c:v>-4.6651259325764665</c:v>
                </c:pt>
                <c:pt idx="196">
                  <c:v>-4.6746976005144756</c:v>
                </c:pt>
                <c:pt idx="197">
                  <c:v>-4.6842692684524856</c:v>
                </c:pt>
                <c:pt idx="198">
                  <c:v>-4.6938409363904938</c:v>
                </c:pt>
                <c:pt idx="199">
                  <c:v>-4.7034126043285038</c:v>
                </c:pt>
                <c:pt idx="200">
                  <c:v>-4.7129842722665138</c:v>
                </c:pt>
                <c:pt idx="201">
                  <c:v>-4.7225559402045221</c:v>
                </c:pt>
                <c:pt idx="202">
                  <c:v>-4.7321276081425321</c:v>
                </c:pt>
                <c:pt idx="203">
                  <c:v>-4.7416992760805412</c:v>
                </c:pt>
                <c:pt idx="204">
                  <c:v>-4.7512709440185503</c:v>
                </c:pt>
                <c:pt idx="205">
                  <c:v>-4.7584496949409454</c:v>
                </c:pt>
                <c:pt idx="206">
                  <c:v>-4.7584496949409454</c:v>
                </c:pt>
                <c:pt idx="207">
                  <c:v>-4.7560567779218648</c:v>
                </c:pt>
                <c:pt idx="208">
                  <c:v>-4.7464851099838556</c:v>
                </c:pt>
                <c:pt idx="209">
                  <c:v>-4.7393063590620601</c:v>
                </c:pt>
                <c:pt idx="210">
                  <c:v>-4.7393063590620601</c:v>
                </c:pt>
                <c:pt idx="211">
                  <c:v>-4.7393063590620601</c:v>
                </c:pt>
                <c:pt idx="212">
                  <c:v>-4.7393063590620601</c:v>
                </c:pt>
                <c:pt idx="213">
                  <c:v>-4.7393063590620601</c:v>
                </c:pt>
                <c:pt idx="214">
                  <c:v>-4.7393063590620601</c:v>
                </c:pt>
                <c:pt idx="215">
                  <c:v>-4.7369134420449424</c:v>
                </c:pt>
                <c:pt idx="216">
                  <c:v>-4.7273417741069332</c:v>
                </c:pt>
                <c:pt idx="217">
                  <c:v>-4.7177701061689232</c:v>
                </c:pt>
                <c:pt idx="218">
                  <c:v>-4.7081984382309141</c:v>
                </c:pt>
                <c:pt idx="219">
                  <c:v>-4.698626770292905</c:v>
                </c:pt>
                <c:pt idx="220">
                  <c:v>-4.689055102354895</c:v>
                </c:pt>
                <c:pt idx="221">
                  <c:v>-4.679483434416885</c:v>
                </c:pt>
                <c:pt idx="222">
                  <c:v>-4.6723046835002133</c:v>
                </c:pt>
                <c:pt idx="223">
                  <c:v>-4.6723046835002133</c:v>
                </c:pt>
                <c:pt idx="224">
                  <c:v>-4.6723046835002133</c:v>
                </c:pt>
                <c:pt idx="225">
                  <c:v>-4.6723046835002133</c:v>
                </c:pt>
                <c:pt idx="226">
                  <c:v>-4.6723046835002133</c:v>
                </c:pt>
                <c:pt idx="227">
                  <c:v>-4.6723046835002133</c:v>
                </c:pt>
                <c:pt idx="228">
                  <c:v>-4.6746976005192939</c:v>
                </c:pt>
                <c:pt idx="229">
                  <c:v>-4.6818763514349087</c:v>
                </c:pt>
                <c:pt idx="230">
                  <c:v>-4.6818763514349087</c:v>
                </c:pt>
                <c:pt idx="231">
                  <c:v>-4.6818763514349087</c:v>
                </c:pt>
                <c:pt idx="232">
                  <c:v>-4.6818763514349087</c:v>
                </c:pt>
                <c:pt idx="233">
                  <c:v>-4.6818763514349087</c:v>
                </c:pt>
                <c:pt idx="234">
                  <c:v>-4.6818763514349087</c:v>
                </c:pt>
                <c:pt idx="235">
                  <c:v>-4.6818763514349087</c:v>
                </c:pt>
                <c:pt idx="236">
                  <c:v>-4.6818763514349087</c:v>
                </c:pt>
                <c:pt idx="237">
                  <c:v>-4.6818763514349087</c:v>
                </c:pt>
                <c:pt idx="238">
                  <c:v>-4.6818763514349087</c:v>
                </c:pt>
                <c:pt idx="239">
                  <c:v>-4.6818763514349087</c:v>
                </c:pt>
                <c:pt idx="240">
                  <c:v>-4.6818763514349095</c:v>
                </c:pt>
                <c:pt idx="241">
                  <c:v>-4.6818763514349095</c:v>
                </c:pt>
                <c:pt idx="242">
                  <c:v>-4.6818763514349095</c:v>
                </c:pt>
                <c:pt idx="243">
                  <c:v>-4.6794834344135712</c:v>
                </c:pt>
                <c:pt idx="244">
                  <c:v>-4.6699117664755612</c:v>
                </c:pt>
                <c:pt idx="245">
                  <c:v>-4.660340098537552</c:v>
                </c:pt>
                <c:pt idx="246">
                  <c:v>-4.6531613476244997</c:v>
                </c:pt>
                <c:pt idx="247">
                  <c:v>-4.6531613476244997</c:v>
                </c:pt>
                <c:pt idx="248">
                  <c:v>-4.6531613476244988</c:v>
                </c:pt>
                <c:pt idx="249">
                  <c:v>-4.6531613476244988</c:v>
                </c:pt>
                <c:pt idx="250">
                  <c:v>-4.6555542646468941</c:v>
                </c:pt>
                <c:pt idx="251">
                  <c:v>-4.6651259325849042</c:v>
                </c:pt>
                <c:pt idx="252">
                  <c:v>-4.6746976005229133</c:v>
                </c:pt>
                <c:pt idx="253">
                  <c:v>-4.6818763514349131</c:v>
                </c:pt>
                <c:pt idx="254">
                  <c:v>-4.6842692684610752</c:v>
                </c:pt>
                <c:pt idx="255">
                  <c:v>-4.6938409363990852</c:v>
                </c:pt>
                <c:pt idx="256">
                  <c:v>-4.7034126043370943</c:v>
                </c:pt>
                <c:pt idx="257">
                  <c:v>-4.7129842722751034</c:v>
                </c:pt>
                <c:pt idx="258">
                  <c:v>-4.7225559402131134</c:v>
                </c:pt>
                <c:pt idx="259">
                  <c:v>-4.7321276081511225</c:v>
                </c:pt>
                <c:pt idx="260">
                  <c:v>-4.7416992760891317</c:v>
                </c:pt>
                <c:pt idx="261">
                  <c:v>-4.7512709440271417</c:v>
                </c:pt>
                <c:pt idx="262">
                  <c:v>-4.7608426119651508</c:v>
                </c:pt>
                <c:pt idx="263">
                  <c:v>-4.7704142799031599</c:v>
                </c:pt>
                <c:pt idx="264">
                  <c:v>-4.7799859478411708</c:v>
                </c:pt>
                <c:pt idx="265">
                  <c:v>-4.7895576157791799</c:v>
                </c:pt>
                <c:pt idx="266">
                  <c:v>-4.7991292837171891</c:v>
                </c:pt>
                <c:pt idx="267">
                  <c:v>-4.8063080346302414</c:v>
                </c:pt>
                <c:pt idx="268">
                  <c:v>-4.8063080346302414</c:v>
                </c:pt>
                <c:pt idx="269">
                  <c:v>-4.8063080346302414</c:v>
                </c:pt>
                <c:pt idx="270">
                  <c:v>-4.8063080346302414</c:v>
                </c:pt>
                <c:pt idx="271">
                  <c:v>-4.8063080346302414</c:v>
                </c:pt>
                <c:pt idx="272">
                  <c:v>-4.803915117601365</c:v>
                </c:pt>
                <c:pt idx="273">
                  <c:v>-4.7943434496633559</c:v>
                </c:pt>
                <c:pt idx="274">
                  <c:v>-4.7871646987513561</c:v>
                </c:pt>
                <c:pt idx="275">
                  <c:v>-4.784771781725194</c:v>
                </c:pt>
                <c:pt idx="276">
                  <c:v>-4.7775930308166608</c:v>
                </c:pt>
                <c:pt idx="277">
                  <c:v>-4.7775930308166608</c:v>
                </c:pt>
                <c:pt idx="278">
                  <c:v>-4.7775930308166608</c:v>
                </c:pt>
                <c:pt idx="279">
                  <c:v>-4.7775930308166608</c:v>
                </c:pt>
                <c:pt idx="280">
                  <c:v>-4.7775930308166608</c:v>
                </c:pt>
                <c:pt idx="281">
                  <c:v>-4.7775930308166608</c:v>
                </c:pt>
                <c:pt idx="282">
                  <c:v>-4.7775930308166608</c:v>
                </c:pt>
                <c:pt idx="283">
                  <c:v>-4.7775930308166608</c:v>
                </c:pt>
                <c:pt idx="284">
                  <c:v>-4.7775930308166608</c:v>
                </c:pt>
                <c:pt idx="285">
                  <c:v>-4.7775930308166608</c:v>
                </c:pt>
                <c:pt idx="286">
                  <c:v>-4.7775930308166608</c:v>
                </c:pt>
                <c:pt idx="287">
                  <c:v>-4.7752001137855231</c:v>
                </c:pt>
                <c:pt idx="288">
                  <c:v>-4.7656284458475131</c:v>
                </c:pt>
                <c:pt idx="289">
                  <c:v>-4.7560567779095031</c:v>
                </c:pt>
                <c:pt idx="290">
                  <c:v>-4.746485109971494</c:v>
                </c:pt>
                <c:pt idx="291">
                  <c:v>-4.736913442033484</c:v>
                </c:pt>
                <c:pt idx="292">
                  <c:v>-4.7273417740954748</c:v>
                </c:pt>
                <c:pt idx="293">
                  <c:v>-4.7201630231863412</c:v>
                </c:pt>
                <c:pt idx="294">
                  <c:v>-4.7201630231863421</c:v>
                </c:pt>
                <c:pt idx="295">
                  <c:v>-4.7201630231863421</c:v>
                </c:pt>
                <c:pt idx="296">
                  <c:v>-4.7225559402188324</c:v>
                </c:pt>
                <c:pt idx="297">
                  <c:v>-4.7297346911273666</c:v>
                </c:pt>
                <c:pt idx="298">
                  <c:v>-4.7297346911273666</c:v>
                </c:pt>
                <c:pt idx="299">
                  <c:v>-4.7273417740944232</c:v>
                </c:pt>
                <c:pt idx="300">
                  <c:v>-4.7177701061564141</c:v>
                </c:pt>
                <c:pt idx="301">
                  <c:v>-4.708198438218405</c:v>
                </c:pt>
                <c:pt idx="302">
                  <c:v>-4.698626770280395</c:v>
                </c:pt>
                <c:pt idx="303">
                  <c:v>-4.689055102342385</c:v>
                </c:pt>
                <c:pt idx="304">
                  <c:v>-4.6794834344043759</c:v>
                </c:pt>
                <c:pt idx="305">
                  <c:v>-4.6723046835002133</c:v>
                </c:pt>
                <c:pt idx="306">
                  <c:v>-4.6723046835002133</c:v>
                </c:pt>
                <c:pt idx="307">
                  <c:v>-4.6723046835002133</c:v>
                </c:pt>
                <c:pt idx="308">
                  <c:v>-4.674697600531351</c:v>
                </c:pt>
                <c:pt idx="309">
                  <c:v>-4.6842692684693601</c:v>
                </c:pt>
                <c:pt idx="310">
                  <c:v>-4.6938409364073701</c:v>
                </c:pt>
                <c:pt idx="311">
                  <c:v>-4.7034126043453792</c:v>
                </c:pt>
                <c:pt idx="312">
                  <c:v>-4.7129842722833892</c:v>
                </c:pt>
                <c:pt idx="313">
                  <c:v>-4.7225559402213992</c:v>
                </c:pt>
                <c:pt idx="314">
                  <c:v>-4.7321276081594084</c:v>
                </c:pt>
                <c:pt idx="315">
                  <c:v>-4.7416992760974175</c:v>
                </c:pt>
                <c:pt idx="316">
                  <c:v>-4.7512709440354275</c:v>
                </c:pt>
                <c:pt idx="317">
                  <c:v>-4.7584496949409454</c:v>
                </c:pt>
                <c:pt idx="318">
                  <c:v>-4.7584496949409454</c:v>
                </c:pt>
                <c:pt idx="319">
                  <c:v>-4.7584496949409454</c:v>
                </c:pt>
                <c:pt idx="320">
                  <c:v>-4.7608426119738887</c:v>
                </c:pt>
                <c:pt idx="321">
                  <c:v>-4.7704142799118978</c:v>
                </c:pt>
                <c:pt idx="322">
                  <c:v>-4.7799859478499069</c:v>
                </c:pt>
                <c:pt idx="323">
                  <c:v>-4.7895576157879169</c:v>
                </c:pt>
                <c:pt idx="324">
                  <c:v>-4.799129283725927</c:v>
                </c:pt>
                <c:pt idx="325">
                  <c:v>-4.8087009516639361</c:v>
                </c:pt>
                <c:pt idx="326">
                  <c:v>-4.8158797025680986</c:v>
                </c:pt>
                <c:pt idx="327">
                  <c:v>-4.8158797025680986</c:v>
                </c:pt>
                <c:pt idx="328">
                  <c:v>-4.8158797025680986</c:v>
                </c:pt>
                <c:pt idx="329">
                  <c:v>-4.8158797025680986</c:v>
                </c:pt>
                <c:pt idx="330">
                  <c:v>-4.8158797025680986</c:v>
                </c:pt>
                <c:pt idx="331">
                  <c:v>-4.8158797025680986</c:v>
                </c:pt>
                <c:pt idx="332">
                  <c:v>-4.8158797025680986</c:v>
                </c:pt>
                <c:pt idx="333">
                  <c:v>-4.8158797025680986</c:v>
                </c:pt>
                <c:pt idx="334">
                  <c:v>-4.8158797025680986</c:v>
                </c:pt>
                <c:pt idx="335">
                  <c:v>-4.8158797025680986</c:v>
                </c:pt>
                <c:pt idx="336">
                  <c:v>-4.8158797025680986</c:v>
                </c:pt>
                <c:pt idx="337">
                  <c:v>-4.8158797025680986</c:v>
                </c:pt>
                <c:pt idx="338">
                  <c:v>-4.8158797025680986</c:v>
                </c:pt>
                <c:pt idx="339">
                  <c:v>-4.8158797025680986</c:v>
                </c:pt>
                <c:pt idx="340">
                  <c:v>-4.8134867855289745</c:v>
                </c:pt>
                <c:pt idx="341">
                  <c:v>-4.8039151175909653</c:v>
                </c:pt>
                <c:pt idx="342">
                  <c:v>-4.7943434496529553</c:v>
                </c:pt>
                <c:pt idx="343">
                  <c:v>-4.7847717817149462</c:v>
                </c:pt>
                <c:pt idx="344">
                  <c:v>-4.7752001137769371</c:v>
                </c:pt>
                <c:pt idx="345">
                  <c:v>-4.7656284458389271</c:v>
                </c:pt>
                <c:pt idx="346">
                  <c:v>-4.756056777900918</c:v>
                </c:pt>
                <c:pt idx="347">
                  <c:v>-4.7464851099629088</c:v>
                </c:pt>
                <c:pt idx="348">
                  <c:v>-4.7369134420248988</c:v>
                </c:pt>
                <c:pt idx="349">
                  <c:v>-4.7273417740868897</c:v>
                </c:pt>
                <c:pt idx="350">
                  <c:v>-4.7177701061488806</c:v>
                </c:pt>
                <c:pt idx="351">
                  <c:v>-4.7081984382108706</c:v>
                </c:pt>
                <c:pt idx="352">
                  <c:v>-4.6986267702728615</c:v>
                </c:pt>
                <c:pt idx="353">
                  <c:v>-4.6890551023348523</c:v>
                </c:pt>
                <c:pt idx="354">
                  <c:v>-4.6794834343968423</c:v>
                </c:pt>
                <c:pt idx="355">
                  <c:v>-4.6699117664588332</c:v>
                </c:pt>
                <c:pt idx="356">
                  <c:v>-4.6603400985208241</c:v>
                </c:pt>
                <c:pt idx="357">
                  <c:v>-4.6507684305828132</c:v>
                </c:pt>
                <c:pt idx="358">
                  <c:v>-4.6411967626448041</c:v>
                </c:pt>
                <c:pt idx="359">
                  <c:v>-4.631625094706795</c:v>
                </c:pt>
                <c:pt idx="360">
                  <c:v>-4.6220534267687849</c:v>
                </c:pt>
                <c:pt idx="361">
                  <c:v>-4.6148746758699</c:v>
                </c:pt>
                <c:pt idx="362">
                  <c:v>-4.6148746758699</c:v>
                </c:pt>
                <c:pt idx="363">
                  <c:v>-4.6148746758699</c:v>
                </c:pt>
                <c:pt idx="364">
                  <c:v>-4.6148746758699</c:v>
                </c:pt>
                <c:pt idx="365">
                  <c:v>-4.6148746758699</c:v>
                </c:pt>
                <c:pt idx="366">
                  <c:v>-4.6148746758699</c:v>
                </c:pt>
                <c:pt idx="367">
                  <c:v>-4.6148746758699</c:v>
                </c:pt>
                <c:pt idx="368">
                  <c:v>-4.6148746758699</c:v>
                </c:pt>
                <c:pt idx="369">
                  <c:v>-4.6148746758699</c:v>
                </c:pt>
                <c:pt idx="370">
                  <c:v>-4.6148746758699</c:v>
                </c:pt>
                <c:pt idx="371">
                  <c:v>-4.617267592913695</c:v>
                </c:pt>
                <c:pt idx="372">
                  <c:v>-4.6268392608517042</c:v>
                </c:pt>
                <c:pt idx="373">
                  <c:v>-4.6364109287897133</c:v>
                </c:pt>
                <c:pt idx="374">
                  <c:v>-4.6459825967277233</c:v>
                </c:pt>
                <c:pt idx="375">
                  <c:v>-4.6555542646657324</c:v>
                </c:pt>
                <c:pt idx="376">
                  <c:v>-4.6651259326037415</c:v>
                </c:pt>
                <c:pt idx="377">
                  <c:v>-4.6746976005417515</c:v>
                </c:pt>
                <c:pt idx="378">
                  <c:v>-4.6818763514349087</c:v>
                </c:pt>
                <c:pt idx="379">
                  <c:v>-4.6818763514349087</c:v>
                </c:pt>
                <c:pt idx="380">
                  <c:v>-4.6818763514349087</c:v>
                </c:pt>
                <c:pt idx="381">
                  <c:v>-4.6818763514349087</c:v>
                </c:pt>
                <c:pt idx="382">
                  <c:v>-4.6818763514349087</c:v>
                </c:pt>
                <c:pt idx="383">
                  <c:v>-4.6818763514349087</c:v>
                </c:pt>
                <c:pt idx="384">
                  <c:v>-4.6818763514349087</c:v>
                </c:pt>
                <c:pt idx="385">
                  <c:v>-4.6818763514349087</c:v>
                </c:pt>
                <c:pt idx="386">
                  <c:v>-4.6818763514349087</c:v>
                </c:pt>
                <c:pt idx="387">
                  <c:v>-4.6842692684811187</c:v>
                </c:pt>
                <c:pt idx="388">
                  <c:v>-4.6938409364191278</c:v>
                </c:pt>
                <c:pt idx="389">
                  <c:v>-4.7034126043571369</c:v>
                </c:pt>
                <c:pt idx="390">
                  <c:v>-4.7129842722951469</c:v>
                </c:pt>
                <c:pt idx="391">
                  <c:v>-4.7201630231863474</c:v>
                </c:pt>
                <c:pt idx="392">
                  <c:v>-4.7177701061425523</c:v>
                </c:pt>
                <c:pt idx="393">
                  <c:v>-4.7081984382045423</c:v>
                </c:pt>
                <c:pt idx="394">
                  <c:v>-4.6986267702665332</c:v>
                </c:pt>
                <c:pt idx="395">
                  <c:v>-4.6890551023285232</c:v>
                </c:pt>
                <c:pt idx="396">
                  <c:v>-4.6794834343905141</c:v>
                </c:pt>
                <c:pt idx="397">
                  <c:v>-4.6699117664525049</c:v>
                </c:pt>
                <c:pt idx="398">
                  <c:v>-4.660340098514494</c:v>
                </c:pt>
                <c:pt idx="399">
                  <c:v>-4.6531613476213378</c:v>
                </c:pt>
                <c:pt idx="400">
                  <c:v>-4.6531613476213378</c:v>
                </c:pt>
                <c:pt idx="401">
                  <c:v>-4.6531613476213369</c:v>
                </c:pt>
                <c:pt idx="402">
                  <c:v>-4.6531613476213378</c:v>
                </c:pt>
                <c:pt idx="403">
                  <c:v>-4.6555542646699575</c:v>
                </c:pt>
                <c:pt idx="404">
                  <c:v>-4.6651259326079666</c:v>
                </c:pt>
                <c:pt idx="405">
                  <c:v>-4.6746976005459757</c:v>
                </c:pt>
                <c:pt idx="406">
                  <c:v>-4.6842692684839857</c:v>
                </c:pt>
                <c:pt idx="407">
                  <c:v>-4.6938409364219948</c:v>
                </c:pt>
                <c:pt idx="408">
                  <c:v>-4.7010196873137948</c:v>
                </c:pt>
                <c:pt idx="409">
                  <c:v>-4.698626770264271</c:v>
                </c:pt>
                <c:pt idx="410">
                  <c:v>-4.689055102326261</c:v>
                </c:pt>
                <c:pt idx="411">
                  <c:v>-4.6794834343882519</c:v>
                </c:pt>
                <c:pt idx="412">
                  <c:v>-4.6723046834970514</c:v>
                </c:pt>
                <c:pt idx="413">
                  <c:v>-4.6723046834970514</c:v>
                </c:pt>
                <c:pt idx="414">
                  <c:v>-4.6723046834970514</c:v>
                </c:pt>
                <c:pt idx="415">
                  <c:v>-4.6723046834970514</c:v>
                </c:pt>
                <c:pt idx="416">
                  <c:v>-4.6723046834970514</c:v>
                </c:pt>
                <c:pt idx="417">
                  <c:v>-4.6723046834970514</c:v>
                </c:pt>
                <c:pt idx="418">
                  <c:v>-4.6723046834970514</c:v>
                </c:pt>
                <c:pt idx="419">
                  <c:v>-4.6723046834970523</c:v>
                </c:pt>
                <c:pt idx="420">
                  <c:v>-4.6723046834970523</c:v>
                </c:pt>
                <c:pt idx="421">
                  <c:v>-4.6723046834970523</c:v>
                </c:pt>
                <c:pt idx="422">
                  <c:v>-4.6723046834970523</c:v>
                </c:pt>
                <c:pt idx="423">
                  <c:v>-4.6723046834970523</c:v>
                </c:pt>
                <c:pt idx="424">
                  <c:v>-4.6699117664484326</c:v>
                </c:pt>
                <c:pt idx="425">
                  <c:v>-4.6603400985104235</c:v>
                </c:pt>
                <c:pt idx="426">
                  <c:v>-4.6507684305724144</c:v>
                </c:pt>
                <c:pt idx="427">
                  <c:v>-4.6411967626344044</c:v>
                </c:pt>
                <c:pt idx="428">
                  <c:v>-4.6316250946963944</c:v>
                </c:pt>
                <c:pt idx="429">
                  <c:v>-4.6220534267583853</c:v>
                </c:pt>
                <c:pt idx="430">
                  <c:v>-4.6148746758699</c:v>
                </c:pt>
                <c:pt idx="431">
                  <c:v>-4.6148746758699</c:v>
                </c:pt>
                <c:pt idx="432">
                  <c:v>-4.6148746758699</c:v>
                </c:pt>
                <c:pt idx="433">
                  <c:v>-4.6148746758699</c:v>
                </c:pt>
                <c:pt idx="434">
                  <c:v>-4.6148746758699</c:v>
                </c:pt>
                <c:pt idx="435">
                  <c:v>-4.6148746758699</c:v>
                </c:pt>
                <c:pt idx="436">
                  <c:v>-4.6148746758699</c:v>
                </c:pt>
                <c:pt idx="437">
                  <c:v>-4.6148746758699</c:v>
                </c:pt>
                <c:pt idx="438">
                  <c:v>-4.6148746758699</c:v>
                </c:pt>
                <c:pt idx="439">
                  <c:v>-4.6148746758699</c:v>
                </c:pt>
                <c:pt idx="440">
                  <c:v>-4.6148746758699</c:v>
                </c:pt>
                <c:pt idx="441">
                  <c:v>-4.6148746758699</c:v>
                </c:pt>
                <c:pt idx="442">
                  <c:v>-4.6148746758699</c:v>
                </c:pt>
                <c:pt idx="443">
                  <c:v>-4.6148746758699</c:v>
                </c:pt>
                <c:pt idx="444">
                  <c:v>-4.6148746758699</c:v>
                </c:pt>
                <c:pt idx="445">
                  <c:v>-4.6172675929248479</c:v>
                </c:pt>
                <c:pt idx="446">
                  <c:v>-4.626839260862857</c:v>
                </c:pt>
                <c:pt idx="447">
                  <c:v>-4.6364109288008661</c:v>
                </c:pt>
                <c:pt idx="448">
                  <c:v>-4.6459825967388761</c:v>
                </c:pt>
                <c:pt idx="449">
                  <c:v>-4.6555542646768853</c:v>
                </c:pt>
                <c:pt idx="450">
                  <c:v>-4.6651259326148944</c:v>
                </c:pt>
                <c:pt idx="451">
                  <c:v>-4.6746976005529044</c:v>
                </c:pt>
                <c:pt idx="452">
                  <c:v>-4.6842692684909126</c:v>
                </c:pt>
                <c:pt idx="453">
                  <c:v>-4.6938409364289226</c:v>
                </c:pt>
                <c:pt idx="454">
                  <c:v>-4.7034126043669318</c:v>
                </c:pt>
                <c:pt idx="455">
                  <c:v>-4.7105913552484893</c:v>
                </c:pt>
                <c:pt idx="456">
                  <c:v>-4.7105913552484893</c:v>
                </c:pt>
                <c:pt idx="457">
                  <c:v>-4.7105913552484893</c:v>
                </c:pt>
                <c:pt idx="458">
                  <c:v>-4.7105913552484893</c:v>
                </c:pt>
                <c:pt idx="459">
                  <c:v>-4.7105913552484893</c:v>
                </c:pt>
                <c:pt idx="460">
                  <c:v>-4.7105913552484893</c:v>
                </c:pt>
                <c:pt idx="461">
                  <c:v>-4.7105913552484893</c:v>
                </c:pt>
                <c:pt idx="462">
                  <c:v>-4.7105913552484893</c:v>
                </c:pt>
                <c:pt idx="463">
                  <c:v>-4.7129842723061515</c:v>
                </c:pt>
                <c:pt idx="464">
                  <c:v>-4.7225559402441615</c:v>
                </c:pt>
                <c:pt idx="465">
                  <c:v>-4.7321276081821706</c:v>
                </c:pt>
                <c:pt idx="466">
                  <c:v>-4.7393063590652327</c:v>
                </c:pt>
                <c:pt idx="467">
                  <c:v>-4.7393063590652327</c:v>
                </c:pt>
                <c:pt idx="468">
                  <c:v>-4.7393063590652327</c:v>
                </c:pt>
                <c:pt idx="469">
                  <c:v>-4.7393063590652327</c:v>
                </c:pt>
                <c:pt idx="470">
                  <c:v>-4.736913442006518</c:v>
                </c:pt>
                <c:pt idx="471">
                  <c:v>-4.7273417740685089</c:v>
                </c:pt>
                <c:pt idx="472">
                  <c:v>-4.7177701061304989</c:v>
                </c:pt>
                <c:pt idx="473">
                  <c:v>-4.7081984381924888</c:v>
                </c:pt>
                <c:pt idx="474">
                  <c:v>-4.6986267702544797</c:v>
                </c:pt>
                <c:pt idx="475">
                  <c:v>-4.6890551023164697</c:v>
                </c:pt>
                <c:pt idx="476">
                  <c:v>-4.684269268494532</c:v>
                </c:pt>
                <c:pt idx="477">
                  <c:v>-4.693840936432542</c:v>
                </c:pt>
                <c:pt idx="478">
                  <c:v>-4.7034126043705511</c:v>
                </c:pt>
                <c:pt idx="479">
                  <c:v>-4.712984272308562</c:v>
                </c:pt>
                <c:pt idx="480">
                  <c:v>-4.7225559402465711</c:v>
                </c:pt>
                <c:pt idx="481">
                  <c:v>-4.7321276081845802</c:v>
                </c:pt>
                <c:pt idx="482">
                  <c:v>-4.7416992761225902</c:v>
                </c:pt>
                <c:pt idx="483">
                  <c:v>-4.7488780269999227</c:v>
                </c:pt>
                <c:pt idx="484">
                  <c:v>-4.7464851099422605</c:v>
                </c:pt>
                <c:pt idx="485">
                  <c:v>-4.7369134420042514</c:v>
                </c:pt>
                <c:pt idx="486">
                  <c:v>-4.7273417740662413</c:v>
                </c:pt>
                <c:pt idx="487">
                  <c:v>-4.7177701061282322</c:v>
                </c:pt>
                <c:pt idx="488">
                  <c:v>-4.7081984381902222</c:v>
                </c:pt>
                <c:pt idx="489">
                  <c:v>-4.6986267702522131</c:v>
                </c:pt>
                <c:pt idx="490">
                  <c:v>-4.6890551023142031</c:v>
                </c:pt>
                <c:pt idx="491">
                  <c:v>-4.6818763514349087</c:v>
                </c:pt>
                <c:pt idx="492">
                  <c:v>-4.6842692684969434</c:v>
                </c:pt>
                <c:pt idx="493">
                  <c:v>-4.6938409364349516</c:v>
                </c:pt>
                <c:pt idx="494">
                  <c:v>-4.7034126043729616</c:v>
                </c:pt>
                <c:pt idx="495">
                  <c:v>-4.7129842723109707</c:v>
                </c:pt>
                <c:pt idx="496">
                  <c:v>-4.7225559402489807</c:v>
                </c:pt>
                <c:pt idx="497">
                  <c:v>-4.729734691127371</c:v>
                </c:pt>
                <c:pt idx="498">
                  <c:v>-4.7297346911273701</c:v>
                </c:pt>
                <c:pt idx="499">
                  <c:v>-4.7297346911273701</c:v>
                </c:pt>
                <c:pt idx="500">
                  <c:v>-4.7297346911273701</c:v>
                </c:pt>
                <c:pt idx="501">
                  <c:v>-4.7297346911273701</c:v>
                </c:pt>
                <c:pt idx="502">
                  <c:v>-4.7297346911273692</c:v>
                </c:pt>
                <c:pt idx="503">
                  <c:v>-4.7273417740636789</c:v>
                </c:pt>
                <c:pt idx="504">
                  <c:v>-4.7201630231863465</c:v>
                </c:pt>
                <c:pt idx="505">
                  <c:v>-4.7201630231863465</c:v>
                </c:pt>
                <c:pt idx="506">
                  <c:v>-4.7201630231863465</c:v>
                </c:pt>
                <c:pt idx="507">
                  <c:v>-4.7201630231863465</c:v>
                </c:pt>
                <c:pt idx="508">
                  <c:v>-4.7201630231863465</c:v>
                </c:pt>
                <c:pt idx="509">
                  <c:v>-4.7201630231863465</c:v>
                </c:pt>
                <c:pt idx="510">
                  <c:v>-4.7201630231863465</c:v>
                </c:pt>
                <c:pt idx="511">
                  <c:v>-4.7201630231863465</c:v>
                </c:pt>
                <c:pt idx="512">
                  <c:v>-4.7201630231863465</c:v>
                </c:pt>
                <c:pt idx="513">
                  <c:v>-4.7177701061243136</c:v>
                </c:pt>
                <c:pt idx="514">
                  <c:v>-4.7081984381863045</c:v>
                </c:pt>
                <c:pt idx="515">
                  <c:v>-4.6986267702482944</c:v>
                </c:pt>
                <c:pt idx="516">
                  <c:v>-4.6890551023102853</c:v>
                </c:pt>
                <c:pt idx="517">
                  <c:v>-4.6794834343722762</c:v>
                </c:pt>
                <c:pt idx="518">
                  <c:v>-4.6699117664342662</c:v>
                </c:pt>
                <c:pt idx="519">
                  <c:v>-4.6603400984962562</c:v>
                </c:pt>
                <c:pt idx="520">
                  <c:v>-4.6507684305582471</c:v>
                </c:pt>
                <c:pt idx="521">
                  <c:v>-4.6411967626202379</c:v>
                </c:pt>
                <c:pt idx="522">
                  <c:v>-4.6316250946822279</c:v>
                </c:pt>
                <c:pt idx="523">
                  <c:v>-4.6220534267442179</c:v>
                </c:pt>
                <c:pt idx="524">
                  <c:v>-4.6148746758699</c:v>
                </c:pt>
                <c:pt idx="525">
                  <c:v>-4.6148746758699</c:v>
                </c:pt>
                <c:pt idx="526">
                  <c:v>-4.6148746758699</c:v>
                </c:pt>
                <c:pt idx="527">
                  <c:v>-4.6148746758699</c:v>
                </c:pt>
                <c:pt idx="528">
                  <c:v>-4.6148746758699</c:v>
                </c:pt>
                <c:pt idx="529">
                  <c:v>-4.6148746758699</c:v>
                </c:pt>
                <c:pt idx="530">
                  <c:v>-4.6148746758699</c:v>
                </c:pt>
                <c:pt idx="531">
                  <c:v>-4.6148746758699</c:v>
                </c:pt>
                <c:pt idx="532">
                  <c:v>-4.6148746758699</c:v>
                </c:pt>
                <c:pt idx="533">
                  <c:v>-4.6148746758699</c:v>
                </c:pt>
                <c:pt idx="534">
                  <c:v>-4.6148746758699</c:v>
                </c:pt>
                <c:pt idx="535">
                  <c:v>-4.6148746758699</c:v>
                </c:pt>
                <c:pt idx="536">
                  <c:v>-4.6148746758699</c:v>
                </c:pt>
                <c:pt idx="537">
                  <c:v>-4.6148746758699</c:v>
                </c:pt>
                <c:pt idx="538">
                  <c:v>-4.6124817588009375</c:v>
                </c:pt>
                <c:pt idx="539">
                  <c:v>-4.6029100908629328</c:v>
                </c:pt>
                <c:pt idx="540">
                  <c:v>-4.5933384229249281</c:v>
                </c:pt>
                <c:pt idx="541">
                  <c:v>-4.5837667549869234</c:v>
                </c:pt>
                <c:pt idx="542">
                  <c:v>-4.5741950870489188</c:v>
                </c:pt>
                <c:pt idx="543">
                  <c:v>-4.5646234191109141</c:v>
                </c:pt>
                <c:pt idx="544">
                  <c:v>-4.5550517511729094</c:v>
                </c:pt>
                <c:pt idx="545">
                  <c:v>-4.5454800832349047</c:v>
                </c:pt>
                <c:pt idx="546">
                  <c:v>-4.5359084152969</c:v>
                </c:pt>
                <c:pt idx="547">
                  <c:v>-4.5263367473588954</c:v>
                </c:pt>
                <c:pt idx="548">
                  <c:v>-4.5143721623504236</c:v>
                </c:pt>
                <c:pt idx="549">
                  <c:v>-4.4952288264744142</c:v>
                </c:pt>
                <c:pt idx="550">
                  <c:v>-4.4760854905984049</c:v>
                </c:pt>
                <c:pt idx="551">
                  <c:v>-4.4569421547223955</c:v>
                </c:pt>
                <c:pt idx="552">
                  <c:v>-4.4377988188463862</c:v>
                </c:pt>
                <c:pt idx="553">
                  <c:v>-4.4162625658991574</c:v>
                </c:pt>
                <c:pt idx="554">
                  <c:v>-4.3875475620851434</c:v>
                </c:pt>
                <c:pt idx="555">
                  <c:v>-4.3588325582711294</c:v>
                </c:pt>
                <c:pt idx="556">
                  <c:v>-4.3301175544571153</c:v>
                </c:pt>
                <c:pt idx="557">
                  <c:v>-4.2990096335712771</c:v>
                </c:pt>
                <c:pt idx="558">
                  <c:v>-4.2607229618192584</c:v>
                </c:pt>
                <c:pt idx="559">
                  <c:v>-4.2248292071362012</c:v>
                </c:pt>
                <c:pt idx="560">
                  <c:v>-4.1961142033221872</c:v>
                </c:pt>
                <c:pt idx="561">
                  <c:v>-4.1673991995081723</c:v>
                </c:pt>
                <c:pt idx="562">
                  <c:v>-4.1386841956941582</c:v>
                </c:pt>
                <c:pt idx="563">
                  <c:v>-4.1099691918801442</c:v>
                </c:pt>
                <c:pt idx="564">
                  <c:v>-4.0812541880661302</c:v>
                </c:pt>
                <c:pt idx="565">
                  <c:v>-4.0525391842521152</c:v>
                </c:pt>
                <c:pt idx="566">
                  <c:v>-4.0214312633649199</c:v>
                </c:pt>
                <c:pt idx="567">
                  <c:v>-3.9831445916128998</c:v>
                </c:pt>
                <c:pt idx="568">
                  <c:v>-3.9448579198608806</c:v>
                </c:pt>
                <c:pt idx="569">
                  <c:v>-3.9065712481056942</c:v>
                </c:pt>
                <c:pt idx="570">
                  <c:v>-3.8682845763536746</c:v>
                </c:pt>
                <c:pt idx="571">
                  <c:v>-3.8299979046016559</c:v>
                </c:pt>
                <c:pt idx="572">
                  <c:v>-3.7917112328496372</c:v>
                </c:pt>
                <c:pt idx="573">
                  <c:v>-3.753424561097618</c:v>
                </c:pt>
                <c:pt idx="574">
                  <c:v>-3.7175308064168178</c:v>
                </c:pt>
                <c:pt idx="575">
                  <c:v>-3.6864228855282657</c:v>
                </c:pt>
                <c:pt idx="576">
                  <c:v>-3.648136213776247</c:v>
                </c:pt>
                <c:pt idx="577">
                  <c:v>-3.6098495420242283</c:v>
                </c:pt>
                <c:pt idx="578">
                  <c:v>-3.5715628702690427</c:v>
                </c:pt>
                <c:pt idx="579">
                  <c:v>-3.5332761985170187</c:v>
                </c:pt>
                <c:pt idx="580">
                  <c:v>-3.4925966096897048</c:v>
                </c:pt>
                <c:pt idx="581">
                  <c:v>-3.4447382699996765</c:v>
                </c:pt>
                <c:pt idx="582">
                  <c:v>-3.3968799303096482</c:v>
                </c:pt>
                <c:pt idx="583">
                  <c:v>-3.349021590619619</c:v>
                </c:pt>
                <c:pt idx="584">
                  <c:v>-3.3011632509295898</c:v>
                </c:pt>
                <c:pt idx="585">
                  <c:v>-3.2533049112395611</c:v>
                </c:pt>
                <c:pt idx="586">
                  <c:v>-3.2054465715495333</c:v>
                </c:pt>
                <c:pt idx="587">
                  <c:v>-3.1599811489326854</c:v>
                </c:pt>
                <c:pt idx="588">
                  <c:v>-3.1193015601041671</c:v>
                </c:pt>
                <c:pt idx="589">
                  <c:v>-3.071443220414138</c:v>
                </c:pt>
                <c:pt idx="590">
                  <c:v>-3.0259777977977436</c:v>
                </c:pt>
                <c:pt idx="591">
                  <c:v>-2.98769112604572</c:v>
                </c:pt>
                <c:pt idx="592">
                  <c:v>-2.9470115372165955</c:v>
                </c:pt>
                <c:pt idx="593">
                  <c:v>-2.8991531975265672</c:v>
                </c:pt>
                <c:pt idx="594">
                  <c:v>-2.851294857836538</c:v>
                </c:pt>
                <c:pt idx="595">
                  <c:v>-2.8010436010689572</c:v>
                </c:pt>
                <c:pt idx="596">
                  <c:v>-2.7460065105154619</c:v>
                </c:pt>
                <c:pt idx="597">
                  <c:v>-2.6981481708254336</c:v>
                </c:pt>
                <c:pt idx="598">
                  <c:v>-2.6478969140574002</c:v>
                </c:pt>
                <c:pt idx="599">
                  <c:v>-2.5928598235043574</c:v>
                </c:pt>
                <c:pt idx="600">
                  <c:v>-2.5426085667360279</c:v>
                </c:pt>
                <c:pt idx="601">
                  <c:v>-2.4875714761832901</c:v>
                </c:pt>
                <c:pt idx="602">
                  <c:v>-2.4397131364932667</c:v>
                </c:pt>
                <c:pt idx="603">
                  <c:v>-2.389461879724486</c:v>
                </c:pt>
                <c:pt idx="604">
                  <c:v>-2.332031872096457</c:v>
                </c:pt>
                <c:pt idx="605">
                  <c:v>-2.2746018644684285</c:v>
                </c:pt>
                <c:pt idx="606">
                  <c:v>-2.2171718568403995</c:v>
                </c:pt>
                <c:pt idx="607">
                  <c:v>-2.1573489321330093</c:v>
                </c:pt>
                <c:pt idx="608">
                  <c:v>-2.0903472565669712</c:v>
                </c:pt>
                <c:pt idx="609">
                  <c:v>-2.0257384980774282</c:v>
                </c:pt>
                <c:pt idx="610">
                  <c:v>-1.9683084904493946</c:v>
                </c:pt>
                <c:pt idx="611">
                  <c:v>-1.9108784828213619</c:v>
                </c:pt>
                <c:pt idx="612">
                  <c:v>-1.8534484751933282</c:v>
                </c:pt>
                <c:pt idx="613">
                  <c:v>-1.798411384642395</c:v>
                </c:pt>
                <c:pt idx="614">
                  <c:v>-1.7505530449523665</c:v>
                </c:pt>
                <c:pt idx="615">
                  <c:v>-1.7003017881817761</c:v>
                </c:pt>
                <c:pt idx="616">
                  <c:v>-1.645264697631295</c:v>
                </c:pt>
                <c:pt idx="617">
                  <c:v>-1.5974063579412665</c:v>
                </c:pt>
                <c:pt idx="618">
                  <c:v>-1.5471551011702236</c:v>
                </c:pt>
                <c:pt idx="619">
                  <c:v>-1.4921180106201952</c:v>
                </c:pt>
                <c:pt idx="620">
                  <c:v>-1.4442596709301665</c:v>
                </c:pt>
                <c:pt idx="621">
                  <c:v>-1.3987942483184428</c:v>
                </c:pt>
                <c:pt idx="622">
                  <c:v>-1.3581146594847997</c:v>
                </c:pt>
                <c:pt idx="623">
                  <c:v>-1.3102563197947714</c:v>
                </c:pt>
                <c:pt idx="624">
                  <c:v>-1.2647908971835</c:v>
                </c:pt>
                <c:pt idx="625">
                  <c:v>-1.2241113083494046</c:v>
                </c:pt>
                <c:pt idx="626">
                  <c:v>-1.1762529686593759</c:v>
                </c:pt>
                <c:pt idx="627">
                  <c:v>-1.1283946289693474</c:v>
                </c:pt>
                <c:pt idx="628">
                  <c:v>-1.0829292063586806</c:v>
                </c:pt>
                <c:pt idx="629">
                  <c:v>-1.0422496175239853</c:v>
                </c:pt>
                <c:pt idx="630">
                  <c:v>-0.99439127783396164</c:v>
                </c:pt>
                <c:pt idx="631">
                  <c:v>-0.94653293814393791</c:v>
                </c:pt>
                <c:pt idx="632">
                  <c:v>-0.89628168137078557</c:v>
                </c:pt>
                <c:pt idx="633">
                  <c:v>-0.83885167374275704</c:v>
                </c:pt>
                <c:pt idx="634">
                  <c:v>-0.78142166611472863</c:v>
                </c:pt>
                <c:pt idx="635">
                  <c:v>-0.72399165848670022</c:v>
                </c:pt>
                <c:pt idx="636">
                  <c:v>-0.66656165085550012</c:v>
                </c:pt>
                <c:pt idx="637">
                  <c:v>-0.60913164322747149</c:v>
                </c:pt>
                <c:pt idx="638">
                  <c:v>-0.55170163559944296</c:v>
                </c:pt>
                <c:pt idx="639">
                  <c:v>-0.49427162796824298</c:v>
                </c:pt>
                <c:pt idx="640">
                  <c:v>-0.43684162034020962</c:v>
                </c:pt>
                <c:pt idx="641">
                  <c:v>-0.37941161271217627</c:v>
                </c:pt>
                <c:pt idx="642">
                  <c:v>-0.32198160508414286</c:v>
                </c:pt>
                <c:pt idx="643">
                  <c:v>-0.26694451453772861</c:v>
                </c:pt>
                <c:pt idx="644">
                  <c:v>-0.21669325776276668</c:v>
                </c:pt>
                <c:pt idx="645">
                  <c:v>-0.15926325013473336</c:v>
                </c:pt>
                <c:pt idx="646">
                  <c:v>-0.10422615958877136</c:v>
                </c:pt>
                <c:pt idx="647">
                  <c:v>-5.3974902813357067E-2</c:v>
                </c:pt>
                <c:pt idx="648">
                  <c:v>3.4551048146762679E-3</c:v>
                </c:pt>
                <c:pt idx="649">
                  <c:v>6.0885112442709562E-2</c:v>
                </c:pt>
                <c:pt idx="650">
                  <c:v>0.11592220298806663</c:v>
                </c:pt>
                <c:pt idx="651">
                  <c:v>0.16617345976408568</c:v>
                </c:pt>
                <c:pt idx="652">
                  <c:v>0.22360346739211903</c:v>
                </c:pt>
                <c:pt idx="653">
                  <c:v>0.2786405579370238</c:v>
                </c:pt>
                <c:pt idx="654">
                  <c:v>0.32649889762705236</c:v>
                </c:pt>
                <c:pt idx="655">
                  <c:v>0.37435723731708093</c:v>
                </c:pt>
                <c:pt idx="656">
                  <c:v>0.42221557700710949</c:v>
                </c:pt>
                <c:pt idx="657">
                  <c:v>0.46768099961340476</c:v>
                </c:pt>
                <c:pt idx="658">
                  <c:v>0.50836058845247623</c:v>
                </c:pt>
                <c:pt idx="659">
                  <c:v>0.55621892814250473</c:v>
                </c:pt>
                <c:pt idx="660">
                  <c:v>0.6016843507483477</c:v>
                </c:pt>
                <c:pt idx="661">
                  <c:v>0.63997102250036675</c:v>
                </c:pt>
                <c:pt idx="662">
                  <c:v>0.68065061134003335</c:v>
                </c:pt>
                <c:pt idx="663">
                  <c:v>0.72850895103005708</c:v>
                </c:pt>
                <c:pt idx="664">
                  <c:v>0.77636729072008104</c:v>
                </c:pt>
                <c:pt idx="665">
                  <c:v>0.82183271332517138</c:v>
                </c:pt>
                <c:pt idx="666">
                  <c:v>0.86011938507719032</c:v>
                </c:pt>
                <c:pt idx="667">
                  <c:v>0.89840605682920938</c:v>
                </c:pt>
                <c:pt idx="668">
                  <c:v>0.93429981149584274</c:v>
                </c:pt>
                <c:pt idx="669">
                  <c:v>0.9654077323985617</c:v>
                </c:pt>
                <c:pt idx="670">
                  <c:v>1.0036944041505809</c:v>
                </c:pt>
                <c:pt idx="671">
                  <c:v>1.0419810759025998</c:v>
                </c:pt>
                <c:pt idx="672">
                  <c:v>1.0778748305686285</c:v>
                </c:pt>
                <c:pt idx="673">
                  <c:v>1.106589834382643</c:v>
                </c:pt>
                <c:pt idx="674">
                  <c:v>1.1353048381966571</c:v>
                </c:pt>
                <c:pt idx="675">
                  <c:v>1.1640198420106715</c:v>
                </c:pt>
                <c:pt idx="676">
                  <c:v>1.1927348458246858</c:v>
                </c:pt>
                <c:pt idx="677">
                  <c:v>1.2238427667286145</c:v>
                </c:pt>
                <c:pt idx="678">
                  <c:v>1.2621294384806383</c:v>
                </c:pt>
                <c:pt idx="679">
                  <c:v>1.2980231931456143</c:v>
                </c:pt>
                <c:pt idx="680">
                  <c:v>1.3291311140499955</c:v>
                </c:pt>
                <c:pt idx="681">
                  <c:v>1.3674177858020193</c:v>
                </c:pt>
                <c:pt idx="682">
                  <c:v>1.4057044575540432</c:v>
                </c:pt>
                <c:pt idx="683">
                  <c:v>1.4415982122184192</c:v>
                </c:pt>
                <c:pt idx="684">
                  <c:v>1.4703132160324384</c:v>
                </c:pt>
                <c:pt idx="685">
                  <c:v>1.4990282198464573</c:v>
                </c:pt>
                <c:pt idx="686">
                  <c:v>1.5277432236604764</c:v>
                </c:pt>
                <c:pt idx="687">
                  <c:v>1.5588511445659097</c:v>
                </c:pt>
                <c:pt idx="688">
                  <c:v>1.5971378163179337</c:v>
                </c:pt>
                <c:pt idx="689">
                  <c:v>1.6354244880699575</c:v>
                </c:pt>
                <c:pt idx="690">
                  <c:v>1.6713182427332762</c:v>
                </c:pt>
                <c:pt idx="691">
                  <c:v>1.7000332465472954</c:v>
                </c:pt>
                <c:pt idx="692">
                  <c:v>1.7287482503613145</c:v>
                </c:pt>
                <c:pt idx="693">
                  <c:v>1.7598561712676524</c:v>
                </c:pt>
                <c:pt idx="694">
                  <c:v>1.7981428430196762</c:v>
                </c:pt>
                <c:pt idx="695">
                  <c:v>1.8364295147716998</c:v>
                </c:pt>
                <c:pt idx="696">
                  <c:v>1.8747161865237234</c:v>
                </c:pt>
                <c:pt idx="697">
                  <c:v>1.9130028582757472</c:v>
                </c:pt>
                <c:pt idx="698">
                  <c:v>1.9488966129378564</c:v>
                </c:pt>
                <c:pt idx="699">
                  <c:v>1.9776116167518705</c:v>
                </c:pt>
                <c:pt idx="700">
                  <c:v>2.0087195376592613</c:v>
                </c:pt>
                <c:pt idx="701">
                  <c:v>2.044613292320919</c:v>
                </c:pt>
                <c:pt idx="702">
                  <c:v>2.0733282961349335</c:v>
                </c:pt>
                <c:pt idx="703">
                  <c:v>2.102043299948948</c:v>
                </c:pt>
                <c:pt idx="704">
                  <c:v>2.1307583037629625</c:v>
                </c:pt>
                <c:pt idx="705">
                  <c:v>2.161866224671106</c:v>
                </c:pt>
                <c:pt idx="706">
                  <c:v>2.2001528964231247</c:v>
                </c:pt>
                <c:pt idx="707">
                  <c:v>2.2384395681751434</c:v>
                </c:pt>
                <c:pt idx="708">
                  <c:v>2.2743333228357483</c:v>
                </c:pt>
                <c:pt idx="709">
                  <c:v>2.3030483266497623</c:v>
                </c:pt>
                <c:pt idx="710">
                  <c:v>2.3317633304637764</c:v>
                </c:pt>
                <c:pt idx="711">
                  <c:v>2.3604783342777904</c:v>
                </c:pt>
                <c:pt idx="712">
                  <c:v>2.3891933380918049</c:v>
                </c:pt>
                <c:pt idx="713">
                  <c:v>2.4179083419058194</c:v>
                </c:pt>
                <c:pt idx="714">
                  <c:v>2.4442304286275145</c:v>
                </c:pt>
                <c:pt idx="715">
                  <c:v>2.4657666815991619</c:v>
                </c:pt>
                <c:pt idx="716">
                  <c:v>2.4944816854131764</c:v>
                </c:pt>
                <c:pt idx="717">
                  <c:v>2.5231966892271904</c:v>
                </c:pt>
                <c:pt idx="718">
                  <c:v>2.5519116930412045</c:v>
                </c:pt>
                <c:pt idx="719">
                  <c:v>2.5806266968552189</c:v>
                </c:pt>
                <c:pt idx="720">
                  <c:v>2.609341700669233</c:v>
                </c:pt>
                <c:pt idx="721">
                  <c:v>2.6356637873898712</c:v>
                </c:pt>
                <c:pt idx="722">
                  <c:v>2.6548071232658805</c:v>
                </c:pt>
                <c:pt idx="723">
                  <c:v>2.6739504591418903</c:v>
                </c:pt>
                <c:pt idx="724">
                  <c:v>2.6930937950178997</c:v>
                </c:pt>
                <c:pt idx="725">
                  <c:v>2.714630047991057</c:v>
                </c:pt>
                <c:pt idx="726">
                  <c:v>2.7409521347109425</c:v>
                </c:pt>
                <c:pt idx="727">
                  <c:v>2.7600954705869518</c:v>
                </c:pt>
                <c:pt idx="728">
                  <c:v>2.7792388064629612</c:v>
                </c:pt>
                <c:pt idx="729">
                  <c:v>2.7983821423389705</c:v>
                </c:pt>
                <c:pt idx="730">
                  <c:v>2.8175254782149799</c:v>
                </c:pt>
                <c:pt idx="731">
                  <c:v>2.8366688140909893</c:v>
                </c:pt>
                <c:pt idx="732">
                  <c:v>2.8558121499669986</c:v>
                </c:pt>
                <c:pt idx="733">
                  <c:v>2.8773484029413607</c:v>
                </c:pt>
                <c:pt idx="734">
                  <c:v>2.9060634067553801</c:v>
                </c:pt>
                <c:pt idx="735">
                  <c:v>2.9347784105693995</c:v>
                </c:pt>
                <c:pt idx="736">
                  <c:v>2.9611004972877804</c:v>
                </c:pt>
                <c:pt idx="737">
                  <c:v>2.980243833163795</c:v>
                </c:pt>
                <c:pt idx="738">
                  <c:v>2.9993871690398097</c:v>
                </c:pt>
                <c:pt idx="739">
                  <c:v>3.0185305049158244</c:v>
                </c:pt>
                <c:pt idx="740">
                  <c:v>3.0376738407918387</c:v>
                </c:pt>
                <c:pt idx="741">
                  <c:v>3.0568171766678529</c:v>
                </c:pt>
                <c:pt idx="742">
                  <c:v>3.0759605125438676</c:v>
                </c:pt>
                <c:pt idx="743">
                  <c:v>3.0951038484198818</c:v>
                </c:pt>
                <c:pt idx="744">
                  <c:v>3.1142471842958965</c:v>
                </c:pt>
                <c:pt idx="745">
                  <c:v>3.1333905201719108</c:v>
                </c:pt>
                <c:pt idx="746">
                  <c:v>3.1525338560510816</c:v>
                </c:pt>
                <c:pt idx="747">
                  <c:v>3.1716771919270959</c:v>
                </c:pt>
                <c:pt idx="748">
                  <c:v>3.1908205278031097</c:v>
                </c:pt>
                <c:pt idx="749">
                  <c:v>3.2099638636791239</c:v>
                </c:pt>
                <c:pt idx="750">
                  <c:v>3.2315001166560471</c:v>
                </c:pt>
                <c:pt idx="751">
                  <c:v>3.2602151204700669</c:v>
                </c:pt>
                <c:pt idx="752">
                  <c:v>3.2889301242840863</c:v>
                </c:pt>
                <c:pt idx="753">
                  <c:v>3.3176451280981047</c:v>
                </c:pt>
                <c:pt idx="754">
                  <c:v>3.3439672148137709</c:v>
                </c:pt>
                <c:pt idx="755">
                  <c:v>3.3607176335881142</c:v>
                </c:pt>
                <c:pt idx="756">
                  <c:v>3.3702893015261188</c:v>
                </c:pt>
                <c:pt idx="757">
                  <c:v>3.3798609694641235</c:v>
                </c:pt>
                <c:pt idx="758">
                  <c:v>3.3894326374021282</c:v>
                </c:pt>
                <c:pt idx="759">
                  <c:v>3.3990043053401333</c:v>
                </c:pt>
                <c:pt idx="760">
                  <c:v>3.4109688903805568</c:v>
                </c:pt>
                <c:pt idx="761">
                  <c:v>3.4301122262565662</c:v>
                </c:pt>
                <c:pt idx="762">
                  <c:v>3.4492555621325764</c:v>
                </c:pt>
                <c:pt idx="763">
                  <c:v>3.4683988980085858</c:v>
                </c:pt>
                <c:pt idx="764">
                  <c:v>3.4875422338845952</c:v>
                </c:pt>
                <c:pt idx="765">
                  <c:v>3.5066855697606045</c:v>
                </c:pt>
                <c:pt idx="766">
                  <c:v>3.5258289056366139</c:v>
                </c:pt>
                <c:pt idx="767">
                  <c:v>3.5425793244123183</c:v>
                </c:pt>
                <c:pt idx="768">
                  <c:v>3.5521509923503229</c:v>
                </c:pt>
                <c:pt idx="769">
                  <c:v>3.5617226602883285</c:v>
                </c:pt>
                <c:pt idx="770">
                  <c:v>3.5712943282263332</c:v>
                </c:pt>
                <c:pt idx="771">
                  <c:v>3.5784730790634285</c:v>
                </c:pt>
                <c:pt idx="772">
                  <c:v>3.5784730790634276</c:v>
                </c:pt>
                <c:pt idx="773">
                  <c:v>3.5784730790634276</c:v>
                </c:pt>
                <c:pt idx="774">
                  <c:v>3.5784730790634276</c:v>
                </c:pt>
                <c:pt idx="775">
                  <c:v>3.5784730790634276</c:v>
                </c:pt>
                <c:pt idx="776">
                  <c:v>3.5808659961650942</c:v>
                </c:pt>
                <c:pt idx="777">
                  <c:v>3.5904376641030988</c:v>
                </c:pt>
                <c:pt idx="778">
                  <c:v>3.6024022491462326</c:v>
                </c:pt>
                <c:pt idx="779">
                  <c:v>3.621545585022242</c:v>
                </c:pt>
                <c:pt idx="780">
                  <c:v>3.6406889208982514</c:v>
                </c:pt>
                <c:pt idx="781">
                  <c:v>3.6574393396718419</c:v>
                </c:pt>
                <c:pt idx="782">
                  <c:v>3.6670110076098466</c:v>
                </c:pt>
                <c:pt idx="783">
                  <c:v>3.6765826755478512</c:v>
                </c:pt>
                <c:pt idx="784">
                  <c:v>3.6861543434858559</c:v>
                </c:pt>
                <c:pt idx="785">
                  <c:v>3.6957260114238606</c:v>
                </c:pt>
                <c:pt idx="786">
                  <c:v>3.7052976793618653</c:v>
                </c:pt>
                <c:pt idx="787">
                  <c:v>3.71486934729987</c:v>
                </c:pt>
                <c:pt idx="788">
                  <c:v>3.7244410152378746</c:v>
                </c:pt>
                <c:pt idx="789">
                  <c:v>3.7340126831758793</c:v>
                </c:pt>
                <c:pt idx="790">
                  <c:v>3.743584351113884</c:v>
                </c:pt>
                <c:pt idx="791">
                  <c:v>3.7555489361589798</c:v>
                </c:pt>
                <c:pt idx="792">
                  <c:v>3.7746922720349891</c:v>
                </c:pt>
                <c:pt idx="793">
                  <c:v>3.7938356079109989</c:v>
                </c:pt>
                <c:pt idx="794">
                  <c:v>3.8129789437870083</c:v>
                </c:pt>
                <c:pt idx="795">
                  <c:v>3.8321222796630172</c:v>
                </c:pt>
                <c:pt idx="796">
                  <c:v>3.8512656155390266</c:v>
                </c:pt>
                <c:pt idx="797">
                  <c:v>3.8704089514150364</c:v>
                </c:pt>
                <c:pt idx="798">
                  <c:v>3.8895522872910466</c:v>
                </c:pt>
                <c:pt idx="799">
                  <c:v>3.9063027060619273</c:v>
                </c:pt>
                <c:pt idx="800">
                  <c:v>3.9158743739999329</c:v>
                </c:pt>
                <c:pt idx="801">
                  <c:v>3.9254460419379376</c:v>
                </c:pt>
                <c:pt idx="802">
                  <c:v>3.9350177098759427</c:v>
                </c:pt>
                <c:pt idx="803">
                  <c:v>3.9445893778139474</c:v>
                </c:pt>
                <c:pt idx="804">
                  <c:v>3.954161045751952</c:v>
                </c:pt>
                <c:pt idx="805">
                  <c:v>3.9637327136899567</c:v>
                </c:pt>
                <c:pt idx="806">
                  <c:v>3.9733043816279614</c:v>
                </c:pt>
                <c:pt idx="807">
                  <c:v>3.9828760495659661</c:v>
                </c:pt>
                <c:pt idx="808">
                  <c:v>3.9924477175039708</c:v>
                </c:pt>
                <c:pt idx="809">
                  <c:v>4.0020193854419759</c:v>
                </c:pt>
                <c:pt idx="810">
                  <c:v>4.0115910533799806</c:v>
                </c:pt>
                <c:pt idx="811">
                  <c:v>4.0211627213179852</c:v>
                </c:pt>
                <c:pt idx="812">
                  <c:v>4.0283414721488997</c:v>
                </c:pt>
                <c:pt idx="813">
                  <c:v>4.0283414721488997</c:v>
                </c:pt>
                <c:pt idx="814">
                  <c:v>4.0283414721488997</c:v>
                </c:pt>
                <c:pt idx="815">
                  <c:v>4.0283414721488997</c:v>
                </c:pt>
                <c:pt idx="816">
                  <c:v>4.0283414721488997</c:v>
                </c:pt>
                <c:pt idx="817">
                  <c:v>4.0307343892599095</c:v>
                </c:pt>
                <c:pt idx="818">
                  <c:v>4.0403060571979141</c:v>
                </c:pt>
                <c:pt idx="819">
                  <c:v>4.0498777251359188</c:v>
                </c:pt>
                <c:pt idx="820">
                  <c:v>4.0594493930739235</c:v>
                </c:pt>
                <c:pt idx="821">
                  <c:v>4.0690210610119282</c:v>
                </c:pt>
                <c:pt idx="822">
                  <c:v>4.0785927289499329</c:v>
                </c:pt>
                <c:pt idx="823">
                  <c:v>4.0881643968879375</c:v>
                </c:pt>
                <c:pt idx="824">
                  <c:v>4.0977360648259422</c:v>
                </c:pt>
                <c:pt idx="825">
                  <c:v>4.1073077327639469</c:v>
                </c:pt>
                <c:pt idx="826">
                  <c:v>4.1144864835895847</c:v>
                </c:pt>
                <c:pt idx="827">
                  <c:v>4.1144864835895847</c:v>
                </c:pt>
                <c:pt idx="828">
                  <c:v>4.1144864835895847</c:v>
                </c:pt>
                <c:pt idx="829">
                  <c:v>4.1144864835895847</c:v>
                </c:pt>
                <c:pt idx="830">
                  <c:v>4.1144864835895847</c:v>
                </c:pt>
                <c:pt idx="831">
                  <c:v>4.1144864835895847</c:v>
                </c:pt>
                <c:pt idx="832">
                  <c:v>4.1144864835895847</c:v>
                </c:pt>
                <c:pt idx="833">
                  <c:v>4.1144864835895847</c:v>
                </c:pt>
                <c:pt idx="834">
                  <c:v>4.1144864835895856</c:v>
                </c:pt>
                <c:pt idx="835">
                  <c:v>4.1144864835895856</c:v>
                </c:pt>
                <c:pt idx="836">
                  <c:v>4.116879400703457</c:v>
                </c:pt>
                <c:pt idx="837">
                  <c:v>4.1264510686414617</c:v>
                </c:pt>
                <c:pt idx="838">
                  <c:v>4.1336298194684566</c:v>
                </c:pt>
                <c:pt idx="839">
                  <c:v>4.1336298194684566</c:v>
                </c:pt>
                <c:pt idx="840">
                  <c:v>4.1336298194684566</c:v>
                </c:pt>
                <c:pt idx="841">
                  <c:v>4.1336298194684566</c:v>
                </c:pt>
                <c:pt idx="842">
                  <c:v>4.1336298194684558</c:v>
                </c:pt>
                <c:pt idx="843">
                  <c:v>4.1360227365833842</c:v>
                </c:pt>
                <c:pt idx="844">
                  <c:v>4.1455944045213897</c:v>
                </c:pt>
                <c:pt idx="845">
                  <c:v>4.1551660724593953</c:v>
                </c:pt>
                <c:pt idx="846">
                  <c:v>4.1623448232820195</c:v>
                </c:pt>
                <c:pt idx="847">
                  <c:v>4.1647377403943855</c:v>
                </c:pt>
                <c:pt idx="848">
                  <c:v>4.1743094083323902</c:v>
                </c:pt>
                <c:pt idx="849">
                  <c:v>4.183881076270394</c:v>
                </c:pt>
                <c:pt idx="850">
                  <c:v>4.1934527442083986</c:v>
                </c:pt>
                <c:pt idx="851">
                  <c:v>4.2030244121464033</c:v>
                </c:pt>
                <c:pt idx="852">
                  <c:v>4.212596080084408</c:v>
                </c:pt>
                <c:pt idx="853">
                  <c:v>4.2221677480224127</c:v>
                </c:pt>
                <c:pt idx="854">
                  <c:v>4.2317394159604174</c:v>
                </c:pt>
                <c:pt idx="855">
                  <c:v>4.241311083898422</c:v>
                </c:pt>
                <c:pt idx="856">
                  <c:v>4.2532756689533135</c:v>
                </c:pt>
                <c:pt idx="857">
                  <c:v>4.2700260877154523</c:v>
                </c:pt>
                <c:pt idx="858">
                  <c:v>4.2772048385362709</c:v>
                </c:pt>
                <c:pt idx="859">
                  <c:v>4.2772048385362709</c:v>
                </c:pt>
                <c:pt idx="860">
                  <c:v>4.2772048385362709</c:v>
                </c:pt>
                <c:pt idx="861">
                  <c:v>4.2772048385362709</c:v>
                </c:pt>
                <c:pt idx="862">
                  <c:v>4.2772048385362709</c:v>
                </c:pt>
                <c:pt idx="863">
                  <c:v>4.27720483853627</c:v>
                </c:pt>
                <c:pt idx="864">
                  <c:v>4.2748119214213416</c:v>
                </c:pt>
                <c:pt idx="865">
                  <c:v>4.265240253483336</c:v>
                </c:pt>
                <c:pt idx="866">
                  <c:v>4.2556685855453322</c:v>
                </c:pt>
                <c:pt idx="867">
                  <c:v>4.248489834722708</c:v>
                </c:pt>
                <c:pt idx="868">
                  <c:v>4.248489834722708</c:v>
                </c:pt>
                <c:pt idx="869">
                  <c:v>4.248489834722708</c:v>
                </c:pt>
                <c:pt idx="870">
                  <c:v>4.248489834722708</c:v>
                </c:pt>
                <c:pt idx="871">
                  <c:v>4.2508827518418553</c:v>
                </c:pt>
                <c:pt idx="872">
                  <c:v>4.2604544197798608</c:v>
                </c:pt>
                <c:pt idx="873">
                  <c:v>4.2700260877178664</c:v>
                </c:pt>
                <c:pt idx="874">
                  <c:v>4.279597755655872</c:v>
                </c:pt>
                <c:pt idx="875">
                  <c:v>4.2891694235938775</c:v>
                </c:pt>
                <c:pt idx="876">
                  <c:v>4.2987410915318822</c:v>
                </c:pt>
                <c:pt idx="877">
                  <c:v>4.3059198423530018</c:v>
                </c:pt>
                <c:pt idx="878">
                  <c:v>4.3059198423530018</c:v>
                </c:pt>
                <c:pt idx="879">
                  <c:v>4.3083127594701871</c:v>
                </c:pt>
                <c:pt idx="880">
                  <c:v>4.3178844274081927</c:v>
                </c:pt>
                <c:pt idx="881">
                  <c:v>4.3274560953461974</c:v>
                </c:pt>
                <c:pt idx="882">
                  <c:v>4.337027763284202</c:v>
                </c:pt>
                <c:pt idx="883">
                  <c:v>4.3465994312222067</c:v>
                </c:pt>
                <c:pt idx="884">
                  <c:v>4.3561710991602114</c:v>
                </c:pt>
                <c:pt idx="885">
                  <c:v>4.3657427670982161</c:v>
                </c:pt>
                <c:pt idx="886">
                  <c:v>4.3753144350362208</c:v>
                </c:pt>
                <c:pt idx="887">
                  <c:v>4.3848861029742254</c:v>
                </c:pt>
                <c:pt idx="888">
                  <c:v>4.3944577709122301</c:v>
                </c:pt>
                <c:pt idx="889">
                  <c:v>4.4016365217283724</c:v>
                </c:pt>
                <c:pt idx="890">
                  <c:v>4.4016365217283715</c:v>
                </c:pt>
                <c:pt idx="891">
                  <c:v>4.4016365217283715</c:v>
                </c:pt>
                <c:pt idx="892">
                  <c:v>4.3992436046092234</c:v>
                </c:pt>
                <c:pt idx="893">
                  <c:v>4.3896719366712178</c:v>
                </c:pt>
                <c:pt idx="894">
                  <c:v>4.3801002687332122</c:v>
                </c:pt>
                <c:pt idx="895">
                  <c:v>4.3705286007952067</c:v>
                </c:pt>
                <c:pt idx="896">
                  <c:v>4.360956932857202</c:v>
                </c:pt>
                <c:pt idx="897">
                  <c:v>4.3513852649191973</c:v>
                </c:pt>
                <c:pt idx="898">
                  <c:v>4.3442065141044122</c:v>
                </c:pt>
                <c:pt idx="899">
                  <c:v>4.3442065141044131</c:v>
                </c:pt>
                <c:pt idx="900">
                  <c:v>4.3442065141044139</c:v>
                </c:pt>
                <c:pt idx="901">
                  <c:v>4.3442065141044148</c:v>
                </c:pt>
                <c:pt idx="902">
                  <c:v>4.3442065141044157</c:v>
                </c:pt>
                <c:pt idx="903">
                  <c:v>4.3442065141044157</c:v>
                </c:pt>
                <c:pt idx="904">
                  <c:v>4.3442065141044157</c:v>
                </c:pt>
                <c:pt idx="905">
                  <c:v>4.3442065141044157</c:v>
                </c:pt>
                <c:pt idx="906">
                  <c:v>4.3442065141044157</c:v>
                </c:pt>
                <c:pt idx="907">
                  <c:v>4.3442065141044157</c:v>
                </c:pt>
                <c:pt idx="908">
                  <c:v>4.3442065141044157</c:v>
                </c:pt>
                <c:pt idx="909">
                  <c:v>4.3442065141044157</c:v>
                </c:pt>
                <c:pt idx="910">
                  <c:v>4.3465994312262772</c:v>
                </c:pt>
                <c:pt idx="911">
                  <c:v>4.3561710991642828</c:v>
                </c:pt>
                <c:pt idx="912">
                  <c:v>4.3657427671022875</c:v>
                </c:pt>
                <c:pt idx="913">
                  <c:v>4.3753144350402922</c:v>
                </c:pt>
                <c:pt idx="914">
                  <c:v>4.3848861029782968</c:v>
                </c:pt>
                <c:pt idx="915">
                  <c:v>4.3944577709163015</c:v>
                </c:pt>
                <c:pt idx="916">
                  <c:v>4.4040294388543062</c:v>
                </c:pt>
                <c:pt idx="917">
                  <c:v>4.4136011067923109</c:v>
                </c:pt>
                <c:pt idx="918">
                  <c:v>4.4231727747303156</c:v>
                </c:pt>
                <c:pt idx="919">
                  <c:v>4.4303515255451016</c:v>
                </c:pt>
                <c:pt idx="920">
                  <c:v>4.4303515255451016</c:v>
                </c:pt>
                <c:pt idx="921">
                  <c:v>4.4303515255451016</c:v>
                </c:pt>
                <c:pt idx="922">
                  <c:v>4.4303515255451016</c:v>
                </c:pt>
                <c:pt idx="923">
                  <c:v>4.4303515255451016</c:v>
                </c:pt>
                <c:pt idx="924">
                  <c:v>4.4279586084179678</c:v>
                </c:pt>
                <c:pt idx="925">
                  <c:v>4.4183869404799623</c:v>
                </c:pt>
                <c:pt idx="926">
                  <c:v>4.4088152725419567</c:v>
                </c:pt>
                <c:pt idx="927">
                  <c:v>4.3992436046039511</c:v>
                </c:pt>
                <c:pt idx="928">
                  <c:v>4.3896719366659465</c:v>
                </c:pt>
                <c:pt idx="929">
                  <c:v>4.3824931858558314</c:v>
                </c:pt>
                <c:pt idx="930">
                  <c:v>4.3824931858558323</c:v>
                </c:pt>
                <c:pt idx="931">
                  <c:v>4.3824931858558323</c:v>
                </c:pt>
                <c:pt idx="932">
                  <c:v>4.3824931858558331</c:v>
                </c:pt>
                <c:pt idx="933">
                  <c:v>4.382493185855834</c:v>
                </c:pt>
                <c:pt idx="934">
                  <c:v>4.382493185855834</c:v>
                </c:pt>
                <c:pt idx="935">
                  <c:v>4.3824931858558349</c:v>
                </c:pt>
                <c:pt idx="936">
                  <c:v>4.3824931858558349</c:v>
                </c:pt>
                <c:pt idx="937">
                  <c:v>4.3824931858558349</c:v>
                </c:pt>
                <c:pt idx="938">
                  <c:v>4.3824931858558349</c:v>
                </c:pt>
                <c:pt idx="939">
                  <c:v>4.3824931858558349</c:v>
                </c:pt>
                <c:pt idx="940">
                  <c:v>4.3824931858558349</c:v>
                </c:pt>
                <c:pt idx="941">
                  <c:v>4.3848861029855346</c:v>
                </c:pt>
                <c:pt idx="942">
                  <c:v>4.3944577709235393</c:v>
                </c:pt>
                <c:pt idx="943">
                  <c:v>4.404029438861544</c:v>
                </c:pt>
                <c:pt idx="944">
                  <c:v>4.4136011067995486</c:v>
                </c:pt>
                <c:pt idx="945">
                  <c:v>4.4255656918646862</c:v>
                </c:pt>
                <c:pt idx="946">
                  <c:v>4.4447090277406955</c:v>
                </c:pt>
                <c:pt idx="947">
                  <c:v>4.4638523636167058</c:v>
                </c:pt>
                <c:pt idx="948">
                  <c:v>4.4829956994927151</c:v>
                </c:pt>
                <c:pt idx="949">
                  <c:v>4.5021390353687245</c:v>
                </c:pt>
                <c:pt idx="950">
                  <c:v>4.5188894541168434</c:v>
                </c:pt>
                <c:pt idx="951">
                  <c:v>4.5284611220548481</c:v>
                </c:pt>
                <c:pt idx="952">
                  <c:v>4.5356398728615011</c:v>
                </c:pt>
                <c:pt idx="953">
                  <c:v>4.5356398728615002</c:v>
                </c:pt>
                <c:pt idx="954">
                  <c:v>4.5356398728615011</c:v>
                </c:pt>
                <c:pt idx="955">
                  <c:v>4.5356398728615002</c:v>
                </c:pt>
                <c:pt idx="956">
                  <c:v>4.5356398728615011</c:v>
                </c:pt>
                <c:pt idx="957">
                  <c:v>4.5356398728615002</c:v>
                </c:pt>
                <c:pt idx="958">
                  <c:v>4.5356398728615011</c:v>
                </c:pt>
                <c:pt idx="959">
                  <c:v>4.5380327899939106</c:v>
                </c:pt>
                <c:pt idx="960">
                  <c:v>4.5476044579319153</c:v>
                </c:pt>
                <c:pt idx="961">
                  <c:v>4.5571761258699199</c:v>
                </c:pt>
                <c:pt idx="962">
                  <c:v>4.5643548766782249</c:v>
                </c:pt>
                <c:pt idx="963">
                  <c:v>4.5643548766782249</c:v>
                </c:pt>
                <c:pt idx="964">
                  <c:v>4.5619619595450622</c:v>
                </c:pt>
                <c:pt idx="965">
                  <c:v>4.5523902916070575</c:v>
                </c:pt>
                <c:pt idx="966">
                  <c:v>4.5428186236690538</c:v>
                </c:pt>
                <c:pt idx="967">
                  <c:v>4.5332469557310482</c:v>
                </c:pt>
                <c:pt idx="968">
                  <c:v>4.5236752877930435</c:v>
                </c:pt>
                <c:pt idx="969">
                  <c:v>4.5141036198550388</c:v>
                </c:pt>
                <c:pt idx="970">
                  <c:v>4.5045319519170341</c:v>
                </c:pt>
                <c:pt idx="971">
                  <c:v>4.4949602839790304</c:v>
                </c:pt>
                <c:pt idx="972">
                  <c:v>4.4853886160410248</c:v>
                </c:pt>
                <c:pt idx="973">
                  <c:v>4.4806027823688916</c:v>
                </c:pt>
                <c:pt idx="974">
                  <c:v>4.4901744503068963</c:v>
                </c:pt>
                <c:pt idx="975">
                  <c:v>4.499746118244901</c:v>
                </c:pt>
                <c:pt idx="976">
                  <c:v>4.5093177861829057</c:v>
                </c:pt>
                <c:pt idx="977">
                  <c:v>4.5188894541209104</c:v>
                </c:pt>
                <c:pt idx="978">
                  <c:v>4.528461122058915</c:v>
                </c:pt>
                <c:pt idx="979">
                  <c:v>4.5380327899969206</c:v>
                </c:pt>
                <c:pt idx="980">
                  <c:v>4.5452115408025158</c:v>
                </c:pt>
                <c:pt idx="981">
                  <c:v>4.5452115408025149</c:v>
                </c:pt>
                <c:pt idx="982">
                  <c:v>4.5452115408025149</c:v>
                </c:pt>
                <c:pt idx="983">
                  <c:v>4.5428186236664905</c:v>
                </c:pt>
                <c:pt idx="984">
                  <c:v>4.5332469557284858</c:v>
                </c:pt>
                <c:pt idx="985">
                  <c:v>4.5260682049236429</c:v>
                </c:pt>
                <c:pt idx="986">
                  <c:v>4.5260682049236429</c:v>
                </c:pt>
                <c:pt idx="987">
                  <c:v>4.5260682049236429</c:v>
                </c:pt>
                <c:pt idx="988">
                  <c:v>4.5260682049236429</c:v>
                </c:pt>
                <c:pt idx="989">
                  <c:v>4.5260682049236438</c:v>
                </c:pt>
                <c:pt idx="990">
                  <c:v>4.5284611220607296</c:v>
                </c:pt>
                <c:pt idx="991">
                  <c:v>4.5380327899987343</c:v>
                </c:pt>
                <c:pt idx="992">
                  <c:v>4.547604457936739</c:v>
                </c:pt>
                <c:pt idx="993">
                  <c:v>4.5571761258747436</c:v>
                </c:pt>
                <c:pt idx="994">
                  <c:v>4.5643548766782294</c:v>
                </c:pt>
                <c:pt idx="995">
                  <c:v>4.5643548766782294</c:v>
                </c:pt>
                <c:pt idx="996">
                  <c:v>4.5643548766782303</c:v>
                </c:pt>
                <c:pt idx="997">
                  <c:v>4.5643548766782294</c:v>
                </c:pt>
                <c:pt idx="998">
                  <c:v>4.5643548766782294</c:v>
                </c:pt>
                <c:pt idx="999">
                  <c:v>4.5643548766782294</c:v>
                </c:pt>
                <c:pt idx="1000">
                  <c:v>4.5643548766782294</c:v>
                </c:pt>
                <c:pt idx="1001">
                  <c:v>4.5619619595394907</c:v>
                </c:pt>
                <c:pt idx="1002">
                  <c:v>4.5523902916014851</c:v>
                </c:pt>
                <c:pt idx="1003">
                  <c:v>4.5428186236634804</c:v>
                </c:pt>
                <c:pt idx="1004">
                  <c:v>4.5356398728615002</c:v>
                </c:pt>
                <c:pt idx="1005">
                  <c:v>4.5356398728615002</c:v>
                </c:pt>
                <c:pt idx="1006">
                  <c:v>4.5356398728615002</c:v>
                </c:pt>
                <c:pt idx="1007">
                  <c:v>4.5356398728615011</c:v>
                </c:pt>
                <c:pt idx="1008">
                  <c:v>4.5380327900012967</c:v>
                </c:pt>
                <c:pt idx="1009">
                  <c:v>4.5476044579393013</c:v>
                </c:pt>
                <c:pt idx="1010">
                  <c:v>4.557176125877306</c:v>
                </c:pt>
                <c:pt idx="1011">
                  <c:v>4.5643548766782249</c:v>
                </c:pt>
                <c:pt idx="1012">
                  <c:v>4.5643548766782249</c:v>
                </c:pt>
                <c:pt idx="1013">
                  <c:v>4.5643548766782249</c:v>
                </c:pt>
                <c:pt idx="1014">
                  <c:v>4.5643548766782249</c:v>
                </c:pt>
                <c:pt idx="1015">
                  <c:v>4.5643548766782249</c:v>
                </c:pt>
                <c:pt idx="1016">
                  <c:v>4.5643548766782249</c:v>
                </c:pt>
                <c:pt idx="1017">
                  <c:v>4.5643548766782249</c:v>
                </c:pt>
                <c:pt idx="1018">
                  <c:v>4.5643548766782249</c:v>
                </c:pt>
                <c:pt idx="1019">
                  <c:v>4.5643548766782249</c:v>
                </c:pt>
                <c:pt idx="1020">
                  <c:v>4.564354876678224</c:v>
                </c:pt>
                <c:pt idx="1021">
                  <c:v>4.564354876678224</c:v>
                </c:pt>
                <c:pt idx="1022">
                  <c:v>4.5667477938169627</c:v>
                </c:pt>
                <c:pt idx="1023">
                  <c:v>4.5763194617549674</c:v>
                </c:pt>
                <c:pt idx="1024">
                  <c:v>4.5858911296929721</c:v>
                </c:pt>
                <c:pt idx="1025">
                  <c:v>4.5954627976309768</c:v>
                </c:pt>
                <c:pt idx="1026">
                  <c:v>4.6050344655689814</c:v>
                </c:pt>
                <c:pt idx="1027">
                  <c:v>4.6146061335069861</c:v>
                </c:pt>
                <c:pt idx="1028">
                  <c:v>4.6241778014449908</c:v>
                </c:pt>
                <c:pt idx="1029">
                  <c:v>4.6313565522432008</c:v>
                </c:pt>
                <c:pt idx="1030">
                  <c:v>4.6289636351000905</c:v>
                </c:pt>
                <c:pt idx="1031">
                  <c:v>4.6193919671620858</c:v>
                </c:pt>
                <c:pt idx="1032">
                  <c:v>4.6098202992240811</c:v>
                </c:pt>
                <c:pt idx="1033">
                  <c:v>4.6002486312860764</c:v>
                </c:pt>
                <c:pt idx="1034">
                  <c:v>4.5906769633480717</c:v>
                </c:pt>
                <c:pt idx="1035">
                  <c:v>4.5811052954100671</c:v>
                </c:pt>
                <c:pt idx="1036">
                  <c:v>4.5739265446160768</c:v>
                </c:pt>
                <c:pt idx="1037">
                  <c:v>4.5739265446160768</c:v>
                </c:pt>
                <c:pt idx="1038">
                  <c:v>4.5739265446160777</c:v>
                </c:pt>
                <c:pt idx="1039">
                  <c:v>4.5739265446160777</c:v>
                </c:pt>
                <c:pt idx="1040">
                  <c:v>4.5739265446160777</c:v>
                </c:pt>
                <c:pt idx="1041">
                  <c:v>4.5739265446160768</c:v>
                </c:pt>
                <c:pt idx="1042">
                  <c:v>4.5739265446160768</c:v>
                </c:pt>
                <c:pt idx="1043">
                  <c:v>4.5739265446160777</c:v>
                </c:pt>
                <c:pt idx="1044">
                  <c:v>4.5739265446160768</c:v>
                </c:pt>
                <c:pt idx="1045">
                  <c:v>4.5739265446160768</c:v>
                </c:pt>
                <c:pt idx="1046">
                  <c:v>4.5739265446160768</c:v>
                </c:pt>
                <c:pt idx="1047">
                  <c:v>4.5739265446160768</c:v>
                </c:pt>
                <c:pt idx="1048">
                  <c:v>4.5739265446160768</c:v>
                </c:pt>
                <c:pt idx="1049">
                  <c:v>4.573926544616076</c:v>
                </c:pt>
                <c:pt idx="1050">
                  <c:v>4.573926544616076</c:v>
                </c:pt>
                <c:pt idx="1051">
                  <c:v>4.5763194617591862</c:v>
                </c:pt>
                <c:pt idx="1052">
                  <c:v>4.5834982125507668</c:v>
                </c:pt>
                <c:pt idx="1053">
                  <c:v>4.5834982125507677</c:v>
                </c:pt>
                <c:pt idx="1054">
                  <c:v>4.5834982125507677</c:v>
                </c:pt>
                <c:pt idx="1055">
                  <c:v>4.5834982125507677</c:v>
                </c:pt>
                <c:pt idx="1056">
                  <c:v>4.5834982125507677</c:v>
                </c:pt>
                <c:pt idx="1057">
                  <c:v>4.5834982125539341</c:v>
                </c:pt>
                <c:pt idx="1058">
                  <c:v>4.5834982125539341</c:v>
                </c:pt>
                <c:pt idx="1059">
                  <c:v>4.5834982125539341</c:v>
                </c:pt>
                <c:pt idx="1060">
                  <c:v>4.5834982125539341</c:v>
                </c:pt>
                <c:pt idx="1061">
                  <c:v>4.5858911297017197</c:v>
                </c:pt>
                <c:pt idx="1062">
                  <c:v>4.5954627976397289</c:v>
                </c:pt>
                <c:pt idx="1063">
                  <c:v>4.6026415484296521</c:v>
                </c:pt>
                <c:pt idx="1064">
                  <c:v>4.602641548429653</c:v>
                </c:pt>
                <c:pt idx="1065">
                  <c:v>4.602641548429653</c:v>
                </c:pt>
                <c:pt idx="1066">
                  <c:v>4.6026415484296521</c:v>
                </c:pt>
                <c:pt idx="1067">
                  <c:v>4.602641548429653</c:v>
                </c:pt>
                <c:pt idx="1068">
                  <c:v>4.6026415484296521</c:v>
                </c:pt>
                <c:pt idx="1069">
                  <c:v>4.602641548429653</c:v>
                </c:pt>
                <c:pt idx="1070">
                  <c:v>4.602641548429653</c:v>
                </c:pt>
                <c:pt idx="1071">
                  <c:v>4.6002486312803672</c:v>
                </c:pt>
                <c:pt idx="1072">
                  <c:v>4.5906769633423625</c:v>
                </c:pt>
                <c:pt idx="1073">
                  <c:v>4.5834982125507819</c:v>
                </c:pt>
                <c:pt idx="1074">
                  <c:v>4.5834982125507828</c:v>
                </c:pt>
                <c:pt idx="1075">
                  <c:v>4.585891129700677</c:v>
                </c:pt>
                <c:pt idx="1076">
                  <c:v>4.5954627976386817</c:v>
                </c:pt>
                <c:pt idx="1077">
                  <c:v>4.6050344655766864</c:v>
                </c:pt>
                <c:pt idx="1078">
                  <c:v>4.6122132163675094</c:v>
                </c:pt>
                <c:pt idx="1079">
                  <c:v>4.6122132163675102</c:v>
                </c:pt>
                <c:pt idx="1080">
                  <c:v>4.6122132163675102</c:v>
                </c:pt>
                <c:pt idx="1081">
                  <c:v>4.6122132163675102</c:v>
                </c:pt>
                <c:pt idx="1082">
                  <c:v>4.6098202992197246</c:v>
                </c:pt>
                <c:pt idx="1083">
                  <c:v>4.6002486312817155</c:v>
                </c:pt>
                <c:pt idx="1084">
                  <c:v>4.5930698804917922</c:v>
                </c:pt>
                <c:pt idx="1085">
                  <c:v>4.5930698804917922</c:v>
                </c:pt>
                <c:pt idx="1086">
                  <c:v>4.5930698804917913</c:v>
                </c:pt>
                <c:pt idx="1087">
                  <c:v>4.5930698804917913</c:v>
                </c:pt>
                <c:pt idx="1088">
                  <c:v>4.5930698804917913</c:v>
                </c:pt>
                <c:pt idx="1089">
                  <c:v>4.5930698804917913</c:v>
                </c:pt>
                <c:pt idx="1090">
                  <c:v>4.5930698804917913</c:v>
                </c:pt>
                <c:pt idx="1091">
                  <c:v>4.5930698804917913</c:v>
                </c:pt>
                <c:pt idx="1092">
                  <c:v>4.5954627976410771</c:v>
                </c:pt>
                <c:pt idx="1093">
                  <c:v>4.6050344655790818</c:v>
                </c:pt>
                <c:pt idx="1094">
                  <c:v>4.6146061335170865</c:v>
                </c:pt>
                <c:pt idx="1095">
                  <c:v>4.6241778014550912</c:v>
                </c:pt>
                <c:pt idx="1096">
                  <c:v>4.6313565522432008</c:v>
                </c:pt>
                <c:pt idx="1097">
                  <c:v>4.6313565522432008</c:v>
                </c:pt>
                <c:pt idx="1098">
                  <c:v>4.6313565522432008</c:v>
                </c:pt>
                <c:pt idx="1099">
                  <c:v>4.6313565522432008</c:v>
                </c:pt>
                <c:pt idx="1100">
                  <c:v>4.6313565522432008</c:v>
                </c:pt>
                <c:pt idx="1101">
                  <c:v>4.6313565522432008</c:v>
                </c:pt>
                <c:pt idx="1102">
                  <c:v>4.6313565522432008</c:v>
                </c:pt>
                <c:pt idx="1103">
                  <c:v>4.6313565522432008</c:v>
                </c:pt>
                <c:pt idx="1104">
                  <c:v>4.6313565522432008</c:v>
                </c:pt>
                <c:pt idx="1105">
                  <c:v>4.6289636350887911</c:v>
                </c:pt>
                <c:pt idx="1106">
                  <c:v>4.6193919671507864</c:v>
                </c:pt>
                <c:pt idx="1107">
                  <c:v>4.6098202992127817</c:v>
                </c:pt>
                <c:pt idx="1108">
                  <c:v>4.600248631274777</c:v>
                </c:pt>
                <c:pt idx="1109">
                  <c:v>4.5906769633367723</c:v>
                </c:pt>
                <c:pt idx="1110">
                  <c:v>4.5834982125539385</c:v>
                </c:pt>
                <c:pt idx="1111">
                  <c:v>4.5834982125539385</c:v>
                </c:pt>
                <c:pt idx="1112">
                  <c:v>4.5834982125539385</c:v>
                </c:pt>
                <c:pt idx="1113">
                  <c:v>4.5834982125539385</c:v>
                </c:pt>
                <c:pt idx="1114">
                  <c:v>4.5834982125539385</c:v>
                </c:pt>
                <c:pt idx="1115">
                  <c:v>4.5834982125539385</c:v>
                </c:pt>
                <c:pt idx="1116">
                  <c:v>4.5834982125539385</c:v>
                </c:pt>
                <c:pt idx="1117">
                  <c:v>4.5834982125539385</c:v>
                </c:pt>
                <c:pt idx="1118">
                  <c:v>4.5834982125539385</c:v>
                </c:pt>
                <c:pt idx="1119">
                  <c:v>4.5834982125539385</c:v>
                </c:pt>
                <c:pt idx="1120">
                  <c:v>4.5834982125539385</c:v>
                </c:pt>
                <c:pt idx="1121">
                  <c:v>4.5834982125539385</c:v>
                </c:pt>
                <c:pt idx="1122">
                  <c:v>4.581105295396962</c:v>
                </c:pt>
                <c:pt idx="1123">
                  <c:v>4.5715336274589573</c:v>
                </c:pt>
                <c:pt idx="1124">
                  <c:v>4.5619619595209526</c:v>
                </c:pt>
                <c:pt idx="1125">
                  <c:v>4.5523902915829479</c:v>
                </c:pt>
                <c:pt idx="1126">
                  <c:v>4.545211540799353</c:v>
                </c:pt>
                <c:pt idx="1127">
                  <c:v>4.545211540799353</c:v>
                </c:pt>
                <c:pt idx="1128">
                  <c:v>4.545211540799353</c:v>
                </c:pt>
                <c:pt idx="1129">
                  <c:v>4.5452115407993539</c:v>
                </c:pt>
                <c:pt idx="1130">
                  <c:v>4.5452115407993539</c:v>
                </c:pt>
                <c:pt idx="1131">
                  <c:v>4.5452115408025158</c:v>
                </c:pt>
                <c:pt idx="1132">
                  <c:v>4.5452115408025158</c:v>
                </c:pt>
                <c:pt idx="1133">
                  <c:v>4.5452115408025158</c:v>
                </c:pt>
                <c:pt idx="1134">
                  <c:v>4.5452115408025158</c:v>
                </c:pt>
                <c:pt idx="1135">
                  <c:v>4.5452115408025158</c:v>
                </c:pt>
                <c:pt idx="1136">
                  <c:v>4.5452115408025158</c:v>
                </c:pt>
                <c:pt idx="1137">
                  <c:v>4.5452115408025149</c:v>
                </c:pt>
                <c:pt idx="1138">
                  <c:v>4.5452115408025149</c:v>
                </c:pt>
                <c:pt idx="1139">
                  <c:v>4.5452115408025149</c:v>
                </c:pt>
                <c:pt idx="1140">
                  <c:v>4.5428186236428285</c:v>
                </c:pt>
                <c:pt idx="1141">
                  <c:v>4.5332469557048238</c:v>
                </c:pt>
                <c:pt idx="1142">
                  <c:v>4.5236752877668192</c:v>
                </c:pt>
                <c:pt idx="1143">
                  <c:v>4.516496536985791</c:v>
                </c:pt>
                <c:pt idx="1144">
                  <c:v>4.516496536985791</c:v>
                </c:pt>
                <c:pt idx="1145">
                  <c:v>4.5188894541462332</c:v>
                </c:pt>
                <c:pt idx="1146">
                  <c:v>4.5284611220842388</c:v>
                </c:pt>
                <c:pt idx="1147">
                  <c:v>4.5380327900222435</c:v>
                </c:pt>
                <c:pt idx="1148">
                  <c:v>4.547604457960249</c:v>
                </c:pt>
                <c:pt idx="1149">
                  <c:v>4.5571761258982537</c:v>
                </c:pt>
                <c:pt idx="1150">
                  <c:v>4.5667477938362584</c:v>
                </c:pt>
                <c:pt idx="1151">
                  <c:v>4.5763194617742631</c:v>
                </c:pt>
                <c:pt idx="1152">
                  <c:v>4.5834982125539341</c:v>
                </c:pt>
                <c:pt idx="1153">
                  <c:v>4.5834982125539341</c:v>
                </c:pt>
                <c:pt idx="1154">
                  <c:v>4.5834982125539341</c:v>
                </c:pt>
                <c:pt idx="1155">
                  <c:v>4.5834982125539341</c:v>
                </c:pt>
                <c:pt idx="1156">
                  <c:v>4.5834982125539341</c:v>
                </c:pt>
                <c:pt idx="1157">
                  <c:v>4.5834982125539332</c:v>
                </c:pt>
                <c:pt idx="1158">
                  <c:v>4.5834982125539332</c:v>
                </c:pt>
                <c:pt idx="1159">
                  <c:v>4.5834982125539332</c:v>
                </c:pt>
                <c:pt idx="1160">
                  <c:v>4.5834982125539332</c:v>
                </c:pt>
                <c:pt idx="1161">
                  <c:v>4.5858911297136196</c:v>
                </c:pt>
                <c:pt idx="1162">
                  <c:v>4.5954627976516251</c:v>
                </c:pt>
                <c:pt idx="1163">
                  <c:v>4.6050344655896298</c:v>
                </c:pt>
                <c:pt idx="1164">
                  <c:v>4.6146061335276345</c:v>
                </c:pt>
                <c:pt idx="1165">
                  <c:v>4.6241778014656392</c:v>
                </c:pt>
                <c:pt idx="1166">
                  <c:v>4.6313565522432008</c:v>
                </c:pt>
                <c:pt idx="1167">
                  <c:v>4.6313565522432008</c:v>
                </c:pt>
                <c:pt idx="1168">
                  <c:v>4.6313565522432008</c:v>
                </c:pt>
                <c:pt idx="1169">
                  <c:v>4.6313565522432008</c:v>
                </c:pt>
                <c:pt idx="1170">
                  <c:v>4.6313565522432008</c:v>
                </c:pt>
                <c:pt idx="1171">
                  <c:v>4.6289636350788435</c:v>
                </c:pt>
                <c:pt idx="1172">
                  <c:v>4.6193919671408388</c:v>
                </c:pt>
                <c:pt idx="1173">
                  <c:v>4.6098202992028341</c:v>
                </c:pt>
                <c:pt idx="1174">
                  <c:v>4.6002486312648294</c:v>
                </c:pt>
                <c:pt idx="1175">
                  <c:v>4.5906769633268247</c:v>
                </c:pt>
                <c:pt idx="1176">
                  <c:v>4.5811052953888201</c:v>
                </c:pt>
                <c:pt idx="1177">
                  <c:v>4.5715336274508154</c:v>
                </c:pt>
                <c:pt idx="1178">
                  <c:v>4.5643548766782303</c:v>
                </c:pt>
                <c:pt idx="1179">
                  <c:v>4.5643548766782303</c:v>
                </c:pt>
                <c:pt idx="1180">
                  <c:v>4.5643548766782303</c:v>
                </c:pt>
                <c:pt idx="1181">
                  <c:v>4.5643548766782303</c:v>
                </c:pt>
                <c:pt idx="1182">
                  <c:v>4.5643548766782303</c:v>
                </c:pt>
                <c:pt idx="1183">
                  <c:v>4.5643548766782303</c:v>
                </c:pt>
                <c:pt idx="1184">
                  <c:v>4.5643548766782303</c:v>
                </c:pt>
                <c:pt idx="1185">
                  <c:v>4.5643548766782294</c:v>
                </c:pt>
                <c:pt idx="1186">
                  <c:v>4.5643548766782294</c:v>
                </c:pt>
                <c:pt idx="1187">
                  <c:v>4.5643548766782294</c:v>
                </c:pt>
                <c:pt idx="1188">
                  <c:v>4.5643548766782294</c:v>
                </c:pt>
                <c:pt idx="1189">
                  <c:v>4.5643548766782294</c:v>
                </c:pt>
                <c:pt idx="1190">
                  <c:v>4.5643548766782294</c:v>
                </c:pt>
                <c:pt idx="1191">
                  <c:v>4.5643548766782285</c:v>
                </c:pt>
                <c:pt idx="1192">
                  <c:v>4.5667477938425858</c:v>
                </c:pt>
                <c:pt idx="1193">
                  <c:v>4.573926544612914</c:v>
                </c:pt>
                <c:pt idx="1194">
                  <c:v>4.5739265446129149</c:v>
                </c:pt>
                <c:pt idx="1195">
                  <c:v>4.5739265446129149</c:v>
                </c:pt>
                <c:pt idx="1196">
                  <c:v>4.5739265446129149</c:v>
                </c:pt>
                <c:pt idx="1197">
                  <c:v>4.5763194617811953</c:v>
                </c:pt>
                <c:pt idx="1198">
                  <c:v>4.5858911297192009</c:v>
                </c:pt>
                <c:pt idx="1199">
                  <c:v>4.5930698804917869</c:v>
                </c:pt>
                <c:pt idx="1200">
                  <c:v>4.5930698804917869</c:v>
                </c:pt>
                <c:pt idx="1201">
                  <c:v>4.5930698804917869</c:v>
                </c:pt>
                <c:pt idx="1202">
                  <c:v>4.5930698804917869</c:v>
                </c:pt>
                <c:pt idx="1203">
                  <c:v>4.5930698804917869</c:v>
                </c:pt>
                <c:pt idx="1204">
                  <c:v>4.5930698804917869</c:v>
                </c:pt>
                <c:pt idx="1205">
                  <c:v>4.5930698804917869</c:v>
                </c:pt>
                <c:pt idx="1206">
                  <c:v>4.5906769633221529</c:v>
                </c:pt>
                <c:pt idx="1207">
                  <c:v>4.5834982125539341</c:v>
                </c:pt>
                <c:pt idx="1208">
                  <c:v>4.5834982125539332</c:v>
                </c:pt>
                <c:pt idx="1209">
                  <c:v>4.5834982125539332</c:v>
                </c:pt>
                <c:pt idx="1210">
                  <c:v>4.5834982125539332</c:v>
                </c:pt>
                <c:pt idx="1211">
                  <c:v>4.5834982125539332</c:v>
                </c:pt>
                <c:pt idx="1212">
                  <c:v>4.5834982125539332</c:v>
                </c:pt>
                <c:pt idx="1213">
                  <c:v>4.5834982125539332</c:v>
                </c:pt>
                <c:pt idx="1214">
                  <c:v>4.5858911297216105</c:v>
                </c:pt>
                <c:pt idx="1215">
                  <c:v>4.5954627976596152</c:v>
                </c:pt>
                <c:pt idx="1216">
                  <c:v>4.6050344655976199</c:v>
                </c:pt>
                <c:pt idx="1217">
                  <c:v>4.6146061335356245</c:v>
                </c:pt>
                <c:pt idx="1218">
                  <c:v>4.6217848843053488</c:v>
                </c:pt>
                <c:pt idx="1219">
                  <c:v>4.6217848843053488</c:v>
                </c:pt>
                <c:pt idx="1220">
                  <c:v>4.6217848843053488</c:v>
                </c:pt>
                <c:pt idx="1221">
                  <c:v>4.6217848843053488</c:v>
                </c:pt>
                <c:pt idx="1222">
                  <c:v>4.621784884305348</c:v>
                </c:pt>
                <c:pt idx="1223">
                  <c:v>4.6217848843053488</c:v>
                </c:pt>
                <c:pt idx="1224">
                  <c:v>4.6217848843053488</c:v>
                </c:pt>
                <c:pt idx="1225">
                  <c:v>4.6217848843053488</c:v>
                </c:pt>
                <c:pt idx="1226">
                  <c:v>4.6217848843053488</c:v>
                </c:pt>
                <c:pt idx="1227">
                  <c:v>4.6217848843021816</c:v>
                </c:pt>
                <c:pt idx="1228">
                  <c:v>4.6193919671323966</c:v>
                </c:pt>
                <c:pt idx="1229">
                  <c:v>4.609820299194392</c:v>
                </c:pt>
                <c:pt idx="1230">
                  <c:v>4.6002486312563873</c:v>
                </c:pt>
                <c:pt idx="1231">
                  <c:v>4.5930698804917869</c:v>
                </c:pt>
                <c:pt idx="1232">
                  <c:v>4.5930698804917869</c:v>
                </c:pt>
                <c:pt idx="1233">
                  <c:v>4.5930698804917869</c:v>
                </c:pt>
                <c:pt idx="1234">
                  <c:v>4.5930698804917869</c:v>
                </c:pt>
                <c:pt idx="1235">
                  <c:v>4.5930698804917869</c:v>
                </c:pt>
                <c:pt idx="1236">
                  <c:v>4.5930698804917869</c:v>
                </c:pt>
                <c:pt idx="1237">
                  <c:v>4.5930698804917869</c:v>
                </c:pt>
                <c:pt idx="1238">
                  <c:v>4.5930698804917869</c:v>
                </c:pt>
                <c:pt idx="1239">
                  <c:v>4.5930698804917869</c:v>
                </c:pt>
                <c:pt idx="1240">
                  <c:v>4.5930698804917869</c:v>
                </c:pt>
                <c:pt idx="1241">
                  <c:v>4.5930698804917869</c:v>
                </c:pt>
                <c:pt idx="1242">
                  <c:v>4.5930698804917869</c:v>
                </c:pt>
                <c:pt idx="1243">
                  <c:v>4.5930698804917869</c:v>
                </c:pt>
                <c:pt idx="1244">
                  <c:v>4.5930698804917869</c:v>
                </c:pt>
                <c:pt idx="1245">
                  <c:v>4.5930698804917869</c:v>
                </c:pt>
                <c:pt idx="1246">
                  <c:v>4.5930698804917869</c:v>
                </c:pt>
                <c:pt idx="1247">
                  <c:v>4.5930698804917869</c:v>
                </c:pt>
                <c:pt idx="1248">
                  <c:v>4.5930698804886241</c:v>
                </c:pt>
                <c:pt idx="1249">
                  <c:v>4.5930698804886241</c:v>
                </c:pt>
                <c:pt idx="1250">
                  <c:v>4.5930698804886241</c:v>
                </c:pt>
                <c:pt idx="1251">
                  <c:v>4.5954627976650428</c:v>
                </c:pt>
                <c:pt idx="1252">
                  <c:v>4.6002486312530761</c:v>
                </c:pt>
                <c:pt idx="1253">
                  <c:v>4.5930698804917904</c:v>
                </c:pt>
                <c:pt idx="1254">
                  <c:v>4.5930698804917904</c:v>
                </c:pt>
                <c:pt idx="1255">
                  <c:v>4.5930698804917904</c:v>
                </c:pt>
                <c:pt idx="1256">
                  <c:v>4.5930698804917904</c:v>
                </c:pt>
                <c:pt idx="1257">
                  <c:v>4.5930698804917904</c:v>
                </c:pt>
                <c:pt idx="1258">
                  <c:v>4.5930698804917904</c:v>
                </c:pt>
                <c:pt idx="1259">
                  <c:v>4.5930698804917913</c:v>
                </c:pt>
                <c:pt idx="1260">
                  <c:v>4.5930698804917922</c:v>
                </c:pt>
                <c:pt idx="1261">
                  <c:v>4.5930698804917922</c:v>
                </c:pt>
                <c:pt idx="1262">
                  <c:v>4.5930698804917922</c:v>
                </c:pt>
                <c:pt idx="1263">
                  <c:v>4.5930698804917913</c:v>
                </c:pt>
                <c:pt idx="1264">
                  <c:v>4.5930698804917913</c:v>
                </c:pt>
                <c:pt idx="1265">
                  <c:v>4.5930698804917913</c:v>
                </c:pt>
                <c:pt idx="1266">
                  <c:v>4.5930698804917913</c:v>
                </c:pt>
                <c:pt idx="1267">
                  <c:v>4.5930698804917913</c:v>
                </c:pt>
                <c:pt idx="1268">
                  <c:v>4.5930698804917913</c:v>
                </c:pt>
                <c:pt idx="1269">
                  <c:v>4.5954627976677536</c:v>
                </c:pt>
                <c:pt idx="1270">
                  <c:v>4.6050344656057582</c:v>
                </c:pt>
                <c:pt idx="1271">
                  <c:v>4.6146061335437629</c:v>
                </c:pt>
                <c:pt idx="1272">
                  <c:v>4.6217848843053488</c:v>
                </c:pt>
                <c:pt idx="1273">
                  <c:v>4.624177801481915</c:v>
                </c:pt>
                <c:pt idx="1274">
                  <c:v>4.6313565522432008</c:v>
                </c:pt>
                <c:pt idx="1275">
                  <c:v>4.6313565522432008</c:v>
                </c:pt>
                <c:pt idx="1276">
                  <c:v>4.6313565522432008</c:v>
                </c:pt>
                <c:pt idx="1277">
                  <c:v>4.6313565522432008</c:v>
                </c:pt>
                <c:pt idx="1278">
                  <c:v>4.6313565522432008</c:v>
                </c:pt>
                <c:pt idx="1279">
                  <c:v>4.6313565522432008</c:v>
                </c:pt>
                <c:pt idx="1280">
                  <c:v>4.6313565522432008</c:v>
                </c:pt>
                <c:pt idx="1281">
                  <c:v>4.6313565522432008</c:v>
                </c:pt>
                <c:pt idx="1282">
                  <c:v>4.6313565522432008</c:v>
                </c:pt>
                <c:pt idx="1283">
                  <c:v>4.6313565522432008</c:v>
                </c:pt>
                <c:pt idx="1284">
                  <c:v>4.6313565522432008</c:v>
                </c:pt>
                <c:pt idx="1285">
                  <c:v>4.6313565522432008</c:v>
                </c:pt>
                <c:pt idx="1286">
                  <c:v>4.6313565522432008</c:v>
                </c:pt>
                <c:pt idx="1287">
                  <c:v>4.6313565522432008</c:v>
                </c:pt>
                <c:pt idx="1288">
                  <c:v>4.6313565522432008</c:v>
                </c:pt>
                <c:pt idx="1289">
                  <c:v>4.6313565522432008</c:v>
                </c:pt>
                <c:pt idx="1290">
                  <c:v>4.6313565522432008</c:v>
                </c:pt>
                <c:pt idx="1291">
                  <c:v>4.6313565522432008</c:v>
                </c:pt>
                <c:pt idx="1292">
                  <c:v>4.6313565522432008</c:v>
                </c:pt>
                <c:pt idx="1293">
                  <c:v>4.6313565522432008</c:v>
                </c:pt>
                <c:pt idx="1294">
                  <c:v>4.6313565522432008</c:v>
                </c:pt>
                <c:pt idx="1295">
                  <c:v>4.6313565522432008</c:v>
                </c:pt>
                <c:pt idx="1296">
                  <c:v>4.6313565522432008</c:v>
                </c:pt>
                <c:pt idx="1297">
                  <c:v>4.6313565522432008</c:v>
                </c:pt>
                <c:pt idx="1298">
                  <c:v>4.6313565522432008</c:v>
                </c:pt>
                <c:pt idx="1299">
                  <c:v>4.6313565522432008</c:v>
                </c:pt>
                <c:pt idx="1300">
                  <c:v>4.6313565522432008</c:v>
                </c:pt>
                <c:pt idx="1301">
                  <c:v>4.6289636350592485</c:v>
                </c:pt>
                <c:pt idx="1302">
                  <c:v>4.6193919671212438</c:v>
                </c:pt>
                <c:pt idx="1303">
                  <c:v>4.6098202991832391</c:v>
                </c:pt>
                <c:pt idx="1304">
                  <c:v>4.6026415484296388</c:v>
                </c:pt>
                <c:pt idx="1305">
                  <c:v>4.6026415484296388</c:v>
                </c:pt>
                <c:pt idx="1306">
                  <c:v>4.6026415484296388</c:v>
                </c:pt>
                <c:pt idx="1307">
                  <c:v>4.6026415484296388</c:v>
                </c:pt>
                <c:pt idx="1308">
                  <c:v>4.6026415484296388</c:v>
                </c:pt>
                <c:pt idx="1309">
                  <c:v>4.6026415484296388</c:v>
                </c:pt>
                <c:pt idx="1310">
                  <c:v>4.6026415484296388</c:v>
                </c:pt>
                <c:pt idx="1311">
                  <c:v>4.6002486312441819</c:v>
                </c:pt>
                <c:pt idx="1312">
                  <c:v>4.5906769633061772</c:v>
                </c:pt>
                <c:pt idx="1313">
                  <c:v>4.5811052953681726</c:v>
                </c:pt>
                <c:pt idx="1314">
                  <c:v>4.5715336274301679</c:v>
                </c:pt>
                <c:pt idx="1315">
                  <c:v>4.5619619594921632</c:v>
                </c:pt>
                <c:pt idx="1316">
                  <c:v>4.5523902915541585</c:v>
                </c:pt>
                <c:pt idx="1317">
                  <c:v>4.5452115408025202</c:v>
                </c:pt>
                <c:pt idx="1318">
                  <c:v>4.5452115408025202</c:v>
                </c:pt>
                <c:pt idx="1319">
                  <c:v>4.5452115408025193</c:v>
                </c:pt>
                <c:pt idx="1320">
                  <c:v>4.5452115408025193</c:v>
                </c:pt>
                <c:pt idx="1321">
                  <c:v>4.5452115408025193</c:v>
                </c:pt>
                <c:pt idx="1322">
                  <c:v>4.5476044579864725</c:v>
                </c:pt>
                <c:pt idx="1323">
                  <c:v>4.5571761259244772</c:v>
                </c:pt>
                <c:pt idx="1324">
                  <c:v>4.5667477938624828</c:v>
                </c:pt>
                <c:pt idx="1325">
                  <c:v>4.5739265446160813</c:v>
                </c:pt>
                <c:pt idx="1326">
                  <c:v>4.5739265446160813</c:v>
                </c:pt>
                <c:pt idx="1327">
                  <c:v>4.5739265446160813</c:v>
                </c:pt>
                <c:pt idx="1328">
                  <c:v>4.5739265446160813</c:v>
                </c:pt>
                <c:pt idx="1329">
                  <c:v>4.5739265446160813</c:v>
                </c:pt>
                <c:pt idx="1330">
                  <c:v>4.5739265446160813</c:v>
                </c:pt>
                <c:pt idx="1331">
                  <c:v>4.5739265446160813</c:v>
                </c:pt>
                <c:pt idx="1332">
                  <c:v>4.576319461801539</c:v>
                </c:pt>
                <c:pt idx="1333">
                  <c:v>4.5858911297395437</c:v>
                </c:pt>
                <c:pt idx="1334">
                  <c:v>4.5954627976775484</c:v>
                </c:pt>
                <c:pt idx="1335">
                  <c:v>4.6050344656155531</c:v>
                </c:pt>
                <c:pt idx="1336">
                  <c:v>4.6146061335535578</c:v>
                </c:pt>
                <c:pt idx="1337">
                  <c:v>4.6241778014915624</c:v>
                </c:pt>
                <c:pt idx="1338">
                  <c:v>4.6313565522432008</c:v>
                </c:pt>
                <c:pt idx="1339">
                  <c:v>4.6313565522432008</c:v>
                </c:pt>
                <c:pt idx="1340">
                  <c:v>4.6313565522432008</c:v>
                </c:pt>
                <c:pt idx="1341">
                  <c:v>4.6313565522432008</c:v>
                </c:pt>
                <c:pt idx="1342">
                  <c:v>4.6313565522432008</c:v>
                </c:pt>
                <c:pt idx="1343">
                  <c:v>4.6313565522432008</c:v>
                </c:pt>
                <c:pt idx="1344">
                  <c:v>4.6313565522432008</c:v>
                </c:pt>
                <c:pt idx="1345">
                  <c:v>4.6313565522432008</c:v>
                </c:pt>
                <c:pt idx="1346">
                  <c:v>4.6313565522432008</c:v>
                </c:pt>
                <c:pt idx="1347">
                  <c:v>4.6313565522432008</c:v>
                </c:pt>
                <c:pt idx="1348">
                  <c:v>4.6313565522432008</c:v>
                </c:pt>
                <c:pt idx="1349">
                  <c:v>4.6313565522432008</c:v>
                </c:pt>
                <c:pt idx="1350">
                  <c:v>4.6313565522432008</c:v>
                </c:pt>
                <c:pt idx="1351">
                  <c:v>4.6313565522432008</c:v>
                </c:pt>
                <c:pt idx="1352">
                  <c:v>4.6313565522432008</c:v>
                </c:pt>
                <c:pt idx="1353">
                  <c:v>4.6313565522432008</c:v>
                </c:pt>
                <c:pt idx="1354">
                  <c:v>4.6313565522432008</c:v>
                </c:pt>
                <c:pt idx="1355">
                  <c:v>4.6313565522432008</c:v>
                </c:pt>
                <c:pt idx="1356">
                  <c:v>4.6313565522432008</c:v>
                </c:pt>
                <c:pt idx="1357">
                  <c:v>4.6313565522432008</c:v>
                </c:pt>
                <c:pt idx="1358">
                  <c:v>4.6313565522432008</c:v>
                </c:pt>
                <c:pt idx="1359">
                  <c:v>4.6313565522432008</c:v>
                </c:pt>
                <c:pt idx="1360">
                  <c:v>4.6313565522432008</c:v>
                </c:pt>
                <c:pt idx="1361">
                  <c:v>4.6313565522432008</c:v>
                </c:pt>
                <c:pt idx="1362">
                  <c:v>4.6313565522432008</c:v>
                </c:pt>
                <c:pt idx="1363">
                  <c:v>4.6313565522432008</c:v>
                </c:pt>
                <c:pt idx="1364">
                  <c:v>4.6313565522432008</c:v>
                </c:pt>
                <c:pt idx="1365">
                  <c:v>4.6313565522432008</c:v>
                </c:pt>
                <c:pt idx="1366">
                  <c:v>4.6313565522432008</c:v>
                </c:pt>
                <c:pt idx="1367">
                  <c:v>4.6313565522432008</c:v>
                </c:pt>
                <c:pt idx="1368">
                  <c:v>4.6313565522432008</c:v>
                </c:pt>
                <c:pt idx="1369">
                  <c:v>4.6313565522432008</c:v>
                </c:pt>
                <c:pt idx="1370">
                  <c:v>4.6313565522432008</c:v>
                </c:pt>
                <c:pt idx="1371">
                  <c:v>4.6313565522432008</c:v>
                </c:pt>
                <c:pt idx="1372">
                  <c:v>4.6313565522432008</c:v>
                </c:pt>
                <c:pt idx="1373">
                  <c:v>4.6313565522432008</c:v>
                </c:pt>
                <c:pt idx="1374">
                  <c:v>4.6313565522432008</c:v>
                </c:pt>
                <c:pt idx="1375">
                  <c:v>4.6313565522432008</c:v>
                </c:pt>
                <c:pt idx="1376">
                  <c:v>4.6313565522432008</c:v>
                </c:pt>
                <c:pt idx="1377">
                  <c:v>4.6313565522432008</c:v>
                </c:pt>
                <c:pt idx="1378">
                  <c:v>4.6313565522432008</c:v>
                </c:pt>
                <c:pt idx="1379">
                  <c:v>4.6313565522432008</c:v>
                </c:pt>
                <c:pt idx="1380">
                  <c:v>4.6313565522432008</c:v>
                </c:pt>
                <c:pt idx="1381">
                  <c:v>4.6313565522432008</c:v>
                </c:pt>
                <c:pt idx="1382">
                  <c:v>4.6313565522432008</c:v>
                </c:pt>
                <c:pt idx="1383">
                  <c:v>4.6313565522432008</c:v>
                </c:pt>
                <c:pt idx="1384">
                  <c:v>4.6313565522432008</c:v>
                </c:pt>
                <c:pt idx="1385">
                  <c:v>4.6313565522432008</c:v>
                </c:pt>
                <c:pt idx="1386">
                  <c:v>4.6313565522432008</c:v>
                </c:pt>
                <c:pt idx="1387">
                  <c:v>4.6313565522432008</c:v>
                </c:pt>
                <c:pt idx="1388">
                  <c:v>4.6313565522432008</c:v>
                </c:pt>
                <c:pt idx="1389">
                  <c:v>4.6313565522432008</c:v>
                </c:pt>
                <c:pt idx="1390">
                  <c:v>4.6313565522432008</c:v>
                </c:pt>
                <c:pt idx="1391">
                  <c:v>4.6313565522432008</c:v>
                </c:pt>
                <c:pt idx="1392">
                  <c:v>4.6313565522432008</c:v>
                </c:pt>
                <c:pt idx="1393">
                  <c:v>4.6313565522432008</c:v>
                </c:pt>
                <c:pt idx="1394">
                  <c:v>4.6313565522432008</c:v>
                </c:pt>
                <c:pt idx="1395">
                  <c:v>4.6313565522432008</c:v>
                </c:pt>
                <c:pt idx="1396">
                  <c:v>4.6313565522432008</c:v>
                </c:pt>
                <c:pt idx="1397">
                  <c:v>4.6313565522432008</c:v>
                </c:pt>
                <c:pt idx="1398">
                  <c:v>4.6313565522432008</c:v>
                </c:pt>
                <c:pt idx="1399">
                  <c:v>4.6313565522432008</c:v>
                </c:pt>
                <c:pt idx="1400">
                  <c:v>4.6313565522432008</c:v>
                </c:pt>
                <c:pt idx="1401">
                  <c:v>4.6313565522432008</c:v>
                </c:pt>
                <c:pt idx="1402">
                  <c:v>4.6313565522432008</c:v>
                </c:pt>
                <c:pt idx="1403">
                  <c:v>4.6313565522432008</c:v>
                </c:pt>
                <c:pt idx="1404">
                  <c:v>4.6337494694426766</c:v>
                </c:pt>
                <c:pt idx="1405">
                  <c:v>4.6433211373806857</c:v>
                </c:pt>
                <c:pt idx="1406">
                  <c:v>4.6528928053186958</c:v>
                </c:pt>
                <c:pt idx="1407">
                  <c:v>4.6624644732567049</c:v>
                </c:pt>
                <c:pt idx="1408">
                  <c:v>4.672036141194714</c:v>
                </c:pt>
                <c:pt idx="1409">
                  <c:v>4.681607809132724</c:v>
                </c:pt>
                <c:pt idx="1410">
                  <c:v>4.6911794770707331</c:v>
                </c:pt>
                <c:pt idx="1411">
                  <c:v>4.6983582278082094</c:v>
                </c:pt>
                <c:pt idx="1412">
                  <c:v>4.6983582278082094</c:v>
                </c:pt>
                <c:pt idx="1413">
                  <c:v>4.6983582278082094</c:v>
                </c:pt>
                <c:pt idx="1414">
                  <c:v>4.695965310607229</c:v>
                </c:pt>
                <c:pt idx="1415">
                  <c:v>4.6863936426692243</c:v>
                </c:pt>
                <c:pt idx="1416">
                  <c:v>4.6768219747312205</c:v>
                </c:pt>
                <c:pt idx="1417">
                  <c:v>4.6672503067932158</c:v>
                </c:pt>
                <c:pt idx="1418">
                  <c:v>4.6576786388552112</c:v>
                </c:pt>
                <c:pt idx="1419">
                  <c:v>4.6481069709172074</c:v>
                </c:pt>
                <c:pt idx="1420">
                  <c:v>4.6385353029792018</c:v>
                </c:pt>
                <c:pt idx="1421">
                  <c:v>4.628963635041198</c:v>
                </c:pt>
                <c:pt idx="1422">
                  <c:v>4.6193919671031933</c:v>
                </c:pt>
                <c:pt idx="1423">
                  <c:v>4.6098202991651887</c:v>
                </c:pt>
                <c:pt idx="1424">
                  <c:v>4.6002486312271831</c:v>
                </c:pt>
                <c:pt idx="1425">
                  <c:v>4.5882840460897016</c:v>
                </c:pt>
                <c:pt idx="1426">
                  <c:v>4.5691407102136878</c:v>
                </c:pt>
                <c:pt idx="1427">
                  <c:v>4.5523902915406165</c:v>
                </c:pt>
                <c:pt idx="1428">
                  <c:v>4.5428186236026065</c:v>
                </c:pt>
                <c:pt idx="1429">
                  <c:v>4.5332469556645965</c:v>
                </c:pt>
                <c:pt idx="1430">
                  <c:v>4.5236752877265864</c:v>
                </c:pt>
                <c:pt idx="1431">
                  <c:v>4.5141036197885764</c:v>
                </c:pt>
                <c:pt idx="1432">
                  <c:v>4.5069248690511001</c:v>
                </c:pt>
                <c:pt idx="1433">
                  <c:v>4.5069248690511001</c:v>
                </c:pt>
                <c:pt idx="1434">
                  <c:v>4.5069248690511001</c:v>
                </c:pt>
                <c:pt idx="1435">
                  <c:v>4.5093177862520815</c:v>
                </c:pt>
                <c:pt idx="1436">
                  <c:v>4.5188894541900861</c:v>
                </c:pt>
                <c:pt idx="1437">
                  <c:v>4.5284611221280908</c:v>
                </c:pt>
                <c:pt idx="1438">
                  <c:v>4.5380327900660955</c:v>
                </c:pt>
                <c:pt idx="1439">
                  <c:v>4.5476044580041002</c:v>
                </c:pt>
                <c:pt idx="1440">
                  <c:v>4.5571761259421049</c:v>
                </c:pt>
                <c:pt idx="1441">
                  <c:v>4.5667477938801095</c:v>
                </c:pt>
                <c:pt idx="1442">
                  <c:v>4.5763194618181142</c:v>
                </c:pt>
                <c:pt idx="1443">
                  <c:v>4.5858911297561189</c:v>
                </c:pt>
                <c:pt idx="1444">
                  <c:v>4.5954627976941245</c:v>
                </c:pt>
                <c:pt idx="1445">
                  <c:v>4.6050344656321291</c:v>
                </c:pt>
                <c:pt idx="1446">
                  <c:v>4.6122132163643288</c:v>
                </c:pt>
                <c:pt idx="1447">
                  <c:v>4.6122132163643288</c:v>
                </c:pt>
                <c:pt idx="1448">
                  <c:v>4.6098202991613864</c:v>
                </c:pt>
                <c:pt idx="1449">
                  <c:v>4.6002486312233817</c:v>
                </c:pt>
                <c:pt idx="1450">
                  <c:v>4.590676963285377</c:v>
                </c:pt>
                <c:pt idx="1451">
                  <c:v>4.5811052953473723</c:v>
                </c:pt>
                <c:pt idx="1452">
                  <c:v>4.5715336274093676</c:v>
                </c:pt>
                <c:pt idx="1453">
                  <c:v>4.5643548766782249</c:v>
                </c:pt>
                <c:pt idx="1454">
                  <c:v>4.5643548766782249</c:v>
                </c:pt>
                <c:pt idx="1455">
                  <c:v>4.5619619594710628</c:v>
                </c:pt>
                <c:pt idx="1456">
                  <c:v>4.5523902915330581</c:v>
                </c:pt>
                <c:pt idx="1457">
                  <c:v>4.5428186235950534</c:v>
                </c:pt>
                <c:pt idx="1458">
                  <c:v>4.5332469556570487</c:v>
                </c:pt>
                <c:pt idx="1459">
                  <c:v>4.523675287719044</c:v>
                </c:pt>
                <c:pt idx="1460">
                  <c:v>4.5141036197810385</c:v>
                </c:pt>
                <c:pt idx="1461">
                  <c:v>4.5045319518430347</c:v>
                </c:pt>
                <c:pt idx="1462">
                  <c:v>4.4973532011132491</c:v>
                </c:pt>
                <c:pt idx="1463">
                  <c:v>4.4973532011132491</c:v>
                </c:pt>
                <c:pt idx="1464">
                  <c:v>4.4973532011132491</c:v>
                </c:pt>
                <c:pt idx="1465">
                  <c:v>4.4973532011132491</c:v>
                </c:pt>
                <c:pt idx="1466">
                  <c:v>4.4973532011132482</c:v>
                </c:pt>
                <c:pt idx="1467">
                  <c:v>4.4997461183190532</c:v>
                </c:pt>
                <c:pt idx="1468">
                  <c:v>4.5093177862570579</c:v>
                </c:pt>
                <c:pt idx="1469">
                  <c:v>4.5188894541950635</c:v>
                </c:pt>
                <c:pt idx="1470">
                  <c:v>4.5260682049236483</c:v>
                </c:pt>
                <c:pt idx="1471">
                  <c:v>4.5284611221332245</c:v>
                </c:pt>
                <c:pt idx="1472">
                  <c:v>4.5380327900712292</c:v>
                </c:pt>
                <c:pt idx="1473">
                  <c:v>4.5476044580092339</c:v>
                </c:pt>
                <c:pt idx="1474">
                  <c:v>4.5547832087403766</c:v>
                </c:pt>
                <c:pt idx="1475">
                  <c:v>4.5547832087403757</c:v>
                </c:pt>
                <c:pt idx="1476">
                  <c:v>4.5571761259475378</c:v>
                </c:pt>
                <c:pt idx="1477">
                  <c:v>4.5667477938855434</c:v>
                </c:pt>
                <c:pt idx="1478">
                  <c:v>4.576319461823549</c:v>
                </c:pt>
                <c:pt idx="1479">
                  <c:v>4.5834982125507766</c:v>
                </c:pt>
                <c:pt idx="1480">
                  <c:v>4.5834982125507775</c:v>
                </c:pt>
                <c:pt idx="1481">
                  <c:v>4.5834982125507766</c:v>
                </c:pt>
                <c:pt idx="1482">
                  <c:v>4.5834982125507775</c:v>
                </c:pt>
                <c:pt idx="1483">
                  <c:v>4.5811052953425584</c:v>
                </c:pt>
                <c:pt idx="1484">
                  <c:v>4.5715336274045537</c:v>
                </c:pt>
                <c:pt idx="1485">
                  <c:v>4.561961959466549</c:v>
                </c:pt>
                <c:pt idx="1486">
                  <c:v>4.5523902915285444</c:v>
                </c:pt>
                <c:pt idx="1487">
                  <c:v>4.5428186235905397</c:v>
                </c:pt>
                <c:pt idx="1488">
                  <c:v>4.533246955652535</c:v>
                </c:pt>
                <c:pt idx="1489">
                  <c:v>4.5260682049268155</c:v>
                </c:pt>
                <c:pt idx="1490">
                  <c:v>4.5260682049268155</c:v>
                </c:pt>
                <c:pt idx="1491">
                  <c:v>4.5284611221362336</c:v>
                </c:pt>
                <c:pt idx="1492">
                  <c:v>4.5356398728646621</c:v>
                </c:pt>
                <c:pt idx="1493">
                  <c:v>4.5356398728646621</c:v>
                </c:pt>
                <c:pt idx="1494">
                  <c:v>4.5356398728646621</c:v>
                </c:pt>
                <c:pt idx="1495">
                  <c:v>4.5356398728646621</c:v>
                </c:pt>
                <c:pt idx="1496">
                  <c:v>4.5356398728646621</c:v>
                </c:pt>
                <c:pt idx="1497">
                  <c:v>4.5356398728646621</c:v>
                </c:pt>
                <c:pt idx="1498">
                  <c:v>4.5356398728646621</c:v>
                </c:pt>
                <c:pt idx="1499">
                  <c:v>4.5356398728646621</c:v>
                </c:pt>
                <c:pt idx="1500">
                  <c:v>4.5380327900754382</c:v>
                </c:pt>
                <c:pt idx="1501">
                  <c:v>4.5476044580134429</c:v>
                </c:pt>
                <c:pt idx="1502">
                  <c:v>4.5571761259514476</c:v>
                </c:pt>
                <c:pt idx="1503">
                  <c:v>4.5667477938894523</c:v>
                </c:pt>
                <c:pt idx="1504">
                  <c:v>4.576319461827457</c:v>
                </c:pt>
                <c:pt idx="1505">
                  <c:v>4.5858911297654625</c:v>
                </c:pt>
                <c:pt idx="1506">
                  <c:v>4.5954627977034672</c:v>
                </c:pt>
                <c:pt idx="1507">
                  <c:v>4.6050344656414719</c:v>
                </c:pt>
                <c:pt idx="1508">
                  <c:v>4.6146061335794766</c:v>
                </c:pt>
                <c:pt idx="1509">
                  <c:v>4.6241778015174821</c:v>
                </c:pt>
                <c:pt idx="1510">
                  <c:v>4.6313565522432008</c:v>
                </c:pt>
                <c:pt idx="1511">
                  <c:v>4.6313565522432008</c:v>
                </c:pt>
                <c:pt idx="1512">
                  <c:v>4.6313565522432008</c:v>
                </c:pt>
                <c:pt idx="1513">
                  <c:v>4.6313565522432008</c:v>
                </c:pt>
                <c:pt idx="1514">
                  <c:v>4.6289636350271488</c:v>
                </c:pt>
                <c:pt idx="1515">
                  <c:v>4.6217848843053488</c:v>
                </c:pt>
                <c:pt idx="1516">
                  <c:v>4.6217848843053488</c:v>
                </c:pt>
                <c:pt idx="1517">
                  <c:v>4.6217848843053488</c:v>
                </c:pt>
                <c:pt idx="1518">
                  <c:v>4.6217848843053488</c:v>
                </c:pt>
                <c:pt idx="1519">
                  <c:v>4.6217848843053488</c:v>
                </c:pt>
                <c:pt idx="1520">
                  <c:v>4.6217848843053488</c:v>
                </c:pt>
                <c:pt idx="1521">
                  <c:v>4.6241778015224577</c:v>
                </c:pt>
                <c:pt idx="1522">
                  <c:v>4.6313565522432052</c:v>
                </c:pt>
                <c:pt idx="1523">
                  <c:v>4.6313565522432052</c:v>
                </c:pt>
                <c:pt idx="1524">
                  <c:v>4.6313565522432052</c:v>
                </c:pt>
                <c:pt idx="1525">
                  <c:v>4.6313565522432052</c:v>
                </c:pt>
                <c:pt idx="1526">
                  <c:v>4.6313565522432052</c:v>
                </c:pt>
                <c:pt idx="1527">
                  <c:v>4.6313565522432052</c:v>
                </c:pt>
                <c:pt idx="1528">
                  <c:v>4.6313565522432052</c:v>
                </c:pt>
                <c:pt idx="1529">
                  <c:v>4.6313565522432061</c:v>
                </c:pt>
                <c:pt idx="1530">
                  <c:v>4.6313565522432061</c:v>
                </c:pt>
                <c:pt idx="1531">
                  <c:v>4.6313565522432061</c:v>
                </c:pt>
                <c:pt idx="1532">
                  <c:v>4.6313565522432061</c:v>
                </c:pt>
                <c:pt idx="1533">
                  <c:v>4.6313565522432061</c:v>
                </c:pt>
                <c:pt idx="1534">
                  <c:v>4.6313565522432061</c:v>
                </c:pt>
                <c:pt idx="1535">
                  <c:v>4.633749469459258</c:v>
                </c:pt>
                <c:pt idx="1536">
                  <c:v>4.640928220181058</c:v>
                </c:pt>
                <c:pt idx="1537">
                  <c:v>4.640928220181058</c:v>
                </c:pt>
                <c:pt idx="1538">
                  <c:v>4.640928220181058</c:v>
                </c:pt>
                <c:pt idx="1539">
                  <c:v>4.640928220181058</c:v>
                </c:pt>
                <c:pt idx="1540">
                  <c:v>4.640928220181058</c:v>
                </c:pt>
                <c:pt idx="1541">
                  <c:v>4.640928220181058</c:v>
                </c:pt>
                <c:pt idx="1542">
                  <c:v>4.6385353029639482</c:v>
                </c:pt>
                <c:pt idx="1543">
                  <c:v>4.6313565522432008</c:v>
                </c:pt>
                <c:pt idx="1544">
                  <c:v>4.6313565522432008</c:v>
                </c:pt>
                <c:pt idx="1545">
                  <c:v>4.6313565522432008</c:v>
                </c:pt>
                <c:pt idx="1546">
                  <c:v>4.6313565522432008</c:v>
                </c:pt>
                <c:pt idx="1547">
                  <c:v>4.6313565522432008</c:v>
                </c:pt>
                <c:pt idx="1548">
                  <c:v>4.6289636350220249</c:v>
                </c:pt>
                <c:pt idx="1549">
                  <c:v>4.6193919670840202</c:v>
                </c:pt>
                <c:pt idx="1550">
                  <c:v>4.6098202991460155</c:v>
                </c:pt>
                <c:pt idx="1551">
                  <c:v>4.6002486312080109</c:v>
                </c:pt>
                <c:pt idx="1552">
                  <c:v>4.5906769632700062</c:v>
                </c:pt>
                <c:pt idx="1553">
                  <c:v>4.5834982125539341</c:v>
                </c:pt>
                <c:pt idx="1554">
                  <c:v>4.5834982125539341</c:v>
                </c:pt>
                <c:pt idx="1555">
                  <c:v>4.5834982125539341</c:v>
                </c:pt>
                <c:pt idx="1556">
                  <c:v>4.5834982125539341</c:v>
                </c:pt>
                <c:pt idx="1557">
                  <c:v>4.5834982125539341</c:v>
                </c:pt>
                <c:pt idx="1558">
                  <c:v>4.5834982125539341</c:v>
                </c:pt>
                <c:pt idx="1559">
                  <c:v>4.5834982125539341</c:v>
                </c:pt>
                <c:pt idx="1560">
                  <c:v>4.5834982125539341</c:v>
                </c:pt>
                <c:pt idx="1561">
                  <c:v>4.5834982125539341</c:v>
                </c:pt>
                <c:pt idx="1562">
                  <c:v>4.5834982125539341</c:v>
                </c:pt>
                <c:pt idx="1563">
                  <c:v>4.5834982125539341</c:v>
                </c:pt>
                <c:pt idx="1564">
                  <c:v>4.5834982125539341</c:v>
                </c:pt>
                <c:pt idx="1565">
                  <c:v>4.5834982125539332</c:v>
                </c:pt>
                <c:pt idx="1566">
                  <c:v>4.5834982125539332</c:v>
                </c:pt>
                <c:pt idx="1567">
                  <c:v>4.5834982125539332</c:v>
                </c:pt>
                <c:pt idx="1568">
                  <c:v>4.5834982125539332</c:v>
                </c:pt>
                <c:pt idx="1569">
                  <c:v>4.5858911297751099</c:v>
                </c:pt>
                <c:pt idx="1570">
                  <c:v>4.5954627977131155</c:v>
                </c:pt>
                <c:pt idx="1571">
                  <c:v>4.6050344656511202</c:v>
                </c:pt>
                <c:pt idx="1572">
                  <c:v>4.6146061335891249</c:v>
                </c:pt>
                <c:pt idx="1573">
                  <c:v>4.6241778015271295</c:v>
                </c:pt>
                <c:pt idx="1574">
                  <c:v>4.6289636350181054</c:v>
                </c:pt>
                <c:pt idx="1575">
                  <c:v>4.6193919670801007</c:v>
                </c:pt>
                <c:pt idx="1576">
                  <c:v>4.609820299142096</c:v>
                </c:pt>
                <c:pt idx="1577">
                  <c:v>4.6002486312040913</c:v>
                </c:pt>
                <c:pt idx="1578">
                  <c:v>4.5906769632660867</c:v>
                </c:pt>
                <c:pt idx="1579">
                  <c:v>4.583498212553935</c:v>
                </c:pt>
                <c:pt idx="1580">
                  <c:v>4.583498212553935</c:v>
                </c:pt>
                <c:pt idx="1581">
                  <c:v>4.583498212553935</c:v>
                </c:pt>
                <c:pt idx="1582">
                  <c:v>4.583498212553935</c:v>
                </c:pt>
                <c:pt idx="1583">
                  <c:v>4.583498212553935</c:v>
                </c:pt>
                <c:pt idx="1584">
                  <c:v>4.583498212553935</c:v>
                </c:pt>
                <c:pt idx="1585">
                  <c:v>4.5834982125539341</c:v>
                </c:pt>
                <c:pt idx="1586">
                  <c:v>4.5834982125539341</c:v>
                </c:pt>
                <c:pt idx="1587">
                  <c:v>4.5834982125539341</c:v>
                </c:pt>
                <c:pt idx="1588">
                  <c:v>4.5834982125539341</c:v>
                </c:pt>
                <c:pt idx="1589">
                  <c:v>4.5834982125539341</c:v>
                </c:pt>
                <c:pt idx="1590">
                  <c:v>4.5834982125539341</c:v>
                </c:pt>
                <c:pt idx="1591">
                  <c:v>4.5834982125539332</c:v>
                </c:pt>
                <c:pt idx="1592">
                  <c:v>4.5834982125539332</c:v>
                </c:pt>
                <c:pt idx="1593">
                  <c:v>4.5811052953259761</c:v>
                </c:pt>
                <c:pt idx="1594">
                  <c:v>4.5715336273879714</c:v>
                </c:pt>
                <c:pt idx="1595">
                  <c:v>4.5643548766750621</c:v>
                </c:pt>
                <c:pt idx="1596">
                  <c:v>4.5643548766750621</c:v>
                </c:pt>
                <c:pt idx="1597">
                  <c:v>4.5667477939036294</c:v>
                </c:pt>
                <c:pt idx="1598">
                  <c:v>4.5763194618416332</c:v>
                </c:pt>
                <c:pt idx="1599">
                  <c:v>4.5858911297796388</c:v>
                </c:pt>
                <c:pt idx="1600">
                  <c:v>4.5930698804917913</c:v>
                </c:pt>
                <c:pt idx="1601">
                  <c:v>4.5930698804917922</c:v>
                </c:pt>
                <c:pt idx="1602">
                  <c:v>4.5930698804917922</c:v>
                </c:pt>
                <c:pt idx="1603">
                  <c:v>4.5906769632623252</c:v>
                </c:pt>
                <c:pt idx="1604">
                  <c:v>4.5811052953243205</c:v>
                </c:pt>
                <c:pt idx="1605">
                  <c:v>4.5715336273863159</c:v>
                </c:pt>
                <c:pt idx="1606">
                  <c:v>4.5619619594483112</c:v>
                </c:pt>
                <c:pt idx="1607">
                  <c:v>4.5547832087403766</c:v>
                </c:pt>
                <c:pt idx="1608">
                  <c:v>4.5547832087403766</c:v>
                </c:pt>
                <c:pt idx="1609">
                  <c:v>4.5547832087403766</c:v>
                </c:pt>
                <c:pt idx="1610">
                  <c:v>4.5547832087403766</c:v>
                </c:pt>
                <c:pt idx="1611">
                  <c:v>4.5547832087403766</c:v>
                </c:pt>
                <c:pt idx="1612">
                  <c:v>4.5547832087403766</c:v>
                </c:pt>
                <c:pt idx="1613">
                  <c:v>4.5547832087403766</c:v>
                </c:pt>
                <c:pt idx="1614">
                  <c:v>4.5571761259683337</c:v>
                </c:pt>
                <c:pt idx="1615">
                  <c:v>4.5667477939063392</c:v>
                </c:pt>
                <c:pt idx="1616">
                  <c:v>4.576319461844343</c:v>
                </c:pt>
                <c:pt idx="1617">
                  <c:v>4.5858911297823486</c:v>
                </c:pt>
                <c:pt idx="1618">
                  <c:v>4.5906769632600621</c:v>
                </c:pt>
                <c:pt idx="1619">
                  <c:v>4.5811052953220575</c:v>
                </c:pt>
                <c:pt idx="1620">
                  <c:v>4.5715336273840528</c:v>
                </c:pt>
                <c:pt idx="1621">
                  <c:v>4.5643548766782294</c:v>
                </c:pt>
                <c:pt idx="1622">
                  <c:v>4.5643548766782294</c:v>
                </c:pt>
                <c:pt idx="1623">
                  <c:v>4.5643548766782294</c:v>
                </c:pt>
                <c:pt idx="1624">
                  <c:v>4.5667477939076964</c:v>
                </c:pt>
                <c:pt idx="1625">
                  <c:v>4.576319461845701</c:v>
                </c:pt>
                <c:pt idx="1626">
                  <c:v>4.5858911297837057</c:v>
                </c:pt>
                <c:pt idx="1627">
                  <c:v>4.5954627977217104</c:v>
                </c:pt>
                <c:pt idx="1628">
                  <c:v>4.6026415484296441</c:v>
                </c:pt>
                <c:pt idx="1629">
                  <c:v>4.6026415484296432</c:v>
                </c:pt>
                <c:pt idx="1630">
                  <c:v>4.6026415484296441</c:v>
                </c:pt>
                <c:pt idx="1631">
                  <c:v>4.6026415484296432</c:v>
                </c:pt>
                <c:pt idx="1632">
                  <c:v>4.6026415484296432</c:v>
                </c:pt>
                <c:pt idx="1633">
                  <c:v>4.6026415484296432</c:v>
                </c:pt>
                <c:pt idx="1634">
                  <c:v>4.6002486311955053</c:v>
                </c:pt>
                <c:pt idx="1635">
                  <c:v>4.5906769632575006</c:v>
                </c:pt>
                <c:pt idx="1636">
                  <c:v>4.581105295319496</c:v>
                </c:pt>
                <c:pt idx="1637">
                  <c:v>4.5715336273814913</c:v>
                </c:pt>
                <c:pt idx="1638">
                  <c:v>4.5643548766782294</c:v>
                </c:pt>
                <c:pt idx="1639">
                  <c:v>4.5667477939099532</c:v>
                </c:pt>
                <c:pt idx="1640">
                  <c:v>4.5739265446129194</c:v>
                </c:pt>
                <c:pt idx="1641">
                  <c:v>4.5763194618481151</c:v>
                </c:pt>
                <c:pt idx="1642">
                  <c:v>4.5834982125539385</c:v>
                </c:pt>
                <c:pt idx="1643">
                  <c:v>4.5834982125539385</c:v>
                </c:pt>
                <c:pt idx="1644">
                  <c:v>4.5834982125539385</c:v>
                </c:pt>
                <c:pt idx="1645">
                  <c:v>4.5834982125539385</c:v>
                </c:pt>
                <c:pt idx="1646">
                  <c:v>4.5834982125539394</c:v>
                </c:pt>
                <c:pt idx="1647">
                  <c:v>4.5834982125539385</c:v>
                </c:pt>
                <c:pt idx="1648">
                  <c:v>4.5834982125539394</c:v>
                </c:pt>
                <c:pt idx="1649">
                  <c:v>4.5834982125539385</c:v>
                </c:pt>
                <c:pt idx="1650">
                  <c:v>4.5834982125539385</c:v>
                </c:pt>
                <c:pt idx="1651">
                  <c:v>4.5811052953172391</c:v>
                </c:pt>
                <c:pt idx="1652">
                  <c:v>4.5715336273792344</c:v>
                </c:pt>
                <c:pt idx="1653">
                  <c:v>4.5619619594412297</c:v>
                </c:pt>
                <c:pt idx="1654">
                  <c:v>4.5523902915032251</c:v>
                </c:pt>
                <c:pt idx="1655">
                  <c:v>4.5452115407993583</c:v>
                </c:pt>
                <c:pt idx="1656">
                  <c:v>4.5452115407993592</c:v>
                </c:pt>
                <c:pt idx="1657">
                  <c:v>4.5452115407993592</c:v>
                </c:pt>
                <c:pt idx="1658">
                  <c:v>4.5452115407993583</c:v>
                </c:pt>
                <c:pt idx="1659">
                  <c:v>4.5428186235646155</c:v>
                </c:pt>
                <c:pt idx="1660">
                  <c:v>4.5332469556266108</c:v>
                </c:pt>
                <c:pt idx="1661">
                  <c:v>4.5260682049236447</c:v>
                </c:pt>
                <c:pt idx="1662">
                  <c:v>4.5236752876884498</c:v>
                </c:pt>
                <c:pt idx="1663">
                  <c:v>4.5141036197504443</c:v>
                </c:pt>
                <c:pt idx="1664">
                  <c:v>4.5045319518124405</c:v>
                </c:pt>
                <c:pt idx="1665">
                  <c:v>4.4949602838744349</c:v>
                </c:pt>
                <c:pt idx="1666">
                  <c:v>4.4853886159364302</c:v>
                </c:pt>
                <c:pt idx="1667">
                  <c:v>4.4758169479984256</c:v>
                </c:pt>
                <c:pt idx="1668">
                  <c:v>4.4662452800604209</c:v>
                </c:pt>
                <c:pt idx="1669">
                  <c:v>4.4566736121224162</c:v>
                </c:pt>
                <c:pt idx="1670">
                  <c:v>4.4471019441844106</c:v>
                </c:pt>
                <c:pt idx="1671">
                  <c:v>4.4375302762464059</c:v>
                </c:pt>
                <c:pt idx="1672">
                  <c:v>4.4303515255451016</c:v>
                </c:pt>
                <c:pt idx="1673">
                  <c:v>4.4303515255451016</c:v>
                </c:pt>
                <c:pt idx="1674">
                  <c:v>4.4303515255451016</c:v>
                </c:pt>
                <c:pt idx="1675">
                  <c:v>4.4303515255451016</c:v>
                </c:pt>
                <c:pt idx="1676">
                  <c:v>4.4303515255451016</c:v>
                </c:pt>
                <c:pt idx="1677">
                  <c:v>4.4303515255451016</c:v>
                </c:pt>
                <c:pt idx="1678">
                  <c:v>4.4303515255451016</c:v>
                </c:pt>
                <c:pt idx="1679">
                  <c:v>4.4303515255451016</c:v>
                </c:pt>
                <c:pt idx="1680">
                  <c:v>4.4303515255451016</c:v>
                </c:pt>
                <c:pt idx="1681">
                  <c:v>4.4303515255451016</c:v>
                </c:pt>
                <c:pt idx="1682">
                  <c:v>4.4303515255451016</c:v>
                </c:pt>
                <c:pt idx="1683">
                  <c:v>4.4327444427866247</c:v>
                </c:pt>
                <c:pt idx="1684">
                  <c:v>4.4423161107246294</c:v>
                </c:pt>
                <c:pt idx="1685">
                  <c:v>4.4518877786626341</c:v>
                </c:pt>
                <c:pt idx="1686">
                  <c:v>4.4614594466006388</c:v>
                </c:pt>
                <c:pt idx="1687">
                  <c:v>4.4710311145386434</c:v>
                </c:pt>
                <c:pt idx="1688">
                  <c:v>4.4806027824766481</c:v>
                </c:pt>
                <c:pt idx="1689">
                  <c:v>4.4901744504146528</c:v>
                </c:pt>
                <c:pt idx="1690">
                  <c:v>4.4997461183526584</c:v>
                </c:pt>
                <c:pt idx="1691">
                  <c:v>4.509317786290663</c:v>
                </c:pt>
                <c:pt idx="1692">
                  <c:v>4.5188894542286677</c:v>
                </c:pt>
                <c:pt idx="1693">
                  <c:v>4.5284611221666724</c:v>
                </c:pt>
                <c:pt idx="1694">
                  <c:v>4.5380327901046771</c:v>
                </c:pt>
                <c:pt idx="1695">
                  <c:v>4.5476044580426818</c:v>
                </c:pt>
                <c:pt idx="1696">
                  <c:v>4.5571761259806856</c:v>
                </c:pt>
                <c:pt idx="1697">
                  <c:v>4.5667477939186902</c:v>
                </c:pt>
                <c:pt idx="1698">
                  <c:v>4.5763194618566958</c:v>
                </c:pt>
                <c:pt idx="1699">
                  <c:v>4.5858911297947005</c:v>
                </c:pt>
                <c:pt idx="1700">
                  <c:v>4.5954627977327061</c:v>
                </c:pt>
                <c:pt idx="1701">
                  <c:v>4.6050344656707107</c:v>
                </c:pt>
                <c:pt idx="1702">
                  <c:v>4.6146061336087154</c:v>
                </c:pt>
                <c:pt idx="1703">
                  <c:v>4.6241778015467201</c:v>
                </c:pt>
                <c:pt idx="1704">
                  <c:v>4.6313565522432008</c:v>
                </c:pt>
                <c:pt idx="1705">
                  <c:v>4.6313565522432008</c:v>
                </c:pt>
                <c:pt idx="1706">
                  <c:v>4.6313565522432008</c:v>
                </c:pt>
                <c:pt idx="1707">
                  <c:v>4.6313565522432008</c:v>
                </c:pt>
                <c:pt idx="1708">
                  <c:v>4.6313565522432008</c:v>
                </c:pt>
                <c:pt idx="1709">
                  <c:v>4.6313565522432008</c:v>
                </c:pt>
                <c:pt idx="1710">
                  <c:v>4.6313565522432008</c:v>
                </c:pt>
                <c:pt idx="1711">
                  <c:v>4.6313565522432008</c:v>
                </c:pt>
                <c:pt idx="1712">
                  <c:v>4.6313565522432008</c:v>
                </c:pt>
                <c:pt idx="1713">
                  <c:v>4.6289636349971577</c:v>
                </c:pt>
                <c:pt idx="1714">
                  <c:v>4.619391967059153</c:v>
                </c:pt>
                <c:pt idx="1715">
                  <c:v>4.6098202991211483</c:v>
                </c:pt>
                <c:pt idx="1716">
                  <c:v>4.6002486311831436</c:v>
                </c:pt>
                <c:pt idx="1717">
                  <c:v>4.590676963245139</c:v>
                </c:pt>
                <c:pt idx="1718">
                  <c:v>4.5811052953071343</c:v>
                </c:pt>
                <c:pt idx="1719">
                  <c:v>4.5715336273691296</c:v>
                </c:pt>
                <c:pt idx="1720">
                  <c:v>4.5619619594311249</c:v>
                </c:pt>
                <c:pt idx="1721">
                  <c:v>4.5523902914931211</c:v>
                </c:pt>
                <c:pt idx="1722">
                  <c:v>4.5428186235551165</c:v>
                </c:pt>
                <c:pt idx="1723">
                  <c:v>4.5332469556171118</c:v>
                </c:pt>
                <c:pt idx="1724">
                  <c:v>4.5236752876791062</c:v>
                </c:pt>
                <c:pt idx="1725">
                  <c:v>4.5164965369889583</c:v>
                </c:pt>
                <c:pt idx="1726">
                  <c:v>4.5164965369889583</c:v>
                </c:pt>
                <c:pt idx="1727">
                  <c:v>4.5164965369889583</c:v>
                </c:pt>
                <c:pt idx="1728">
                  <c:v>4.5164965369889583</c:v>
                </c:pt>
                <c:pt idx="1729">
                  <c:v>4.5164965369889574</c:v>
                </c:pt>
                <c:pt idx="1730">
                  <c:v>4.5164965369889574</c:v>
                </c:pt>
                <c:pt idx="1731">
                  <c:v>4.5164965369889574</c:v>
                </c:pt>
                <c:pt idx="1732">
                  <c:v>4.5164965369889574</c:v>
                </c:pt>
                <c:pt idx="1733">
                  <c:v>4.5164965369889574</c:v>
                </c:pt>
                <c:pt idx="1734">
                  <c:v>4.5188894542350013</c:v>
                </c:pt>
                <c:pt idx="1735">
                  <c:v>4.528461122173006</c:v>
                </c:pt>
                <c:pt idx="1736">
                  <c:v>4.5380327901110107</c:v>
                </c:pt>
                <c:pt idx="1737">
                  <c:v>4.5476044580490154</c:v>
                </c:pt>
                <c:pt idx="1738">
                  <c:v>4.5571761259870192</c:v>
                </c:pt>
                <c:pt idx="1739">
                  <c:v>4.5667477939250247</c:v>
                </c:pt>
                <c:pt idx="1740">
                  <c:v>4.5763194618630294</c:v>
                </c:pt>
                <c:pt idx="1741">
                  <c:v>4.5858911298010341</c:v>
                </c:pt>
                <c:pt idx="1742">
                  <c:v>4.5954627977390388</c:v>
                </c:pt>
                <c:pt idx="1743">
                  <c:v>4.6050344656770434</c:v>
                </c:pt>
                <c:pt idx="1744">
                  <c:v>4.6146061336150481</c:v>
                </c:pt>
                <c:pt idx="1745">
                  <c:v>4.6241778015530528</c:v>
                </c:pt>
                <c:pt idx="1746">
                  <c:v>4.6313565522432008</c:v>
                </c:pt>
                <c:pt idx="1747">
                  <c:v>4.6313565522432008</c:v>
                </c:pt>
                <c:pt idx="1748">
                  <c:v>4.628963634991881</c:v>
                </c:pt>
                <c:pt idx="1749">
                  <c:v>4.6193919670538763</c:v>
                </c:pt>
                <c:pt idx="1750">
                  <c:v>4.6098202991158717</c:v>
                </c:pt>
                <c:pt idx="1751">
                  <c:v>4.600248631177867</c:v>
                </c:pt>
                <c:pt idx="1752">
                  <c:v>4.5906769632398623</c:v>
                </c:pt>
                <c:pt idx="1753">
                  <c:v>4.5811052953018576</c:v>
                </c:pt>
                <c:pt idx="1754">
                  <c:v>4.5715336273638529</c:v>
                </c:pt>
                <c:pt idx="1755">
                  <c:v>4.5643548766782249</c:v>
                </c:pt>
                <c:pt idx="1756">
                  <c:v>4.5643548766782249</c:v>
                </c:pt>
                <c:pt idx="1757">
                  <c:v>4.5643548766782249</c:v>
                </c:pt>
                <c:pt idx="1758">
                  <c:v>4.5643548766782249</c:v>
                </c:pt>
                <c:pt idx="1759">
                  <c:v>4.5643548766782249</c:v>
                </c:pt>
                <c:pt idx="1760">
                  <c:v>4.5643548766782249</c:v>
                </c:pt>
                <c:pt idx="1761">
                  <c:v>4.5643548766782249</c:v>
                </c:pt>
                <c:pt idx="1762">
                  <c:v>4.5643548766782249</c:v>
                </c:pt>
                <c:pt idx="1763">
                  <c:v>4.5643548766782249</c:v>
                </c:pt>
                <c:pt idx="1764">
                  <c:v>4.5643548766782249</c:v>
                </c:pt>
                <c:pt idx="1765">
                  <c:v>4.5643548766782249</c:v>
                </c:pt>
                <c:pt idx="1766">
                  <c:v>4.5643548766782249</c:v>
                </c:pt>
                <c:pt idx="1767">
                  <c:v>4.5643548766782249</c:v>
                </c:pt>
                <c:pt idx="1768">
                  <c:v>4.564354876678224</c:v>
                </c:pt>
                <c:pt idx="1769">
                  <c:v>4.5667477939295438</c:v>
                </c:pt>
                <c:pt idx="1770">
                  <c:v>4.5763194618675485</c:v>
                </c:pt>
                <c:pt idx="1771">
                  <c:v>4.5858911298055531</c:v>
                </c:pt>
                <c:pt idx="1772">
                  <c:v>4.5954627977435578</c:v>
                </c:pt>
                <c:pt idx="1773">
                  <c:v>4.6050344656815625</c:v>
                </c:pt>
                <c:pt idx="1774">
                  <c:v>4.6146061336195672</c:v>
                </c:pt>
                <c:pt idx="1775">
                  <c:v>4.6241778015575719</c:v>
                </c:pt>
                <c:pt idx="1776">
                  <c:v>4.6313565522432008</c:v>
                </c:pt>
                <c:pt idx="1777">
                  <c:v>4.6313565522432008</c:v>
                </c:pt>
                <c:pt idx="1778">
                  <c:v>4.6313565522432008</c:v>
                </c:pt>
                <c:pt idx="1779">
                  <c:v>4.6313565522432008</c:v>
                </c:pt>
                <c:pt idx="1780">
                  <c:v>4.6313565522432008</c:v>
                </c:pt>
                <c:pt idx="1781">
                  <c:v>4.6313565522432008</c:v>
                </c:pt>
                <c:pt idx="1782">
                  <c:v>4.6313565522432008</c:v>
                </c:pt>
                <c:pt idx="1783">
                  <c:v>4.6313565522432008</c:v>
                </c:pt>
                <c:pt idx="1784">
                  <c:v>4.6313565522432008</c:v>
                </c:pt>
                <c:pt idx="1785">
                  <c:v>4.6313565522432008</c:v>
                </c:pt>
                <c:pt idx="1786">
                  <c:v>4.6313565522432008</c:v>
                </c:pt>
                <c:pt idx="1787">
                  <c:v>4.6313565522432008</c:v>
                </c:pt>
                <c:pt idx="1788">
                  <c:v>4.6313565522432008</c:v>
                </c:pt>
                <c:pt idx="1789">
                  <c:v>4.6313565522432008</c:v>
                </c:pt>
                <c:pt idx="1790">
                  <c:v>4.6313565522432008</c:v>
                </c:pt>
                <c:pt idx="1791">
                  <c:v>4.6313565522432008</c:v>
                </c:pt>
                <c:pt idx="1792">
                  <c:v>4.6313565522432008</c:v>
                </c:pt>
                <c:pt idx="1793">
                  <c:v>4.6313565522432008</c:v>
                </c:pt>
                <c:pt idx="1794">
                  <c:v>4.6313565522432008</c:v>
                </c:pt>
                <c:pt idx="1795">
                  <c:v>4.6313565522432008</c:v>
                </c:pt>
                <c:pt idx="1796">
                  <c:v>4.6313565522432008</c:v>
                </c:pt>
                <c:pt idx="1797">
                  <c:v>4.6313565522432008</c:v>
                </c:pt>
                <c:pt idx="1798">
                  <c:v>4.6313565522432008</c:v>
                </c:pt>
                <c:pt idx="1799">
                  <c:v>4.6289636349841956</c:v>
                </c:pt>
                <c:pt idx="1800">
                  <c:v>4.6193919670461909</c:v>
                </c:pt>
                <c:pt idx="1801">
                  <c:v>4.6098202991081862</c:v>
                </c:pt>
                <c:pt idx="1802">
                  <c:v>4.6002486311701816</c:v>
                </c:pt>
                <c:pt idx="1803">
                  <c:v>4.5906769632321769</c:v>
                </c:pt>
                <c:pt idx="1804">
                  <c:v>4.5811052952941722</c:v>
                </c:pt>
                <c:pt idx="1805">
                  <c:v>4.5715336273561675</c:v>
                </c:pt>
                <c:pt idx="1806">
                  <c:v>4.5643548766782249</c:v>
                </c:pt>
                <c:pt idx="1807">
                  <c:v>4.5643548766782249</c:v>
                </c:pt>
                <c:pt idx="1808">
                  <c:v>4.5643548766782249</c:v>
                </c:pt>
                <c:pt idx="1809">
                  <c:v>4.5643548766782249</c:v>
                </c:pt>
                <c:pt idx="1810">
                  <c:v>4.5643548766782249</c:v>
                </c:pt>
                <c:pt idx="1811">
                  <c:v>4.5643548766782249</c:v>
                </c:pt>
                <c:pt idx="1812">
                  <c:v>4.5643548766782249</c:v>
                </c:pt>
                <c:pt idx="1813">
                  <c:v>4.5643548766782249</c:v>
                </c:pt>
                <c:pt idx="1814">
                  <c:v>4.5643548766782249</c:v>
                </c:pt>
                <c:pt idx="1815">
                  <c:v>4.5643548766782249</c:v>
                </c:pt>
                <c:pt idx="1816">
                  <c:v>4.5643548766782249</c:v>
                </c:pt>
                <c:pt idx="1817">
                  <c:v>4.5643548766782249</c:v>
                </c:pt>
                <c:pt idx="1818">
                  <c:v>4.5643548766782249</c:v>
                </c:pt>
                <c:pt idx="1819">
                  <c:v>4.564354876678224</c:v>
                </c:pt>
                <c:pt idx="1820">
                  <c:v>4.5667477939372292</c:v>
                </c:pt>
                <c:pt idx="1821">
                  <c:v>4.5763194618752339</c:v>
                </c:pt>
                <c:pt idx="1822">
                  <c:v>4.5834982125507668</c:v>
                </c:pt>
                <c:pt idx="1823">
                  <c:v>4.5834982125507668</c:v>
                </c:pt>
                <c:pt idx="1824">
                  <c:v>4.5834982125507668</c:v>
                </c:pt>
                <c:pt idx="1825">
                  <c:v>4.5834982125507668</c:v>
                </c:pt>
                <c:pt idx="1826">
                  <c:v>4.5834982125507668</c:v>
                </c:pt>
                <c:pt idx="1827">
                  <c:v>4.5811052952907056</c:v>
                </c:pt>
                <c:pt idx="1828">
                  <c:v>4.571533627352701</c:v>
                </c:pt>
                <c:pt idx="1829">
                  <c:v>4.5619619594146963</c:v>
                </c:pt>
                <c:pt idx="1830">
                  <c:v>4.554783208740373</c:v>
                </c:pt>
                <c:pt idx="1831">
                  <c:v>4.554783208740373</c:v>
                </c:pt>
                <c:pt idx="1832">
                  <c:v>4.554783208740373</c:v>
                </c:pt>
                <c:pt idx="1833">
                  <c:v>4.554783208740373</c:v>
                </c:pt>
                <c:pt idx="1834">
                  <c:v>4.554783208740373</c:v>
                </c:pt>
                <c:pt idx="1835">
                  <c:v>4.554783208740373</c:v>
                </c:pt>
                <c:pt idx="1836">
                  <c:v>4.5523902914757919</c:v>
                </c:pt>
                <c:pt idx="1837">
                  <c:v>4.5428186235377872</c:v>
                </c:pt>
                <c:pt idx="1838">
                  <c:v>4.5332469555997816</c:v>
                </c:pt>
                <c:pt idx="1839">
                  <c:v>4.523675287661777</c:v>
                </c:pt>
                <c:pt idx="1840">
                  <c:v>4.5141036197237723</c:v>
                </c:pt>
                <c:pt idx="1841">
                  <c:v>4.5045319517857676</c:v>
                </c:pt>
                <c:pt idx="1842">
                  <c:v>4.4949602838477629</c:v>
                </c:pt>
                <c:pt idx="1843">
                  <c:v>4.4901744504378671</c:v>
                </c:pt>
                <c:pt idx="1844">
                  <c:v>4.4997461183758727</c:v>
                </c:pt>
                <c:pt idx="1845">
                  <c:v>4.5093177863138774</c:v>
                </c:pt>
                <c:pt idx="1846">
                  <c:v>4.518889454251882</c:v>
                </c:pt>
                <c:pt idx="1847">
                  <c:v>4.5284611221898867</c:v>
                </c:pt>
                <c:pt idx="1848">
                  <c:v>4.5380327901278914</c:v>
                </c:pt>
                <c:pt idx="1849">
                  <c:v>4.5476044580658961</c:v>
                </c:pt>
                <c:pt idx="1850">
                  <c:v>4.5571761260039008</c:v>
                </c:pt>
                <c:pt idx="1851">
                  <c:v>4.5643548766782249</c:v>
                </c:pt>
                <c:pt idx="1852">
                  <c:v>4.5643548766782249</c:v>
                </c:pt>
                <c:pt idx="1853">
                  <c:v>4.5643548766782249</c:v>
                </c:pt>
                <c:pt idx="1854">
                  <c:v>4.5643548766782249</c:v>
                </c:pt>
                <c:pt idx="1855">
                  <c:v>4.564354876678224</c:v>
                </c:pt>
                <c:pt idx="1856">
                  <c:v>4.564354876678224</c:v>
                </c:pt>
                <c:pt idx="1857">
                  <c:v>4.5667477939428052</c:v>
                </c:pt>
                <c:pt idx="1858">
                  <c:v>4.5763194618808098</c:v>
                </c:pt>
                <c:pt idx="1859">
                  <c:v>4.5858911298188145</c:v>
                </c:pt>
                <c:pt idx="1860">
                  <c:v>4.5954627977568201</c:v>
                </c:pt>
                <c:pt idx="1861">
                  <c:v>4.6050344656948248</c:v>
                </c:pt>
                <c:pt idx="1862">
                  <c:v>4.6146061336328295</c:v>
                </c:pt>
                <c:pt idx="1863">
                  <c:v>4.6241778015708341</c:v>
                </c:pt>
                <c:pt idx="1864">
                  <c:v>4.6313565522432008</c:v>
                </c:pt>
                <c:pt idx="1865">
                  <c:v>4.6313565522432008</c:v>
                </c:pt>
                <c:pt idx="1866">
                  <c:v>4.6313565522432008</c:v>
                </c:pt>
                <c:pt idx="1867">
                  <c:v>4.6313565522432008</c:v>
                </c:pt>
                <c:pt idx="1868">
                  <c:v>4.6313565522432008</c:v>
                </c:pt>
                <c:pt idx="1869">
                  <c:v>4.6289636349736485</c:v>
                </c:pt>
                <c:pt idx="1870">
                  <c:v>4.6193919670356438</c:v>
                </c:pt>
                <c:pt idx="1871">
                  <c:v>4.6098202990976391</c:v>
                </c:pt>
                <c:pt idx="1872">
                  <c:v>4.6002486311596344</c:v>
                </c:pt>
                <c:pt idx="1873">
                  <c:v>4.5906769632216298</c:v>
                </c:pt>
                <c:pt idx="1874">
                  <c:v>4.5811052952836251</c:v>
                </c:pt>
                <c:pt idx="1875">
                  <c:v>4.5715336273456204</c:v>
                </c:pt>
                <c:pt idx="1876">
                  <c:v>4.5619619594076157</c:v>
                </c:pt>
                <c:pt idx="1877">
                  <c:v>4.554783208740373</c:v>
                </c:pt>
                <c:pt idx="1878">
                  <c:v>4.554783208740373</c:v>
                </c:pt>
                <c:pt idx="1879">
                  <c:v>4.554783208740373</c:v>
                </c:pt>
                <c:pt idx="1880">
                  <c:v>4.5547832087403721</c:v>
                </c:pt>
                <c:pt idx="1881">
                  <c:v>4.5523902914690098</c:v>
                </c:pt>
                <c:pt idx="1882">
                  <c:v>4.5428186235310051</c:v>
                </c:pt>
                <c:pt idx="1883">
                  <c:v>4.5332469555930004</c:v>
                </c:pt>
                <c:pt idx="1884">
                  <c:v>4.5236752876549966</c:v>
                </c:pt>
                <c:pt idx="1885">
                  <c:v>4.514103619716991</c:v>
                </c:pt>
                <c:pt idx="1886">
                  <c:v>4.5069248690511055</c:v>
                </c:pt>
                <c:pt idx="1887">
                  <c:v>4.5069248690511063</c:v>
                </c:pt>
                <c:pt idx="1888">
                  <c:v>4.5069248690511063</c:v>
                </c:pt>
                <c:pt idx="1889">
                  <c:v>4.5069248690511063</c:v>
                </c:pt>
                <c:pt idx="1890">
                  <c:v>4.5069248690479391</c:v>
                </c:pt>
                <c:pt idx="1891">
                  <c:v>4.5069248690479391</c:v>
                </c:pt>
                <c:pt idx="1892">
                  <c:v>4.5069248690479391</c:v>
                </c:pt>
                <c:pt idx="1893">
                  <c:v>4.50692486904794</c:v>
                </c:pt>
                <c:pt idx="1894">
                  <c:v>4.50692486904794</c:v>
                </c:pt>
                <c:pt idx="1895">
                  <c:v>4.50692486904794</c:v>
                </c:pt>
                <c:pt idx="1896">
                  <c:v>4.50692486904794</c:v>
                </c:pt>
                <c:pt idx="1897">
                  <c:v>4.50692486904794</c:v>
                </c:pt>
                <c:pt idx="1898">
                  <c:v>4.5045319517771771</c:v>
                </c:pt>
                <c:pt idx="1899">
                  <c:v>4.4949602838391725</c:v>
                </c:pt>
                <c:pt idx="1900">
                  <c:v>4.4853886159011678</c:v>
                </c:pt>
                <c:pt idx="1901">
                  <c:v>4.4782098652375435</c:v>
                </c:pt>
                <c:pt idx="1902">
                  <c:v>4.4806027825089059</c:v>
                </c:pt>
                <c:pt idx="1903">
                  <c:v>4.4901744504469105</c:v>
                </c:pt>
                <c:pt idx="1904">
                  <c:v>4.4997461183849152</c:v>
                </c:pt>
                <c:pt idx="1905">
                  <c:v>4.5093177863229199</c:v>
                </c:pt>
                <c:pt idx="1906">
                  <c:v>4.5188894542609246</c:v>
                </c:pt>
                <c:pt idx="1907">
                  <c:v>4.5260682049268102</c:v>
                </c:pt>
                <c:pt idx="1908">
                  <c:v>4.5260682049268111</c:v>
                </c:pt>
                <c:pt idx="1909">
                  <c:v>4.5260682049268102</c:v>
                </c:pt>
                <c:pt idx="1910">
                  <c:v>4.5260682049268102</c:v>
                </c:pt>
                <c:pt idx="1911">
                  <c:v>4.5284611221995288</c:v>
                </c:pt>
                <c:pt idx="1912">
                  <c:v>4.5380327901375335</c:v>
                </c:pt>
                <c:pt idx="1913">
                  <c:v>4.5476044580755381</c:v>
                </c:pt>
                <c:pt idx="1914">
                  <c:v>4.5547832087372049</c:v>
                </c:pt>
                <c:pt idx="1915">
                  <c:v>4.5547832087372049</c:v>
                </c:pt>
                <c:pt idx="1916">
                  <c:v>4.5547832087372049</c:v>
                </c:pt>
                <c:pt idx="1917">
                  <c:v>4.5547832087372049</c:v>
                </c:pt>
                <c:pt idx="1918">
                  <c:v>4.5547832087372058</c:v>
                </c:pt>
                <c:pt idx="1919">
                  <c:v>4.5547832087372058</c:v>
                </c:pt>
                <c:pt idx="1920">
                  <c:v>4.5547832087372058</c:v>
                </c:pt>
                <c:pt idx="1921">
                  <c:v>4.5547832087372058</c:v>
                </c:pt>
                <c:pt idx="1922">
                  <c:v>4.5499973741852822</c:v>
                </c:pt>
                <c:pt idx="1923">
                  <c:v>4.5332469555869679</c:v>
                </c:pt>
                <c:pt idx="1924">
                  <c:v>4.5236752876489632</c:v>
                </c:pt>
                <c:pt idx="1925">
                  <c:v>4.5141036197109585</c:v>
                </c:pt>
                <c:pt idx="1926">
                  <c:v>4.5045319517729538</c:v>
                </c:pt>
                <c:pt idx="1927">
                  <c:v>4.4949602838349492</c:v>
                </c:pt>
                <c:pt idx="1928">
                  <c:v>4.4877815331753919</c:v>
                </c:pt>
                <c:pt idx="1929">
                  <c:v>4.4877815331753919</c:v>
                </c:pt>
                <c:pt idx="1930">
                  <c:v>4.4877815331753919</c:v>
                </c:pt>
                <c:pt idx="1931">
                  <c:v>4.4877815331753919</c:v>
                </c:pt>
                <c:pt idx="1932">
                  <c:v>4.4853886158963387</c:v>
                </c:pt>
                <c:pt idx="1933">
                  <c:v>4.4782098652375346</c:v>
                </c:pt>
                <c:pt idx="1934">
                  <c:v>4.4758169479581813</c:v>
                </c:pt>
                <c:pt idx="1935">
                  <c:v>4.4686381972965155</c:v>
                </c:pt>
                <c:pt idx="1936">
                  <c:v>4.4686381972965155</c:v>
                </c:pt>
                <c:pt idx="1937">
                  <c:v>4.4710311145763191</c:v>
                </c:pt>
                <c:pt idx="1938">
                  <c:v>4.4806027825143238</c:v>
                </c:pt>
                <c:pt idx="1939">
                  <c:v>4.4901744504523284</c:v>
                </c:pt>
                <c:pt idx="1940">
                  <c:v>4.4973532011100765</c:v>
                </c:pt>
                <c:pt idx="1941">
                  <c:v>4.4997461183904806</c:v>
                </c:pt>
                <c:pt idx="1942">
                  <c:v>4.5093177863284852</c:v>
                </c:pt>
                <c:pt idx="1943">
                  <c:v>4.518889454263328</c:v>
                </c:pt>
                <c:pt idx="1944">
                  <c:v>4.5260682049236385</c:v>
                </c:pt>
                <c:pt idx="1945">
                  <c:v>4.5260682049236385</c:v>
                </c:pt>
                <c:pt idx="1946">
                  <c:v>4.5260682049236394</c:v>
                </c:pt>
                <c:pt idx="1947">
                  <c:v>4.5284611222049538</c:v>
                </c:pt>
                <c:pt idx="1948">
                  <c:v>4.5356398728614966</c:v>
                </c:pt>
                <c:pt idx="1949">
                  <c:v>4.5356398728646621</c:v>
                </c:pt>
                <c:pt idx="1950">
                  <c:v>4.5356398728646621</c:v>
                </c:pt>
                <c:pt idx="1951">
                  <c:v>4.5356398728646621</c:v>
                </c:pt>
                <c:pt idx="1952">
                  <c:v>4.5356398728646621</c:v>
                </c:pt>
                <c:pt idx="1953">
                  <c:v>4.5380327901437143</c:v>
                </c:pt>
                <c:pt idx="1954">
                  <c:v>4.5452115408025193</c:v>
                </c:pt>
                <c:pt idx="1955">
                  <c:v>4.5476044580818726</c:v>
                </c:pt>
                <c:pt idx="1956">
                  <c:v>4.5571761260198773</c:v>
                </c:pt>
                <c:pt idx="1957">
                  <c:v>4.566747793957882</c:v>
                </c:pt>
                <c:pt idx="1958">
                  <c:v>4.5739265446160813</c:v>
                </c:pt>
                <c:pt idx="1959">
                  <c:v>4.5739265446160813</c:v>
                </c:pt>
                <c:pt idx="1960">
                  <c:v>4.5739265446160813</c:v>
                </c:pt>
                <c:pt idx="1961">
                  <c:v>4.5763194618963388</c:v>
                </c:pt>
                <c:pt idx="1962">
                  <c:v>4.5834982125539385</c:v>
                </c:pt>
                <c:pt idx="1963">
                  <c:v>4.5834982125539385</c:v>
                </c:pt>
                <c:pt idx="1964">
                  <c:v>4.5858911298346428</c:v>
                </c:pt>
                <c:pt idx="1965">
                  <c:v>4.5954627977726483</c:v>
                </c:pt>
                <c:pt idx="1966">
                  <c:v>4.605034465710653</c:v>
                </c:pt>
                <c:pt idx="1967">
                  <c:v>4.6146061336486577</c:v>
                </c:pt>
                <c:pt idx="1968">
                  <c:v>4.6217848843053488</c:v>
                </c:pt>
                <c:pt idx="1969">
                  <c:v>4.6241778015868098</c:v>
                </c:pt>
                <c:pt idx="1970">
                  <c:v>4.6313565522432008</c:v>
                </c:pt>
                <c:pt idx="1971">
                  <c:v>4.6313565522432008</c:v>
                </c:pt>
                <c:pt idx="1972">
                  <c:v>4.6313565522432008</c:v>
                </c:pt>
                <c:pt idx="1973">
                  <c:v>4.6313565522432008</c:v>
                </c:pt>
                <c:pt idx="1974">
                  <c:v>4.6313565522432008</c:v>
                </c:pt>
                <c:pt idx="1975">
                  <c:v>4.6313565522432008</c:v>
                </c:pt>
                <c:pt idx="1976">
                  <c:v>4.6313565522432008</c:v>
                </c:pt>
                <c:pt idx="1977">
                  <c:v>4.6313565522432008</c:v>
                </c:pt>
              </c:numCache>
            </c:numRef>
          </c:yVal>
          <c:smooth val="0"/>
          <c:extLst>
            <c:ext xmlns:c16="http://schemas.microsoft.com/office/drawing/2014/chart" uri="{C3380CC4-5D6E-409C-BE32-E72D297353CC}">
              <c16:uniqueId val="{00000000-025A-4BFB-910F-8BA27B4BFBB3}"/>
            </c:ext>
          </c:extLst>
        </c:ser>
        <c:ser>
          <c:idx val="1"/>
          <c:order val="1"/>
          <c:tx>
            <c:v>output</c:v>
          </c:tx>
          <c:spPr>
            <a:ln w="19050" cap="rnd">
              <a:solidFill>
                <a:schemeClr val="accent2"/>
              </a:solidFill>
              <a:round/>
            </a:ln>
            <a:effectLst/>
          </c:spPr>
          <c:marker>
            <c:symbol val="none"/>
          </c:marker>
          <c:xVal>
            <c:numRef>
              <c:f>ボルテージフォロワ回路解析!$I$13:$I$1991</c:f>
              <c:numCache>
                <c:formatCode>General</c:formatCode>
                <c:ptCount val="1979"/>
                <c:pt idx="0">
                  <c:v>9.9999999999948221E-3</c:v>
                </c:pt>
                <c:pt idx="1">
                  <c:v>1.1000000000010567E-2</c:v>
                </c:pt>
                <c:pt idx="2">
                  <c:v>1.1999999999972102E-2</c:v>
                </c:pt>
                <c:pt idx="3">
                  <c:v>1.2999999999987848E-2</c:v>
                </c:pt>
                <c:pt idx="4">
                  <c:v>1.4000000000003593E-2</c:v>
                </c:pt>
                <c:pt idx="5">
                  <c:v>1.4999999999965128E-2</c:v>
                </c:pt>
                <c:pt idx="6">
                  <c:v>1.5999999999980873E-2</c:v>
                </c:pt>
                <c:pt idx="7">
                  <c:v>1.6999999999996619E-2</c:v>
                </c:pt>
                <c:pt idx="8">
                  <c:v>1.7999999999958154E-2</c:v>
                </c:pt>
                <c:pt idx="9">
                  <c:v>1.8999999999973899E-2</c:v>
                </c:pt>
                <c:pt idx="10">
                  <c:v>1.9999999999989644E-2</c:v>
                </c:pt>
                <c:pt idx="11">
                  <c:v>2.1000000000005389E-2</c:v>
                </c:pt>
                <c:pt idx="12">
                  <c:v>2.1999999999966924E-2</c:v>
                </c:pt>
                <c:pt idx="13">
                  <c:v>2.299999999998267E-2</c:v>
                </c:pt>
                <c:pt idx="14">
                  <c:v>2.3999999999998415E-2</c:v>
                </c:pt>
                <c:pt idx="15">
                  <c:v>2.499999999995995E-2</c:v>
                </c:pt>
                <c:pt idx="16">
                  <c:v>2.5999999999975695E-2</c:v>
                </c:pt>
                <c:pt idx="17">
                  <c:v>2.6999999999991441E-2</c:v>
                </c:pt>
                <c:pt idx="18">
                  <c:v>2.8000000000007186E-2</c:v>
                </c:pt>
                <c:pt idx="19">
                  <c:v>2.8999999999968721E-2</c:v>
                </c:pt>
                <c:pt idx="20">
                  <c:v>2.9999999999984466E-2</c:v>
                </c:pt>
                <c:pt idx="21">
                  <c:v>3.1000000000000211E-2</c:v>
                </c:pt>
                <c:pt idx="22">
                  <c:v>3.1999999999961747E-2</c:v>
                </c:pt>
                <c:pt idx="23">
                  <c:v>3.2999999999977492E-2</c:v>
                </c:pt>
                <c:pt idx="24">
                  <c:v>3.3999999999993237E-2</c:v>
                </c:pt>
                <c:pt idx="25">
                  <c:v>3.5000000000008982E-2</c:v>
                </c:pt>
                <c:pt idx="26">
                  <c:v>3.5999999999970514E-2</c:v>
                </c:pt>
                <c:pt idx="27">
                  <c:v>3.6999999999986266E-2</c:v>
                </c:pt>
                <c:pt idx="28">
                  <c:v>3.8000000000002004E-2</c:v>
                </c:pt>
                <c:pt idx="29">
                  <c:v>3.8999999999963543E-2</c:v>
                </c:pt>
                <c:pt idx="30">
                  <c:v>3.9999999999979288E-2</c:v>
                </c:pt>
                <c:pt idx="31">
                  <c:v>4.0999999999995033E-2</c:v>
                </c:pt>
                <c:pt idx="32">
                  <c:v>4.2000000000010779E-2</c:v>
                </c:pt>
                <c:pt idx="33">
                  <c:v>4.299999999997231E-2</c:v>
                </c:pt>
                <c:pt idx="34">
                  <c:v>4.3999999999988063E-2</c:v>
                </c:pt>
                <c:pt idx="35">
                  <c:v>4.5000000000003801E-2</c:v>
                </c:pt>
                <c:pt idx="36">
                  <c:v>4.5999999999965339E-2</c:v>
                </c:pt>
                <c:pt idx="37">
                  <c:v>4.6999999999981085E-2</c:v>
                </c:pt>
                <c:pt idx="38">
                  <c:v>4.799999999999683E-2</c:v>
                </c:pt>
                <c:pt idx="39">
                  <c:v>4.8999999999958369E-2</c:v>
                </c:pt>
                <c:pt idx="40">
                  <c:v>4.9999999999974107E-2</c:v>
                </c:pt>
                <c:pt idx="41">
                  <c:v>5.0999999999989859E-2</c:v>
                </c:pt>
                <c:pt idx="42">
                  <c:v>5.2000000000005597E-2</c:v>
                </c:pt>
                <c:pt idx="43">
                  <c:v>5.2999999999967136E-2</c:v>
                </c:pt>
                <c:pt idx="44">
                  <c:v>5.3999999999982881E-2</c:v>
                </c:pt>
                <c:pt idx="45">
                  <c:v>5.4999999999998626E-2</c:v>
                </c:pt>
                <c:pt idx="46">
                  <c:v>5.5999999999960165E-2</c:v>
                </c:pt>
                <c:pt idx="47">
                  <c:v>5.6999999999975903E-2</c:v>
                </c:pt>
                <c:pt idx="48">
                  <c:v>5.7999999999991655E-2</c:v>
                </c:pt>
                <c:pt idx="49">
                  <c:v>5.9000000000007394E-2</c:v>
                </c:pt>
                <c:pt idx="50">
                  <c:v>5.9999999999968932E-2</c:v>
                </c:pt>
                <c:pt idx="51">
                  <c:v>6.0999999999984678E-2</c:v>
                </c:pt>
                <c:pt idx="52">
                  <c:v>6.2000000000000423E-2</c:v>
                </c:pt>
                <c:pt idx="53">
                  <c:v>6.2999999999961961E-2</c:v>
                </c:pt>
                <c:pt idx="54">
                  <c:v>6.39999999999777E-2</c:v>
                </c:pt>
                <c:pt idx="55">
                  <c:v>6.4999999999993452E-2</c:v>
                </c:pt>
                <c:pt idx="56">
                  <c:v>6.600000000000919E-2</c:v>
                </c:pt>
                <c:pt idx="57">
                  <c:v>6.6999999999970722E-2</c:v>
                </c:pt>
                <c:pt idx="58">
                  <c:v>6.7999999999986474E-2</c:v>
                </c:pt>
                <c:pt idx="59">
                  <c:v>6.9000000000002226E-2</c:v>
                </c:pt>
                <c:pt idx="60">
                  <c:v>6.9999999999963758E-2</c:v>
                </c:pt>
                <c:pt idx="61">
                  <c:v>7.0999999999979496E-2</c:v>
                </c:pt>
                <c:pt idx="62">
                  <c:v>7.1999999999995248E-2</c:v>
                </c:pt>
                <c:pt idx="63">
                  <c:v>7.299999999995678E-2</c:v>
                </c:pt>
                <c:pt idx="64">
                  <c:v>7.3999999999972532E-2</c:v>
                </c:pt>
                <c:pt idx="65">
                  <c:v>7.499999999998827E-2</c:v>
                </c:pt>
                <c:pt idx="66">
                  <c:v>7.6000000000004009E-2</c:v>
                </c:pt>
                <c:pt idx="67">
                  <c:v>7.6999999999965554E-2</c:v>
                </c:pt>
                <c:pt idx="68">
                  <c:v>7.7999999999981293E-2</c:v>
                </c:pt>
                <c:pt idx="69">
                  <c:v>7.8999999999997045E-2</c:v>
                </c:pt>
                <c:pt idx="70">
                  <c:v>7.9999999999958576E-2</c:v>
                </c:pt>
                <c:pt idx="71">
                  <c:v>8.0999999999974315E-2</c:v>
                </c:pt>
                <c:pt idx="72">
                  <c:v>8.1999999999990067E-2</c:v>
                </c:pt>
                <c:pt idx="73">
                  <c:v>8.3000000000005819E-2</c:v>
                </c:pt>
                <c:pt idx="74">
                  <c:v>8.3999999999967351E-2</c:v>
                </c:pt>
                <c:pt idx="75">
                  <c:v>8.4999999999983089E-2</c:v>
                </c:pt>
                <c:pt idx="76">
                  <c:v>8.5999999999998841E-2</c:v>
                </c:pt>
                <c:pt idx="77">
                  <c:v>8.6999999999960373E-2</c:v>
                </c:pt>
                <c:pt idx="78">
                  <c:v>8.7999999999976125E-2</c:v>
                </c:pt>
                <c:pt idx="79">
                  <c:v>8.8999999999991863E-2</c:v>
                </c:pt>
                <c:pt idx="80">
                  <c:v>9.0000000000007602E-2</c:v>
                </c:pt>
                <c:pt idx="81">
                  <c:v>9.0999999999969147E-2</c:v>
                </c:pt>
                <c:pt idx="82">
                  <c:v>9.1999999999984886E-2</c:v>
                </c:pt>
                <c:pt idx="83">
                  <c:v>9.3000000000000638E-2</c:v>
                </c:pt>
                <c:pt idx="84">
                  <c:v>9.3999999999962169E-2</c:v>
                </c:pt>
                <c:pt idx="85">
                  <c:v>9.4999999999977908E-2</c:v>
                </c:pt>
                <c:pt idx="86">
                  <c:v>9.599999999999366E-2</c:v>
                </c:pt>
                <c:pt idx="87">
                  <c:v>9.7000000000009412E-2</c:v>
                </c:pt>
                <c:pt idx="88">
                  <c:v>9.7999999999970944E-2</c:v>
                </c:pt>
                <c:pt idx="89">
                  <c:v>9.8999999999986682E-2</c:v>
                </c:pt>
                <c:pt idx="90">
                  <c:v>0.10000000000000243</c:v>
                </c:pt>
                <c:pt idx="91">
                  <c:v>0.10099999999996397</c:v>
                </c:pt>
                <c:pt idx="92">
                  <c:v>0.10199999999997972</c:v>
                </c:pt>
                <c:pt idx="93">
                  <c:v>0.10299999999999546</c:v>
                </c:pt>
                <c:pt idx="94">
                  <c:v>0.10399999999995699</c:v>
                </c:pt>
                <c:pt idx="95">
                  <c:v>0.10499999999997274</c:v>
                </c:pt>
                <c:pt idx="96">
                  <c:v>0.10599999999998848</c:v>
                </c:pt>
                <c:pt idx="97">
                  <c:v>0.10700000000000423</c:v>
                </c:pt>
                <c:pt idx="98">
                  <c:v>0.10799999999996576</c:v>
                </c:pt>
                <c:pt idx="99">
                  <c:v>0.1089999999999815</c:v>
                </c:pt>
                <c:pt idx="100">
                  <c:v>0.10999999999999725</c:v>
                </c:pt>
                <c:pt idx="101">
                  <c:v>0.11099999999995878</c:v>
                </c:pt>
                <c:pt idx="102">
                  <c:v>0.11199999999997454</c:v>
                </c:pt>
                <c:pt idx="103">
                  <c:v>0.11299999999999027</c:v>
                </c:pt>
                <c:pt idx="104">
                  <c:v>0.11400000000000603</c:v>
                </c:pt>
                <c:pt idx="105">
                  <c:v>0.11499999999996756</c:v>
                </c:pt>
                <c:pt idx="106">
                  <c:v>0.11599999999998331</c:v>
                </c:pt>
                <c:pt idx="107">
                  <c:v>0.11699999999999905</c:v>
                </c:pt>
                <c:pt idx="108">
                  <c:v>0.11799999999996058</c:v>
                </c:pt>
                <c:pt idx="109">
                  <c:v>0.11899999999997633</c:v>
                </c:pt>
                <c:pt idx="110">
                  <c:v>0.11999999999999207</c:v>
                </c:pt>
                <c:pt idx="111">
                  <c:v>0.12100000000000782</c:v>
                </c:pt>
                <c:pt idx="112">
                  <c:v>0.12199999999996936</c:v>
                </c:pt>
                <c:pt idx="113">
                  <c:v>0.12299999999998509</c:v>
                </c:pt>
                <c:pt idx="114">
                  <c:v>0.12400000000000085</c:v>
                </c:pt>
                <c:pt idx="115">
                  <c:v>0.12499999999996238</c:v>
                </c:pt>
                <c:pt idx="116">
                  <c:v>0.12599999999997813</c:v>
                </c:pt>
                <c:pt idx="117">
                  <c:v>0.12699999999999387</c:v>
                </c:pt>
                <c:pt idx="118">
                  <c:v>0.12800000000000961</c:v>
                </c:pt>
                <c:pt idx="119">
                  <c:v>0.12899999999997114</c:v>
                </c:pt>
                <c:pt idx="120">
                  <c:v>0.1299999999999869</c:v>
                </c:pt>
                <c:pt idx="121">
                  <c:v>0.13100000000000264</c:v>
                </c:pt>
                <c:pt idx="122">
                  <c:v>0.13199999999996417</c:v>
                </c:pt>
                <c:pt idx="123">
                  <c:v>0.13299999999997991</c:v>
                </c:pt>
                <c:pt idx="124">
                  <c:v>0.13399999999999568</c:v>
                </c:pt>
                <c:pt idx="125">
                  <c:v>0.13499999999995721</c:v>
                </c:pt>
                <c:pt idx="126">
                  <c:v>0.13599999999997295</c:v>
                </c:pt>
                <c:pt idx="127">
                  <c:v>0.13699999999998869</c:v>
                </c:pt>
                <c:pt idx="128">
                  <c:v>0.13800000000000445</c:v>
                </c:pt>
                <c:pt idx="129">
                  <c:v>0.13899999999996598</c:v>
                </c:pt>
                <c:pt idx="130">
                  <c:v>0.13999999999998172</c:v>
                </c:pt>
                <c:pt idx="131">
                  <c:v>0.14099999999999746</c:v>
                </c:pt>
                <c:pt idx="132">
                  <c:v>0.14199999999995899</c:v>
                </c:pt>
                <c:pt idx="133">
                  <c:v>0.14299999999997476</c:v>
                </c:pt>
                <c:pt idx="134">
                  <c:v>0.1439999999999905</c:v>
                </c:pt>
                <c:pt idx="135">
                  <c:v>0.14500000000000624</c:v>
                </c:pt>
                <c:pt idx="136">
                  <c:v>0.14599999999996777</c:v>
                </c:pt>
                <c:pt idx="137">
                  <c:v>0.1469999999999835</c:v>
                </c:pt>
                <c:pt idx="138">
                  <c:v>0.14799999999999927</c:v>
                </c:pt>
                <c:pt idx="139">
                  <c:v>0.1489999999999608</c:v>
                </c:pt>
                <c:pt idx="140">
                  <c:v>0.14999999999997654</c:v>
                </c:pt>
                <c:pt idx="141">
                  <c:v>0.15099999999999228</c:v>
                </c:pt>
                <c:pt idx="142">
                  <c:v>0.15200000000000802</c:v>
                </c:pt>
                <c:pt idx="143">
                  <c:v>0.15299999999996958</c:v>
                </c:pt>
                <c:pt idx="144">
                  <c:v>0.15399999999998532</c:v>
                </c:pt>
                <c:pt idx="145">
                  <c:v>0.15500000000000105</c:v>
                </c:pt>
                <c:pt idx="146">
                  <c:v>0.15599999999996259</c:v>
                </c:pt>
                <c:pt idx="147">
                  <c:v>0.15699999999997832</c:v>
                </c:pt>
                <c:pt idx="148">
                  <c:v>0.15799999999999409</c:v>
                </c:pt>
                <c:pt idx="149">
                  <c:v>0.15900000000000983</c:v>
                </c:pt>
                <c:pt idx="150">
                  <c:v>0.15999999999997136</c:v>
                </c:pt>
                <c:pt idx="151">
                  <c:v>0.1609999999999871</c:v>
                </c:pt>
                <c:pt idx="152">
                  <c:v>0.16200000000000286</c:v>
                </c:pt>
                <c:pt idx="153">
                  <c:v>0.1629999999999644</c:v>
                </c:pt>
                <c:pt idx="154">
                  <c:v>0.16399999999998013</c:v>
                </c:pt>
                <c:pt idx="155">
                  <c:v>0.16499999999999587</c:v>
                </c:pt>
                <c:pt idx="156">
                  <c:v>0.1659999999999574</c:v>
                </c:pt>
                <c:pt idx="157">
                  <c:v>0.16699999999997317</c:v>
                </c:pt>
                <c:pt idx="158">
                  <c:v>0.16799999999998891</c:v>
                </c:pt>
                <c:pt idx="159">
                  <c:v>0.16900000000000465</c:v>
                </c:pt>
                <c:pt idx="160">
                  <c:v>0.16999999999996618</c:v>
                </c:pt>
                <c:pt idx="161">
                  <c:v>0.17099999999998194</c:v>
                </c:pt>
                <c:pt idx="162">
                  <c:v>0.17199999999999768</c:v>
                </c:pt>
                <c:pt idx="163">
                  <c:v>0.17299999999995921</c:v>
                </c:pt>
                <c:pt idx="164">
                  <c:v>0.17399999999997495</c:v>
                </c:pt>
                <c:pt idx="165">
                  <c:v>0.17499999999999069</c:v>
                </c:pt>
                <c:pt idx="166">
                  <c:v>0.17600000000000646</c:v>
                </c:pt>
                <c:pt idx="167">
                  <c:v>0.17699999999996799</c:v>
                </c:pt>
                <c:pt idx="168">
                  <c:v>0.17799999999998373</c:v>
                </c:pt>
                <c:pt idx="169">
                  <c:v>0.17899999999999947</c:v>
                </c:pt>
                <c:pt idx="170">
                  <c:v>0.179999999999961</c:v>
                </c:pt>
                <c:pt idx="171">
                  <c:v>0.18099999999997676</c:v>
                </c:pt>
                <c:pt idx="172">
                  <c:v>0.1819999999999925</c:v>
                </c:pt>
                <c:pt idx="173">
                  <c:v>0.18300000000000824</c:v>
                </c:pt>
                <c:pt idx="174">
                  <c:v>0.18399999999996977</c:v>
                </c:pt>
                <c:pt idx="175">
                  <c:v>0.18499999999998551</c:v>
                </c:pt>
                <c:pt idx="176">
                  <c:v>0.18600000000000128</c:v>
                </c:pt>
                <c:pt idx="177">
                  <c:v>0.18699999999996281</c:v>
                </c:pt>
                <c:pt idx="178">
                  <c:v>0.18799999999997855</c:v>
                </c:pt>
                <c:pt idx="179">
                  <c:v>0.18899999999999428</c:v>
                </c:pt>
                <c:pt idx="180">
                  <c:v>0.19000000000001005</c:v>
                </c:pt>
                <c:pt idx="181">
                  <c:v>0.19099999999997158</c:v>
                </c:pt>
                <c:pt idx="182">
                  <c:v>0.19199999999998732</c:v>
                </c:pt>
                <c:pt idx="183">
                  <c:v>0.19300000000000306</c:v>
                </c:pt>
                <c:pt idx="184">
                  <c:v>0.19399999999996459</c:v>
                </c:pt>
                <c:pt idx="185">
                  <c:v>0.19499999999998036</c:v>
                </c:pt>
                <c:pt idx="186">
                  <c:v>0.19599999999999609</c:v>
                </c:pt>
                <c:pt idx="187">
                  <c:v>0.19699999999995763</c:v>
                </c:pt>
                <c:pt idx="188">
                  <c:v>0.19799999999997336</c:v>
                </c:pt>
                <c:pt idx="189">
                  <c:v>0.19899999999998913</c:v>
                </c:pt>
                <c:pt idx="190">
                  <c:v>0.20000000000000487</c:v>
                </c:pt>
                <c:pt idx="191">
                  <c:v>0.2009999999999664</c:v>
                </c:pt>
                <c:pt idx="192">
                  <c:v>0.20199999999998214</c:v>
                </c:pt>
                <c:pt idx="193">
                  <c:v>0.20299999999999788</c:v>
                </c:pt>
                <c:pt idx="194">
                  <c:v>0.20399999999995944</c:v>
                </c:pt>
                <c:pt idx="195">
                  <c:v>0.20499999999997517</c:v>
                </c:pt>
                <c:pt idx="196">
                  <c:v>0.20599999999999091</c:v>
                </c:pt>
                <c:pt idx="197">
                  <c:v>0.20700000000000665</c:v>
                </c:pt>
                <c:pt idx="198">
                  <c:v>0.20799999999996818</c:v>
                </c:pt>
                <c:pt idx="199">
                  <c:v>0.20899999999998395</c:v>
                </c:pt>
                <c:pt idx="200">
                  <c:v>0.20999999999999969</c:v>
                </c:pt>
                <c:pt idx="201">
                  <c:v>0.21099999999996122</c:v>
                </c:pt>
                <c:pt idx="202">
                  <c:v>0.21199999999997696</c:v>
                </c:pt>
                <c:pt idx="203">
                  <c:v>0.2129999999999927</c:v>
                </c:pt>
                <c:pt idx="204">
                  <c:v>0.21400000000000846</c:v>
                </c:pt>
                <c:pt idx="205">
                  <c:v>0.21499999999996999</c:v>
                </c:pt>
                <c:pt idx="206">
                  <c:v>0.21599999999998573</c:v>
                </c:pt>
                <c:pt idx="207">
                  <c:v>0.21700000000000147</c:v>
                </c:pt>
                <c:pt idx="208">
                  <c:v>0.217999999999963</c:v>
                </c:pt>
                <c:pt idx="209">
                  <c:v>0.21899999999997877</c:v>
                </c:pt>
                <c:pt idx="210">
                  <c:v>0.21999999999999451</c:v>
                </c:pt>
                <c:pt idx="211">
                  <c:v>0.22100000000001024</c:v>
                </c:pt>
                <c:pt idx="212">
                  <c:v>0.22199999999997178</c:v>
                </c:pt>
                <c:pt idx="213">
                  <c:v>0.22299999999998754</c:v>
                </c:pt>
                <c:pt idx="214">
                  <c:v>0.22400000000000328</c:v>
                </c:pt>
                <c:pt idx="215">
                  <c:v>0.22499999999996481</c:v>
                </c:pt>
                <c:pt idx="216">
                  <c:v>0.22599999999998055</c:v>
                </c:pt>
                <c:pt idx="217">
                  <c:v>0.22699999999999632</c:v>
                </c:pt>
                <c:pt idx="218">
                  <c:v>0.22799999999995785</c:v>
                </c:pt>
                <c:pt idx="219">
                  <c:v>0.22899999999997359</c:v>
                </c:pt>
                <c:pt idx="220">
                  <c:v>0.22999999999998932</c:v>
                </c:pt>
                <c:pt idx="221">
                  <c:v>0.23100000000000506</c:v>
                </c:pt>
                <c:pt idx="222">
                  <c:v>0.23199999999996662</c:v>
                </c:pt>
                <c:pt idx="223">
                  <c:v>0.23299999999998236</c:v>
                </c:pt>
                <c:pt idx="224">
                  <c:v>0.2339999999999981</c:v>
                </c:pt>
                <c:pt idx="225">
                  <c:v>0.23499999999995963</c:v>
                </c:pt>
                <c:pt idx="226">
                  <c:v>0.23599999999997537</c:v>
                </c:pt>
                <c:pt idx="227">
                  <c:v>0.23699999999999113</c:v>
                </c:pt>
                <c:pt idx="228">
                  <c:v>0.23800000000000687</c:v>
                </c:pt>
                <c:pt idx="229">
                  <c:v>0.2389999999999684</c:v>
                </c:pt>
                <c:pt idx="230">
                  <c:v>0.23999999999998414</c:v>
                </c:pt>
                <c:pt idx="231">
                  <c:v>0.24099999999999988</c:v>
                </c:pt>
                <c:pt idx="232">
                  <c:v>0.24199999999996144</c:v>
                </c:pt>
                <c:pt idx="233">
                  <c:v>0.24299999999997718</c:v>
                </c:pt>
                <c:pt idx="234">
                  <c:v>0.24399999999999292</c:v>
                </c:pt>
                <c:pt idx="235">
                  <c:v>0.24500000000000866</c:v>
                </c:pt>
                <c:pt idx="236">
                  <c:v>0.24599999999997019</c:v>
                </c:pt>
                <c:pt idx="237">
                  <c:v>0.24699999999998595</c:v>
                </c:pt>
                <c:pt idx="238">
                  <c:v>0.24800000000000169</c:v>
                </c:pt>
                <c:pt idx="239">
                  <c:v>0.24899999999996322</c:v>
                </c:pt>
                <c:pt idx="240">
                  <c:v>0.24999999999997896</c:v>
                </c:pt>
                <c:pt idx="241">
                  <c:v>0.25099999999999473</c:v>
                </c:pt>
                <c:pt idx="242">
                  <c:v>0.25200000000001044</c:v>
                </c:pt>
                <c:pt idx="243">
                  <c:v>0.25299999999997203</c:v>
                </c:pt>
                <c:pt idx="244">
                  <c:v>0.25399999999998774</c:v>
                </c:pt>
                <c:pt idx="245">
                  <c:v>0.2550000000000035</c:v>
                </c:pt>
                <c:pt idx="246">
                  <c:v>0.25599999999996503</c:v>
                </c:pt>
                <c:pt idx="247">
                  <c:v>0.25699999999998074</c:v>
                </c:pt>
                <c:pt idx="248">
                  <c:v>0.25799999999999651</c:v>
                </c:pt>
                <c:pt idx="249">
                  <c:v>0.25899999999995804</c:v>
                </c:pt>
                <c:pt idx="250">
                  <c:v>0.25999999999997381</c:v>
                </c:pt>
                <c:pt idx="251">
                  <c:v>0.26099999999998952</c:v>
                </c:pt>
                <c:pt idx="252">
                  <c:v>0.26200000000000528</c:v>
                </c:pt>
                <c:pt idx="253">
                  <c:v>0.26299999999996682</c:v>
                </c:pt>
                <c:pt idx="254">
                  <c:v>0.26399999999998258</c:v>
                </c:pt>
                <c:pt idx="255">
                  <c:v>0.26499999999999829</c:v>
                </c:pt>
                <c:pt idx="256">
                  <c:v>0.26599999999995982</c:v>
                </c:pt>
                <c:pt idx="257">
                  <c:v>0.26699999999997559</c:v>
                </c:pt>
                <c:pt idx="258">
                  <c:v>0.26799999999999136</c:v>
                </c:pt>
                <c:pt idx="259">
                  <c:v>0.26900000000000707</c:v>
                </c:pt>
                <c:pt idx="260">
                  <c:v>0.2699999999999686</c:v>
                </c:pt>
                <c:pt idx="261">
                  <c:v>0.27099999999998436</c:v>
                </c:pt>
                <c:pt idx="262">
                  <c:v>0.27200000000000013</c:v>
                </c:pt>
                <c:pt idx="263">
                  <c:v>0.27299999999996166</c:v>
                </c:pt>
                <c:pt idx="264">
                  <c:v>0.27399999999997737</c:v>
                </c:pt>
                <c:pt idx="265">
                  <c:v>0.27499999999999314</c:v>
                </c:pt>
                <c:pt idx="266">
                  <c:v>0.2760000000000089</c:v>
                </c:pt>
                <c:pt idx="267">
                  <c:v>0.27699999999997044</c:v>
                </c:pt>
                <c:pt idx="268">
                  <c:v>0.27799999999998615</c:v>
                </c:pt>
                <c:pt idx="269">
                  <c:v>0.27900000000000191</c:v>
                </c:pt>
                <c:pt idx="270">
                  <c:v>0.27999999999996344</c:v>
                </c:pt>
                <c:pt idx="271">
                  <c:v>0.28099999999997916</c:v>
                </c:pt>
                <c:pt idx="272">
                  <c:v>0.28199999999999492</c:v>
                </c:pt>
                <c:pt idx="273">
                  <c:v>0.28300000000001069</c:v>
                </c:pt>
                <c:pt idx="274">
                  <c:v>0.28399999999997222</c:v>
                </c:pt>
                <c:pt idx="275">
                  <c:v>0.28499999999998793</c:v>
                </c:pt>
                <c:pt idx="276">
                  <c:v>0.2860000000000037</c:v>
                </c:pt>
                <c:pt idx="277">
                  <c:v>0.28699999999996523</c:v>
                </c:pt>
                <c:pt idx="278">
                  <c:v>0.28799999999998099</c:v>
                </c:pt>
                <c:pt idx="279">
                  <c:v>0.2889999999999967</c:v>
                </c:pt>
                <c:pt idx="280">
                  <c:v>0.28999999999995824</c:v>
                </c:pt>
                <c:pt idx="281">
                  <c:v>0.290999999999974</c:v>
                </c:pt>
                <c:pt idx="282">
                  <c:v>0.29199999999998977</c:v>
                </c:pt>
                <c:pt idx="283">
                  <c:v>0.29300000000000548</c:v>
                </c:pt>
                <c:pt idx="284">
                  <c:v>0.29399999999996701</c:v>
                </c:pt>
                <c:pt idx="285">
                  <c:v>0.29499999999998278</c:v>
                </c:pt>
                <c:pt idx="286">
                  <c:v>0.29599999999999854</c:v>
                </c:pt>
                <c:pt idx="287">
                  <c:v>0.29699999999996007</c:v>
                </c:pt>
                <c:pt idx="288">
                  <c:v>0.29799999999997578</c:v>
                </c:pt>
                <c:pt idx="289">
                  <c:v>0.29899999999999155</c:v>
                </c:pt>
                <c:pt idx="290">
                  <c:v>0.30000000000000732</c:v>
                </c:pt>
                <c:pt idx="291">
                  <c:v>0.30099999999996885</c:v>
                </c:pt>
                <c:pt idx="292">
                  <c:v>0.30199999999998456</c:v>
                </c:pt>
                <c:pt idx="293">
                  <c:v>0.30300000000000032</c:v>
                </c:pt>
                <c:pt idx="294">
                  <c:v>0.30399999999996186</c:v>
                </c:pt>
                <c:pt idx="295">
                  <c:v>0.30499999999997762</c:v>
                </c:pt>
                <c:pt idx="296">
                  <c:v>0.30599999999999333</c:v>
                </c:pt>
                <c:pt idx="297">
                  <c:v>0.3070000000000091</c:v>
                </c:pt>
                <c:pt idx="298">
                  <c:v>0.30799999999997063</c:v>
                </c:pt>
                <c:pt idx="299">
                  <c:v>0.3089999999999864</c:v>
                </c:pt>
                <c:pt idx="300">
                  <c:v>0.31000000000000211</c:v>
                </c:pt>
                <c:pt idx="301">
                  <c:v>0.31099999999996364</c:v>
                </c:pt>
                <c:pt idx="302">
                  <c:v>0.3119999999999794</c:v>
                </c:pt>
                <c:pt idx="303">
                  <c:v>0.31299999999999512</c:v>
                </c:pt>
                <c:pt idx="304">
                  <c:v>0.31399999999995665</c:v>
                </c:pt>
                <c:pt idx="305">
                  <c:v>0.31499999999997241</c:v>
                </c:pt>
                <c:pt idx="306">
                  <c:v>0.31599999999998818</c:v>
                </c:pt>
                <c:pt idx="307">
                  <c:v>0.31700000000000389</c:v>
                </c:pt>
                <c:pt idx="308">
                  <c:v>0.31799999999996542</c:v>
                </c:pt>
                <c:pt idx="309">
                  <c:v>0.31899999999998119</c:v>
                </c:pt>
                <c:pt idx="310">
                  <c:v>0.31999999999999695</c:v>
                </c:pt>
                <c:pt idx="311">
                  <c:v>0.32099999999995849</c:v>
                </c:pt>
                <c:pt idx="312">
                  <c:v>0.3219999999999742</c:v>
                </c:pt>
                <c:pt idx="313">
                  <c:v>0.32299999999998996</c:v>
                </c:pt>
                <c:pt idx="314">
                  <c:v>0.32400000000000573</c:v>
                </c:pt>
                <c:pt idx="315">
                  <c:v>0.32499999999996726</c:v>
                </c:pt>
                <c:pt idx="316">
                  <c:v>0.32599999999998297</c:v>
                </c:pt>
                <c:pt idx="317">
                  <c:v>0.32699999999999874</c:v>
                </c:pt>
                <c:pt idx="318">
                  <c:v>0.32799999999996027</c:v>
                </c:pt>
                <c:pt idx="319">
                  <c:v>0.32899999999997603</c:v>
                </c:pt>
                <c:pt idx="320">
                  <c:v>0.32999999999999174</c:v>
                </c:pt>
                <c:pt idx="321">
                  <c:v>0.33100000000000751</c:v>
                </c:pt>
                <c:pt idx="322">
                  <c:v>0.33199999999996904</c:v>
                </c:pt>
                <c:pt idx="323">
                  <c:v>0.33299999999998481</c:v>
                </c:pt>
                <c:pt idx="324">
                  <c:v>0.33400000000000052</c:v>
                </c:pt>
                <c:pt idx="325">
                  <c:v>0.33499999999996205</c:v>
                </c:pt>
                <c:pt idx="326">
                  <c:v>0.33599999999997782</c:v>
                </c:pt>
                <c:pt idx="327">
                  <c:v>0.33699999999999353</c:v>
                </c:pt>
                <c:pt idx="328">
                  <c:v>0.33800000000000929</c:v>
                </c:pt>
                <c:pt idx="329">
                  <c:v>0.33899999999997082</c:v>
                </c:pt>
                <c:pt idx="330">
                  <c:v>0.33999999999998659</c:v>
                </c:pt>
                <c:pt idx="331">
                  <c:v>0.3410000000000023</c:v>
                </c:pt>
                <c:pt idx="332">
                  <c:v>0.34199999999996389</c:v>
                </c:pt>
                <c:pt idx="333">
                  <c:v>0.3429999999999796</c:v>
                </c:pt>
                <c:pt idx="334">
                  <c:v>0.34399999999999537</c:v>
                </c:pt>
                <c:pt idx="335">
                  <c:v>0.3449999999999569</c:v>
                </c:pt>
                <c:pt idx="336">
                  <c:v>0.34599999999997261</c:v>
                </c:pt>
                <c:pt idx="337">
                  <c:v>0.34699999999998837</c:v>
                </c:pt>
                <c:pt idx="338">
                  <c:v>0.34800000000000414</c:v>
                </c:pt>
                <c:pt idx="339">
                  <c:v>0.34899999999996567</c:v>
                </c:pt>
                <c:pt idx="340">
                  <c:v>0.34999999999998138</c:v>
                </c:pt>
                <c:pt idx="341">
                  <c:v>0.35099999999999715</c:v>
                </c:pt>
                <c:pt idx="342">
                  <c:v>0.35199999999995868</c:v>
                </c:pt>
                <c:pt idx="343">
                  <c:v>0.35299999999997445</c:v>
                </c:pt>
                <c:pt idx="344">
                  <c:v>0.35399999999999016</c:v>
                </c:pt>
                <c:pt idx="345">
                  <c:v>0.35500000000000592</c:v>
                </c:pt>
                <c:pt idx="346">
                  <c:v>0.35599999999996745</c:v>
                </c:pt>
                <c:pt idx="347">
                  <c:v>0.35699999999998322</c:v>
                </c:pt>
                <c:pt idx="348">
                  <c:v>0.35799999999999893</c:v>
                </c:pt>
                <c:pt idx="349">
                  <c:v>0.35899999999996046</c:v>
                </c:pt>
                <c:pt idx="350">
                  <c:v>0.35999999999997623</c:v>
                </c:pt>
                <c:pt idx="351">
                  <c:v>0.36099999999999199</c:v>
                </c:pt>
                <c:pt idx="352">
                  <c:v>0.3620000000000077</c:v>
                </c:pt>
                <c:pt idx="353">
                  <c:v>0.36299999999996924</c:v>
                </c:pt>
                <c:pt idx="354">
                  <c:v>0.363999999999985</c:v>
                </c:pt>
                <c:pt idx="355">
                  <c:v>0.36500000000000077</c:v>
                </c:pt>
                <c:pt idx="356">
                  <c:v>0.3659999999999623</c:v>
                </c:pt>
                <c:pt idx="357">
                  <c:v>0.36699999999997801</c:v>
                </c:pt>
                <c:pt idx="358">
                  <c:v>0.36799999999999378</c:v>
                </c:pt>
                <c:pt idx="359">
                  <c:v>0.36900000000000949</c:v>
                </c:pt>
                <c:pt idx="360">
                  <c:v>0.36999999999997102</c:v>
                </c:pt>
                <c:pt idx="361">
                  <c:v>0.37099999999998678</c:v>
                </c:pt>
                <c:pt idx="362">
                  <c:v>0.37200000000000255</c:v>
                </c:pt>
                <c:pt idx="363">
                  <c:v>0.37299999999996408</c:v>
                </c:pt>
                <c:pt idx="364">
                  <c:v>0.37399999999997979</c:v>
                </c:pt>
                <c:pt idx="365">
                  <c:v>0.37499999999999556</c:v>
                </c:pt>
                <c:pt idx="366">
                  <c:v>0.37599999999995709</c:v>
                </c:pt>
                <c:pt idx="367">
                  <c:v>0.37699999999997286</c:v>
                </c:pt>
                <c:pt idx="368">
                  <c:v>0.37799999999998857</c:v>
                </c:pt>
                <c:pt idx="369">
                  <c:v>0.37900000000000433</c:v>
                </c:pt>
                <c:pt idx="370">
                  <c:v>0.37999999999996587</c:v>
                </c:pt>
                <c:pt idx="371">
                  <c:v>0.38099999999998163</c:v>
                </c:pt>
                <c:pt idx="372">
                  <c:v>0.38199999999999734</c:v>
                </c:pt>
                <c:pt idx="373">
                  <c:v>0.38299999999995887</c:v>
                </c:pt>
                <c:pt idx="374">
                  <c:v>0.38399999999997464</c:v>
                </c:pt>
                <c:pt idx="375">
                  <c:v>0.38499999999999041</c:v>
                </c:pt>
                <c:pt idx="376">
                  <c:v>0.38600000000000612</c:v>
                </c:pt>
                <c:pt idx="377">
                  <c:v>0.38699999999996765</c:v>
                </c:pt>
                <c:pt idx="378">
                  <c:v>0.38799999999998341</c:v>
                </c:pt>
                <c:pt idx="379">
                  <c:v>0.38899999999999918</c:v>
                </c:pt>
                <c:pt idx="380">
                  <c:v>0.38999999999996071</c:v>
                </c:pt>
                <c:pt idx="381">
                  <c:v>0.39099999999997642</c:v>
                </c:pt>
                <c:pt idx="382">
                  <c:v>0.39199999999999219</c:v>
                </c:pt>
                <c:pt idx="383">
                  <c:v>0.3930000000000079</c:v>
                </c:pt>
                <c:pt idx="384">
                  <c:v>0.39399999999996949</c:v>
                </c:pt>
                <c:pt idx="385">
                  <c:v>0.3949999999999852</c:v>
                </c:pt>
                <c:pt idx="386">
                  <c:v>0.39600000000000096</c:v>
                </c:pt>
                <c:pt idx="387">
                  <c:v>0.39699999999996249</c:v>
                </c:pt>
                <c:pt idx="388">
                  <c:v>0.39799999999997826</c:v>
                </c:pt>
                <c:pt idx="389">
                  <c:v>0.39899999999999397</c:v>
                </c:pt>
                <c:pt idx="390">
                  <c:v>0.40000000000000974</c:v>
                </c:pt>
                <c:pt idx="391">
                  <c:v>0.40099999999997127</c:v>
                </c:pt>
                <c:pt idx="392">
                  <c:v>0.40199999999998698</c:v>
                </c:pt>
                <c:pt idx="393">
                  <c:v>0.40300000000000274</c:v>
                </c:pt>
                <c:pt idx="394">
                  <c:v>0.40399999999996428</c:v>
                </c:pt>
                <c:pt idx="395">
                  <c:v>0.40499999999998004</c:v>
                </c:pt>
                <c:pt idx="396">
                  <c:v>0.40599999999999575</c:v>
                </c:pt>
                <c:pt idx="397">
                  <c:v>0.40699999999995728</c:v>
                </c:pt>
                <c:pt idx="398">
                  <c:v>0.40799999999997305</c:v>
                </c:pt>
                <c:pt idx="399">
                  <c:v>0.40899999999998882</c:v>
                </c:pt>
                <c:pt idx="400">
                  <c:v>0.41000000000000453</c:v>
                </c:pt>
                <c:pt idx="401">
                  <c:v>0.41099999999996606</c:v>
                </c:pt>
                <c:pt idx="402">
                  <c:v>0.41199999999998183</c:v>
                </c:pt>
                <c:pt idx="403">
                  <c:v>0.41299999999999759</c:v>
                </c:pt>
                <c:pt idx="404">
                  <c:v>0.41399999999995912</c:v>
                </c:pt>
                <c:pt idx="405">
                  <c:v>0.41499999999997483</c:v>
                </c:pt>
                <c:pt idx="406">
                  <c:v>0.4159999999999906</c:v>
                </c:pt>
                <c:pt idx="407">
                  <c:v>0.41700000000000637</c:v>
                </c:pt>
                <c:pt idx="408">
                  <c:v>0.4179999999999679</c:v>
                </c:pt>
                <c:pt idx="409">
                  <c:v>0.41899999999998361</c:v>
                </c:pt>
                <c:pt idx="410">
                  <c:v>0.41999999999999937</c:v>
                </c:pt>
                <c:pt idx="411">
                  <c:v>0.42099999999996091</c:v>
                </c:pt>
                <c:pt idx="412">
                  <c:v>0.42199999999997667</c:v>
                </c:pt>
                <c:pt idx="413">
                  <c:v>0.42299999999999238</c:v>
                </c:pt>
                <c:pt idx="414">
                  <c:v>0.42400000000000815</c:v>
                </c:pt>
                <c:pt idx="415">
                  <c:v>0.42499999999996968</c:v>
                </c:pt>
                <c:pt idx="416">
                  <c:v>0.42599999999998539</c:v>
                </c:pt>
                <c:pt idx="417">
                  <c:v>0.42700000000000116</c:v>
                </c:pt>
                <c:pt idx="418">
                  <c:v>0.42799999999996269</c:v>
                </c:pt>
                <c:pt idx="419">
                  <c:v>0.42899999999997845</c:v>
                </c:pt>
                <c:pt idx="420">
                  <c:v>0.42999999999999416</c:v>
                </c:pt>
                <c:pt idx="421">
                  <c:v>0.43100000000000993</c:v>
                </c:pt>
                <c:pt idx="422">
                  <c:v>0.43199999999997146</c:v>
                </c:pt>
                <c:pt idx="423">
                  <c:v>0.43299999999998723</c:v>
                </c:pt>
                <c:pt idx="424">
                  <c:v>0.43400000000000294</c:v>
                </c:pt>
                <c:pt idx="425">
                  <c:v>0.43499999999996447</c:v>
                </c:pt>
                <c:pt idx="426">
                  <c:v>0.43599999999998024</c:v>
                </c:pt>
                <c:pt idx="427">
                  <c:v>0.436999999999996</c:v>
                </c:pt>
                <c:pt idx="428">
                  <c:v>0.43799999999995753</c:v>
                </c:pt>
                <c:pt idx="429">
                  <c:v>0.43899999999997324</c:v>
                </c:pt>
                <c:pt idx="430">
                  <c:v>0.43999999999998901</c:v>
                </c:pt>
                <c:pt idx="431">
                  <c:v>0.44100000000000478</c:v>
                </c:pt>
                <c:pt idx="432">
                  <c:v>0.44199999999996631</c:v>
                </c:pt>
                <c:pt idx="433">
                  <c:v>0.44299999999998202</c:v>
                </c:pt>
                <c:pt idx="434">
                  <c:v>0.44399999999999779</c:v>
                </c:pt>
                <c:pt idx="435">
                  <c:v>0.44499999999995932</c:v>
                </c:pt>
                <c:pt idx="436">
                  <c:v>0.44599999999997508</c:v>
                </c:pt>
                <c:pt idx="437">
                  <c:v>0.44699999999999079</c:v>
                </c:pt>
                <c:pt idx="438">
                  <c:v>0.44800000000000656</c:v>
                </c:pt>
                <c:pt idx="439">
                  <c:v>0.44899999999996809</c:v>
                </c:pt>
                <c:pt idx="440">
                  <c:v>0.44999999999998386</c:v>
                </c:pt>
                <c:pt idx="441">
                  <c:v>0.45099999999999957</c:v>
                </c:pt>
                <c:pt idx="442">
                  <c:v>0.4519999999999611</c:v>
                </c:pt>
                <c:pt idx="443">
                  <c:v>0.45299999999997687</c:v>
                </c:pt>
                <c:pt idx="444">
                  <c:v>0.45399999999999263</c:v>
                </c:pt>
                <c:pt idx="445">
                  <c:v>0.45500000000000834</c:v>
                </c:pt>
                <c:pt idx="446">
                  <c:v>0.45599999999996987</c:v>
                </c:pt>
                <c:pt idx="447">
                  <c:v>0.45699999999998564</c:v>
                </c:pt>
                <c:pt idx="448">
                  <c:v>0.45800000000000135</c:v>
                </c:pt>
                <c:pt idx="449">
                  <c:v>0.45899999999996288</c:v>
                </c:pt>
                <c:pt idx="450">
                  <c:v>0.45999999999997865</c:v>
                </c:pt>
                <c:pt idx="451">
                  <c:v>0.46099999999999441</c:v>
                </c:pt>
                <c:pt idx="452">
                  <c:v>0.46200000000001012</c:v>
                </c:pt>
                <c:pt idx="453">
                  <c:v>0.46299999999997166</c:v>
                </c:pt>
                <c:pt idx="454">
                  <c:v>0.46399999999998742</c:v>
                </c:pt>
                <c:pt idx="455">
                  <c:v>0.46500000000000319</c:v>
                </c:pt>
                <c:pt idx="456">
                  <c:v>0.46599999999996472</c:v>
                </c:pt>
                <c:pt idx="457">
                  <c:v>0.46699999999998043</c:v>
                </c:pt>
                <c:pt idx="458">
                  <c:v>0.4679999999999962</c:v>
                </c:pt>
                <c:pt idx="459">
                  <c:v>0.46899999999995773</c:v>
                </c:pt>
                <c:pt idx="460">
                  <c:v>0.46999999999997349</c:v>
                </c:pt>
                <c:pt idx="461">
                  <c:v>0.47099999999998921</c:v>
                </c:pt>
                <c:pt idx="462">
                  <c:v>0.47200000000000497</c:v>
                </c:pt>
                <c:pt idx="463">
                  <c:v>0.4729999999999665</c:v>
                </c:pt>
                <c:pt idx="464">
                  <c:v>0.47399999999998227</c:v>
                </c:pt>
                <c:pt idx="465">
                  <c:v>0.47499999999999798</c:v>
                </c:pt>
                <c:pt idx="466">
                  <c:v>0.47599999999995951</c:v>
                </c:pt>
                <c:pt idx="467">
                  <c:v>0.47699999999997528</c:v>
                </c:pt>
                <c:pt idx="468">
                  <c:v>0.47799999999999104</c:v>
                </c:pt>
                <c:pt idx="469">
                  <c:v>0.47900000000000675</c:v>
                </c:pt>
                <c:pt idx="470">
                  <c:v>0.47999999999996829</c:v>
                </c:pt>
                <c:pt idx="471">
                  <c:v>0.48099999999998405</c:v>
                </c:pt>
                <c:pt idx="472">
                  <c:v>0.48199999999999976</c:v>
                </c:pt>
                <c:pt idx="473">
                  <c:v>0.48299999999996135</c:v>
                </c:pt>
                <c:pt idx="474">
                  <c:v>0.48399999999997706</c:v>
                </c:pt>
                <c:pt idx="475">
                  <c:v>0.48499999999999283</c:v>
                </c:pt>
                <c:pt idx="476">
                  <c:v>0.48600000000000854</c:v>
                </c:pt>
                <c:pt idx="477">
                  <c:v>0.48699999999997012</c:v>
                </c:pt>
                <c:pt idx="478">
                  <c:v>0.48799999999998583</c:v>
                </c:pt>
                <c:pt idx="479">
                  <c:v>0.4890000000000016</c:v>
                </c:pt>
                <c:pt idx="480">
                  <c:v>0.48999999999996313</c:v>
                </c:pt>
                <c:pt idx="481">
                  <c:v>0.49099999999997884</c:v>
                </c:pt>
                <c:pt idx="482">
                  <c:v>0.49199999999999461</c:v>
                </c:pt>
                <c:pt idx="483">
                  <c:v>0.49300000000001037</c:v>
                </c:pt>
                <c:pt idx="484">
                  <c:v>0.49399999999997191</c:v>
                </c:pt>
                <c:pt idx="485">
                  <c:v>0.49499999999998762</c:v>
                </c:pt>
                <c:pt idx="486">
                  <c:v>0.49600000000000338</c:v>
                </c:pt>
                <c:pt idx="487">
                  <c:v>0.49699999999996491</c:v>
                </c:pt>
                <c:pt idx="488">
                  <c:v>0.49799999999998068</c:v>
                </c:pt>
                <c:pt idx="489">
                  <c:v>0.49899999999999639</c:v>
                </c:pt>
                <c:pt idx="490">
                  <c:v>0.49999999999995792</c:v>
                </c:pt>
                <c:pt idx="491">
                  <c:v>0.50099999999997369</c:v>
                </c:pt>
                <c:pt idx="492">
                  <c:v>0.50199999999998945</c:v>
                </c:pt>
                <c:pt idx="493">
                  <c:v>0.50300000000000522</c:v>
                </c:pt>
                <c:pt idx="494">
                  <c:v>0.5039999999999667</c:v>
                </c:pt>
                <c:pt idx="495">
                  <c:v>0.50499999999998246</c:v>
                </c:pt>
                <c:pt idx="496">
                  <c:v>0.50599999999999823</c:v>
                </c:pt>
                <c:pt idx="497">
                  <c:v>0.50699999999995971</c:v>
                </c:pt>
                <c:pt idx="498">
                  <c:v>0.50799999999997547</c:v>
                </c:pt>
                <c:pt idx="499">
                  <c:v>0.50899999999999124</c:v>
                </c:pt>
                <c:pt idx="500">
                  <c:v>0.510000000000007</c:v>
                </c:pt>
                <c:pt idx="501">
                  <c:v>0.51099999999996848</c:v>
                </c:pt>
                <c:pt idx="502">
                  <c:v>0.51199999999998425</c:v>
                </c:pt>
                <c:pt idx="503">
                  <c:v>0.51300000000000001</c:v>
                </c:pt>
                <c:pt idx="504">
                  <c:v>0.51399999999996149</c:v>
                </c:pt>
                <c:pt idx="505">
                  <c:v>0.51499999999997725</c:v>
                </c:pt>
                <c:pt idx="506">
                  <c:v>0.51599999999999302</c:v>
                </c:pt>
                <c:pt idx="507">
                  <c:v>0.51700000000000879</c:v>
                </c:pt>
                <c:pt idx="508">
                  <c:v>0.51799999999997026</c:v>
                </c:pt>
                <c:pt idx="509">
                  <c:v>0.51899999999998603</c:v>
                </c:pt>
                <c:pt idx="510">
                  <c:v>0.52000000000000179</c:v>
                </c:pt>
                <c:pt idx="511">
                  <c:v>0.52099999999996338</c:v>
                </c:pt>
                <c:pt idx="512">
                  <c:v>0.52199999999997904</c:v>
                </c:pt>
                <c:pt idx="513">
                  <c:v>0.5229999999999948</c:v>
                </c:pt>
                <c:pt idx="514">
                  <c:v>0.52400000000001057</c:v>
                </c:pt>
                <c:pt idx="515">
                  <c:v>0.52499999999997216</c:v>
                </c:pt>
                <c:pt idx="516">
                  <c:v>0.52599999999998781</c:v>
                </c:pt>
                <c:pt idx="517">
                  <c:v>0.52700000000000358</c:v>
                </c:pt>
                <c:pt idx="518">
                  <c:v>0.52799999999996516</c:v>
                </c:pt>
                <c:pt idx="519">
                  <c:v>0.52899999999998082</c:v>
                </c:pt>
                <c:pt idx="520">
                  <c:v>0.52999999999999658</c:v>
                </c:pt>
                <c:pt idx="521">
                  <c:v>0.53099999999995817</c:v>
                </c:pt>
                <c:pt idx="522">
                  <c:v>0.53199999999997394</c:v>
                </c:pt>
                <c:pt idx="523">
                  <c:v>0.53299999999998959</c:v>
                </c:pt>
                <c:pt idx="524">
                  <c:v>0.53400000000000536</c:v>
                </c:pt>
                <c:pt idx="525">
                  <c:v>0.53499999999996695</c:v>
                </c:pt>
                <c:pt idx="526">
                  <c:v>0.53599999999998271</c:v>
                </c:pt>
                <c:pt idx="527">
                  <c:v>0.53699999999999837</c:v>
                </c:pt>
                <c:pt idx="528">
                  <c:v>0.53799999999995995</c:v>
                </c:pt>
                <c:pt idx="529">
                  <c:v>0.53899999999997572</c:v>
                </c:pt>
                <c:pt idx="530">
                  <c:v>0.53999999999999149</c:v>
                </c:pt>
                <c:pt idx="531">
                  <c:v>0.54100000000000714</c:v>
                </c:pt>
                <c:pt idx="532">
                  <c:v>0.54199999999996873</c:v>
                </c:pt>
                <c:pt idx="533">
                  <c:v>0.5429999999999845</c:v>
                </c:pt>
                <c:pt idx="534">
                  <c:v>0.54400000000000026</c:v>
                </c:pt>
                <c:pt idx="535">
                  <c:v>0.54499999999996174</c:v>
                </c:pt>
                <c:pt idx="536">
                  <c:v>0.5459999999999775</c:v>
                </c:pt>
                <c:pt idx="537">
                  <c:v>0.54699999999999327</c:v>
                </c:pt>
                <c:pt idx="538">
                  <c:v>0.54800000000000904</c:v>
                </c:pt>
                <c:pt idx="539">
                  <c:v>0.54899999999997051</c:v>
                </c:pt>
                <c:pt idx="540">
                  <c:v>0.54999999999998628</c:v>
                </c:pt>
                <c:pt idx="541">
                  <c:v>0.55100000000000204</c:v>
                </c:pt>
                <c:pt idx="542">
                  <c:v>0.55199999999996352</c:v>
                </c:pt>
                <c:pt idx="543">
                  <c:v>0.55299999999997929</c:v>
                </c:pt>
                <c:pt idx="544">
                  <c:v>0.55399999999999505</c:v>
                </c:pt>
                <c:pt idx="545">
                  <c:v>0.55500000000001082</c:v>
                </c:pt>
                <c:pt idx="546">
                  <c:v>0.55599999999997229</c:v>
                </c:pt>
                <c:pt idx="547">
                  <c:v>0.55699999999998806</c:v>
                </c:pt>
                <c:pt idx="548">
                  <c:v>0.55800000000000383</c:v>
                </c:pt>
                <c:pt idx="549">
                  <c:v>0.5589999999999653</c:v>
                </c:pt>
                <c:pt idx="550">
                  <c:v>0.55999999999998107</c:v>
                </c:pt>
                <c:pt idx="551">
                  <c:v>0.56099999999999683</c:v>
                </c:pt>
                <c:pt idx="552">
                  <c:v>0.56199999999995831</c:v>
                </c:pt>
                <c:pt idx="553">
                  <c:v>0.56299999999997408</c:v>
                </c:pt>
                <c:pt idx="554">
                  <c:v>0.56399999999998984</c:v>
                </c:pt>
                <c:pt idx="555">
                  <c:v>0.56500000000000561</c:v>
                </c:pt>
                <c:pt idx="556">
                  <c:v>0.56599999999996708</c:v>
                </c:pt>
                <c:pt idx="557">
                  <c:v>0.56699999999998285</c:v>
                </c:pt>
                <c:pt idx="558">
                  <c:v>0.56799999999999862</c:v>
                </c:pt>
                <c:pt idx="559">
                  <c:v>0.5689999999999602</c:v>
                </c:pt>
                <c:pt idx="560">
                  <c:v>0.56999999999997586</c:v>
                </c:pt>
                <c:pt idx="561">
                  <c:v>0.57099999999999163</c:v>
                </c:pt>
                <c:pt idx="562">
                  <c:v>0.57200000000000739</c:v>
                </c:pt>
                <c:pt idx="563">
                  <c:v>0.57299999999996898</c:v>
                </c:pt>
                <c:pt idx="564">
                  <c:v>0.57399999999998463</c:v>
                </c:pt>
                <c:pt idx="565">
                  <c:v>0.5750000000000004</c:v>
                </c:pt>
                <c:pt idx="566">
                  <c:v>0.57599999999996199</c:v>
                </c:pt>
                <c:pt idx="567">
                  <c:v>0.57699999999997775</c:v>
                </c:pt>
                <c:pt idx="568">
                  <c:v>0.57799999999999341</c:v>
                </c:pt>
                <c:pt idx="569">
                  <c:v>0.57900000000000917</c:v>
                </c:pt>
                <c:pt idx="570">
                  <c:v>0.57999999999997076</c:v>
                </c:pt>
                <c:pt idx="571">
                  <c:v>0.58099999999998653</c:v>
                </c:pt>
                <c:pt idx="572">
                  <c:v>0.58200000000000218</c:v>
                </c:pt>
                <c:pt idx="573">
                  <c:v>0.58299999999996377</c:v>
                </c:pt>
                <c:pt idx="574">
                  <c:v>0.58399999999997954</c:v>
                </c:pt>
                <c:pt idx="575">
                  <c:v>0.5849999999999953</c:v>
                </c:pt>
                <c:pt idx="576">
                  <c:v>0.58599999999995678</c:v>
                </c:pt>
                <c:pt idx="577">
                  <c:v>0.58699999999997254</c:v>
                </c:pt>
                <c:pt idx="578">
                  <c:v>0.58799999999998831</c:v>
                </c:pt>
                <c:pt idx="579">
                  <c:v>0.58900000000000396</c:v>
                </c:pt>
                <c:pt idx="580">
                  <c:v>0.58999999999996555</c:v>
                </c:pt>
                <c:pt idx="581">
                  <c:v>0.59099999999998132</c:v>
                </c:pt>
                <c:pt idx="582">
                  <c:v>0.59199999999999708</c:v>
                </c:pt>
                <c:pt idx="583">
                  <c:v>0.59299999999995856</c:v>
                </c:pt>
                <c:pt idx="584">
                  <c:v>0.59399999999997433</c:v>
                </c:pt>
                <c:pt idx="585">
                  <c:v>0.59499999999999009</c:v>
                </c:pt>
                <c:pt idx="586">
                  <c:v>0.59600000000000586</c:v>
                </c:pt>
                <c:pt idx="587">
                  <c:v>0.59699999999996733</c:v>
                </c:pt>
                <c:pt idx="588">
                  <c:v>0.5979999999999831</c:v>
                </c:pt>
                <c:pt idx="589">
                  <c:v>0.59899999999999887</c:v>
                </c:pt>
                <c:pt idx="590">
                  <c:v>0.59999999999996034</c:v>
                </c:pt>
                <c:pt idx="591">
                  <c:v>0.60099999999997611</c:v>
                </c:pt>
                <c:pt idx="592">
                  <c:v>0.60199999999999187</c:v>
                </c:pt>
                <c:pt idx="593">
                  <c:v>0.60300000000000764</c:v>
                </c:pt>
                <c:pt idx="594">
                  <c:v>0.60399999999996912</c:v>
                </c:pt>
                <c:pt idx="595">
                  <c:v>0.60499999999998488</c:v>
                </c:pt>
                <c:pt idx="596">
                  <c:v>0.60600000000000065</c:v>
                </c:pt>
                <c:pt idx="597">
                  <c:v>0.60699999999996213</c:v>
                </c:pt>
                <c:pt idx="598">
                  <c:v>0.60799999999997789</c:v>
                </c:pt>
                <c:pt idx="599">
                  <c:v>0.60899999999999366</c:v>
                </c:pt>
                <c:pt idx="600">
                  <c:v>0.61000000000000942</c:v>
                </c:pt>
                <c:pt idx="601">
                  <c:v>0.6109999999999709</c:v>
                </c:pt>
                <c:pt idx="602">
                  <c:v>0.61199999999998667</c:v>
                </c:pt>
                <c:pt idx="603">
                  <c:v>0.61300000000000243</c:v>
                </c:pt>
                <c:pt idx="604">
                  <c:v>0.61399999999996402</c:v>
                </c:pt>
                <c:pt idx="605">
                  <c:v>0.61499999999997967</c:v>
                </c:pt>
                <c:pt idx="606">
                  <c:v>0.61599999999999544</c:v>
                </c:pt>
                <c:pt idx="607">
                  <c:v>0.61699999999995703</c:v>
                </c:pt>
                <c:pt idx="608">
                  <c:v>0.61799999999997279</c:v>
                </c:pt>
                <c:pt idx="609">
                  <c:v>0.61899999999998845</c:v>
                </c:pt>
                <c:pt idx="610">
                  <c:v>0.62000000000000421</c:v>
                </c:pt>
                <c:pt idx="611">
                  <c:v>0.6209999999999658</c:v>
                </c:pt>
                <c:pt idx="612">
                  <c:v>0.62199999999998146</c:v>
                </c:pt>
                <c:pt idx="613">
                  <c:v>0.62299999999999722</c:v>
                </c:pt>
                <c:pt idx="614">
                  <c:v>0.62399999999995881</c:v>
                </c:pt>
                <c:pt idx="615">
                  <c:v>0.62499999999997458</c:v>
                </c:pt>
                <c:pt idx="616">
                  <c:v>0.62599999999999023</c:v>
                </c:pt>
                <c:pt idx="617">
                  <c:v>0.627000000000006</c:v>
                </c:pt>
                <c:pt idx="618">
                  <c:v>0.62799999999996758</c:v>
                </c:pt>
                <c:pt idx="619">
                  <c:v>0.62899999999998335</c:v>
                </c:pt>
                <c:pt idx="620">
                  <c:v>0.62999999999999901</c:v>
                </c:pt>
                <c:pt idx="621">
                  <c:v>0.63099999999996059</c:v>
                </c:pt>
                <c:pt idx="622">
                  <c:v>0.63199999999997636</c:v>
                </c:pt>
                <c:pt idx="623">
                  <c:v>0.63299999999999212</c:v>
                </c:pt>
                <c:pt idx="624">
                  <c:v>0.63400000000000778</c:v>
                </c:pt>
                <c:pt idx="625">
                  <c:v>0.63499999999996937</c:v>
                </c:pt>
                <c:pt idx="626">
                  <c:v>0.63599999999998513</c:v>
                </c:pt>
                <c:pt idx="627">
                  <c:v>0.6370000000000009</c:v>
                </c:pt>
                <c:pt idx="628">
                  <c:v>0.63799999999996237</c:v>
                </c:pt>
                <c:pt idx="629">
                  <c:v>0.63899999999997814</c:v>
                </c:pt>
                <c:pt idx="630">
                  <c:v>0.63999999999999391</c:v>
                </c:pt>
                <c:pt idx="631">
                  <c:v>0.64100000000000956</c:v>
                </c:pt>
                <c:pt idx="632">
                  <c:v>0.64199999999997115</c:v>
                </c:pt>
                <c:pt idx="633">
                  <c:v>0.64299999999998692</c:v>
                </c:pt>
                <c:pt idx="634">
                  <c:v>0.64400000000000268</c:v>
                </c:pt>
                <c:pt idx="635">
                  <c:v>0.64499999999996416</c:v>
                </c:pt>
                <c:pt idx="636">
                  <c:v>0.64599999999997992</c:v>
                </c:pt>
                <c:pt idx="637">
                  <c:v>0.64699999999999569</c:v>
                </c:pt>
                <c:pt idx="638">
                  <c:v>0.64799999999995717</c:v>
                </c:pt>
                <c:pt idx="639">
                  <c:v>0.64899999999997293</c:v>
                </c:pt>
                <c:pt idx="640">
                  <c:v>0.6499999999999887</c:v>
                </c:pt>
                <c:pt idx="641">
                  <c:v>0.65100000000000446</c:v>
                </c:pt>
                <c:pt idx="642">
                  <c:v>0.65199999999996594</c:v>
                </c:pt>
                <c:pt idx="643">
                  <c:v>0.65299999999998171</c:v>
                </c:pt>
                <c:pt idx="644">
                  <c:v>0.65399999999999747</c:v>
                </c:pt>
                <c:pt idx="645">
                  <c:v>0.65499999999995895</c:v>
                </c:pt>
                <c:pt idx="646">
                  <c:v>0.65599999999997471</c:v>
                </c:pt>
                <c:pt idx="647">
                  <c:v>0.65699999999999048</c:v>
                </c:pt>
                <c:pt idx="648">
                  <c:v>0.65800000000000625</c:v>
                </c:pt>
                <c:pt idx="649">
                  <c:v>0.65899999999996772</c:v>
                </c:pt>
                <c:pt idx="650">
                  <c:v>0.65999999999998349</c:v>
                </c:pt>
                <c:pt idx="651">
                  <c:v>0.66099999999999925</c:v>
                </c:pt>
                <c:pt idx="652">
                  <c:v>0.66199999999996084</c:v>
                </c:pt>
                <c:pt idx="653">
                  <c:v>0.6629999999999765</c:v>
                </c:pt>
                <c:pt idx="654">
                  <c:v>0.66399999999999226</c:v>
                </c:pt>
                <c:pt idx="655">
                  <c:v>0.66500000000000803</c:v>
                </c:pt>
                <c:pt idx="656">
                  <c:v>0.66599999999996962</c:v>
                </c:pt>
                <c:pt idx="657">
                  <c:v>0.66699999999998527</c:v>
                </c:pt>
                <c:pt idx="658">
                  <c:v>0.66800000000000104</c:v>
                </c:pt>
                <c:pt idx="659">
                  <c:v>0.66899999999996262</c:v>
                </c:pt>
                <c:pt idx="660">
                  <c:v>0.66999999999997839</c:v>
                </c:pt>
                <c:pt idx="661">
                  <c:v>0.67099999999999405</c:v>
                </c:pt>
                <c:pt idx="662">
                  <c:v>0.67200000000000981</c:v>
                </c:pt>
                <c:pt idx="663">
                  <c:v>0.6729999999999714</c:v>
                </c:pt>
                <c:pt idx="664">
                  <c:v>0.67399999999998705</c:v>
                </c:pt>
                <c:pt idx="665">
                  <c:v>0.67500000000000282</c:v>
                </c:pt>
                <c:pt idx="666">
                  <c:v>0.67599999999996441</c:v>
                </c:pt>
                <c:pt idx="667">
                  <c:v>0.67699999999998017</c:v>
                </c:pt>
                <c:pt idx="668">
                  <c:v>0.67799999999999583</c:v>
                </c:pt>
                <c:pt idx="669">
                  <c:v>0.67899999999995742</c:v>
                </c:pt>
                <c:pt idx="670">
                  <c:v>0.67999999999997318</c:v>
                </c:pt>
                <c:pt idx="671">
                  <c:v>0.68099999999998895</c:v>
                </c:pt>
                <c:pt idx="672">
                  <c:v>0.6820000000000046</c:v>
                </c:pt>
                <c:pt idx="673">
                  <c:v>0.68299999999996619</c:v>
                </c:pt>
                <c:pt idx="674">
                  <c:v>0.68399999999998196</c:v>
                </c:pt>
                <c:pt idx="675">
                  <c:v>0.68499999999999772</c:v>
                </c:pt>
                <c:pt idx="676">
                  <c:v>0.6859999999999592</c:v>
                </c:pt>
                <c:pt idx="677">
                  <c:v>0.68699999999997496</c:v>
                </c:pt>
                <c:pt idx="678">
                  <c:v>0.68799999999999073</c:v>
                </c:pt>
                <c:pt idx="679">
                  <c:v>0.6890000000000065</c:v>
                </c:pt>
                <c:pt idx="680">
                  <c:v>0.68999999999996797</c:v>
                </c:pt>
                <c:pt idx="681">
                  <c:v>0.69099999999998374</c:v>
                </c:pt>
                <c:pt idx="682">
                  <c:v>0.6919999999999995</c:v>
                </c:pt>
                <c:pt idx="683">
                  <c:v>0.69299999999996098</c:v>
                </c:pt>
                <c:pt idx="684">
                  <c:v>0.69399999999997675</c:v>
                </c:pt>
                <c:pt idx="685">
                  <c:v>0.69499999999999251</c:v>
                </c:pt>
                <c:pt idx="686">
                  <c:v>0.69600000000000828</c:v>
                </c:pt>
                <c:pt idx="687">
                  <c:v>0.69699999999996975</c:v>
                </c:pt>
                <c:pt idx="688">
                  <c:v>0.69799999999998552</c:v>
                </c:pt>
                <c:pt idx="689">
                  <c:v>0.69900000000000129</c:v>
                </c:pt>
                <c:pt idx="690">
                  <c:v>0.69999999999996276</c:v>
                </c:pt>
                <c:pt idx="691">
                  <c:v>0.70099999999997853</c:v>
                </c:pt>
                <c:pt idx="692">
                  <c:v>0.7019999999999943</c:v>
                </c:pt>
                <c:pt idx="693">
                  <c:v>0.70300000000001006</c:v>
                </c:pt>
                <c:pt idx="694">
                  <c:v>0.70399999999997154</c:v>
                </c:pt>
                <c:pt idx="695">
                  <c:v>0.7049999999999873</c:v>
                </c:pt>
                <c:pt idx="696">
                  <c:v>0.70600000000000307</c:v>
                </c:pt>
                <c:pt idx="697">
                  <c:v>0.70699999999996455</c:v>
                </c:pt>
                <c:pt idx="698">
                  <c:v>0.70799999999998031</c:v>
                </c:pt>
                <c:pt idx="699">
                  <c:v>0.70899999999999608</c:v>
                </c:pt>
                <c:pt idx="700">
                  <c:v>0.70999999999995766</c:v>
                </c:pt>
                <c:pt idx="701">
                  <c:v>0.71099999999997332</c:v>
                </c:pt>
                <c:pt idx="702">
                  <c:v>0.71199999999998909</c:v>
                </c:pt>
                <c:pt idx="703">
                  <c:v>0.71300000000000485</c:v>
                </c:pt>
                <c:pt idx="704">
                  <c:v>0.71399999999996644</c:v>
                </c:pt>
                <c:pt idx="705">
                  <c:v>0.71499999999998209</c:v>
                </c:pt>
                <c:pt idx="706">
                  <c:v>0.71599999999999786</c:v>
                </c:pt>
                <c:pt idx="707">
                  <c:v>0.71699999999995945</c:v>
                </c:pt>
                <c:pt idx="708">
                  <c:v>0.71799999999997521</c:v>
                </c:pt>
                <c:pt idx="709">
                  <c:v>0.71899999999999087</c:v>
                </c:pt>
                <c:pt idx="710">
                  <c:v>0.72000000000000663</c:v>
                </c:pt>
                <c:pt idx="711">
                  <c:v>0.72099999999996822</c:v>
                </c:pt>
                <c:pt idx="712">
                  <c:v>0.72199999999998399</c:v>
                </c:pt>
                <c:pt idx="713">
                  <c:v>0.72299999999999964</c:v>
                </c:pt>
                <c:pt idx="714">
                  <c:v>0.72399999999996123</c:v>
                </c:pt>
                <c:pt idx="715">
                  <c:v>0.724999999999977</c:v>
                </c:pt>
                <c:pt idx="716">
                  <c:v>0.72599999999999276</c:v>
                </c:pt>
                <c:pt idx="717">
                  <c:v>0.72700000000000842</c:v>
                </c:pt>
                <c:pt idx="718">
                  <c:v>0.72799999999997</c:v>
                </c:pt>
                <c:pt idx="719">
                  <c:v>0.72899999999998577</c:v>
                </c:pt>
                <c:pt idx="720">
                  <c:v>0.73000000000000154</c:v>
                </c:pt>
                <c:pt idx="721">
                  <c:v>0.73099999999996301</c:v>
                </c:pt>
                <c:pt idx="722">
                  <c:v>0.73199999999997878</c:v>
                </c:pt>
                <c:pt idx="723">
                  <c:v>0.73299999999999454</c:v>
                </c:pt>
                <c:pt idx="724">
                  <c:v>0.7340000000000102</c:v>
                </c:pt>
                <c:pt idx="725">
                  <c:v>0.73499999999997179</c:v>
                </c:pt>
                <c:pt idx="726">
                  <c:v>0.73599999999998755</c:v>
                </c:pt>
                <c:pt idx="727">
                  <c:v>0.73700000000000332</c:v>
                </c:pt>
                <c:pt idx="728">
                  <c:v>0.7379999999999648</c:v>
                </c:pt>
                <c:pt idx="729">
                  <c:v>0.73899999999998056</c:v>
                </c:pt>
                <c:pt idx="730">
                  <c:v>0.73999999999999633</c:v>
                </c:pt>
                <c:pt idx="731">
                  <c:v>0.7409999999999578</c:v>
                </c:pt>
                <c:pt idx="732">
                  <c:v>0.74199999999997357</c:v>
                </c:pt>
                <c:pt idx="733">
                  <c:v>0.74299999999998934</c:v>
                </c:pt>
                <c:pt idx="734">
                  <c:v>0.7440000000000051</c:v>
                </c:pt>
                <c:pt idx="735">
                  <c:v>0.74499999999996658</c:v>
                </c:pt>
                <c:pt idx="736">
                  <c:v>0.74599999999998234</c:v>
                </c:pt>
                <c:pt idx="737">
                  <c:v>0.74699999999999811</c:v>
                </c:pt>
                <c:pt idx="738">
                  <c:v>0.74799999999995959</c:v>
                </c:pt>
                <c:pt idx="739">
                  <c:v>0.74899999999997535</c:v>
                </c:pt>
                <c:pt idx="740">
                  <c:v>0.74999999999999112</c:v>
                </c:pt>
                <c:pt idx="741">
                  <c:v>0.75100000000000688</c:v>
                </c:pt>
                <c:pt idx="742">
                  <c:v>0.75199999999996836</c:v>
                </c:pt>
                <c:pt idx="743">
                  <c:v>0.75299999999998413</c:v>
                </c:pt>
                <c:pt idx="744">
                  <c:v>0.75399999999999989</c:v>
                </c:pt>
                <c:pt idx="745">
                  <c:v>0.75499999999996148</c:v>
                </c:pt>
                <c:pt idx="746">
                  <c:v>0.75599999999997713</c:v>
                </c:pt>
                <c:pt idx="747">
                  <c:v>0.7569999999999929</c:v>
                </c:pt>
                <c:pt idx="748">
                  <c:v>0.75800000000000867</c:v>
                </c:pt>
                <c:pt idx="749">
                  <c:v>0.75899999999997025</c:v>
                </c:pt>
                <c:pt idx="750">
                  <c:v>0.75999999999998591</c:v>
                </c:pt>
                <c:pt idx="751">
                  <c:v>0.76100000000000168</c:v>
                </c:pt>
                <c:pt idx="752">
                  <c:v>0.76199999999996326</c:v>
                </c:pt>
                <c:pt idx="753">
                  <c:v>0.76299999999997903</c:v>
                </c:pt>
                <c:pt idx="754">
                  <c:v>0.76399999999999468</c:v>
                </c:pt>
                <c:pt idx="755">
                  <c:v>0.76500000000001045</c:v>
                </c:pt>
                <c:pt idx="756">
                  <c:v>0.76599999999997204</c:v>
                </c:pt>
                <c:pt idx="757">
                  <c:v>0.76699999999998769</c:v>
                </c:pt>
                <c:pt idx="758">
                  <c:v>0.76800000000000346</c:v>
                </c:pt>
                <c:pt idx="759">
                  <c:v>0.76899999999996504</c:v>
                </c:pt>
                <c:pt idx="760">
                  <c:v>0.76999999999998081</c:v>
                </c:pt>
                <c:pt idx="761">
                  <c:v>0.77099999999999647</c:v>
                </c:pt>
                <c:pt idx="762">
                  <c:v>0.77199999999995805</c:v>
                </c:pt>
                <c:pt idx="763">
                  <c:v>0.77299999999997382</c:v>
                </c:pt>
                <c:pt idx="764">
                  <c:v>0.77399999999998959</c:v>
                </c:pt>
                <c:pt idx="765">
                  <c:v>0.77500000000000524</c:v>
                </c:pt>
                <c:pt idx="766">
                  <c:v>0.77599999999996683</c:v>
                </c:pt>
                <c:pt idx="767">
                  <c:v>0.77699999999998259</c:v>
                </c:pt>
                <c:pt idx="768">
                  <c:v>0.77799999999999836</c:v>
                </c:pt>
                <c:pt idx="769">
                  <c:v>0.77899999999995984</c:v>
                </c:pt>
                <c:pt idx="770">
                  <c:v>0.7799999999999756</c:v>
                </c:pt>
                <c:pt idx="771">
                  <c:v>0.78099999999999137</c:v>
                </c:pt>
                <c:pt idx="772">
                  <c:v>0.78200000000000713</c:v>
                </c:pt>
                <c:pt idx="773">
                  <c:v>0.78299999999996861</c:v>
                </c:pt>
                <c:pt idx="774">
                  <c:v>0.78399999999998438</c:v>
                </c:pt>
                <c:pt idx="775">
                  <c:v>0.78500000000000014</c:v>
                </c:pt>
                <c:pt idx="776">
                  <c:v>0.78599999999996162</c:v>
                </c:pt>
                <c:pt idx="777">
                  <c:v>0.78699999999997738</c:v>
                </c:pt>
                <c:pt idx="778">
                  <c:v>0.78799999999999315</c:v>
                </c:pt>
                <c:pt idx="779">
                  <c:v>0.78900000000000892</c:v>
                </c:pt>
                <c:pt idx="780">
                  <c:v>0.78999999999997039</c:v>
                </c:pt>
                <c:pt idx="781">
                  <c:v>0.79099999999998616</c:v>
                </c:pt>
                <c:pt idx="782">
                  <c:v>0.79200000000000192</c:v>
                </c:pt>
                <c:pt idx="783">
                  <c:v>0.7929999999999634</c:v>
                </c:pt>
                <c:pt idx="784">
                  <c:v>0.79399999999997917</c:v>
                </c:pt>
                <c:pt idx="785">
                  <c:v>0.79499999999999493</c:v>
                </c:pt>
                <c:pt idx="786">
                  <c:v>0.7960000000000107</c:v>
                </c:pt>
                <c:pt idx="787">
                  <c:v>0.79699999999997218</c:v>
                </c:pt>
                <c:pt idx="788">
                  <c:v>0.79799999999998794</c:v>
                </c:pt>
                <c:pt idx="789">
                  <c:v>0.79900000000000371</c:v>
                </c:pt>
                <c:pt idx="790">
                  <c:v>0.79999999999996518</c:v>
                </c:pt>
                <c:pt idx="791">
                  <c:v>0.80099999999998095</c:v>
                </c:pt>
                <c:pt idx="792">
                  <c:v>0.80199999999999672</c:v>
                </c:pt>
                <c:pt idx="793">
                  <c:v>0.8029999999999583</c:v>
                </c:pt>
                <c:pt idx="794">
                  <c:v>0.80399999999997396</c:v>
                </c:pt>
                <c:pt idx="795">
                  <c:v>0.80499999999998972</c:v>
                </c:pt>
                <c:pt idx="796">
                  <c:v>0.80600000000000549</c:v>
                </c:pt>
                <c:pt idx="797">
                  <c:v>0.80699999999996708</c:v>
                </c:pt>
                <c:pt idx="798">
                  <c:v>0.80799999999998273</c:v>
                </c:pt>
                <c:pt idx="799">
                  <c:v>0.8089999999999985</c:v>
                </c:pt>
                <c:pt idx="800">
                  <c:v>0.80999999999996009</c:v>
                </c:pt>
                <c:pt idx="801">
                  <c:v>0.81099999999997585</c:v>
                </c:pt>
                <c:pt idx="802">
                  <c:v>0.81199999999999151</c:v>
                </c:pt>
                <c:pt idx="803">
                  <c:v>0.81300000000000727</c:v>
                </c:pt>
                <c:pt idx="804">
                  <c:v>0.81399999999996886</c:v>
                </c:pt>
                <c:pt idx="805">
                  <c:v>0.81499999999998463</c:v>
                </c:pt>
                <c:pt idx="806">
                  <c:v>0.81600000000000028</c:v>
                </c:pt>
                <c:pt idx="807">
                  <c:v>0.81699999999996187</c:v>
                </c:pt>
                <c:pt idx="808">
                  <c:v>0.81799999999997763</c:v>
                </c:pt>
                <c:pt idx="809">
                  <c:v>0.81899999999999329</c:v>
                </c:pt>
                <c:pt idx="810">
                  <c:v>0.82000000000000905</c:v>
                </c:pt>
                <c:pt idx="811">
                  <c:v>0.82099999999997064</c:v>
                </c:pt>
                <c:pt idx="812">
                  <c:v>0.82199999999998641</c:v>
                </c:pt>
                <c:pt idx="813">
                  <c:v>0.82300000000000206</c:v>
                </c:pt>
                <c:pt idx="814">
                  <c:v>0.82399999999996365</c:v>
                </c:pt>
                <c:pt idx="815">
                  <c:v>0.82499999999997942</c:v>
                </c:pt>
                <c:pt idx="816">
                  <c:v>0.82599999999999518</c:v>
                </c:pt>
                <c:pt idx="817">
                  <c:v>0.82699999999995666</c:v>
                </c:pt>
                <c:pt idx="818">
                  <c:v>0.82799999999997242</c:v>
                </c:pt>
                <c:pt idx="819">
                  <c:v>0.82899999999998819</c:v>
                </c:pt>
                <c:pt idx="820">
                  <c:v>0.83000000000000396</c:v>
                </c:pt>
                <c:pt idx="821">
                  <c:v>0.83099999999996543</c:v>
                </c:pt>
                <c:pt idx="822">
                  <c:v>0.8319999999999812</c:v>
                </c:pt>
                <c:pt idx="823">
                  <c:v>0.83299999999999697</c:v>
                </c:pt>
                <c:pt idx="824">
                  <c:v>0.83399999999995844</c:v>
                </c:pt>
                <c:pt idx="825">
                  <c:v>0.83499999999997421</c:v>
                </c:pt>
                <c:pt idx="826">
                  <c:v>0.83599999999998997</c:v>
                </c:pt>
                <c:pt idx="827">
                  <c:v>0.83700000000000574</c:v>
                </c:pt>
                <c:pt idx="828">
                  <c:v>0.83799999999996722</c:v>
                </c:pt>
                <c:pt idx="829">
                  <c:v>0.83899999999998298</c:v>
                </c:pt>
                <c:pt idx="830">
                  <c:v>0.83999999999999875</c:v>
                </c:pt>
                <c:pt idx="831">
                  <c:v>0.84099999999996022</c:v>
                </c:pt>
                <c:pt idx="832">
                  <c:v>0.84199999999997599</c:v>
                </c:pt>
                <c:pt idx="833">
                  <c:v>0.84299999999999176</c:v>
                </c:pt>
                <c:pt idx="834">
                  <c:v>0.84400000000000752</c:v>
                </c:pt>
                <c:pt idx="835">
                  <c:v>0.844999999999969</c:v>
                </c:pt>
                <c:pt idx="836">
                  <c:v>0.84599999999998476</c:v>
                </c:pt>
                <c:pt idx="837">
                  <c:v>0.84700000000000053</c:v>
                </c:pt>
                <c:pt idx="838">
                  <c:v>0.84799999999996212</c:v>
                </c:pt>
                <c:pt idx="839">
                  <c:v>0.84899999999997777</c:v>
                </c:pt>
                <c:pt idx="840">
                  <c:v>0.84999999999999354</c:v>
                </c:pt>
                <c:pt idx="841">
                  <c:v>0.8510000000000093</c:v>
                </c:pt>
                <c:pt idx="842">
                  <c:v>0.85199999999997078</c:v>
                </c:pt>
                <c:pt idx="843">
                  <c:v>0.85299999999998655</c:v>
                </c:pt>
                <c:pt idx="844">
                  <c:v>0.85400000000000231</c:v>
                </c:pt>
                <c:pt idx="845">
                  <c:v>0.8549999999999639</c:v>
                </c:pt>
                <c:pt idx="846">
                  <c:v>0.85599999999997956</c:v>
                </c:pt>
                <c:pt idx="847">
                  <c:v>0.85699999999999532</c:v>
                </c:pt>
                <c:pt idx="848">
                  <c:v>0.85799999999995691</c:v>
                </c:pt>
                <c:pt idx="849">
                  <c:v>0.85899999999997267</c:v>
                </c:pt>
                <c:pt idx="850">
                  <c:v>0.85999999999998833</c:v>
                </c:pt>
                <c:pt idx="851">
                  <c:v>0.8610000000000041</c:v>
                </c:pt>
                <c:pt idx="852">
                  <c:v>0.86199999999996568</c:v>
                </c:pt>
                <c:pt idx="853">
                  <c:v>0.86299999999998145</c:v>
                </c:pt>
                <c:pt idx="854">
                  <c:v>0.8639999999999971</c:v>
                </c:pt>
                <c:pt idx="855">
                  <c:v>0.86499999999995869</c:v>
                </c:pt>
                <c:pt idx="856">
                  <c:v>0.86599999999997446</c:v>
                </c:pt>
                <c:pt idx="857">
                  <c:v>0.86699999999999022</c:v>
                </c:pt>
                <c:pt idx="858">
                  <c:v>0.86800000000000588</c:v>
                </c:pt>
                <c:pt idx="859">
                  <c:v>0.86899999999996747</c:v>
                </c:pt>
                <c:pt idx="860">
                  <c:v>0.86999999999998323</c:v>
                </c:pt>
                <c:pt idx="861">
                  <c:v>0.870999999999999</c:v>
                </c:pt>
                <c:pt idx="862">
                  <c:v>0.87199999999996047</c:v>
                </c:pt>
                <c:pt idx="863">
                  <c:v>0.87299999999997624</c:v>
                </c:pt>
                <c:pt idx="864">
                  <c:v>0.87399999999999201</c:v>
                </c:pt>
                <c:pt idx="865">
                  <c:v>0.87500000000000777</c:v>
                </c:pt>
                <c:pt idx="866">
                  <c:v>0.87599999999996925</c:v>
                </c:pt>
                <c:pt idx="867">
                  <c:v>0.87699999999998501</c:v>
                </c:pt>
                <c:pt idx="868">
                  <c:v>0.87800000000000078</c:v>
                </c:pt>
                <c:pt idx="869">
                  <c:v>0.87899999999996226</c:v>
                </c:pt>
                <c:pt idx="870">
                  <c:v>0.87999999999997802</c:v>
                </c:pt>
                <c:pt idx="871">
                  <c:v>0.88099999999999379</c:v>
                </c:pt>
                <c:pt idx="872">
                  <c:v>0.88200000000000955</c:v>
                </c:pt>
                <c:pt idx="873">
                  <c:v>0.88299999999997103</c:v>
                </c:pt>
                <c:pt idx="874">
                  <c:v>0.8839999999999868</c:v>
                </c:pt>
                <c:pt idx="875">
                  <c:v>0.88500000000000256</c:v>
                </c:pt>
                <c:pt idx="876">
                  <c:v>0.88599999999996404</c:v>
                </c:pt>
                <c:pt idx="877">
                  <c:v>0.8869999999999798</c:v>
                </c:pt>
                <c:pt idx="878">
                  <c:v>0.88799999999999557</c:v>
                </c:pt>
                <c:pt idx="879">
                  <c:v>0.88899999999995705</c:v>
                </c:pt>
                <c:pt idx="880">
                  <c:v>0.88999999999997281</c:v>
                </c:pt>
                <c:pt idx="881">
                  <c:v>0.89099999999998858</c:v>
                </c:pt>
                <c:pt idx="882">
                  <c:v>0.89200000000000434</c:v>
                </c:pt>
                <c:pt idx="883">
                  <c:v>0.89299999999996582</c:v>
                </c:pt>
                <c:pt idx="884">
                  <c:v>0.89399999999998159</c:v>
                </c:pt>
                <c:pt idx="885">
                  <c:v>0.89499999999999735</c:v>
                </c:pt>
                <c:pt idx="886">
                  <c:v>0.89599999999995894</c:v>
                </c:pt>
                <c:pt idx="887">
                  <c:v>0.8969999999999746</c:v>
                </c:pt>
                <c:pt idx="888">
                  <c:v>0.89799999999999036</c:v>
                </c:pt>
                <c:pt idx="889">
                  <c:v>0.89900000000000613</c:v>
                </c:pt>
                <c:pt idx="890">
                  <c:v>0.89999999999996771</c:v>
                </c:pt>
                <c:pt idx="891">
                  <c:v>0.90099999999998337</c:v>
                </c:pt>
                <c:pt idx="892">
                  <c:v>0.90199999999999914</c:v>
                </c:pt>
                <c:pt idx="893">
                  <c:v>0.90299999999996072</c:v>
                </c:pt>
                <c:pt idx="894">
                  <c:v>0.90399999999997649</c:v>
                </c:pt>
                <c:pt idx="895">
                  <c:v>0.90499999999999214</c:v>
                </c:pt>
                <c:pt idx="896">
                  <c:v>0.90600000000000791</c:v>
                </c:pt>
                <c:pt idx="897">
                  <c:v>0.9069999999999695</c:v>
                </c:pt>
                <c:pt idx="898">
                  <c:v>0.90799999999998526</c:v>
                </c:pt>
                <c:pt idx="899">
                  <c:v>0.90900000000000092</c:v>
                </c:pt>
                <c:pt idx="900">
                  <c:v>0.90999999999996251</c:v>
                </c:pt>
                <c:pt idx="901">
                  <c:v>0.91099999999997827</c:v>
                </c:pt>
                <c:pt idx="902">
                  <c:v>0.91199999999999393</c:v>
                </c:pt>
                <c:pt idx="903">
                  <c:v>0.91300000000000969</c:v>
                </c:pt>
                <c:pt idx="904">
                  <c:v>0.91399999999997128</c:v>
                </c:pt>
                <c:pt idx="905">
                  <c:v>0.91499999999998705</c:v>
                </c:pt>
                <c:pt idx="906">
                  <c:v>0.9160000000000027</c:v>
                </c:pt>
                <c:pt idx="907">
                  <c:v>0.91699999999996429</c:v>
                </c:pt>
                <c:pt idx="908">
                  <c:v>0.91799999999998005</c:v>
                </c:pt>
                <c:pt idx="909">
                  <c:v>0.91899999999999582</c:v>
                </c:pt>
                <c:pt idx="910">
                  <c:v>0.9199999999999573</c:v>
                </c:pt>
                <c:pt idx="911">
                  <c:v>0.92099999999997306</c:v>
                </c:pt>
                <c:pt idx="912">
                  <c:v>0.92199999999998883</c:v>
                </c:pt>
                <c:pt idx="913">
                  <c:v>0.92300000000000459</c:v>
                </c:pt>
                <c:pt idx="914">
                  <c:v>0.92399999999996607</c:v>
                </c:pt>
                <c:pt idx="915">
                  <c:v>0.92499999999998184</c:v>
                </c:pt>
                <c:pt idx="916">
                  <c:v>0.9259999999999976</c:v>
                </c:pt>
                <c:pt idx="917">
                  <c:v>0.92699999999995908</c:v>
                </c:pt>
                <c:pt idx="918">
                  <c:v>0.92799999999997485</c:v>
                </c:pt>
                <c:pt idx="919">
                  <c:v>0.92899999999999061</c:v>
                </c:pt>
                <c:pt idx="920">
                  <c:v>0.93000000000000638</c:v>
                </c:pt>
                <c:pt idx="921">
                  <c:v>0.93099999999996785</c:v>
                </c:pt>
                <c:pt idx="922">
                  <c:v>0.93199999999998362</c:v>
                </c:pt>
                <c:pt idx="923">
                  <c:v>0.93299999999999939</c:v>
                </c:pt>
                <c:pt idx="924">
                  <c:v>0.93399999999996086</c:v>
                </c:pt>
                <c:pt idx="925">
                  <c:v>0.93499999999997663</c:v>
                </c:pt>
                <c:pt idx="926">
                  <c:v>0.93599999999999239</c:v>
                </c:pt>
                <c:pt idx="927">
                  <c:v>0.93700000000000816</c:v>
                </c:pt>
                <c:pt idx="928">
                  <c:v>0.93799999999996964</c:v>
                </c:pt>
                <c:pt idx="929">
                  <c:v>0.9389999999999854</c:v>
                </c:pt>
                <c:pt idx="930">
                  <c:v>0.94000000000000117</c:v>
                </c:pt>
                <c:pt idx="931">
                  <c:v>0.94099999999996276</c:v>
                </c:pt>
                <c:pt idx="932">
                  <c:v>0.94199999999997841</c:v>
                </c:pt>
                <c:pt idx="933">
                  <c:v>0.94299999999999418</c:v>
                </c:pt>
                <c:pt idx="934">
                  <c:v>0.94400000000000994</c:v>
                </c:pt>
                <c:pt idx="935">
                  <c:v>0.94499999999997142</c:v>
                </c:pt>
                <c:pt idx="936">
                  <c:v>0.94599999999998718</c:v>
                </c:pt>
                <c:pt idx="937">
                  <c:v>0.94700000000000295</c:v>
                </c:pt>
                <c:pt idx="938">
                  <c:v>0.94799999999996454</c:v>
                </c:pt>
                <c:pt idx="939">
                  <c:v>0.94899999999998019</c:v>
                </c:pt>
                <c:pt idx="940">
                  <c:v>0.94999999999999596</c:v>
                </c:pt>
                <c:pt idx="941">
                  <c:v>0.95099999999995755</c:v>
                </c:pt>
                <c:pt idx="942">
                  <c:v>0.95199999999997331</c:v>
                </c:pt>
                <c:pt idx="943">
                  <c:v>0.95299999999998897</c:v>
                </c:pt>
                <c:pt idx="944">
                  <c:v>0.95400000000000473</c:v>
                </c:pt>
                <c:pt idx="945">
                  <c:v>0.95499999999996632</c:v>
                </c:pt>
                <c:pt idx="946">
                  <c:v>0.95599999999998209</c:v>
                </c:pt>
                <c:pt idx="947">
                  <c:v>0.95699999999999774</c:v>
                </c:pt>
                <c:pt idx="948">
                  <c:v>0.95799999999995933</c:v>
                </c:pt>
                <c:pt idx="949">
                  <c:v>0.95899999999997509</c:v>
                </c:pt>
                <c:pt idx="950">
                  <c:v>0.95999999999999086</c:v>
                </c:pt>
                <c:pt idx="951">
                  <c:v>0.96100000000000652</c:v>
                </c:pt>
                <c:pt idx="952">
                  <c:v>0.9619999999999681</c:v>
                </c:pt>
                <c:pt idx="953">
                  <c:v>0.96299999999998387</c:v>
                </c:pt>
                <c:pt idx="954">
                  <c:v>0.96399999999999952</c:v>
                </c:pt>
                <c:pt idx="955">
                  <c:v>0.96499999999996111</c:v>
                </c:pt>
                <c:pt idx="956">
                  <c:v>0.96599999999997688</c:v>
                </c:pt>
                <c:pt idx="957">
                  <c:v>0.96699999999999264</c:v>
                </c:pt>
                <c:pt idx="958">
                  <c:v>0.9680000000000083</c:v>
                </c:pt>
                <c:pt idx="959">
                  <c:v>0.96899999999996989</c:v>
                </c:pt>
                <c:pt idx="960">
                  <c:v>0.96999999999998565</c:v>
                </c:pt>
                <c:pt idx="961">
                  <c:v>0.97100000000000142</c:v>
                </c:pt>
                <c:pt idx="962">
                  <c:v>0.97199999999996289</c:v>
                </c:pt>
                <c:pt idx="963">
                  <c:v>0.97299999999997866</c:v>
                </c:pt>
                <c:pt idx="964">
                  <c:v>0.97399999999999443</c:v>
                </c:pt>
                <c:pt idx="965">
                  <c:v>0.97500000000001019</c:v>
                </c:pt>
                <c:pt idx="966">
                  <c:v>0.97599999999997167</c:v>
                </c:pt>
                <c:pt idx="967">
                  <c:v>0.97699999999998743</c:v>
                </c:pt>
                <c:pt idx="968">
                  <c:v>0.9780000000000032</c:v>
                </c:pt>
                <c:pt idx="969">
                  <c:v>0.97899999999996468</c:v>
                </c:pt>
                <c:pt idx="970">
                  <c:v>0.97999999999998044</c:v>
                </c:pt>
                <c:pt idx="971">
                  <c:v>0.98099999999999621</c:v>
                </c:pt>
                <c:pt idx="972">
                  <c:v>0.98199999999995768</c:v>
                </c:pt>
                <c:pt idx="973">
                  <c:v>0.98299999999997345</c:v>
                </c:pt>
                <c:pt idx="974">
                  <c:v>0.98399999999998922</c:v>
                </c:pt>
                <c:pt idx="975">
                  <c:v>0.98500000000000498</c:v>
                </c:pt>
                <c:pt idx="976">
                  <c:v>0.98599999999996646</c:v>
                </c:pt>
                <c:pt idx="977">
                  <c:v>0.98699999999998222</c:v>
                </c:pt>
                <c:pt idx="978">
                  <c:v>0.98799999999999799</c:v>
                </c:pt>
                <c:pt idx="979">
                  <c:v>0.98899999999995958</c:v>
                </c:pt>
                <c:pt idx="980">
                  <c:v>0.98999999999997523</c:v>
                </c:pt>
                <c:pt idx="981">
                  <c:v>0.990999999999991</c:v>
                </c:pt>
                <c:pt idx="982">
                  <c:v>0.99200000000000677</c:v>
                </c:pt>
                <c:pt idx="983">
                  <c:v>0.99299999999996835</c:v>
                </c:pt>
                <c:pt idx="984">
                  <c:v>0.99399999999998401</c:v>
                </c:pt>
                <c:pt idx="985">
                  <c:v>0.99499999999999977</c:v>
                </c:pt>
                <c:pt idx="986">
                  <c:v>0.99599999999996136</c:v>
                </c:pt>
                <c:pt idx="987">
                  <c:v>0.99699999999997702</c:v>
                </c:pt>
                <c:pt idx="988">
                  <c:v>0.99799999999999278</c:v>
                </c:pt>
                <c:pt idx="989">
                  <c:v>0.99900000000000855</c:v>
                </c:pt>
                <c:pt idx="990">
                  <c:v>0.99999999999997014</c:v>
                </c:pt>
                <c:pt idx="991">
                  <c:v>1.0009999999999859</c:v>
                </c:pt>
                <c:pt idx="992">
                  <c:v>1.0020000000000016</c:v>
                </c:pt>
                <c:pt idx="993">
                  <c:v>1.002999999999963</c:v>
                </c:pt>
                <c:pt idx="994">
                  <c:v>1.0039999999999789</c:v>
                </c:pt>
                <c:pt idx="995">
                  <c:v>1.0049999999999946</c:v>
                </c:pt>
                <c:pt idx="996">
                  <c:v>1.0060000000000104</c:v>
                </c:pt>
                <c:pt idx="997">
                  <c:v>1.0069999999999719</c:v>
                </c:pt>
                <c:pt idx="998">
                  <c:v>1.0079999999999876</c:v>
                </c:pt>
                <c:pt idx="999">
                  <c:v>1.0090000000000034</c:v>
                </c:pt>
                <c:pt idx="1000">
                  <c:v>1.0099999999999649</c:v>
                </c:pt>
                <c:pt idx="1001">
                  <c:v>1.0109999999999806</c:v>
                </c:pt>
                <c:pt idx="1002">
                  <c:v>1.0119999999999965</c:v>
                </c:pt>
                <c:pt idx="1003">
                  <c:v>1.0129999999999579</c:v>
                </c:pt>
                <c:pt idx="1004">
                  <c:v>1.0139999999999736</c:v>
                </c:pt>
                <c:pt idx="1005">
                  <c:v>1.0149999999999895</c:v>
                </c:pt>
                <c:pt idx="1006">
                  <c:v>1.0160000000000051</c:v>
                </c:pt>
                <c:pt idx="1007">
                  <c:v>1.0169999999999668</c:v>
                </c:pt>
                <c:pt idx="1008">
                  <c:v>1.0179999999999825</c:v>
                </c:pt>
                <c:pt idx="1009">
                  <c:v>1.0189999999999981</c:v>
                </c:pt>
                <c:pt idx="1010">
                  <c:v>1.0199999999999598</c:v>
                </c:pt>
                <c:pt idx="1011">
                  <c:v>1.0209999999999755</c:v>
                </c:pt>
                <c:pt idx="1012">
                  <c:v>1.0219999999999911</c:v>
                </c:pt>
                <c:pt idx="1013">
                  <c:v>1.023000000000007</c:v>
                </c:pt>
                <c:pt idx="1014">
                  <c:v>1.0239999999999685</c:v>
                </c:pt>
                <c:pt idx="1015">
                  <c:v>1.0249999999999844</c:v>
                </c:pt>
                <c:pt idx="1016">
                  <c:v>1.026</c:v>
                </c:pt>
                <c:pt idx="1017">
                  <c:v>1.0269999999999615</c:v>
                </c:pt>
                <c:pt idx="1018">
                  <c:v>1.0279999999999774</c:v>
                </c:pt>
                <c:pt idx="1019">
                  <c:v>1.028999999999993</c:v>
                </c:pt>
                <c:pt idx="1020">
                  <c:v>1.0300000000000087</c:v>
                </c:pt>
                <c:pt idx="1021">
                  <c:v>1.0309999999999704</c:v>
                </c:pt>
                <c:pt idx="1022">
                  <c:v>1.031999999999986</c:v>
                </c:pt>
                <c:pt idx="1023">
                  <c:v>1.0330000000000017</c:v>
                </c:pt>
                <c:pt idx="1024">
                  <c:v>1.0339999999999634</c:v>
                </c:pt>
                <c:pt idx="1025">
                  <c:v>1.034999999999979</c:v>
                </c:pt>
                <c:pt idx="1026">
                  <c:v>1.0359999999999949</c:v>
                </c:pt>
                <c:pt idx="1027">
                  <c:v>1.0370000000000106</c:v>
                </c:pt>
                <c:pt idx="1028">
                  <c:v>1.0379999999999721</c:v>
                </c:pt>
                <c:pt idx="1029">
                  <c:v>1.0389999999999879</c:v>
                </c:pt>
                <c:pt idx="1030">
                  <c:v>1.0400000000000036</c:v>
                </c:pt>
                <c:pt idx="1031">
                  <c:v>1.0409999999999651</c:v>
                </c:pt>
                <c:pt idx="1032">
                  <c:v>1.0419999999999809</c:v>
                </c:pt>
                <c:pt idx="1033">
                  <c:v>1.0429999999999966</c:v>
                </c:pt>
                <c:pt idx="1034">
                  <c:v>1.0439999999999581</c:v>
                </c:pt>
                <c:pt idx="1035">
                  <c:v>1.0449999999999739</c:v>
                </c:pt>
                <c:pt idx="1036">
                  <c:v>1.0459999999999896</c:v>
                </c:pt>
                <c:pt idx="1037">
                  <c:v>1.0470000000000055</c:v>
                </c:pt>
                <c:pt idx="1038">
                  <c:v>1.047999999999967</c:v>
                </c:pt>
                <c:pt idx="1039">
                  <c:v>1.0489999999999826</c:v>
                </c:pt>
                <c:pt idx="1040">
                  <c:v>1.0499999999999985</c:v>
                </c:pt>
                <c:pt idx="1041">
                  <c:v>1.05099999999996</c:v>
                </c:pt>
                <c:pt idx="1042">
                  <c:v>1.0519999999999756</c:v>
                </c:pt>
                <c:pt idx="1043">
                  <c:v>1.0529999999999915</c:v>
                </c:pt>
                <c:pt idx="1044">
                  <c:v>1.0540000000000072</c:v>
                </c:pt>
                <c:pt idx="1045">
                  <c:v>1.0549999999999686</c:v>
                </c:pt>
                <c:pt idx="1046">
                  <c:v>1.0559999999999845</c:v>
                </c:pt>
                <c:pt idx="1047">
                  <c:v>1.0570000000000002</c:v>
                </c:pt>
                <c:pt idx="1048">
                  <c:v>1.0579999999999616</c:v>
                </c:pt>
                <c:pt idx="1049">
                  <c:v>1.0589999999999775</c:v>
                </c:pt>
                <c:pt idx="1050">
                  <c:v>1.0599999999999932</c:v>
                </c:pt>
                <c:pt idx="1051">
                  <c:v>1.061000000000009</c:v>
                </c:pt>
                <c:pt idx="1052">
                  <c:v>1.0619999999999705</c:v>
                </c:pt>
                <c:pt idx="1053">
                  <c:v>1.0629999999999862</c:v>
                </c:pt>
                <c:pt idx="1054">
                  <c:v>1.0640000000000021</c:v>
                </c:pt>
                <c:pt idx="1055">
                  <c:v>1.0649999999999635</c:v>
                </c:pt>
                <c:pt idx="1056">
                  <c:v>1.0659999999999792</c:v>
                </c:pt>
                <c:pt idx="1057">
                  <c:v>1.0669999999999951</c:v>
                </c:pt>
                <c:pt idx="1058">
                  <c:v>1.0680000000000107</c:v>
                </c:pt>
                <c:pt idx="1059">
                  <c:v>1.0689999999999724</c:v>
                </c:pt>
                <c:pt idx="1060">
                  <c:v>1.0699999999999881</c:v>
                </c:pt>
                <c:pt idx="1061">
                  <c:v>1.0710000000000037</c:v>
                </c:pt>
                <c:pt idx="1062">
                  <c:v>1.0719999999999654</c:v>
                </c:pt>
                <c:pt idx="1063">
                  <c:v>1.0729999999999811</c:v>
                </c:pt>
                <c:pt idx="1064">
                  <c:v>1.0739999999999967</c:v>
                </c:pt>
                <c:pt idx="1065">
                  <c:v>1.0749999999999584</c:v>
                </c:pt>
                <c:pt idx="1066">
                  <c:v>1.0759999999999741</c:v>
                </c:pt>
                <c:pt idx="1067">
                  <c:v>1.07699999999999</c:v>
                </c:pt>
                <c:pt idx="1068">
                  <c:v>1.0780000000000056</c:v>
                </c:pt>
                <c:pt idx="1069">
                  <c:v>1.0789999999999671</c:v>
                </c:pt>
                <c:pt idx="1070">
                  <c:v>1.079999999999983</c:v>
                </c:pt>
                <c:pt idx="1071">
                  <c:v>1.0809999999999986</c:v>
                </c:pt>
                <c:pt idx="1072">
                  <c:v>1.0819999999999601</c:v>
                </c:pt>
                <c:pt idx="1073">
                  <c:v>1.082999999999976</c:v>
                </c:pt>
                <c:pt idx="1074">
                  <c:v>1.0839999999999916</c:v>
                </c:pt>
                <c:pt idx="1075">
                  <c:v>1.0850000000000073</c:v>
                </c:pt>
                <c:pt idx="1076">
                  <c:v>1.085999999999969</c:v>
                </c:pt>
                <c:pt idx="1077">
                  <c:v>1.0869999999999846</c:v>
                </c:pt>
                <c:pt idx="1078">
                  <c:v>1.0880000000000005</c:v>
                </c:pt>
                <c:pt idx="1079">
                  <c:v>1.088999999999962</c:v>
                </c:pt>
                <c:pt idx="1080">
                  <c:v>1.0899999999999777</c:v>
                </c:pt>
                <c:pt idx="1081">
                  <c:v>1.0909999999999935</c:v>
                </c:pt>
                <c:pt idx="1082">
                  <c:v>1.0920000000000092</c:v>
                </c:pt>
                <c:pt idx="1083">
                  <c:v>1.0929999999999707</c:v>
                </c:pt>
                <c:pt idx="1084">
                  <c:v>1.0939999999999865</c:v>
                </c:pt>
                <c:pt idx="1085">
                  <c:v>1.0950000000000022</c:v>
                </c:pt>
                <c:pt idx="1086">
                  <c:v>1.0959999999999637</c:v>
                </c:pt>
                <c:pt idx="1087">
                  <c:v>1.0969999999999795</c:v>
                </c:pt>
                <c:pt idx="1088">
                  <c:v>1.0979999999999952</c:v>
                </c:pt>
                <c:pt idx="1089">
                  <c:v>1.0989999999999567</c:v>
                </c:pt>
                <c:pt idx="1090">
                  <c:v>1.0999999999999726</c:v>
                </c:pt>
                <c:pt idx="1091">
                  <c:v>1.1009999999999882</c:v>
                </c:pt>
                <c:pt idx="1092">
                  <c:v>1.1020000000000041</c:v>
                </c:pt>
                <c:pt idx="1093">
                  <c:v>1.1029999999999656</c:v>
                </c:pt>
                <c:pt idx="1094">
                  <c:v>1.1039999999999812</c:v>
                </c:pt>
                <c:pt idx="1095">
                  <c:v>1.1049999999999971</c:v>
                </c:pt>
                <c:pt idx="1096">
                  <c:v>1.1059999999999586</c:v>
                </c:pt>
                <c:pt idx="1097">
                  <c:v>1.1069999999999742</c:v>
                </c:pt>
                <c:pt idx="1098">
                  <c:v>1.1079999999999901</c:v>
                </c:pt>
                <c:pt idx="1099">
                  <c:v>1.1090000000000058</c:v>
                </c:pt>
                <c:pt idx="1100">
                  <c:v>1.1099999999999675</c:v>
                </c:pt>
                <c:pt idx="1101">
                  <c:v>1.1109999999999831</c:v>
                </c:pt>
                <c:pt idx="1102">
                  <c:v>1.1119999999999988</c:v>
                </c:pt>
                <c:pt idx="1103">
                  <c:v>1.1129999999999605</c:v>
                </c:pt>
                <c:pt idx="1104">
                  <c:v>1.1139999999999761</c:v>
                </c:pt>
                <c:pt idx="1105">
                  <c:v>1.1149999999999918</c:v>
                </c:pt>
                <c:pt idx="1106">
                  <c:v>1.1160000000000077</c:v>
                </c:pt>
                <c:pt idx="1107">
                  <c:v>1.1169999999999691</c:v>
                </c:pt>
                <c:pt idx="1108">
                  <c:v>1.1179999999999848</c:v>
                </c:pt>
                <c:pt idx="1109">
                  <c:v>1.1190000000000007</c:v>
                </c:pt>
                <c:pt idx="1110">
                  <c:v>1.1199999999999621</c:v>
                </c:pt>
                <c:pt idx="1111">
                  <c:v>1.120999999999978</c:v>
                </c:pt>
                <c:pt idx="1112">
                  <c:v>1.1219999999999937</c:v>
                </c:pt>
                <c:pt idx="1113">
                  <c:v>1.1230000000000093</c:v>
                </c:pt>
                <c:pt idx="1114">
                  <c:v>1.123999999999971</c:v>
                </c:pt>
                <c:pt idx="1115">
                  <c:v>1.1249999999999867</c:v>
                </c:pt>
                <c:pt idx="1116">
                  <c:v>1.1260000000000023</c:v>
                </c:pt>
                <c:pt idx="1117">
                  <c:v>1.126999999999964</c:v>
                </c:pt>
                <c:pt idx="1118">
                  <c:v>1.1279999999999797</c:v>
                </c:pt>
                <c:pt idx="1119">
                  <c:v>1.1289999999999956</c:v>
                </c:pt>
                <c:pt idx="1120">
                  <c:v>1.129999999999957</c:v>
                </c:pt>
                <c:pt idx="1121">
                  <c:v>1.1309999999999727</c:v>
                </c:pt>
                <c:pt idx="1122">
                  <c:v>1.1319999999999886</c:v>
                </c:pt>
                <c:pt idx="1123">
                  <c:v>1.1330000000000042</c:v>
                </c:pt>
                <c:pt idx="1124">
                  <c:v>1.1339999999999657</c:v>
                </c:pt>
                <c:pt idx="1125">
                  <c:v>1.1349999999999816</c:v>
                </c:pt>
                <c:pt idx="1126">
                  <c:v>1.1359999999999972</c:v>
                </c:pt>
                <c:pt idx="1127">
                  <c:v>1.1369999999999587</c:v>
                </c:pt>
                <c:pt idx="1128">
                  <c:v>1.1379999999999746</c:v>
                </c:pt>
                <c:pt idx="1129">
                  <c:v>1.1389999999999902</c:v>
                </c:pt>
                <c:pt idx="1130">
                  <c:v>1.1400000000000061</c:v>
                </c:pt>
                <c:pt idx="1131">
                  <c:v>1.1409999999999676</c:v>
                </c:pt>
                <c:pt idx="1132">
                  <c:v>1.1419999999999833</c:v>
                </c:pt>
                <c:pt idx="1133">
                  <c:v>1.1429999999999991</c:v>
                </c:pt>
                <c:pt idx="1134">
                  <c:v>1.1439999999999606</c:v>
                </c:pt>
                <c:pt idx="1135">
                  <c:v>1.1449999999999763</c:v>
                </c:pt>
                <c:pt idx="1136">
                  <c:v>1.1459999999999921</c:v>
                </c:pt>
                <c:pt idx="1137">
                  <c:v>1.1470000000000078</c:v>
                </c:pt>
                <c:pt idx="1138">
                  <c:v>1.1479999999999693</c:v>
                </c:pt>
                <c:pt idx="1139">
                  <c:v>1.1489999999999851</c:v>
                </c:pt>
                <c:pt idx="1140">
                  <c:v>1.1500000000000008</c:v>
                </c:pt>
                <c:pt idx="1141">
                  <c:v>1.1509999999999623</c:v>
                </c:pt>
                <c:pt idx="1142">
                  <c:v>1.1519999999999782</c:v>
                </c:pt>
                <c:pt idx="1143">
                  <c:v>1.1529999999999938</c:v>
                </c:pt>
                <c:pt idx="1144">
                  <c:v>1.1540000000000097</c:v>
                </c:pt>
                <c:pt idx="1145">
                  <c:v>1.1549999999999712</c:v>
                </c:pt>
                <c:pt idx="1146">
                  <c:v>1.1559999999999868</c:v>
                </c:pt>
                <c:pt idx="1147">
                  <c:v>1.1570000000000027</c:v>
                </c:pt>
                <c:pt idx="1148">
                  <c:v>1.1579999999999642</c:v>
                </c:pt>
                <c:pt idx="1149">
                  <c:v>1.1589999999999798</c:v>
                </c:pt>
                <c:pt idx="1150">
                  <c:v>1.1599999999999957</c:v>
                </c:pt>
                <c:pt idx="1151">
                  <c:v>1.1609999999999572</c:v>
                </c:pt>
                <c:pt idx="1152">
                  <c:v>1.1619999999999731</c:v>
                </c:pt>
                <c:pt idx="1153">
                  <c:v>1.1629999999999887</c:v>
                </c:pt>
                <c:pt idx="1154">
                  <c:v>1.1640000000000044</c:v>
                </c:pt>
                <c:pt idx="1155">
                  <c:v>1.1649999999999661</c:v>
                </c:pt>
                <c:pt idx="1156">
                  <c:v>1.1659999999999817</c:v>
                </c:pt>
                <c:pt idx="1157">
                  <c:v>1.1669999999999974</c:v>
                </c:pt>
                <c:pt idx="1158">
                  <c:v>1.1679999999999591</c:v>
                </c:pt>
                <c:pt idx="1159">
                  <c:v>1.1689999999999747</c:v>
                </c:pt>
                <c:pt idx="1160">
                  <c:v>1.1699999999999906</c:v>
                </c:pt>
                <c:pt idx="1161">
                  <c:v>1.1710000000000063</c:v>
                </c:pt>
                <c:pt idx="1162">
                  <c:v>1.1719999999999677</c:v>
                </c:pt>
                <c:pt idx="1163">
                  <c:v>1.1729999999999836</c:v>
                </c:pt>
                <c:pt idx="1164">
                  <c:v>1.1739999999999993</c:v>
                </c:pt>
                <c:pt idx="1165">
                  <c:v>1.1749999999999607</c:v>
                </c:pt>
                <c:pt idx="1166">
                  <c:v>1.1759999999999766</c:v>
                </c:pt>
                <c:pt idx="1167">
                  <c:v>1.1769999999999923</c:v>
                </c:pt>
                <c:pt idx="1168">
                  <c:v>1.1780000000000079</c:v>
                </c:pt>
                <c:pt idx="1169">
                  <c:v>1.1789999999999696</c:v>
                </c:pt>
                <c:pt idx="1170">
                  <c:v>1.1799999999999853</c:v>
                </c:pt>
                <c:pt idx="1171">
                  <c:v>1.1810000000000012</c:v>
                </c:pt>
                <c:pt idx="1172">
                  <c:v>1.1819999999999626</c:v>
                </c:pt>
                <c:pt idx="1173">
                  <c:v>1.1829999999999783</c:v>
                </c:pt>
                <c:pt idx="1174">
                  <c:v>1.1839999999999942</c:v>
                </c:pt>
                <c:pt idx="1175">
                  <c:v>1.1850000000000098</c:v>
                </c:pt>
                <c:pt idx="1176">
                  <c:v>1.1859999999999713</c:v>
                </c:pt>
                <c:pt idx="1177">
                  <c:v>1.1869999999999872</c:v>
                </c:pt>
                <c:pt idx="1178">
                  <c:v>1.1880000000000028</c:v>
                </c:pt>
                <c:pt idx="1179">
                  <c:v>1.1889999999999643</c:v>
                </c:pt>
                <c:pt idx="1180">
                  <c:v>1.1899999999999802</c:v>
                </c:pt>
                <c:pt idx="1181">
                  <c:v>1.1909999999999958</c:v>
                </c:pt>
                <c:pt idx="1182">
                  <c:v>1.1919999999999573</c:v>
                </c:pt>
                <c:pt idx="1183">
                  <c:v>1.1929999999999732</c:v>
                </c:pt>
                <c:pt idx="1184">
                  <c:v>1.1939999999999888</c:v>
                </c:pt>
                <c:pt idx="1185">
                  <c:v>1.1950000000000047</c:v>
                </c:pt>
                <c:pt idx="1186">
                  <c:v>1.1959999999999662</c:v>
                </c:pt>
                <c:pt idx="1187">
                  <c:v>1.1969999999999819</c:v>
                </c:pt>
                <c:pt idx="1188">
                  <c:v>1.1979999999999977</c:v>
                </c:pt>
                <c:pt idx="1189">
                  <c:v>1.1989999999999592</c:v>
                </c:pt>
                <c:pt idx="1190">
                  <c:v>1.1999999999999749</c:v>
                </c:pt>
                <c:pt idx="1191">
                  <c:v>1.2009999999999907</c:v>
                </c:pt>
                <c:pt idx="1192">
                  <c:v>1.2020000000000064</c:v>
                </c:pt>
                <c:pt idx="1193">
                  <c:v>1.2029999999999679</c:v>
                </c:pt>
                <c:pt idx="1194">
                  <c:v>1.2039999999999837</c:v>
                </c:pt>
                <c:pt idx="1195">
                  <c:v>1.2049999999999994</c:v>
                </c:pt>
                <c:pt idx="1196">
                  <c:v>1.2059999999999611</c:v>
                </c:pt>
                <c:pt idx="1197">
                  <c:v>1.2069999999999768</c:v>
                </c:pt>
                <c:pt idx="1198">
                  <c:v>1.2079999999999924</c:v>
                </c:pt>
                <c:pt idx="1199">
                  <c:v>1.2090000000000083</c:v>
                </c:pt>
                <c:pt idx="1200">
                  <c:v>1.2099999999999698</c:v>
                </c:pt>
                <c:pt idx="1201">
                  <c:v>1.2109999999999854</c:v>
                </c:pt>
                <c:pt idx="1202">
                  <c:v>1.2120000000000013</c:v>
                </c:pt>
                <c:pt idx="1203">
                  <c:v>1.2129999999999628</c:v>
                </c:pt>
                <c:pt idx="1204">
                  <c:v>1.2139999999999787</c:v>
                </c:pt>
                <c:pt idx="1205">
                  <c:v>1.2149999999999943</c:v>
                </c:pt>
                <c:pt idx="1206">
                  <c:v>1.21600000000001</c:v>
                </c:pt>
                <c:pt idx="1207">
                  <c:v>1.2169999999999717</c:v>
                </c:pt>
                <c:pt idx="1208">
                  <c:v>1.2179999999999873</c:v>
                </c:pt>
                <c:pt idx="1209">
                  <c:v>1.219000000000003</c:v>
                </c:pt>
                <c:pt idx="1210">
                  <c:v>1.2199999999999647</c:v>
                </c:pt>
                <c:pt idx="1211">
                  <c:v>1.2209999999999803</c:v>
                </c:pt>
                <c:pt idx="1212">
                  <c:v>1.2219999999999962</c:v>
                </c:pt>
                <c:pt idx="1213">
                  <c:v>1.2229999999999577</c:v>
                </c:pt>
                <c:pt idx="1214">
                  <c:v>1.2239999999999733</c:v>
                </c:pt>
                <c:pt idx="1215">
                  <c:v>1.2249999999999892</c:v>
                </c:pt>
                <c:pt idx="1216">
                  <c:v>1.2260000000000049</c:v>
                </c:pt>
                <c:pt idx="1217">
                  <c:v>1.2269999999999663</c:v>
                </c:pt>
                <c:pt idx="1218">
                  <c:v>1.2279999999999822</c:v>
                </c:pt>
                <c:pt idx="1219">
                  <c:v>1.2289999999999979</c:v>
                </c:pt>
                <c:pt idx="1220">
                  <c:v>1.2299999999999593</c:v>
                </c:pt>
                <c:pt idx="1221">
                  <c:v>1.2309999999999752</c:v>
                </c:pt>
                <c:pt idx="1222">
                  <c:v>1.2319999999999909</c:v>
                </c:pt>
                <c:pt idx="1223">
                  <c:v>1.2330000000000068</c:v>
                </c:pt>
                <c:pt idx="1224">
                  <c:v>1.2339999999999682</c:v>
                </c:pt>
                <c:pt idx="1225">
                  <c:v>1.2349999999999839</c:v>
                </c:pt>
                <c:pt idx="1226">
                  <c:v>1.2359999999999998</c:v>
                </c:pt>
                <c:pt idx="1227">
                  <c:v>1.2369999999999612</c:v>
                </c:pt>
                <c:pt idx="1228">
                  <c:v>1.2379999999999769</c:v>
                </c:pt>
                <c:pt idx="1229">
                  <c:v>1.2389999999999928</c:v>
                </c:pt>
                <c:pt idx="1230">
                  <c:v>1.2400000000000084</c:v>
                </c:pt>
                <c:pt idx="1231">
                  <c:v>1.2409999999999699</c:v>
                </c:pt>
                <c:pt idx="1232">
                  <c:v>1.2419999999999858</c:v>
                </c:pt>
                <c:pt idx="1233">
                  <c:v>1.2430000000000014</c:v>
                </c:pt>
                <c:pt idx="1234">
                  <c:v>1.2439999999999629</c:v>
                </c:pt>
                <c:pt idx="1235">
                  <c:v>1.2449999999999788</c:v>
                </c:pt>
                <c:pt idx="1236">
                  <c:v>1.2459999999999944</c:v>
                </c:pt>
                <c:pt idx="1237">
                  <c:v>1.2470000000000103</c:v>
                </c:pt>
                <c:pt idx="1238">
                  <c:v>1.2479999999999718</c:v>
                </c:pt>
                <c:pt idx="1239">
                  <c:v>1.2489999999999875</c:v>
                </c:pt>
                <c:pt idx="1240">
                  <c:v>1.2500000000000033</c:v>
                </c:pt>
                <c:pt idx="1241">
                  <c:v>1.2509999999999648</c:v>
                </c:pt>
                <c:pt idx="1242">
                  <c:v>1.2519999999999805</c:v>
                </c:pt>
                <c:pt idx="1243">
                  <c:v>1.2529999999999963</c:v>
                </c:pt>
                <c:pt idx="1244">
                  <c:v>1.2539999999999578</c:v>
                </c:pt>
                <c:pt idx="1245">
                  <c:v>1.2549999999999737</c:v>
                </c:pt>
                <c:pt idx="1246">
                  <c:v>1.2559999999999893</c:v>
                </c:pt>
                <c:pt idx="1247">
                  <c:v>1.257000000000005</c:v>
                </c:pt>
                <c:pt idx="1248">
                  <c:v>1.2579999999999667</c:v>
                </c:pt>
                <c:pt idx="1249">
                  <c:v>1.2589999999999824</c:v>
                </c:pt>
                <c:pt idx="1250">
                  <c:v>1.259999999999998</c:v>
                </c:pt>
                <c:pt idx="1251">
                  <c:v>1.2609999999999597</c:v>
                </c:pt>
                <c:pt idx="1252">
                  <c:v>1.2619999999999754</c:v>
                </c:pt>
                <c:pt idx="1253">
                  <c:v>1.262999999999991</c:v>
                </c:pt>
                <c:pt idx="1254">
                  <c:v>1.2640000000000069</c:v>
                </c:pt>
                <c:pt idx="1255">
                  <c:v>1.2649999999999684</c:v>
                </c:pt>
                <c:pt idx="1256">
                  <c:v>1.2659999999999842</c:v>
                </c:pt>
                <c:pt idx="1257">
                  <c:v>1.2669999999999999</c:v>
                </c:pt>
                <c:pt idx="1258">
                  <c:v>1.2679999999999614</c:v>
                </c:pt>
                <c:pt idx="1259">
                  <c:v>1.2689999999999773</c:v>
                </c:pt>
                <c:pt idx="1260">
                  <c:v>1.2699999999999929</c:v>
                </c:pt>
                <c:pt idx="1261">
                  <c:v>1.2710000000000086</c:v>
                </c:pt>
                <c:pt idx="1262">
                  <c:v>1.2719999999999703</c:v>
                </c:pt>
                <c:pt idx="1263">
                  <c:v>1.2729999999999859</c:v>
                </c:pt>
                <c:pt idx="1264">
                  <c:v>1.2740000000000018</c:v>
                </c:pt>
                <c:pt idx="1265">
                  <c:v>1.2749999999999633</c:v>
                </c:pt>
                <c:pt idx="1266">
                  <c:v>1.2759999999999789</c:v>
                </c:pt>
                <c:pt idx="1267">
                  <c:v>1.2769999999999948</c:v>
                </c:pt>
                <c:pt idx="1268">
                  <c:v>1.2780000000000105</c:v>
                </c:pt>
                <c:pt idx="1269">
                  <c:v>1.2789999999999719</c:v>
                </c:pt>
                <c:pt idx="1270">
                  <c:v>1.2799999999999878</c:v>
                </c:pt>
                <c:pt idx="1271">
                  <c:v>1.2810000000000035</c:v>
                </c:pt>
                <c:pt idx="1272">
                  <c:v>1.2819999999999649</c:v>
                </c:pt>
                <c:pt idx="1273">
                  <c:v>1.2829999999999808</c:v>
                </c:pt>
                <c:pt idx="1274">
                  <c:v>1.2839999999999965</c:v>
                </c:pt>
                <c:pt idx="1275">
                  <c:v>1.284999999999958</c:v>
                </c:pt>
                <c:pt idx="1276">
                  <c:v>1.2859999999999738</c:v>
                </c:pt>
                <c:pt idx="1277">
                  <c:v>1.2869999999999895</c:v>
                </c:pt>
                <c:pt idx="1278">
                  <c:v>1.2880000000000054</c:v>
                </c:pt>
                <c:pt idx="1279">
                  <c:v>1.2889999999999668</c:v>
                </c:pt>
                <c:pt idx="1280">
                  <c:v>1.2899999999999825</c:v>
                </c:pt>
                <c:pt idx="1281">
                  <c:v>1.2909999999999984</c:v>
                </c:pt>
                <c:pt idx="1282">
                  <c:v>1.2919999999999598</c:v>
                </c:pt>
                <c:pt idx="1283">
                  <c:v>1.2929999999999755</c:v>
                </c:pt>
                <c:pt idx="1284">
                  <c:v>1.2939999999999914</c:v>
                </c:pt>
                <c:pt idx="1285">
                  <c:v>1.295000000000007</c:v>
                </c:pt>
                <c:pt idx="1286">
                  <c:v>1.2959999999999685</c:v>
                </c:pt>
                <c:pt idx="1287">
                  <c:v>1.2969999999999844</c:v>
                </c:pt>
                <c:pt idx="1288">
                  <c:v>1.298</c:v>
                </c:pt>
                <c:pt idx="1289">
                  <c:v>1.2989999999999617</c:v>
                </c:pt>
                <c:pt idx="1290">
                  <c:v>1.2999999999999774</c:v>
                </c:pt>
                <c:pt idx="1291">
                  <c:v>1.3009999999999931</c:v>
                </c:pt>
                <c:pt idx="1292">
                  <c:v>1.3020000000000089</c:v>
                </c:pt>
                <c:pt idx="1293">
                  <c:v>1.3029999999999704</c:v>
                </c:pt>
                <c:pt idx="1294">
                  <c:v>1.3039999999999861</c:v>
                </c:pt>
                <c:pt idx="1295">
                  <c:v>1.3050000000000019</c:v>
                </c:pt>
                <c:pt idx="1296">
                  <c:v>1.3059999999999634</c:v>
                </c:pt>
                <c:pt idx="1297">
                  <c:v>1.3069999999999793</c:v>
                </c:pt>
                <c:pt idx="1298">
                  <c:v>1.3079999999999949</c:v>
                </c:pt>
                <c:pt idx="1299">
                  <c:v>1.3090000000000106</c:v>
                </c:pt>
                <c:pt idx="1300">
                  <c:v>1.3099999999999723</c:v>
                </c:pt>
                <c:pt idx="1301">
                  <c:v>1.310999999999988</c:v>
                </c:pt>
                <c:pt idx="1302">
                  <c:v>1.3120000000000036</c:v>
                </c:pt>
                <c:pt idx="1303">
                  <c:v>1.3129999999999653</c:v>
                </c:pt>
                <c:pt idx="1304">
                  <c:v>1.313999999999981</c:v>
                </c:pt>
                <c:pt idx="1305">
                  <c:v>1.3149999999999968</c:v>
                </c:pt>
                <c:pt idx="1306">
                  <c:v>1.3159999999999583</c:v>
                </c:pt>
                <c:pt idx="1307">
                  <c:v>1.316999999999974</c:v>
                </c:pt>
                <c:pt idx="1308">
                  <c:v>1.3179999999999898</c:v>
                </c:pt>
                <c:pt idx="1309">
                  <c:v>1.3190000000000055</c:v>
                </c:pt>
                <c:pt idx="1310">
                  <c:v>1.319999999999967</c:v>
                </c:pt>
                <c:pt idx="1311">
                  <c:v>1.3209999999999829</c:v>
                </c:pt>
                <c:pt idx="1312">
                  <c:v>1.3219999999999985</c:v>
                </c:pt>
                <c:pt idx="1313">
                  <c:v>1.32299999999996</c:v>
                </c:pt>
                <c:pt idx="1314">
                  <c:v>1.3239999999999759</c:v>
                </c:pt>
                <c:pt idx="1315">
                  <c:v>1.3249999999999915</c:v>
                </c:pt>
                <c:pt idx="1316">
                  <c:v>1.3260000000000074</c:v>
                </c:pt>
                <c:pt idx="1317">
                  <c:v>1.3269999999999689</c:v>
                </c:pt>
                <c:pt idx="1318">
                  <c:v>1.3279999999999845</c:v>
                </c:pt>
                <c:pt idx="1319">
                  <c:v>1.3290000000000004</c:v>
                </c:pt>
                <c:pt idx="1320">
                  <c:v>1.3299999999999619</c:v>
                </c:pt>
                <c:pt idx="1321">
                  <c:v>1.3309999999999775</c:v>
                </c:pt>
                <c:pt idx="1322">
                  <c:v>1.3319999999999934</c:v>
                </c:pt>
                <c:pt idx="1323">
                  <c:v>1.3330000000000091</c:v>
                </c:pt>
                <c:pt idx="1324">
                  <c:v>1.3339999999999705</c:v>
                </c:pt>
                <c:pt idx="1325">
                  <c:v>1.3349999999999864</c:v>
                </c:pt>
                <c:pt idx="1326">
                  <c:v>1.3360000000000021</c:v>
                </c:pt>
                <c:pt idx="1327">
                  <c:v>1.3369999999999636</c:v>
                </c:pt>
                <c:pt idx="1328">
                  <c:v>1.3379999999999794</c:v>
                </c:pt>
                <c:pt idx="1329">
                  <c:v>1.3389999999999951</c:v>
                </c:pt>
                <c:pt idx="1330">
                  <c:v>1.3399999999999568</c:v>
                </c:pt>
                <c:pt idx="1331">
                  <c:v>1.3409999999999724</c:v>
                </c:pt>
                <c:pt idx="1332">
                  <c:v>1.3419999999999881</c:v>
                </c:pt>
                <c:pt idx="1333">
                  <c:v>1.343000000000004</c:v>
                </c:pt>
                <c:pt idx="1334">
                  <c:v>1.3439999999999654</c:v>
                </c:pt>
                <c:pt idx="1335">
                  <c:v>1.3449999999999811</c:v>
                </c:pt>
                <c:pt idx="1336">
                  <c:v>1.345999999999997</c:v>
                </c:pt>
                <c:pt idx="1337">
                  <c:v>1.3469999999999585</c:v>
                </c:pt>
                <c:pt idx="1338">
                  <c:v>1.3479999999999741</c:v>
                </c:pt>
                <c:pt idx="1339">
                  <c:v>1.34899999999999</c:v>
                </c:pt>
                <c:pt idx="1340">
                  <c:v>1.3500000000000056</c:v>
                </c:pt>
                <c:pt idx="1341">
                  <c:v>1.3509999999999673</c:v>
                </c:pt>
                <c:pt idx="1342">
                  <c:v>1.351999999999983</c:v>
                </c:pt>
                <c:pt idx="1343">
                  <c:v>1.3529999999999986</c:v>
                </c:pt>
                <c:pt idx="1344">
                  <c:v>1.3539999999999603</c:v>
                </c:pt>
                <c:pt idx="1345">
                  <c:v>1.354999999999976</c:v>
                </c:pt>
                <c:pt idx="1346">
                  <c:v>1.3559999999999917</c:v>
                </c:pt>
                <c:pt idx="1347">
                  <c:v>1.3570000000000075</c:v>
                </c:pt>
                <c:pt idx="1348">
                  <c:v>1.357999999999969</c:v>
                </c:pt>
                <c:pt idx="1349">
                  <c:v>1.3589999999999849</c:v>
                </c:pt>
                <c:pt idx="1350">
                  <c:v>1.3600000000000005</c:v>
                </c:pt>
                <c:pt idx="1351">
                  <c:v>1.360999999999962</c:v>
                </c:pt>
                <c:pt idx="1352">
                  <c:v>1.3619999999999779</c:v>
                </c:pt>
                <c:pt idx="1353">
                  <c:v>1.3629999999999936</c:v>
                </c:pt>
                <c:pt idx="1354">
                  <c:v>1.3640000000000092</c:v>
                </c:pt>
                <c:pt idx="1355">
                  <c:v>1.3649999999999709</c:v>
                </c:pt>
                <c:pt idx="1356">
                  <c:v>1.3659999999999866</c:v>
                </c:pt>
                <c:pt idx="1357">
                  <c:v>1.3670000000000024</c:v>
                </c:pt>
                <c:pt idx="1358">
                  <c:v>1.3679999999999639</c:v>
                </c:pt>
                <c:pt idx="1359">
                  <c:v>1.3689999999999796</c:v>
                </c:pt>
                <c:pt idx="1360">
                  <c:v>1.3699999999999954</c:v>
                </c:pt>
                <c:pt idx="1361">
                  <c:v>1.3709999999999569</c:v>
                </c:pt>
                <c:pt idx="1362">
                  <c:v>1.3719999999999726</c:v>
                </c:pt>
                <c:pt idx="1363">
                  <c:v>1.3729999999999885</c:v>
                </c:pt>
                <c:pt idx="1364">
                  <c:v>1.3740000000000041</c:v>
                </c:pt>
                <c:pt idx="1365">
                  <c:v>1.3749999999999656</c:v>
                </c:pt>
                <c:pt idx="1366">
                  <c:v>1.3759999999999815</c:v>
                </c:pt>
                <c:pt idx="1367">
                  <c:v>1.3769999999999971</c:v>
                </c:pt>
                <c:pt idx="1368">
                  <c:v>1.3779999999999586</c:v>
                </c:pt>
                <c:pt idx="1369">
                  <c:v>1.3789999999999745</c:v>
                </c:pt>
                <c:pt idx="1370">
                  <c:v>1.3799999999999901</c:v>
                </c:pt>
                <c:pt idx="1371">
                  <c:v>1.381000000000006</c:v>
                </c:pt>
                <c:pt idx="1372">
                  <c:v>1.3819999999999675</c:v>
                </c:pt>
                <c:pt idx="1373">
                  <c:v>1.3829999999999831</c:v>
                </c:pt>
                <c:pt idx="1374">
                  <c:v>1.383999999999999</c:v>
                </c:pt>
                <c:pt idx="1375">
                  <c:v>1.3849999999999605</c:v>
                </c:pt>
                <c:pt idx="1376">
                  <c:v>1.3859999999999761</c:v>
                </c:pt>
                <c:pt idx="1377">
                  <c:v>1.386999999999992</c:v>
                </c:pt>
                <c:pt idx="1378">
                  <c:v>1.3880000000000077</c:v>
                </c:pt>
                <c:pt idx="1379">
                  <c:v>1.3889999999999691</c:v>
                </c:pt>
                <c:pt idx="1380">
                  <c:v>1.389999999999985</c:v>
                </c:pt>
                <c:pt idx="1381">
                  <c:v>1.3910000000000007</c:v>
                </c:pt>
                <c:pt idx="1382">
                  <c:v>1.3919999999999624</c:v>
                </c:pt>
                <c:pt idx="1383">
                  <c:v>1.392999999999978</c:v>
                </c:pt>
                <c:pt idx="1384">
                  <c:v>1.3939999999999937</c:v>
                </c:pt>
                <c:pt idx="1385">
                  <c:v>1.3950000000000096</c:v>
                </c:pt>
                <c:pt idx="1386">
                  <c:v>1.395999999999971</c:v>
                </c:pt>
                <c:pt idx="1387">
                  <c:v>1.3969999999999867</c:v>
                </c:pt>
                <c:pt idx="1388">
                  <c:v>1.3980000000000026</c:v>
                </c:pt>
                <c:pt idx="1389">
                  <c:v>1.3989999999999641</c:v>
                </c:pt>
                <c:pt idx="1390">
                  <c:v>1.3999999999999799</c:v>
                </c:pt>
                <c:pt idx="1391">
                  <c:v>1.4009999999999956</c:v>
                </c:pt>
                <c:pt idx="1392">
                  <c:v>1.4019999999999571</c:v>
                </c:pt>
                <c:pt idx="1393">
                  <c:v>1.4029999999999729</c:v>
                </c:pt>
                <c:pt idx="1394">
                  <c:v>1.4039999999999886</c:v>
                </c:pt>
                <c:pt idx="1395">
                  <c:v>1.4050000000000042</c:v>
                </c:pt>
                <c:pt idx="1396">
                  <c:v>1.4059999999999659</c:v>
                </c:pt>
                <c:pt idx="1397">
                  <c:v>1.4069999999999816</c:v>
                </c:pt>
                <c:pt idx="1398">
                  <c:v>1.4079999999999973</c:v>
                </c:pt>
                <c:pt idx="1399">
                  <c:v>1.408999999999959</c:v>
                </c:pt>
                <c:pt idx="1400">
                  <c:v>1.4099999999999746</c:v>
                </c:pt>
                <c:pt idx="1401">
                  <c:v>1.4109999999999905</c:v>
                </c:pt>
                <c:pt idx="1402">
                  <c:v>1.4120000000000061</c:v>
                </c:pt>
                <c:pt idx="1403">
                  <c:v>1.4129999999999676</c:v>
                </c:pt>
                <c:pt idx="1404">
                  <c:v>1.4139999999999835</c:v>
                </c:pt>
                <c:pt idx="1405">
                  <c:v>1.4149999999999991</c:v>
                </c:pt>
                <c:pt idx="1406">
                  <c:v>1.4159999999999606</c:v>
                </c:pt>
                <c:pt idx="1407">
                  <c:v>1.4169999999999765</c:v>
                </c:pt>
                <c:pt idx="1408">
                  <c:v>1.4179999999999922</c:v>
                </c:pt>
                <c:pt idx="1409">
                  <c:v>1.419000000000008</c:v>
                </c:pt>
                <c:pt idx="1410">
                  <c:v>1.4199999999999695</c:v>
                </c:pt>
                <c:pt idx="1411">
                  <c:v>1.4209999999999852</c:v>
                </c:pt>
                <c:pt idx="1412">
                  <c:v>1.422000000000001</c:v>
                </c:pt>
                <c:pt idx="1413">
                  <c:v>1.4229999999999625</c:v>
                </c:pt>
                <c:pt idx="1414">
                  <c:v>1.4239999999999782</c:v>
                </c:pt>
                <c:pt idx="1415">
                  <c:v>1.424999999999994</c:v>
                </c:pt>
                <c:pt idx="1416">
                  <c:v>1.4260000000000097</c:v>
                </c:pt>
                <c:pt idx="1417">
                  <c:v>1.4269999999999712</c:v>
                </c:pt>
                <c:pt idx="1418">
                  <c:v>1.4279999999999871</c:v>
                </c:pt>
                <c:pt idx="1419">
                  <c:v>1.4290000000000027</c:v>
                </c:pt>
                <c:pt idx="1420">
                  <c:v>1.4299999999999642</c:v>
                </c:pt>
                <c:pt idx="1421">
                  <c:v>1.4309999999999801</c:v>
                </c:pt>
                <c:pt idx="1422">
                  <c:v>1.4319999999999957</c:v>
                </c:pt>
                <c:pt idx="1423">
                  <c:v>1.4329999999999574</c:v>
                </c:pt>
                <c:pt idx="1424">
                  <c:v>1.4339999999999731</c:v>
                </c:pt>
                <c:pt idx="1425">
                  <c:v>1.4349999999999887</c:v>
                </c:pt>
                <c:pt idx="1426">
                  <c:v>1.4360000000000046</c:v>
                </c:pt>
                <c:pt idx="1427">
                  <c:v>1.4369999999999661</c:v>
                </c:pt>
                <c:pt idx="1428">
                  <c:v>1.4379999999999817</c:v>
                </c:pt>
                <c:pt idx="1429">
                  <c:v>1.4389999999999976</c:v>
                </c:pt>
                <c:pt idx="1430">
                  <c:v>1.4399999999999591</c:v>
                </c:pt>
                <c:pt idx="1431">
                  <c:v>1.4409999999999747</c:v>
                </c:pt>
                <c:pt idx="1432">
                  <c:v>1.4419999999999906</c:v>
                </c:pt>
                <c:pt idx="1433">
                  <c:v>1.4430000000000063</c:v>
                </c:pt>
                <c:pt idx="1434">
                  <c:v>1.443999999999968</c:v>
                </c:pt>
                <c:pt idx="1435">
                  <c:v>1.4449999999999836</c:v>
                </c:pt>
                <c:pt idx="1436">
                  <c:v>1.4459999999999993</c:v>
                </c:pt>
                <c:pt idx="1437">
                  <c:v>1.446999999999961</c:v>
                </c:pt>
                <c:pt idx="1438">
                  <c:v>1.4479999999999766</c:v>
                </c:pt>
                <c:pt idx="1439">
                  <c:v>1.4489999999999923</c:v>
                </c:pt>
                <c:pt idx="1440">
                  <c:v>1.4500000000000082</c:v>
                </c:pt>
                <c:pt idx="1441">
                  <c:v>1.4509999999999696</c:v>
                </c:pt>
                <c:pt idx="1442">
                  <c:v>1.4519999999999855</c:v>
                </c:pt>
                <c:pt idx="1443">
                  <c:v>1.4530000000000012</c:v>
                </c:pt>
                <c:pt idx="1444">
                  <c:v>1.4539999999999627</c:v>
                </c:pt>
                <c:pt idx="1445">
                  <c:v>1.4549999999999785</c:v>
                </c:pt>
                <c:pt idx="1446">
                  <c:v>1.4559999999999942</c:v>
                </c:pt>
                <c:pt idx="1447">
                  <c:v>1.4570000000000098</c:v>
                </c:pt>
                <c:pt idx="1448">
                  <c:v>1.4579999999999715</c:v>
                </c:pt>
                <c:pt idx="1449">
                  <c:v>1.4589999999999872</c:v>
                </c:pt>
                <c:pt idx="1450">
                  <c:v>1.4600000000000031</c:v>
                </c:pt>
                <c:pt idx="1451">
                  <c:v>1.4609999999999645</c:v>
                </c:pt>
                <c:pt idx="1452">
                  <c:v>1.4619999999999802</c:v>
                </c:pt>
                <c:pt idx="1453">
                  <c:v>1.4629999999999961</c:v>
                </c:pt>
                <c:pt idx="1454">
                  <c:v>1.4639999999999576</c:v>
                </c:pt>
                <c:pt idx="1455">
                  <c:v>1.4649999999999732</c:v>
                </c:pt>
                <c:pt idx="1456">
                  <c:v>1.4659999999999891</c:v>
                </c:pt>
                <c:pt idx="1457">
                  <c:v>1.4670000000000047</c:v>
                </c:pt>
                <c:pt idx="1458">
                  <c:v>1.4679999999999662</c:v>
                </c:pt>
                <c:pt idx="1459">
                  <c:v>1.4689999999999821</c:v>
                </c:pt>
                <c:pt idx="1460">
                  <c:v>1.4699999999999978</c:v>
                </c:pt>
                <c:pt idx="1461">
                  <c:v>1.4709999999999592</c:v>
                </c:pt>
                <c:pt idx="1462">
                  <c:v>1.4719999999999751</c:v>
                </c:pt>
                <c:pt idx="1463">
                  <c:v>1.4729999999999908</c:v>
                </c:pt>
                <c:pt idx="1464">
                  <c:v>1.4740000000000066</c:v>
                </c:pt>
                <c:pt idx="1465">
                  <c:v>1.4749999999999681</c:v>
                </c:pt>
                <c:pt idx="1466">
                  <c:v>1.4759999999999838</c:v>
                </c:pt>
                <c:pt idx="1467">
                  <c:v>1.4769999999999996</c:v>
                </c:pt>
                <c:pt idx="1468">
                  <c:v>1.4779999999999611</c:v>
                </c:pt>
                <c:pt idx="1469">
                  <c:v>1.4789999999999768</c:v>
                </c:pt>
                <c:pt idx="1470">
                  <c:v>1.4799999999999927</c:v>
                </c:pt>
                <c:pt idx="1471">
                  <c:v>1.4810000000000083</c:v>
                </c:pt>
                <c:pt idx="1472">
                  <c:v>1.4819999999999698</c:v>
                </c:pt>
                <c:pt idx="1473">
                  <c:v>1.4829999999999857</c:v>
                </c:pt>
                <c:pt idx="1474">
                  <c:v>1.4840000000000013</c:v>
                </c:pt>
                <c:pt idx="1475">
                  <c:v>1.484999999999963</c:v>
                </c:pt>
                <c:pt idx="1476">
                  <c:v>1.4859999999999787</c:v>
                </c:pt>
                <c:pt idx="1477">
                  <c:v>1.4869999999999943</c:v>
                </c:pt>
                <c:pt idx="1478">
                  <c:v>1.4880000000000102</c:v>
                </c:pt>
                <c:pt idx="1479">
                  <c:v>1.4889999999999717</c:v>
                </c:pt>
                <c:pt idx="1480">
                  <c:v>1.4899999999999873</c:v>
                </c:pt>
                <c:pt idx="1481">
                  <c:v>1.4910000000000032</c:v>
                </c:pt>
                <c:pt idx="1482">
                  <c:v>1.4919999999999647</c:v>
                </c:pt>
                <c:pt idx="1483">
                  <c:v>1.4929999999999803</c:v>
                </c:pt>
                <c:pt idx="1484">
                  <c:v>1.4939999999999962</c:v>
                </c:pt>
                <c:pt idx="1485">
                  <c:v>1.4949999999999577</c:v>
                </c:pt>
                <c:pt idx="1486">
                  <c:v>1.4959999999999736</c:v>
                </c:pt>
                <c:pt idx="1487">
                  <c:v>1.4969999999999892</c:v>
                </c:pt>
                <c:pt idx="1488">
                  <c:v>1.4980000000000049</c:v>
                </c:pt>
                <c:pt idx="1489">
                  <c:v>1.4989999999999666</c:v>
                </c:pt>
                <c:pt idx="1490">
                  <c:v>1.4999999999999822</c:v>
                </c:pt>
                <c:pt idx="1491">
                  <c:v>1.5009999999999979</c:v>
                </c:pt>
                <c:pt idx="1492">
                  <c:v>1.5019999999999596</c:v>
                </c:pt>
                <c:pt idx="1493">
                  <c:v>1.5029999999999752</c:v>
                </c:pt>
                <c:pt idx="1494">
                  <c:v>1.5039999999999911</c:v>
                </c:pt>
                <c:pt idx="1495">
                  <c:v>1.5050000000000068</c:v>
                </c:pt>
                <c:pt idx="1496">
                  <c:v>1.5059999999999683</c:v>
                </c:pt>
                <c:pt idx="1497">
                  <c:v>1.5069999999999841</c:v>
                </c:pt>
                <c:pt idx="1498">
                  <c:v>1.5079999999999998</c:v>
                </c:pt>
                <c:pt idx="1499">
                  <c:v>1.5089999999999613</c:v>
                </c:pt>
                <c:pt idx="1500">
                  <c:v>1.5099999999999771</c:v>
                </c:pt>
                <c:pt idx="1501">
                  <c:v>1.5109999999999928</c:v>
                </c:pt>
                <c:pt idx="1502">
                  <c:v>1.5120000000000087</c:v>
                </c:pt>
                <c:pt idx="1503">
                  <c:v>1.5129999999999701</c:v>
                </c:pt>
                <c:pt idx="1504">
                  <c:v>1.5139999999999858</c:v>
                </c:pt>
                <c:pt idx="1505">
                  <c:v>1.5150000000000017</c:v>
                </c:pt>
                <c:pt idx="1506">
                  <c:v>1.5159999999999632</c:v>
                </c:pt>
                <c:pt idx="1507">
                  <c:v>1.5169999999999788</c:v>
                </c:pt>
                <c:pt idx="1508">
                  <c:v>1.5179999999999947</c:v>
                </c:pt>
                <c:pt idx="1509">
                  <c:v>1.5190000000000103</c:v>
                </c:pt>
                <c:pt idx="1510">
                  <c:v>1.5199999999999718</c:v>
                </c:pt>
                <c:pt idx="1511">
                  <c:v>1.5209999999999877</c:v>
                </c:pt>
                <c:pt idx="1512">
                  <c:v>1.5220000000000034</c:v>
                </c:pt>
                <c:pt idx="1513">
                  <c:v>1.5229999999999648</c:v>
                </c:pt>
                <c:pt idx="1514">
                  <c:v>1.5239999999999807</c:v>
                </c:pt>
                <c:pt idx="1515">
                  <c:v>1.5249999999999964</c:v>
                </c:pt>
                <c:pt idx="1516">
                  <c:v>1.5259999999999581</c:v>
                </c:pt>
                <c:pt idx="1517">
                  <c:v>1.5269999999999737</c:v>
                </c:pt>
                <c:pt idx="1518">
                  <c:v>1.5279999999999894</c:v>
                </c:pt>
                <c:pt idx="1519">
                  <c:v>1.5290000000000052</c:v>
                </c:pt>
                <c:pt idx="1520">
                  <c:v>1.5299999999999667</c:v>
                </c:pt>
                <c:pt idx="1521">
                  <c:v>1.5309999999999824</c:v>
                </c:pt>
                <c:pt idx="1522">
                  <c:v>1.5319999999999983</c:v>
                </c:pt>
                <c:pt idx="1523">
                  <c:v>1.5329999999999597</c:v>
                </c:pt>
                <c:pt idx="1524">
                  <c:v>1.5339999999999754</c:v>
                </c:pt>
                <c:pt idx="1525">
                  <c:v>1.5349999999999913</c:v>
                </c:pt>
                <c:pt idx="1526">
                  <c:v>1.5360000000000069</c:v>
                </c:pt>
                <c:pt idx="1527">
                  <c:v>1.5369999999999686</c:v>
                </c:pt>
                <c:pt idx="1528">
                  <c:v>1.5379999999999843</c:v>
                </c:pt>
                <c:pt idx="1529">
                  <c:v>1.5389999999999999</c:v>
                </c:pt>
                <c:pt idx="1530">
                  <c:v>1.5399999999999616</c:v>
                </c:pt>
                <c:pt idx="1531">
                  <c:v>1.5409999999999773</c:v>
                </c:pt>
                <c:pt idx="1532">
                  <c:v>1.5419999999999929</c:v>
                </c:pt>
                <c:pt idx="1533">
                  <c:v>1.5430000000000088</c:v>
                </c:pt>
                <c:pt idx="1534">
                  <c:v>1.5439999999999703</c:v>
                </c:pt>
                <c:pt idx="1535">
                  <c:v>1.5449999999999862</c:v>
                </c:pt>
                <c:pt idx="1536">
                  <c:v>1.5460000000000018</c:v>
                </c:pt>
                <c:pt idx="1537">
                  <c:v>1.5469999999999633</c:v>
                </c:pt>
                <c:pt idx="1538">
                  <c:v>1.5479999999999792</c:v>
                </c:pt>
                <c:pt idx="1539">
                  <c:v>1.5489999999999948</c:v>
                </c:pt>
                <c:pt idx="1540">
                  <c:v>1.5500000000000105</c:v>
                </c:pt>
                <c:pt idx="1541">
                  <c:v>1.5509999999999722</c:v>
                </c:pt>
                <c:pt idx="1542">
                  <c:v>1.5519999999999878</c:v>
                </c:pt>
                <c:pt idx="1543">
                  <c:v>1.5530000000000035</c:v>
                </c:pt>
                <c:pt idx="1544">
                  <c:v>1.5539999999999652</c:v>
                </c:pt>
                <c:pt idx="1545">
                  <c:v>1.5549999999999808</c:v>
                </c:pt>
                <c:pt idx="1546">
                  <c:v>1.5559999999999967</c:v>
                </c:pt>
                <c:pt idx="1547">
                  <c:v>1.5569999999999582</c:v>
                </c:pt>
                <c:pt idx="1548">
                  <c:v>1.5579999999999739</c:v>
                </c:pt>
                <c:pt idx="1549">
                  <c:v>1.5589999999999897</c:v>
                </c:pt>
                <c:pt idx="1550">
                  <c:v>1.5600000000000054</c:v>
                </c:pt>
                <c:pt idx="1551">
                  <c:v>1.5609999999999669</c:v>
                </c:pt>
                <c:pt idx="1552">
                  <c:v>1.5619999999999827</c:v>
                </c:pt>
                <c:pt idx="1553">
                  <c:v>1.5629999999999984</c:v>
                </c:pt>
                <c:pt idx="1554">
                  <c:v>1.5639999999999599</c:v>
                </c:pt>
                <c:pt idx="1555">
                  <c:v>1.5649999999999757</c:v>
                </c:pt>
                <c:pt idx="1556">
                  <c:v>1.5659999999999914</c:v>
                </c:pt>
                <c:pt idx="1557">
                  <c:v>1.5670000000000073</c:v>
                </c:pt>
                <c:pt idx="1558">
                  <c:v>1.5679999999999688</c:v>
                </c:pt>
                <c:pt idx="1559">
                  <c:v>1.5689999999999844</c:v>
                </c:pt>
                <c:pt idx="1560">
                  <c:v>1.5700000000000003</c:v>
                </c:pt>
                <c:pt idx="1561">
                  <c:v>1.5709999999999618</c:v>
                </c:pt>
                <c:pt idx="1562">
                  <c:v>1.5719999999999774</c:v>
                </c:pt>
                <c:pt idx="1563">
                  <c:v>1.5729999999999933</c:v>
                </c:pt>
                <c:pt idx="1564">
                  <c:v>1.5740000000000089</c:v>
                </c:pt>
                <c:pt idx="1565">
                  <c:v>1.5749999999999704</c:v>
                </c:pt>
                <c:pt idx="1566">
                  <c:v>1.5759999999999863</c:v>
                </c:pt>
                <c:pt idx="1567">
                  <c:v>1.577000000000002</c:v>
                </c:pt>
                <c:pt idx="1568">
                  <c:v>1.5779999999999637</c:v>
                </c:pt>
                <c:pt idx="1569">
                  <c:v>1.5789999999999793</c:v>
                </c:pt>
                <c:pt idx="1570">
                  <c:v>1.579999999999995</c:v>
                </c:pt>
                <c:pt idx="1571">
                  <c:v>1.5810000000000108</c:v>
                </c:pt>
                <c:pt idx="1572">
                  <c:v>1.5819999999999723</c:v>
                </c:pt>
                <c:pt idx="1573">
                  <c:v>1.582999999999988</c:v>
                </c:pt>
                <c:pt idx="1574">
                  <c:v>1.5840000000000038</c:v>
                </c:pt>
                <c:pt idx="1575">
                  <c:v>1.5849999999999653</c:v>
                </c:pt>
                <c:pt idx="1576">
                  <c:v>1.585999999999981</c:v>
                </c:pt>
                <c:pt idx="1577">
                  <c:v>1.5869999999999969</c:v>
                </c:pt>
                <c:pt idx="1578">
                  <c:v>1.5879999999999583</c:v>
                </c:pt>
                <c:pt idx="1579">
                  <c:v>1.5889999999999742</c:v>
                </c:pt>
                <c:pt idx="1580">
                  <c:v>1.5899999999999899</c:v>
                </c:pt>
                <c:pt idx="1581">
                  <c:v>1.5910000000000055</c:v>
                </c:pt>
                <c:pt idx="1582">
                  <c:v>1.5919999999999672</c:v>
                </c:pt>
                <c:pt idx="1583">
                  <c:v>1.5929999999999829</c:v>
                </c:pt>
                <c:pt idx="1584">
                  <c:v>1.5939999999999985</c:v>
                </c:pt>
                <c:pt idx="1585">
                  <c:v>1.5949999999999602</c:v>
                </c:pt>
                <c:pt idx="1586">
                  <c:v>1.5959999999999759</c:v>
                </c:pt>
                <c:pt idx="1587">
                  <c:v>1.5969999999999918</c:v>
                </c:pt>
                <c:pt idx="1588">
                  <c:v>1.5980000000000074</c:v>
                </c:pt>
                <c:pt idx="1589">
                  <c:v>1.5989999999999689</c:v>
                </c:pt>
                <c:pt idx="1590">
                  <c:v>1.5999999999999848</c:v>
                </c:pt>
                <c:pt idx="1591">
                  <c:v>1.6010000000000004</c:v>
                </c:pt>
                <c:pt idx="1592">
                  <c:v>1.6019999999999619</c:v>
                </c:pt>
                <c:pt idx="1593">
                  <c:v>1.6029999999999778</c:v>
                </c:pt>
                <c:pt idx="1594">
                  <c:v>1.6039999999999934</c:v>
                </c:pt>
                <c:pt idx="1595">
                  <c:v>1.6050000000000093</c:v>
                </c:pt>
                <c:pt idx="1596">
                  <c:v>1.6059999999999708</c:v>
                </c:pt>
                <c:pt idx="1597">
                  <c:v>1.6069999999999864</c:v>
                </c:pt>
                <c:pt idx="1598">
                  <c:v>1.6080000000000023</c:v>
                </c:pt>
                <c:pt idx="1599">
                  <c:v>1.6089999999999638</c:v>
                </c:pt>
                <c:pt idx="1600">
                  <c:v>1.6099999999999794</c:v>
                </c:pt>
                <c:pt idx="1601">
                  <c:v>1.6109999999999953</c:v>
                </c:pt>
                <c:pt idx="1602">
                  <c:v>1.6119999999999568</c:v>
                </c:pt>
                <c:pt idx="1603">
                  <c:v>1.6129999999999725</c:v>
                </c:pt>
                <c:pt idx="1604">
                  <c:v>1.6139999999999883</c:v>
                </c:pt>
                <c:pt idx="1605">
                  <c:v>1.615000000000004</c:v>
                </c:pt>
                <c:pt idx="1606">
                  <c:v>1.6159999999999655</c:v>
                </c:pt>
                <c:pt idx="1607">
                  <c:v>1.6169999999999813</c:v>
                </c:pt>
                <c:pt idx="1608">
                  <c:v>1.617999999999997</c:v>
                </c:pt>
                <c:pt idx="1609">
                  <c:v>1.6189999999999585</c:v>
                </c:pt>
                <c:pt idx="1610">
                  <c:v>1.6199999999999743</c:v>
                </c:pt>
                <c:pt idx="1611">
                  <c:v>1.62099999999999</c:v>
                </c:pt>
                <c:pt idx="1612">
                  <c:v>1.6220000000000059</c:v>
                </c:pt>
                <c:pt idx="1613">
                  <c:v>1.6229999999999674</c:v>
                </c:pt>
                <c:pt idx="1614">
                  <c:v>1.623999999999983</c:v>
                </c:pt>
                <c:pt idx="1615">
                  <c:v>1.6249999999999989</c:v>
                </c:pt>
                <c:pt idx="1616">
                  <c:v>1.6259999999999604</c:v>
                </c:pt>
                <c:pt idx="1617">
                  <c:v>1.626999999999976</c:v>
                </c:pt>
                <c:pt idx="1618">
                  <c:v>1.6279999999999919</c:v>
                </c:pt>
                <c:pt idx="1619">
                  <c:v>1.6290000000000076</c:v>
                </c:pt>
                <c:pt idx="1620">
                  <c:v>1.6299999999999693</c:v>
                </c:pt>
                <c:pt idx="1621">
                  <c:v>1.6309999999999849</c:v>
                </c:pt>
                <c:pt idx="1622">
                  <c:v>1.6320000000000006</c:v>
                </c:pt>
                <c:pt idx="1623">
                  <c:v>1.6329999999999623</c:v>
                </c:pt>
                <c:pt idx="1624">
                  <c:v>1.6339999999999779</c:v>
                </c:pt>
                <c:pt idx="1625">
                  <c:v>1.6349999999999936</c:v>
                </c:pt>
                <c:pt idx="1626">
                  <c:v>1.6360000000000094</c:v>
                </c:pt>
                <c:pt idx="1627">
                  <c:v>1.6369999999999709</c:v>
                </c:pt>
                <c:pt idx="1628">
                  <c:v>1.6379999999999866</c:v>
                </c:pt>
                <c:pt idx="1629">
                  <c:v>1.6390000000000025</c:v>
                </c:pt>
                <c:pt idx="1630">
                  <c:v>1.6399999999999639</c:v>
                </c:pt>
                <c:pt idx="1631">
                  <c:v>1.6409999999999798</c:v>
                </c:pt>
                <c:pt idx="1632">
                  <c:v>1.6419999999999955</c:v>
                </c:pt>
                <c:pt idx="1633">
                  <c:v>1.6429999999999569</c:v>
                </c:pt>
                <c:pt idx="1634">
                  <c:v>1.6439999999999728</c:v>
                </c:pt>
                <c:pt idx="1635">
                  <c:v>1.6449999999999885</c:v>
                </c:pt>
                <c:pt idx="1636">
                  <c:v>1.6460000000000041</c:v>
                </c:pt>
                <c:pt idx="1637">
                  <c:v>1.6469999999999658</c:v>
                </c:pt>
                <c:pt idx="1638">
                  <c:v>1.6479999999999815</c:v>
                </c:pt>
                <c:pt idx="1639">
                  <c:v>1.6489999999999974</c:v>
                </c:pt>
                <c:pt idx="1640">
                  <c:v>1.6499999999999588</c:v>
                </c:pt>
                <c:pt idx="1641">
                  <c:v>1.6509999999999745</c:v>
                </c:pt>
                <c:pt idx="1642">
                  <c:v>1.6519999999999904</c:v>
                </c:pt>
                <c:pt idx="1643">
                  <c:v>1.653000000000006</c:v>
                </c:pt>
                <c:pt idx="1644">
                  <c:v>1.6539999999999675</c:v>
                </c:pt>
                <c:pt idx="1645">
                  <c:v>1.6549999999999834</c:v>
                </c:pt>
                <c:pt idx="1646">
                  <c:v>1.655999999999999</c:v>
                </c:pt>
                <c:pt idx="1647">
                  <c:v>1.6569999999999605</c:v>
                </c:pt>
                <c:pt idx="1648">
                  <c:v>1.6579999999999764</c:v>
                </c:pt>
                <c:pt idx="1649">
                  <c:v>1.658999999999992</c:v>
                </c:pt>
                <c:pt idx="1650">
                  <c:v>1.6600000000000079</c:v>
                </c:pt>
                <c:pt idx="1651">
                  <c:v>1.6609999999999694</c:v>
                </c:pt>
                <c:pt idx="1652">
                  <c:v>1.661999999999985</c:v>
                </c:pt>
                <c:pt idx="1653">
                  <c:v>1.6630000000000009</c:v>
                </c:pt>
                <c:pt idx="1654">
                  <c:v>1.6639999999999624</c:v>
                </c:pt>
                <c:pt idx="1655">
                  <c:v>1.6649999999999781</c:v>
                </c:pt>
                <c:pt idx="1656">
                  <c:v>1.6659999999999939</c:v>
                </c:pt>
                <c:pt idx="1657">
                  <c:v>1.6670000000000096</c:v>
                </c:pt>
                <c:pt idx="1658">
                  <c:v>1.6679999999999711</c:v>
                </c:pt>
                <c:pt idx="1659">
                  <c:v>1.6689999999999869</c:v>
                </c:pt>
                <c:pt idx="1660">
                  <c:v>1.6700000000000026</c:v>
                </c:pt>
                <c:pt idx="1661">
                  <c:v>1.6709999999999643</c:v>
                </c:pt>
                <c:pt idx="1662">
                  <c:v>1.6719999999999799</c:v>
                </c:pt>
                <c:pt idx="1663">
                  <c:v>1.6729999999999956</c:v>
                </c:pt>
                <c:pt idx="1664">
                  <c:v>1.6739999999999573</c:v>
                </c:pt>
                <c:pt idx="1665">
                  <c:v>1.674999999999973</c:v>
                </c:pt>
                <c:pt idx="1666">
                  <c:v>1.6759999999999886</c:v>
                </c:pt>
                <c:pt idx="1667">
                  <c:v>1.6770000000000045</c:v>
                </c:pt>
                <c:pt idx="1668">
                  <c:v>1.677999999999966</c:v>
                </c:pt>
                <c:pt idx="1669">
                  <c:v>1.6789999999999816</c:v>
                </c:pt>
                <c:pt idx="1670">
                  <c:v>1.6799999999999975</c:v>
                </c:pt>
                <c:pt idx="1671">
                  <c:v>1.680999999999959</c:v>
                </c:pt>
                <c:pt idx="1672">
                  <c:v>1.6819999999999748</c:v>
                </c:pt>
                <c:pt idx="1673">
                  <c:v>1.6829999999999905</c:v>
                </c:pt>
                <c:pt idx="1674">
                  <c:v>1.6840000000000062</c:v>
                </c:pt>
                <c:pt idx="1675">
                  <c:v>1.6849999999999679</c:v>
                </c:pt>
                <c:pt idx="1676">
                  <c:v>1.6859999999999835</c:v>
                </c:pt>
                <c:pt idx="1677">
                  <c:v>1.6869999999999992</c:v>
                </c:pt>
                <c:pt idx="1678">
                  <c:v>1.6879999999999609</c:v>
                </c:pt>
                <c:pt idx="1679">
                  <c:v>1.6889999999999765</c:v>
                </c:pt>
                <c:pt idx="1680">
                  <c:v>1.6899999999999924</c:v>
                </c:pt>
                <c:pt idx="1681">
                  <c:v>1.6910000000000081</c:v>
                </c:pt>
                <c:pt idx="1682">
                  <c:v>1.6919999999999695</c:v>
                </c:pt>
                <c:pt idx="1683">
                  <c:v>1.6929999999999854</c:v>
                </c:pt>
                <c:pt idx="1684">
                  <c:v>1.6940000000000011</c:v>
                </c:pt>
                <c:pt idx="1685">
                  <c:v>1.6949999999999625</c:v>
                </c:pt>
                <c:pt idx="1686">
                  <c:v>1.6959999999999784</c:v>
                </c:pt>
                <c:pt idx="1687">
                  <c:v>1.6969999999999941</c:v>
                </c:pt>
                <c:pt idx="1688">
                  <c:v>1.6980000000000097</c:v>
                </c:pt>
                <c:pt idx="1689">
                  <c:v>1.6989999999999714</c:v>
                </c:pt>
                <c:pt idx="1690">
                  <c:v>1.6999999999999871</c:v>
                </c:pt>
                <c:pt idx="1691">
                  <c:v>1.701000000000003</c:v>
                </c:pt>
                <c:pt idx="1692">
                  <c:v>1.7019999999999644</c:v>
                </c:pt>
                <c:pt idx="1693">
                  <c:v>1.7029999999999801</c:v>
                </c:pt>
                <c:pt idx="1694">
                  <c:v>1.703999999999996</c:v>
                </c:pt>
                <c:pt idx="1695">
                  <c:v>1.7049999999999574</c:v>
                </c:pt>
                <c:pt idx="1696">
                  <c:v>1.7059999999999731</c:v>
                </c:pt>
                <c:pt idx="1697">
                  <c:v>1.706999999999989</c:v>
                </c:pt>
                <c:pt idx="1698">
                  <c:v>1.7080000000000046</c:v>
                </c:pt>
                <c:pt idx="1699">
                  <c:v>1.7089999999999661</c:v>
                </c:pt>
                <c:pt idx="1700">
                  <c:v>1.709999999999982</c:v>
                </c:pt>
                <c:pt idx="1701">
                  <c:v>1.7109999999999976</c:v>
                </c:pt>
                <c:pt idx="1702">
                  <c:v>1.7119999999999591</c:v>
                </c:pt>
                <c:pt idx="1703">
                  <c:v>1.712999999999975</c:v>
                </c:pt>
                <c:pt idx="1704">
                  <c:v>1.7139999999999906</c:v>
                </c:pt>
                <c:pt idx="1705">
                  <c:v>1.7150000000000065</c:v>
                </c:pt>
                <c:pt idx="1706">
                  <c:v>1.715999999999968</c:v>
                </c:pt>
                <c:pt idx="1707">
                  <c:v>1.7169999999999837</c:v>
                </c:pt>
                <c:pt idx="1708">
                  <c:v>1.7179999999999995</c:v>
                </c:pt>
                <c:pt idx="1709">
                  <c:v>1.718999999999961</c:v>
                </c:pt>
                <c:pt idx="1710">
                  <c:v>1.7199999999999767</c:v>
                </c:pt>
                <c:pt idx="1711">
                  <c:v>1.7209999999999925</c:v>
                </c:pt>
                <c:pt idx="1712">
                  <c:v>1.7220000000000082</c:v>
                </c:pt>
                <c:pt idx="1713">
                  <c:v>1.7229999999999699</c:v>
                </c:pt>
                <c:pt idx="1714">
                  <c:v>1.7239999999999855</c:v>
                </c:pt>
                <c:pt idx="1715">
                  <c:v>1.7250000000000012</c:v>
                </c:pt>
                <c:pt idx="1716">
                  <c:v>1.7259999999999629</c:v>
                </c:pt>
                <c:pt idx="1717">
                  <c:v>1.7269999999999786</c:v>
                </c:pt>
                <c:pt idx="1718">
                  <c:v>1.7279999999999942</c:v>
                </c:pt>
                <c:pt idx="1719">
                  <c:v>1.7290000000000101</c:v>
                </c:pt>
                <c:pt idx="1720">
                  <c:v>1.7299999999999716</c:v>
                </c:pt>
                <c:pt idx="1721">
                  <c:v>1.7309999999999872</c:v>
                </c:pt>
                <c:pt idx="1722">
                  <c:v>1.7320000000000031</c:v>
                </c:pt>
                <c:pt idx="1723">
                  <c:v>1.7329999999999646</c:v>
                </c:pt>
                <c:pt idx="1724">
                  <c:v>1.7339999999999804</c:v>
                </c:pt>
                <c:pt idx="1725">
                  <c:v>1.7349999999999961</c:v>
                </c:pt>
                <c:pt idx="1726">
                  <c:v>1.7359999999999576</c:v>
                </c:pt>
                <c:pt idx="1727">
                  <c:v>1.7369999999999735</c:v>
                </c:pt>
                <c:pt idx="1728">
                  <c:v>1.7379999999999891</c:v>
                </c:pt>
                <c:pt idx="1729">
                  <c:v>1.7390000000000048</c:v>
                </c:pt>
                <c:pt idx="1730">
                  <c:v>1.7399999999999665</c:v>
                </c:pt>
                <c:pt idx="1731">
                  <c:v>1.7409999999999821</c:v>
                </c:pt>
                <c:pt idx="1732">
                  <c:v>1.741999999999998</c:v>
                </c:pt>
                <c:pt idx="1733">
                  <c:v>1.7429999999999595</c:v>
                </c:pt>
                <c:pt idx="1734">
                  <c:v>1.7439999999999751</c:v>
                </c:pt>
                <c:pt idx="1735">
                  <c:v>1.744999999999991</c:v>
                </c:pt>
                <c:pt idx="1736">
                  <c:v>1.7460000000000067</c:v>
                </c:pt>
                <c:pt idx="1737">
                  <c:v>1.7469999999999681</c:v>
                </c:pt>
                <c:pt idx="1738">
                  <c:v>1.747999999999984</c:v>
                </c:pt>
                <c:pt idx="1739">
                  <c:v>1.7489999999999997</c:v>
                </c:pt>
                <c:pt idx="1740">
                  <c:v>1.7499999999999611</c:v>
                </c:pt>
                <c:pt idx="1741">
                  <c:v>1.750999999999977</c:v>
                </c:pt>
                <c:pt idx="1742">
                  <c:v>1.7519999999999927</c:v>
                </c:pt>
                <c:pt idx="1743">
                  <c:v>1.7530000000000086</c:v>
                </c:pt>
                <c:pt idx="1744">
                  <c:v>1.75399999999997</c:v>
                </c:pt>
                <c:pt idx="1745">
                  <c:v>1.7549999999999857</c:v>
                </c:pt>
                <c:pt idx="1746">
                  <c:v>1.7560000000000016</c:v>
                </c:pt>
                <c:pt idx="1747">
                  <c:v>1.756999999999963</c:v>
                </c:pt>
                <c:pt idx="1748">
                  <c:v>1.7579999999999787</c:v>
                </c:pt>
                <c:pt idx="1749">
                  <c:v>1.7589999999999946</c:v>
                </c:pt>
                <c:pt idx="1750">
                  <c:v>1.7600000000000102</c:v>
                </c:pt>
                <c:pt idx="1751">
                  <c:v>1.7609999999999717</c:v>
                </c:pt>
                <c:pt idx="1752">
                  <c:v>1.7619999999999876</c:v>
                </c:pt>
                <c:pt idx="1753">
                  <c:v>1.7630000000000032</c:v>
                </c:pt>
                <c:pt idx="1754">
                  <c:v>1.7639999999999647</c:v>
                </c:pt>
                <c:pt idx="1755">
                  <c:v>1.7649999999999806</c:v>
                </c:pt>
                <c:pt idx="1756">
                  <c:v>1.7659999999999962</c:v>
                </c:pt>
                <c:pt idx="1757">
                  <c:v>1.7669999999999579</c:v>
                </c:pt>
                <c:pt idx="1758">
                  <c:v>1.7679999999999736</c:v>
                </c:pt>
                <c:pt idx="1759">
                  <c:v>1.7689999999999892</c:v>
                </c:pt>
                <c:pt idx="1760">
                  <c:v>1.7700000000000051</c:v>
                </c:pt>
                <c:pt idx="1761">
                  <c:v>1.7709999999999666</c:v>
                </c:pt>
                <c:pt idx="1762">
                  <c:v>1.7719999999999823</c:v>
                </c:pt>
                <c:pt idx="1763">
                  <c:v>1.7729999999999981</c:v>
                </c:pt>
                <c:pt idx="1764">
                  <c:v>1.7739999999999596</c:v>
                </c:pt>
                <c:pt idx="1765">
                  <c:v>1.7749999999999755</c:v>
                </c:pt>
                <c:pt idx="1766">
                  <c:v>1.7759999999999911</c:v>
                </c:pt>
                <c:pt idx="1767">
                  <c:v>1.7770000000000068</c:v>
                </c:pt>
                <c:pt idx="1768">
                  <c:v>1.7779999999999685</c:v>
                </c:pt>
                <c:pt idx="1769">
                  <c:v>1.7789999999999841</c:v>
                </c:pt>
                <c:pt idx="1770">
                  <c:v>1.7799999999999998</c:v>
                </c:pt>
                <c:pt idx="1771">
                  <c:v>1.7809999999999615</c:v>
                </c:pt>
                <c:pt idx="1772">
                  <c:v>1.7819999999999772</c:v>
                </c:pt>
                <c:pt idx="1773">
                  <c:v>1.7829999999999928</c:v>
                </c:pt>
                <c:pt idx="1774">
                  <c:v>1.7840000000000087</c:v>
                </c:pt>
                <c:pt idx="1775">
                  <c:v>1.7849999999999702</c:v>
                </c:pt>
                <c:pt idx="1776">
                  <c:v>1.785999999999986</c:v>
                </c:pt>
                <c:pt idx="1777">
                  <c:v>1.7870000000000017</c:v>
                </c:pt>
                <c:pt idx="1778">
                  <c:v>1.7879999999999632</c:v>
                </c:pt>
                <c:pt idx="1779">
                  <c:v>1.7889999999999791</c:v>
                </c:pt>
                <c:pt idx="1780">
                  <c:v>1.7899999999999947</c:v>
                </c:pt>
                <c:pt idx="1781">
                  <c:v>1.7910000000000104</c:v>
                </c:pt>
                <c:pt idx="1782">
                  <c:v>1.7919999999999721</c:v>
                </c:pt>
                <c:pt idx="1783">
                  <c:v>1.7929999999999877</c:v>
                </c:pt>
                <c:pt idx="1784">
                  <c:v>1.7940000000000036</c:v>
                </c:pt>
                <c:pt idx="1785">
                  <c:v>1.7949999999999651</c:v>
                </c:pt>
                <c:pt idx="1786">
                  <c:v>1.7959999999999807</c:v>
                </c:pt>
                <c:pt idx="1787">
                  <c:v>1.7969999999999966</c:v>
                </c:pt>
                <c:pt idx="1788">
                  <c:v>1.7979999999999581</c:v>
                </c:pt>
                <c:pt idx="1789">
                  <c:v>1.7989999999999737</c:v>
                </c:pt>
                <c:pt idx="1790">
                  <c:v>1.7999999999999896</c:v>
                </c:pt>
                <c:pt idx="1791">
                  <c:v>1.8010000000000053</c:v>
                </c:pt>
                <c:pt idx="1792">
                  <c:v>1.8019999999999667</c:v>
                </c:pt>
                <c:pt idx="1793">
                  <c:v>1.8029999999999826</c:v>
                </c:pt>
                <c:pt idx="1794">
                  <c:v>1.8039999999999983</c:v>
                </c:pt>
                <c:pt idx="1795">
                  <c:v>1.8049999999999597</c:v>
                </c:pt>
                <c:pt idx="1796">
                  <c:v>1.8059999999999756</c:v>
                </c:pt>
                <c:pt idx="1797">
                  <c:v>1.8069999999999913</c:v>
                </c:pt>
                <c:pt idx="1798">
                  <c:v>1.8080000000000072</c:v>
                </c:pt>
                <c:pt idx="1799">
                  <c:v>1.8089999999999686</c:v>
                </c:pt>
                <c:pt idx="1800">
                  <c:v>1.8099999999999843</c:v>
                </c:pt>
                <c:pt idx="1801">
                  <c:v>1.8110000000000002</c:v>
                </c:pt>
                <c:pt idx="1802">
                  <c:v>1.8119999999999616</c:v>
                </c:pt>
                <c:pt idx="1803">
                  <c:v>1.8129999999999773</c:v>
                </c:pt>
                <c:pt idx="1804">
                  <c:v>1.8139999999999932</c:v>
                </c:pt>
                <c:pt idx="1805">
                  <c:v>1.8150000000000088</c:v>
                </c:pt>
                <c:pt idx="1806">
                  <c:v>1.8159999999999705</c:v>
                </c:pt>
                <c:pt idx="1807">
                  <c:v>1.8169999999999862</c:v>
                </c:pt>
                <c:pt idx="1808">
                  <c:v>1.8180000000000018</c:v>
                </c:pt>
                <c:pt idx="1809">
                  <c:v>1.8189999999999635</c:v>
                </c:pt>
                <c:pt idx="1810">
                  <c:v>1.8199999999999792</c:v>
                </c:pt>
                <c:pt idx="1811">
                  <c:v>1.8209999999999948</c:v>
                </c:pt>
                <c:pt idx="1812">
                  <c:v>1.8220000000000107</c:v>
                </c:pt>
                <c:pt idx="1813">
                  <c:v>1.8229999999999722</c:v>
                </c:pt>
                <c:pt idx="1814">
                  <c:v>1.8239999999999879</c:v>
                </c:pt>
                <c:pt idx="1815">
                  <c:v>1.8250000000000037</c:v>
                </c:pt>
                <c:pt idx="1816">
                  <c:v>1.8259999999999652</c:v>
                </c:pt>
                <c:pt idx="1817">
                  <c:v>1.8269999999999811</c:v>
                </c:pt>
                <c:pt idx="1818">
                  <c:v>1.8279999999999967</c:v>
                </c:pt>
                <c:pt idx="1819">
                  <c:v>1.8289999999999582</c:v>
                </c:pt>
                <c:pt idx="1820">
                  <c:v>1.8299999999999741</c:v>
                </c:pt>
                <c:pt idx="1821">
                  <c:v>1.8309999999999897</c:v>
                </c:pt>
                <c:pt idx="1822">
                  <c:v>1.8320000000000054</c:v>
                </c:pt>
                <c:pt idx="1823">
                  <c:v>1.8329999999999671</c:v>
                </c:pt>
                <c:pt idx="1824">
                  <c:v>1.8339999999999828</c:v>
                </c:pt>
                <c:pt idx="1825">
                  <c:v>1.8349999999999986</c:v>
                </c:pt>
                <c:pt idx="1826">
                  <c:v>1.8359999999999601</c:v>
                </c:pt>
                <c:pt idx="1827">
                  <c:v>1.8369999999999758</c:v>
                </c:pt>
                <c:pt idx="1828">
                  <c:v>1.8379999999999916</c:v>
                </c:pt>
                <c:pt idx="1829">
                  <c:v>1.8390000000000073</c:v>
                </c:pt>
                <c:pt idx="1830">
                  <c:v>1.8399999999999688</c:v>
                </c:pt>
                <c:pt idx="1831">
                  <c:v>1.8409999999999846</c:v>
                </c:pt>
                <c:pt idx="1832">
                  <c:v>1.8420000000000003</c:v>
                </c:pt>
                <c:pt idx="1833">
                  <c:v>1.8429999999999618</c:v>
                </c:pt>
                <c:pt idx="1834">
                  <c:v>1.8439999999999777</c:v>
                </c:pt>
                <c:pt idx="1835">
                  <c:v>1.8449999999999933</c:v>
                </c:pt>
                <c:pt idx="1836">
                  <c:v>1.8460000000000092</c:v>
                </c:pt>
                <c:pt idx="1837">
                  <c:v>1.8469999999999707</c:v>
                </c:pt>
                <c:pt idx="1838">
                  <c:v>1.8479999999999863</c:v>
                </c:pt>
                <c:pt idx="1839">
                  <c:v>1.8490000000000022</c:v>
                </c:pt>
                <c:pt idx="1840">
                  <c:v>1.8499999999999637</c:v>
                </c:pt>
                <c:pt idx="1841">
                  <c:v>1.8509999999999793</c:v>
                </c:pt>
                <c:pt idx="1842">
                  <c:v>1.8519999999999952</c:v>
                </c:pt>
                <c:pt idx="1843">
                  <c:v>1.8529999999999567</c:v>
                </c:pt>
                <c:pt idx="1844">
                  <c:v>1.8539999999999723</c:v>
                </c:pt>
                <c:pt idx="1845">
                  <c:v>1.8549999999999882</c:v>
                </c:pt>
                <c:pt idx="1846">
                  <c:v>1.8560000000000039</c:v>
                </c:pt>
                <c:pt idx="1847">
                  <c:v>1.8569999999999653</c:v>
                </c:pt>
                <c:pt idx="1848">
                  <c:v>1.8579999999999812</c:v>
                </c:pt>
                <c:pt idx="1849">
                  <c:v>1.8589999999999969</c:v>
                </c:pt>
                <c:pt idx="1850">
                  <c:v>1.8599999999999586</c:v>
                </c:pt>
                <c:pt idx="1851">
                  <c:v>1.8609999999999742</c:v>
                </c:pt>
                <c:pt idx="1852">
                  <c:v>1.8619999999999899</c:v>
                </c:pt>
                <c:pt idx="1853">
                  <c:v>1.8630000000000058</c:v>
                </c:pt>
                <c:pt idx="1854">
                  <c:v>1.8639999999999672</c:v>
                </c:pt>
                <c:pt idx="1855">
                  <c:v>1.8649999999999829</c:v>
                </c:pt>
                <c:pt idx="1856">
                  <c:v>1.8659999999999988</c:v>
                </c:pt>
                <c:pt idx="1857">
                  <c:v>1.8669999999999602</c:v>
                </c:pt>
                <c:pt idx="1858">
                  <c:v>1.8679999999999761</c:v>
                </c:pt>
                <c:pt idx="1859">
                  <c:v>1.8689999999999918</c:v>
                </c:pt>
                <c:pt idx="1860">
                  <c:v>1.8700000000000074</c:v>
                </c:pt>
                <c:pt idx="1861">
                  <c:v>1.8709999999999691</c:v>
                </c:pt>
                <c:pt idx="1862">
                  <c:v>1.8719999999999848</c:v>
                </c:pt>
                <c:pt idx="1863">
                  <c:v>1.8730000000000004</c:v>
                </c:pt>
                <c:pt idx="1864">
                  <c:v>1.8739999999999621</c:v>
                </c:pt>
                <c:pt idx="1865">
                  <c:v>1.8749999999999778</c:v>
                </c:pt>
                <c:pt idx="1866">
                  <c:v>1.8759999999999935</c:v>
                </c:pt>
                <c:pt idx="1867">
                  <c:v>1.8770000000000093</c:v>
                </c:pt>
                <c:pt idx="1868">
                  <c:v>1.8779999999999708</c:v>
                </c:pt>
                <c:pt idx="1869">
                  <c:v>1.8789999999999867</c:v>
                </c:pt>
                <c:pt idx="1870">
                  <c:v>1.8800000000000023</c:v>
                </c:pt>
                <c:pt idx="1871">
                  <c:v>1.8809999999999638</c:v>
                </c:pt>
                <c:pt idx="1872">
                  <c:v>1.8819999999999797</c:v>
                </c:pt>
                <c:pt idx="1873">
                  <c:v>1.8829999999999953</c:v>
                </c:pt>
                <c:pt idx="1874">
                  <c:v>1.8839999999999568</c:v>
                </c:pt>
                <c:pt idx="1875">
                  <c:v>1.8849999999999727</c:v>
                </c:pt>
                <c:pt idx="1876">
                  <c:v>1.8859999999999884</c:v>
                </c:pt>
                <c:pt idx="1877">
                  <c:v>1.8870000000000042</c:v>
                </c:pt>
                <c:pt idx="1878">
                  <c:v>1.8879999999999657</c:v>
                </c:pt>
                <c:pt idx="1879">
                  <c:v>1.8889999999999814</c:v>
                </c:pt>
                <c:pt idx="1880">
                  <c:v>1.8899999999999972</c:v>
                </c:pt>
                <c:pt idx="1881">
                  <c:v>1.8909999999999587</c:v>
                </c:pt>
                <c:pt idx="1882">
                  <c:v>1.8919999999999744</c:v>
                </c:pt>
                <c:pt idx="1883">
                  <c:v>1.8929999999999902</c:v>
                </c:pt>
                <c:pt idx="1884">
                  <c:v>1.8940000000000059</c:v>
                </c:pt>
                <c:pt idx="1885">
                  <c:v>1.8949999999999674</c:v>
                </c:pt>
                <c:pt idx="1886">
                  <c:v>1.8959999999999833</c:v>
                </c:pt>
                <c:pt idx="1887">
                  <c:v>1.8969999999999989</c:v>
                </c:pt>
                <c:pt idx="1888">
                  <c:v>1.8979999999999604</c:v>
                </c:pt>
                <c:pt idx="1889">
                  <c:v>1.8989999999999763</c:v>
                </c:pt>
                <c:pt idx="1890">
                  <c:v>1.8999999999999919</c:v>
                </c:pt>
                <c:pt idx="1891">
                  <c:v>1.9010000000000078</c:v>
                </c:pt>
                <c:pt idx="1892">
                  <c:v>1.9019999999999693</c:v>
                </c:pt>
                <c:pt idx="1893">
                  <c:v>1.9029999999999849</c:v>
                </c:pt>
                <c:pt idx="1894">
                  <c:v>1.9040000000000008</c:v>
                </c:pt>
                <c:pt idx="1895">
                  <c:v>1.9049999999999623</c:v>
                </c:pt>
                <c:pt idx="1896">
                  <c:v>1.9059999999999779</c:v>
                </c:pt>
                <c:pt idx="1897">
                  <c:v>1.9069999999999938</c:v>
                </c:pt>
                <c:pt idx="1898">
                  <c:v>1.9080000000000095</c:v>
                </c:pt>
                <c:pt idx="1899">
                  <c:v>1.9089999999999709</c:v>
                </c:pt>
                <c:pt idx="1900">
                  <c:v>1.9099999999999868</c:v>
                </c:pt>
                <c:pt idx="1901">
                  <c:v>1.9110000000000025</c:v>
                </c:pt>
                <c:pt idx="1902">
                  <c:v>1.9119999999999642</c:v>
                </c:pt>
                <c:pt idx="1903">
                  <c:v>1.9129999999999798</c:v>
                </c:pt>
                <c:pt idx="1904">
                  <c:v>1.9139999999999955</c:v>
                </c:pt>
                <c:pt idx="1905">
                  <c:v>1.9149999999999572</c:v>
                </c:pt>
                <c:pt idx="1906">
                  <c:v>1.9159999999999728</c:v>
                </c:pt>
                <c:pt idx="1907">
                  <c:v>1.9169999999999885</c:v>
                </c:pt>
                <c:pt idx="1908">
                  <c:v>1.9180000000000044</c:v>
                </c:pt>
                <c:pt idx="1909">
                  <c:v>1.9189999999999658</c:v>
                </c:pt>
                <c:pt idx="1910">
                  <c:v>1.9199999999999817</c:v>
                </c:pt>
                <c:pt idx="1911">
                  <c:v>1.9209999999999974</c:v>
                </c:pt>
                <c:pt idx="1912">
                  <c:v>1.9219999999999589</c:v>
                </c:pt>
                <c:pt idx="1913">
                  <c:v>1.9229999999999747</c:v>
                </c:pt>
                <c:pt idx="1914">
                  <c:v>1.9239999999999904</c:v>
                </c:pt>
                <c:pt idx="1915">
                  <c:v>1.925000000000006</c:v>
                </c:pt>
                <c:pt idx="1916">
                  <c:v>1.9259999999999677</c:v>
                </c:pt>
                <c:pt idx="1917">
                  <c:v>1.9269999999999834</c:v>
                </c:pt>
                <c:pt idx="1918">
                  <c:v>1.927999999999999</c:v>
                </c:pt>
                <c:pt idx="1919">
                  <c:v>1.9289999999999607</c:v>
                </c:pt>
                <c:pt idx="1920">
                  <c:v>1.9299999999999764</c:v>
                </c:pt>
                <c:pt idx="1921">
                  <c:v>1.9309999999999923</c:v>
                </c:pt>
                <c:pt idx="1922">
                  <c:v>1.9320000000000079</c:v>
                </c:pt>
                <c:pt idx="1923">
                  <c:v>1.9329999999999694</c:v>
                </c:pt>
                <c:pt idx="1924">
                  <c:v>1.9339999999999853</c:v>
                </c:pt>
                <c:pt idx="1925">
                  <c:v>1.9350000000000009</c:v>
                </c:pt>
                <c:pt idx="1926">
                  <c:v>1.9359999999999624</c:v>
                </c:pt>
                <c:pt idx="1927">
                  <c:v>1.9369999999999783</c:v>
                </c:pt>
                <c:pt idx="1928">
                  <c:v>1.9379999999999939</c:v>
                </c:pt>
                <c:pt idx="1929">
                  <c:v>1.9390000000000098</c:v>
                </c:pt>
                <c:pt idx="1930">
                  <c:v>1.9399999999999713</c:v>
                </c:pt>
                <c:pt idx="1931">
                  <c:v>1.940999999999987</c:v>
                </c:pt>
                <c:pt idx="1932">
                  <c:v>1.9420000000000028</c:v>
                </c:pt>
                <c:pt idx="1933">
                  <c:v>1.9429999999999643</c:v>
                </c:pt>
                <c:pt idx="1934">
                  <c:v>1.94399999999998</c:v>
                </c:pt>
                <c:pt idx="1935">
                  <c:v>1.9449999999999958</c:v>
                </c:pt>
                <c:pt idx="1936">
                  <c:v>1.9459999999999573</c:v>
                </c:pt>
                <c:pt idx="1937">
                  <c:v>1.946999999999973</c:v>
                </c:pt>
                <c:pt idx="1938">
                  <c:v>1.9479999999999889</c:v>
                </c:pt>
                <c:pt idx="1939">
                  <c:v>1.9490000000000045</c:v>
                </c:pt>
                <c:pt idx="1940">
                  <c:v>1.949999999999966</c:v>
                </c:pt>
                <c:pt idx="1941">
                  <c:v>1.9509999999999819</c:v>
                </c:pt>
                <c:pt idx="1942">
                  <c:v>1.9519999999999975</c:v>
                </c:pt>
                <c:pt idx="1943">
                  <c:v>1.9529999999999592</c:v>
                </c:pt>
                <c:pt idx="1944">
                  <c:v>1.9539999999999749</c:v>
                </c:pt>
                <c:pt idx="1945">
                  <c:v>1.9549999999999905</c:v>
                </c:pt>
                <c:pt idx="1946">
                  <c:v>1.9560000000000064</c:v>
                </c:pt>
                <c:pt idx="1947">
                  <c:v>1.9569999999999679</c:v>
                </c:pt>
                <c:pt idx="1948">
                  <c:v>1.9579999999999835</c:v>
                </c:pt>
                <c:pt idx="1949">
                  <c:v>1.9589999999999994</c:v>
                </c:pt>
                <c:pt idx="1950">
                  <c:v>1.9599999999999609</c:v>
                </c:pt>
                <c:pt idx="1951">
                  <c:v>1.9609999999999768</c:v>
                </c:pt>
                <c:pt idx="1952">
                  <c:v>1.9619999999999924</c:v>
                </c:pt>
                <c:pt idx="1953">
                  <c:v>1.9630000000000081</c:v>
                </c:pt>
                <c:pt idx="1954">
                  <c:v>1.9639999999999698</c:v>
                </c:pt>
                <c:pt idx="1955">
                  <c:v>1.9649999999999854</c:v>
                </c:pt>
                <c:pt idx="1956">
                  <c:v>1.9660000000000011</c:v>
                </c:pt>
                <c:pt idx="1957">
                  <c:v>1.9669999999999628</c:v>
                </c:pt>
                <c:pt idx="1958">
                  <c:v>1.9679999999999784</c:v>
                </c:pt>
                <c:pt idx="1959">
                  <c:v>1.9689999999999941</c:v>
                </c:pt>
                <c:pt idx="1960">
                  <c:v>1.97000000000001</c:v>
                </c:pt>
                <c:pt idx="1961">
                  <c:v>1.9709999999999714</c:v>
                </c:pt>
                <c:pt idx="1962">
                  <c:v>1.9719999999999873</c:v>
                </c:pt>
                <c:pt idx="1963">
                  <c:v>1.973000000000003</c:v>
                </c:pt>
                <c:pt idx="1964">
                  <c:v>1.9739999999999644</c:v>
                </c:pt>
                <c:pt idx="1965">
                  <c:v>1.9749999999999803</c:v>
                </c:pt>
                <c:pt idx="1966">
                  <c:v>1.975999999999996</c:v>
                </c:pt>
                <c:pt idx="1967">
                  <c:v>1.9769999999999575</c:v>
                </c:pt>
                <c:pt idx="1968">
                  <c:v>1.9779999999999733</c:v>
                </c:pt>
                <c:pt idx="1969">
                  <c:v>1.978999999999989</c:v>
                </c:pt>
                <c:pt idx="1970">
                  <c:v>1.9800000000000049</c:v>
                </c:pt>
                <c:pt idx="1971">
                  <c:v>1.9809999999999663</c:v>
                </c:pt>
                <c:pt idx="1972">
                  <c:v>1.981999999999982</c:v>
                </c:pt>
                <c:pt idx="1973">
                  <c:v>1.9829999999999979</c:v>
                </c:pt>
                <c:pt idx="1974">
                  <c:v>1.9839999999999594</c:v>
                </c:pt>
                <c:pt idx="1975">
                  <c:v>1.984999999999975</c:v>
                </c:pt>
                <c:pt idx="1976">
                  <c:v>1.9859999999999909</c:v>
                </c:pt>
                <c:pt idx="1977">
                  <c:v>1.9870000000000065</c:v>
                </c:pt>
                <c:pt idx="1978">
                  <c:v>1.987999999999968</c:v>
                </c:pt>
              </c:numCache>
            </c:numRef>
          </c:xVal>
          <c:yVal>
            <c:numRef>
              <c:f>ボルテージフォロワ回路解析!$M$13:$M$1991</c:f>
              <c:numCache>
                <c:formatCode>General</c:formatCode>
                <c:ptCount val="1979"/>
                <c:pt idx="0">
                  <c:v>-4.313712988940269</c:v>
                </c:pt>
                <c:pt idx="1">
                  <c:v>-4.3304634078314121</c:v>
                </c:pt>
                <c:pt idx="2">
                  <c:v>-4.3400350757694168</c:v>
                </c:pt>
                <c:pt idx="3">
                  <c:v>-4.3496067437074215</c:v>
                </c:pt>
                <c:pt idx="4">
                  <c:v>-4.356785494656946</c:v>
                </c:pt>
                <c:pt idx="5">
                  <c:v>-4.356785494656946</c:v>
                </c:pt>
                <c:pt idx="6">
                  <c:v>-4.3567854946569469</c:v>
                </c:pt>
                <c:pt idx="7">
                  <c:v>-4.3591784116427181</c:v>
                </c:pt>
                <c:pt idx="8">
                  <c:v>-4.3687500795807228</c:v>
                </c:pt>
                <c:pt idx="9">
                  <c:v>-4.3783217475187275</c:v>
                </c:pt>
                <c:pt idx="10">
                  <c:v>-4.3878934154567322</c:v>
                </c:pt>
                <c:pt idx="11">
                  <c:v>-4.3974650833947369</c:v>
                </c:pt>
                <c:pt idx="12">
                  <c:v>-4.4070367513327415</c:v>
                </c:pt>
                <c:pt idx="13">
                  <c:v>-4.4166084192707462</c:v>
                </c:pt>
                <c:pt idx="14">
                  <c:v>-4.4261800872087509</c:v>
                </c:pt>
                <c:pt idx="15">
                  <c:v>-4.4333588381597799</c:v>
                </c:pt>
                <c:pt idx="16">
                  <c:v>-4.4333588381597799</c:v>
                </c:pt>
                <c:pt idx="17">
                  <c:v>-4.4333588381597808</c:v>
                </c:pt>
                <c:pt idx="18">
                  <c:v>-4.4333588381629472</c:v>
                </c:pt>
                <c:pt idx="19">
                  <c:v>-4.4333588381629472</c:v>
                </c:pt>
                <c:pt idx="20">
                  <c:v>-4.4333588381629472</c:v>
                </c:pt>
                <c:pt idx="21">
                  <c:v>-4.4333588381629472</c:v>
                </c:pt>
                <c:pt idx="22">
                  <c:v>-4.4333588381629472</c:v>
                </c:pt>
                <c:pt idx="23">
                  <c:v>-4.4333588381629472</c:v>
                </c:pt>
                <c:pt idx="24">
                  <c:v>-4.4333588381629463</c:v>
                </c:pt>
                <c:pt idx="25">
                  <c:v>-4.4357517551514274</c:v>
                </c:pt>
                <c:pt idx="26">
                  <c:v>-4.4453234230894321</c:v>
                </c:pt>
                <c:pt idx="27">
                  <c:v>-4.4548950910274367</c:v>
                </c:pt>
                <c:pt idx="28">
                  <c:v>-4.4620738419733419</c:v>
                </c:pt>
                <c:pt idx="29">
                  <c:v>-4.4620738419733419</c:v>
                </c:pt>
                <c:pt idx="30">
                  <c:v>-4.4620738419733419</c:v>
                </c:pt>
                <c:pt idx="31">
                  <c:v>-4.4620738419733419</c:v>
                </c:pt>
                <c:pt idx="32">
                  <c:v>-4.4620738419733419</c:v>
                </c:pt>
                <c:pt idx="33">
                  <c:v>-4.4620738419733419</c:v>
                </c:pt>
                <c:pt idx="34">
                  <c:v>-4.4620738419733419</c:v>
                </c:pt>
                <c:pt idx="35">
                  <c:v>-4.4620738419733419</c:v>
                </c:pt>
                <c:pt idx="36">
                  <c:v>-4.4620738419733419</c:v>
                </c:pt>
                <c:pt idx="37">
                  <c:v>-4.4620738419733419</c:v>
                </c:pt>
                <c:pt idx="38">
                  <c:v>-4.4620738419733419</c:v>
                </c:pt>
                <c:pt idx="39">
                  <c:v>-4.4596809249827469</c:v>
                </c:pt>
                <c:pt idx="40">
                  <c:v>-4.4501092570447423</c:v>
                </c:pt>
                <c:pt idx="41">
                  <c:v>-4.4405375891067376</c:v>
                </c:pt>
                <c:pt idx="42">
                  <c:v>-4.4309659211687329</c:v>
                </c:pt>
                <c:pt idx="43">
                  <c:v>-4.4213942532307282</c:v>
                </c:pt>
                <c:pt idx="44">
                  <c:v>-4.4118225852927226</c:v>
                </c:pt>
                <c:pt idx="45">
                  <c:v>-4.402250917354718</c:v>
                </c:pt>
                <c:pt idx="46">
                  <c:v>-4.3926792494167133</c:v>
                </c:pt>
                <c:pt idx="47">
                  <c:v>-4.3831075814787086</c:v>
                </c:pt>
                <c:pt idx="48">
                  <c:v>-4.3735359135407039</c:v>
                </c:pt>
                <c:pt idx="49">
                  <c:v>-4.3687500795900664</c:v>
                </c:pt>
                <c:pt idx="50">
                  <c:v>-4.3783217475280711</c:v>
                </c:pt>
                <c:pt idx="51">
                  <c:v>-4.3878934154660758</c:v>
                </c:pt>
                <c:pt idx="52">
                  <c:v>-4.3974650834040805</c:v>
                </c:pt>
                <c:pt idx="53">
                  <c:v>-4.4070367513420852</c:v>
                </c:pt>
                <c:pt idx="54">
                  <c:v>-4.4142155022840708</c:v>
                </c:pt>
                <c:pt idx="55">
                  <c:v>-4.4142155022840699</c:v>
                </c:pt>
                <c:pt idx="56">
                  <c:v>-4.4142155022840699</c:v>
                </c:pt>
                <c:pt idx="57">
                  <c:v>-4.4142155022840699</c:v>
                </c:pt>
                <c:pt idx="58">
                  <c:v>-4.4142155022840699</c:v>
                </c:pt>
                <c:pt idx="59">
                  <c:v>-4.4142155022840699</c:v>
                </c:pt>
                <c:pt idx="60">
                  <c:v>-4.4142155022840699</c:v>
                </c:pt>
                <c:pt idx="61">
                  <c:v>-4.4142155022840699</c:v>
                </c:pt>
                <c:pt idx="62">
                  <c:v>-4.4142155022840699</c:v>
                </c:pt>
                <c:pt idx="63">
                  <c:v>-4.4142155022840699</c:v>
                </c:pt>
                <c:pt idx="64">
                  <c:v>-4.4142155022840699</c:v>
                </c:pt>
                <c:pt idx="65">
                  <c:v>-4.4142155022840699</c:v>
                </c:pt>
                <c:pt idx="66">
                  <c:v>-4.4142155022840708</c:v>
                </c:pt>
                <c:pt idx="67">
                  <c:v>-4.4118225852860951</c:v>
                </c:pt>
                <c:pt idx="68">
                  <c:v>-4.4046438343462189</c:v>
                </c:pt>
                <c:pt idx="69">
                  <c:v>-4.4046438343462189</c:v>
                </c:pt>
                <c:pt idx="70">
                  <c:v>-4.4022509173509521</c:v>
                </c:pt>
                <c:pt idx="71">
                  <c:v>-4.3926792494129474</c:v>
                </c:pt>
                <c:pt idx="72">
                  <c:v>-4.3831075814749427</c:v>
                </c:pt>
                <c:pt idx="73">
                  <c:v>-4.3735359135369372</c:v>
                </c:pt>
                <c:pt idx="74">
                  <c:v>-4.3639642455989316</c:v>
                </c:pt>
                <c:pt idx="75">
                  <c:v>-4.356785494656946</c:v>
                </c:pt>
                <c:pt idx="76">
                  <c:v>-4.3567854946569469</c:v>
                </c:pt>
                <c:pt idx="77">
                  <c:v>-4.356785494656946</c:v>
                </c:pt>
                <c:pt idx="78">
                  <c:v>-4.3567854946569469</c:v>
                </c:pt>
                <c:pt idx="79">
                  <c:v>-4.356785494656946</c:v>
                </c:pt>
                <c:pt idx="80">
                  <c:v>-4.3567854946569469</c:v>
                </c:pt>
                <c:pt idx="81">
                  <c:v>-4.3567854946569469</c:v>
                </c:pt>
                <c:pt idx="82">
                  <c:v>-4.3567854946569469</c:v>
                </c:pt>
                <c:pt idx="83">
                  <c:v>-4.3567854946569469</c:v>
                </c:pt>
                <c:pt idx="84">
                  <c:v>-4.3567854946569469</c:v>
                </c:pt>
                <c:pt idx="85">
                  <c:v>-4.3567854946569469</c:v>
                </c:pt>
                <c:pt idx="86">
                  <c:v>-4.3567854946569469</c:v>
                </c:pt>
                <c:pt idx="87">
                  <c:v>-4.3567854946569469</c:v>
                </c:pt>
                <c:pt idx="88">
                  <c:v>-4.3591784116549226</c:v>
                </c:pt>
                <c:pt idx="89">
                  <c:v>-4.3663571625947997</c:v>
                </c:pt>
                <c:pt idx="90">
                  <c:v>-4.3663571625947997</c:v>
                </c:pt>
                <c:pt idx="91">
                  <c:v>-4.3663571625947997</c:v>
                </c:pt>
                <c:pt idx="92">
                  <c:v>-4.3663571625947997</c:v>
                </c:pt>
                <c:pt idx="93">
                  <c:v>-4.3663571625947997</c:v>
                </c:pt>
                <c:pt idx="94">
                  <c:v>-4.3663571625947997</c:v>
                </c:pt>
                <c:pt idx="95">
                  <c:v>-4.3663571625947997</c:v>
                </c:pt>
                <c:pt idx="96">
                  <c:v>-4.3663571625947997</c:v>
                </c:pt>
                <c:pt idx="97">
                  <c:v>-4.3663571625947997</c:v>
                </c:pt>
                <c:pt idx="98">
                  <c:v>-4.3663571625947997</c:v>
                </c:pt>
                <c:pt idx="99">
                  <c:v>-4.3663571625947997</c:v>
                </c:pt>
                <c:pt idx="100">
                  <c:v>-4.3663571625947997</c:v>
                </c:pt>
                <c:pt idx="101">
                  <c:v>-4.3663571625947997</c:v>
                </c:pt>
                <c:pt idx="102">
                  <c:v>-4.3663571625947997</c:v>
                </c:pt>
                <c:pt idx="103">
                  <c:v>-4.3639642455913945</c:v>
                </c:pt>
                <c:pt idx="104">
                  <c:v>-4.3543925776533898</c:v>
                </c:pt>
                <c:pt idx="105">
                  <c:v>-4.3448209097153851</c:v>
                </c:pt>
                <c:pt idx="106">
                  <c:v>-4.3352492417773805</c:v>
                </c:pt>
                <c:pt idx="107">
                  <c:v>-4.3256775738393758</c:v>
                </c:pt>
                <c:pt idx="108">
                  <c:v>-4.3161059059013711</c:v>
                </c:pt>
                <c:pt idx="109">
                  <c:v>-4.3089271549676713</c:v>
                </c:pt>
                <c:pt idx="110">
                  <c:v>-4.3089271549676713</c:v>
                </c:pt>
                <c:pt idx="111">
                  <c:v>-4.3089271549676713</c:v>
                </c:pt>
                <c:pt idx="112">
                  <c:v>-4.3089271549676704</c:v>
                </c:pt>
                <c:pt idx="113">
                  <c:v>-4.3089271549676704</c:v>
                </c:pt>
                <c:pt idx="114">
                  <c:v>-4.3089271549676695</c:v>
                </c:pt>
                <c:pt idx="115">
                  <c:v>-4.3089271549676695</c:v>
                </c:pt>
                <c:pt idx="116">
                  <c:v>-4.3089271549676695</c:v>
                </c:pt>
                <c:pt idx="117">
                  <c:v>-4.3089271549676695</c:v>
                </c:pt>
                <c:pt idx="118">
                  <c:v>-4.3089271549676695</c:v>
                </c:pt>
                <c:pt idx="119">
                  <c:v>-4.3065342379618556</c:v>
                </c:pt>
                <c:pt idx="120">
                  <c:v>-4.2969625700238518</c:v>
                </c:pt>
                <c:pt idx="121">
                  <c:v>-4.2873909020858472</c:v>
                </c:pt>
                <c:pt idx="122">
                  <c:v>-4.2778192341478425</c:v>
                </c:pt>
                <c:pt idx="123">
                  <c:v>-4.2682475662098378</c:v>
                </c:pt>
                <c:pt idx="124">
                  <c:v>-4.2610688152752374</c:v>
                </c:pt>
                <c:pt idx="125">
                  <c:v>-4.2610688152752383</c:v>
                </c:pt>
                <c:pt idx="126">
                  <c:v>-4.2634617322821082</c:v>
                </c:pt>
                <c:pt idx="127">
                  <c:v>-4.2730334002201138</c:v>
                </c:pt>
                <c:pt idx="128">
                  <c:v>-4.2826050681581176</c:v>
                </c:pt>
                <c:pt idx="129">
                  <c:v>-4.2921767360961223</c:v>
                </c:pt>
                <c:pt idx="130">
                  <c:v>-4.2993554870298212</c:v>
                </c:pt>
                <c:pt idx="131">
                  <c:v>-4.2993554870298212</c:v>
                </c:pt>
                <c:pt idx="132">
                  <c:v>-4.2993554870298212</c:v>
                </c:pt>
                <c:pt idx="133">
                  <c:v>-4.2993554870298212</c:v>
                </c:pt>
                <c:pt idx="134">
                  <c:v>-4.2993554870298212</c:v>
                </c:pt>
                <c:pt idx="135">
                  <c:v>-4.2993554870298221</c:v>
                </c:pt>
                <c:pt idx="136">
                  <c:v>-4.2993554870298221</c:v>
                </c:pt>
                <c:pt idx="137">
                  <c:v>-4.299355487029823</c:v>
                </c:pt>
                <c:pt idx="138">
                  <c:v>-4.299355487029823</c:v>
                </c:pt>
                <c:pt idx="139">
                  <c:v>-4.299355487029823</c:v>
                </c:pt>
                <c:pt idx="140">
                  <c:v>-4.3017484040356369</c:v>
                </c:pt>
                <c:pt idx="141">
                  <c:v>-4.3113200719736415</c:v>
                </c:pt>
                <c:pt idx="142">
                  <c:v>-4.3208917399116462</c:v>
                </c:pt>
                <c:pt idx="143">
                  <c:v>-4.3304634078496509</c:v>
                </c:pt>
                <c:pt idx="144">
                  <c:v>-4.3400350757876565</c:v>
                </c:pt>
                <c:pt idx="145">
                  <c:v>-4.3496067437256611</c:v>
                </c:pt>
                <c:pt idx="146">
                  <c:v>-4.3591784116636658</c:v>
                </c:pt>
                <c:pt idx="147">
                  <c:v>-4.3663571625947997</c:v>
                </c:pt>
                <c:pt idx="148">
                  <c:v>-4.3663571625947997</c:v>
                </c:pt>
                <c:pt idx="149">
                  <c:v>-4.3663571625947997</c:v>
                </c:pt>
                <c:pt idx="150">
                  <c:v>-4.3663571625947997</c:v>
                </c:pt>
                <c:pt idx="151">
                  <c:v>-4.3663571625947997</c:v>
                </c:pt>
                <c:pt idx="152">
                  <c:v>-4.3663571625947997</c:v>
                </c:pt>
                <c:pt idx="153">
                  <c:v>-4.3663571625947997</c:v>
                </c:pt>
                <c:pt idx="154">
                  <c:v>-4.3663571625947997</c:v>
                </c:pt>
                <c:pt idx="155">
                  <c:v>-4.3663571625947997</c:v>
                </c:pt>
                <c:pt idx="156">
                  <c:v>-4.3663571625947997</c:v>
                </c:pt>
                <c:pt idx="157">
                  <c:v>-4.3663571625947997</c:v>
                </c:pt>
                <c:pt idx="158">
                  <c:v>-4.3663571625947997</c:v>
                </c:pt>
                <c:pt idx="159">
                  <c:v>-4.3639642455829568</c:v>
                </c:pt>
                <c:pt idx="160">
                  <c:v>-4.3543925776449521</c:v>
                </c:pt>
                <c:pt idx="161">
                  <c:v>-4.3448209097069475</c:v>
                </c:pt>
                <c:pt idx="162">
                  <c:v>-4.3352492417689428</c:v>
                </c:pt>
                <c:pt idx="163">
                  <c:v>-4.3280704908433814</c:v>
                </c:pt>
                <c:pt idx="164">
                  <c:v>-4.3280704908433814</c:v>
                </c:pt>
                <c:pt idx="165">
                  <c:v>-4.3280704908433805</c:v>
                </c:pt>
                <c:pt idx="166">
                  <c:v>-4.3280704908433805</c:v>
                </c:pt>
                <c:pt idx="167">
                  <c:v>-4.3304634078564277</c:v>
                </c:pt>
                <c:pt idx="168">
                  <c:v>-4.3400350757944324</c:v>
                </c:pt>
                <c:pt idx="169">
                  <c:v>-4.3496067437324362</c:v>
                </c:pt>
                <c:pt idx="170">
                  <c:v>-4.3567854946569406</c:v>
                </c:pt>
                <c:pt idx="171">
                  <c:v>-4.3567854946569406</c:v>
                </c:pt>
                <c:pt idx="172">
                  <c:v>-4.3567854946569406</c:v>
                </c:pt>
                <c:pt idx="173">
                  <c:v>-4.3567854946569415</c:v>
                </c:pt>
                <c:pt idx="174">
                  <c:v>-4.3567854946569415</c:v>
                </c:pt>
                <c:pt idx="175">
                  <c:v>-4.3567854946569424</c:v>
                </c:pt>
                <c:pt idx="176">
                  <c:v>-4.3567854946569424</c:v>
                </c:pt>
                <c:pt idx="177">
                  <c:v>-4.3567854946569424</c:v>
                </c:pt>
                <c:pt idx="178">
                  <c:v>-4.3567854946569415</c:v>
                </c:pt>
                <c:pt idx="179">
                  <c:v>-4.3567854946569424</c:v>
                </c:pt>
                <c:pt idx="180">
                  <c:v>-4.3591784116687844</c:v>
                </c:pt>
                <c:pt idx="181">
                  <c:v>-4.3687500796067891</c:v>
                </c:pt>
                <c:pt idx="182">
                  <c:v>-4.3783217475447946</c:v>
                </c:pt>
                <c:pt idx="183">
                  <c:v>-4.3878934154827993</c:v>
                </c:pt>
                <c:pt idx="184">
                  <c:v>-4.3950721664083616</c:v>
                </c:pt>
                <c:pt idx="185">
                  <c:v>-4.3950721664083616</c:v>
                </c:pt>
                <c:pt idx="186">
                  <c:v>-4.3950721664083616</c:v>
                </c:pt>
                <c:pt idx="187">
                  <c:v>-4.3950721664083607</c:v>
                </c:pt>
                <c:pt idx="188">
                  <c:v>-4.3926792493953126</c:v>
                </c:pt>
                <c:pt idx="189">
                  <c:v>-4.3831075814573079</c:v>
                </c:pt>
                <c:pt idx="190">
                  <c:v>-4.3735359135193033</c:v>
                </c:pt>
                <c:pt idx="191">
                  <c:v>-4.3663571625947997</c:v>
                </c:pt>
                <c:pt idx="192">
                  <c:v>-4.3663571625947997</c:v>
                </c:pt>
                <c:pt idx="193">
                  <c:v>-4.3663571625947997</c:v>
                </c:pt>
                <c:pt idx="194">
                  <c:v>-4.3663571625947997</c:v>
                </c:pt>
                <c:pt idx="195">
                  <c:v>-4.3663571625947997</c:v>
                </c:pt>
                <c:pt idx="196">
                  <c:v>-4.3663571625947997</c:v>
                </c:pt>
                <c:pt idx="197">
                  <c:v>-4.3663571625947997</c:v>
                </c:pt>
                <c:pt idx="198">
                  <c:v>-4.3663571625947997</c:v>
                </c:pt>
                <c:pt idx="199">
                  <c:v>-4.3663571625947997</c:v>
                </c:pt>
                <c:pt idx="200">
                  <c:v>-4.3663571625947997</c:v>
                </c:pt>
                <c:pt idx="201">
                  <c:v>-4.3663571625947997</c:v>
                </c:pt>
                <c:pt idx="202">
                  <c:v>-4.3663571625947997</c:v>
                </c:pt>
                <c:pt idx="203">
                  <c:v>-4.3663571625947997</c:v>
                </c:pt>
                <c:pt idx="204">
                  <c:v>-4.3663571625947997</c:v>
                </c:pt>
                <c:pt idx="205">
                  <c:v>-4.3663571625947997</c:v>
                </c:pt>
                <c:pt idx="206">
                  <c:v>-4.3663571625947997</c:v>
                </c:pt>
                <c:pt idx="207">
                  <c:v>-4.3663571625947997</c:v>
                </c:pt>
                <c:pt idx="208">
                  <c:v>-4.3663571625947997</c:v>
                </c:pt>
                <c:pt idx="209">
                  <c:v>-4.3663571625947997</c:v>
                </c:pt>
                <c:pt idx="210">
                  <c:v>-4.3663571625947997</c:v>
                </c:pt>
                <c:pt idx="211">
                  <c:v>-4.3663571625947997</c:v>
                </c:pt>
                <c:pt idx="212">
                  <c:v>-4.3663571625947997</c:v>
                </c:pt>
                <c:pt idx="213">
                  <c:v>-4.3663571625947997</c:v>
                </c:pt>
                <c:pt idx="214">
                  <c:v>-4.3663571625947997</c:v>
                </c:pt>
                <c:pt idx="215">
                  <c:v>-4.3663571625947997</c:v>
                </c:pt>
                <c:pt idx="216">
                  <c:v>-4.3663571625947997</c:v>
                </c:pt>
                <c:pt idx="217">
                  <c:v>-4.3663571625947997</c:v>
                </c:pt>
                <c:pt idx="218">
                  <c:v>-4.3663571625947997</c:v>
                </c:pt>
                <c:pt idx="219">
                  <c:v>-4.3663571625947997</c:v>
                </c:pt>
                <c:pt idx="220">
                  <c:v>-4.3663571625947997</c:v>
                </c:pt>
                <c:pt idx="221">
                  <c:v>-4.3663571625947997</c:v>
                </c:pt>
                <c:pt idx="222">
                  <c:v>-4.3663571625947997</c:v>
                </c:pt>
                <c:pt idx="223">
                  <c:v>-4.3663571625947997</c:v>
                </c:pt>
                <c:pt idx="224">
                  <c:v>-4.3663571625947997</c:v>
                </c:pt>
                <c:pt idx="225">
                  <c:v>-4.3663571625947997</c:v>
                </c:pt>
                <c:pt idx="226">
                  <c:v>-4.3687500796167376</c:v>
                </c:pt>
                <c:pt idx="227">
                  <c:v>-4.3759288305326516</c:v>
                </c:pt>
                <c:pt idx="228">
                  <c:v>-4.3759288305326516</c:v>
                </c:pt>
                <c:pt idx="229">
                  <c:v>-4.3759288305326516</c:v>
                </c:pt>
                <c:pt idx="230">
                  <c:v>-4.3759288305326516</c:v>
                </c:pt>
                <c:pt idx="231">
                  <c:v>-4.3759288305326516</c:v>
                </c:pt>
                <c:pt idx="232">
                  <c:v>-4.3759288305326516</c:v>
                </c:pt>
                <c:pt idx="233">
                  <c:v>-4.3759288305326507</c:v>
                </c:pt>
                <c:pt idx="234">
                  <c:v>-4.3759288305326516</c:v>
                </c:pt>
                <c:pt idx="235">
                  <c:v>-4.3759288305326507</c:v>
                </c:pt>
                <c:pt idx="236">
                  <c:v>-4.3759288305326516</c:v>
                </c:pt>
                <c:pt idx="237">
                  <c:v>-4.3759288305326507</c:v>
                </c:pt>
                <c:pt idx="238">
                  <c:v>-4.3759288305326516</c:v>
                </c:pt>
                <c:pt idx="239">
                  <c:v>-4.3759288305326507</c:v>
                </c:pt>
                <c:pt idx="240">
                  <c:v>-4.3783217475566998</c:v>
                </c:pt>
                <c:pt idx="241">
                  <c:v>-4.3878934154947045</c:v>
                </c:pt>
                <c:pt idx="242">
                  <c:v>-4.3974650834327091</c:v>
                </c:pt>
                <c:pt idx="243">
                  <c:v>-4.4070367513707138</c:v>
                </c:pt>
                <c:pt idx="244">
                  <c:v>-4.4166084193087185</c:v>
                </c:pt>
                <c:pt idx="245">
                  <c:v>-4.4261800872467232</c:v>
                </c:pt>
                <c:pt idx="246">
                  <c:v>-4.435751755184727</c:v>
                </c:pt>
                <c:pt idx="247">
                  <c:v>-4.4405375890756895</c:v>
                </c:pt>
                <c:pt idx="248">
                  <c:v>-4.4333588381597746</c:v>
                </c:pt>
                <c:pt idx="249">
                  <c:v>-4.4333588381597746</c:v>
                </c:pt>
                <c:pt idx="250">
                  <c:v>-4.4333588381597746</c:v>
                </c:pt>
                <c:pt idx="251">
                  <c:v>-4.4333588381597746</c:v>
                </c:pt>
                <c:pt idx="252">
                  <c:v>-4.4333588381597746</c:v>
                </c:pt>
                <c:pt idx="253">
                  <c:v>-4.4333588381597746</c:v>
                </c:pt>
                <c:pt idx="254">
                  <c:v>-4.4333588381597746</c:v>
                </c:pt>
                <c:pt idx="255">
                  <c:v>-4.4333588381597746</c:v>
                </c:pt>
                <c:pt idx="256">
                  <c:v>-4.4333588381597746</c:v>
                </c:pt>
                <c:pt idx="257">
                  <c:v>-4.4333588381597746</c:v>
                </c:pt>
                <c:pt idx="258">
                  <c:v>-4.4333588381597746</c:v>
                </c:pt>
                <c:pt idx="259">
                  <c:v>-4.4333588381597755</c:v>
                </c:pt>
                <c:pt idx="260">
                  <c:v>-4.4333588381597755</c:v>
                </c:pt>
                <c:pt idx="261">
                  <c:v>-4.4309659211357273</c:v>
                </c:pt>
                <c:pt idx="262">
                  <c:v>-4.4213942531977226</c:v>
                </c:pt>
                <c:pt idx="263">
                  <c:v>-4.4118225852597179</c:v>
                </c:pt>
                <c:pt idx="264">
                  <c:v>-4.4022509173217133</c:v>
                </c:pt>
                <c:pt idx="265">
                  <c:v>-4.3926792493837086</c:v>
                </c:pt>
                <c:pt idx="266">
                  <c:v>-4.3831075814457039</c:v>
                </c:pt>
                <c:pt idx="267">
                  <c:v>-4.3735359135076992</c:v>
                </c:pt>
                <c:pt idx="268">
                  <c:v>-4.3687500796230712</c:v>
                </c:pt>
                <c:pt idx="269">
                  <c:v>-4.3783217475610758</c:v>
                </c:pt>
                <c:pt idx="270">
                  <c:v>-4.3878934154990805</c:v>
                </c:pt>
                <c:pt idx="271">
                  <c:v>-4.3950721664083616</c:v>
                </c:pt>
                <c:pt idx="272">
                  <c:v>-4.3950721664083616</c:v>
                </c:pt>
                <c:pt idx="273">
                  <c:v>-4.3950721664083616</c:v>
                </c:pt>
                <c:pt idx="274">
                  <c:v>-4.3950721664083616</c:v>
                </c:pt>
                <c:pt idx="275">
                  <c:v>-4.3950721664083616</c:v>
                </c:pt>
                <c:pt idx="276">
                  <c:v>-4.3950721664083616</c:v>
                </c:pt>
                <c:pt idx="277">
                  <c:v>-4.3950721664083607</c:v>
                </c:pt>
                <c:pt idx="278">
                  <c:v>-4.3950721664083607</c:v>
                </c:pt>
                <c:pt idx="279">
                  <c:v>-4.3950721664083607</c:v>
                </c:pt>
                <c:pt idx="280">
                  <c:v>-4.3950721664083607</c:v>
                </c:pt>
                <c:pt idx="281">
                  <c:v>-4.3950721664083607</c:v>
                </c:pt>
                <c:pt idx="282">
                  <c:v>-4.3950721664083607</c:v>
                </c:pt>
                <c:pt idx="283">
                  <c:v>-4.3950721664083607</c:v>
                </c:pt>
                <c:pt idx="284">
                  <c:v>-4.3950721664083616</c:v>
                </c:pt>
                <c:pt idx="285">
                  <c:v>-4.3950721664083616</c:v>
                </c:pt>
                <c:pt idx="286">
                  <c:v>-4.3950721664083616</c:v>
                </c:pt>
                <c:pt idx="287">
                  <c:v>-4.3950721664083616</c:v>
                </c:pt>
                <c:pt idx="288">
                  <c:v>-4.3950721664083616</c:v>
                </c:pt>
                <c:pt idx="289">
                  <c:v>-4.3926792493800901</c:v>
                </c:pt>
                <c:pt idx="290">
                  <c:v>-4.3831075814420846</c:v>
                </c:pt>
                <c:pt idx="291">
                  <c:v>-4.3735359135040799</c:v>
                </c:pt>
                <c:pt idx="292">
                  <c:v>-4.3663571625947997</c:v>
                </c:pt>
                <c:pt idx="293">
                  <c:v>-4.3663571625947997</c:v>
                </c:pt>
                <c:pt idx="294">
                  <c:v>-4.3663571625947997</c:v>
                </c:pt>
                <c:pt idx="295">
                  <c:v>-4.3663571625947997</c:v>
                </c:pt>
                <c:pt idx="296">
                  <c:v>-4.3663571625947997</c:v>
                </c:pt>
                <c:pt idx="297">
                  <c:v>-4.3663571625947997</c:v>
                </c:pt>
                <c:pt idx="298">
                  <c:v>-4.3663571625947997</c:v>
                </c:pt>
                <c:pt idx="299">
                  <c:v>-4.3663571625947997</c:v>
                </c:pt>
                <c:pt idx="300">
                  <c:v>-4.3663571625947997</c:v>
                </c:pt>
                <c:pt idx="301">
                  <c:v>-4.3663571625947997</c:v>
                </c:pt>
                <c:pt idx="302">
                  <c:v>-4.3663571625947997</c:v>
                </c:pt>
                <c:pt idx="303">
                  <c:v>-4.3663571625947997</c:v>
                </c:pt>
                <c:pt idx="304">
                  <c:v>-4.3663571625947997</c:v>
                </c:pt>
                <c:pt idx="305">
                  <c:v>-4.3663571625947997</c:v>
                </c:pt>
                <c:pt idx="306">
                  <c:v>-4.3663571625947997</c:v>
                </c:pt>
                <c:pt idx="307">
                  <c:v>-4.3663571625947997</c:v>
                </c:pt>
                <c:pt idx="308">
                  <c:v>-4.3663571625947997</c:v>
                </c:pt>
                <c:pt idx="309">
                  <c:v>-4.3663571625947997</c:v>
                </c:pt>
                <c:pt idx="310">
                  <c:v>-4.3663571625947997</c:v>
                </c:pt>
                <c:pt idx="311">
                  <c:v>-4.3663571625947997</c:v>
                </c:pt>
                <c:pt idx="312">
                  <c:v>-4.3663571625947997</c:v>
                </c:pt>
                <c:pt idx="313">
                  <c:v>-4.3663571625947997</c:v>
                </c:pt>
                <c:pt idx="314">
                  <c:v>-4.3663571625947997</c:v>
                </c:pt>
                <c:pt idx="315">
                  <c:v>-4.3663571625947997</c:v>
                </c:pt>
                <c:pt idx="316">
                  <c:v>-4.3663571625947997</c:v>
                </c:pt>
                <c:pt idx="317">
                  <c:v>-4.3663571625947997</c:v>
                </c:pt>
                <c:pt idx="318">
                  <c:v>-4.3663571625947997</c:v>
                </c:pt>
                <c:pt idx="319">
                  <c:v>-4.3663571625947997</c:v>
                </c:pt>
                <c:pt idx="320">
                  <c:v>-4.3663571625947997</c:v>
                </c:pt>
                <c:pt idx="321">
                  <c:v>-4.3663571625947997</c:v>
                </c:pt>
                <c:pt idx="322">
                  <c:v>-4.3663571625947997</c:v>
                </c:pt>
                <c:pt idx="323">
                  <c:v>-4.3663571625947997</c:v>
                </c:pt>
                <c:pt idx="324">
                  <c:v>-4.3663571625947997</c:v>
                </c:pt>
                <c:pt idx="325">
                  <c:v>-4.3663571625947997</c:v>
                </c:pt>
                <c:pt idx="326">
                  <c:v>-4.3663571625947997</c:v>
                </c:pt>
                <c:pt idx="327">
                  <c:v>-4.3663571625947997</c:v>
                </c:pt>
                <c:pt idx="328">
                  <c:v>-4.3663571625947997</c:v>
                </c:pt>
                <c:pt idx="329">
                  <c:v>-4.3663571625947997</c:v>
                </c:pt>
                <c:pt idx="330">
                  <c:v>-4.3663571625947997</c:v>
                </c:pt>
                <c:pt idx="331">
                  <c:v>-4.3663571625947997</c:v>
                </c:pt>
                <c:pt idx="332">
                  <c:v>-4.3663571625947997</c:v>
                </c:pt>
                <c:pt idx="333">
                  <c:v>-4.3663571625947997</c:v>
                </c:pt>
                <c:pt idx="334">
                  <c:v>-4.3663571625947997</c:v>
                </c:pt>
                <c:pt idx="335">
                  <c:v>-4.3663571625947997</c:v>
                </c:pt>
                <c:pt idx="336">
                  <c:v>-4.3663571625947997</c:v>
                </c:pt>
                <c:pt idx="337">
                  <c:v>-4.3663571625947997</c:v>
                </c:pt>
                <c:pt idx="338">
                  <c:v>-4.3663571625947997</c:v>
                </c:pt>
                <c:pt idx="339">
                  <c:v>-4.3663571625947997</c:v>
                </c:pt>
                <c:pt idx="340">
                  <c:v>-4.3663571625947997</c:v>
                </c:pt>
                <c:pt idx="341">
                  <c:v>-4.3663571625947997</c:v>
                </c:pt>
                <c:pt idx="342">
                  <c:v>-4.3663571625947997</c:v>
                </c:pt>
                <c:pt idx="343">
                  <c:v>-4.3663571625947997</c:v>
                </c:pt>
                <c:pt idx="344">
                  <c:v>-4.3663571625947997</c:v>
                </c:pt>
                <c:pt idx="345">
                  <c:v>-4.3663571625947997</c:v>
                </c:pt>
                <c:pt idx="346">
                  <c:v>-4.3663571625947997</c:v>
                </c:pt>
                <c:pt idx="347">
                  <c:v>-4.3663571625947997</c:v>
                </c:pt>
                <c:pt idx="348">
                  <c:v>-4.3663571625947997</c:v>
                </c:pt>
                <c:pt idx="349">
                  <c:v>-4.3663571625947997</c:v>
                </c:pt>
                <c:pt idx="350">
                  <c:v>-4.3663571625947997</c:v>
                </c:pt>
                <c:pt idx="351">
                  <c:v>-4.3663571625947997</c:v>
                </c:pt>
                <c:pt idx="352">
                  <c:v>-4.3687500796357277</c:v>
                </c:pt>
                <c:pt idx="353">
                  <c:v>-4.3759288305326516</c:v>
                </c:pt>
                <c:pt idx="354">
                  <c:v>-4.3759288305326516</c:v>
                </c:pt>
                <c:pt idx="355">
                  <c:v>-4.3759288305326516</c:v>
                </c:pt>
                <c:pt idx="356">
                  <c:v>-4.3759288305326516</c:v>
                </c:pt>
                <c:pt idx="357">
                  <c:v>-4.3735359134909659</c:v>
                </c:pt>
                <c:pt idx="358">
                  <c:v>-4.3639642455529613</c:v>
                </c:pt>
                <c:pt idx="359">
                  <c:v>-4.3543925776149566</c:v>
                </c:pt>
                <c:pt idx="360">
                  <c:v>-4.3448209096769519</c:v>
                </c:pt>
                <c:pt idx="361">
                  <c:v>-4.3352492417389472</c:v>
                </c:pt>
                <c:pt idx="362">
                  <c:v>-4.3256775738009425</c:v>
                </c:pt>
                <c:pt idx="363">
                  <c:v>-4.3184988229055232</c:v>
                </c:pt>
                <c:pt idx="364">
                  <c:v>-4.3184988229055232</c:v>
                </c:pt>
                <c:pt idx="365">
                  <c:v>-4.3184988229055232</c:v>
                </c:pt>
                <c:pt idx="366">
                  <c:v>-4.3184988229055232</c:v>
                </c:pt>
                <c:pt idx="367">
                  <c:v>-4.3184988229055223</c:v>
                </c:pt>
                <c:pt idx="368">
                  <c:v>-4.3184988229055223</c:v>
                </c:pt>
                <c:pt idx="369">
                  <c:v>-4.3184988229055215</c:v>
                </c:pt>
                <c:pt idx="370">
                  <c:v>-4.3184988229055215</c:v>
                </c:pt>
                <c:pt idx="371">
                  <c:v>-4.3184988229055215</c:v>
                </c:pt>
                <c:pt idx="372">
                  <c:v>-4.3184988229055223</c:v>
                </c:pt>
                <c:pt idx="373">
                  <c:v>-4.3161059058645934</c:v>
                </c:pt>
                <c:pt idx="374">
                  <c:v>-4.3089271549676704</c:v>
                </c:pt>
                <c:pt idx="375">
                  <c:v>-4.3089271549676704</c:v>
                </c:pt>
                <c:pt idx="376">
                  <c:v>-4.3089271549676704</c:v>
                </c:pt>
                <c:pt idx="377">
                  <c:v>-4.3089271549676704</c:v>
                </c:pt>
                <c:pt idx="378">
                  <c:v>-4.3113200720093561</c:v>
                </c:pt>
                <c:pt idx="379">
                  <c:v>-4.3208917399473608</c:v>
                </c:pt>
                <c:pt idx="380">
                  <c:v>-4.3304634078853654</c:v>
                </c:pt>
                <c:pt idx="381">
                  <c:v>-4.3400350758233701</c:v>
                </c:pt>
                <c:pt idx="382">
                  <c:v>-4.3496067437613748</c:v>
                </c:pt>
                <c:pt idx="383">
                  <c:v>-4.3591784116993795</c:v>
                </c:pt>
                <c:pt idx="384">
                  <c:v>-4.3687500796405523</c:v>
                </c:pt>
                <c:pt idx="385">
                  <c:v>-4.378321747578557</c:v>
                </c:pt>
                <c:pt idx="386">
                  <c:v>-4.3878934155165616</c:v>
                </c:pt>
                <c:pt idx="387">
                  <c:v>-4.3974650834545663</c:v>
                </c:pt>
                <c:pt idx="388">
                  <c:v>-4.407036751392571</c:v>
                </c:pt>
                <c:pt idx="389">
                  <c:v>-4.4142155022840708</c:v>
                </c:pt>
                <c:pt idx="390">
                  <c:v>-4.4142155022840699</c:v>
                </c:pt>
                <c:pt idx="391">
                  <c:v>-4.4142155022840699</c:v>
                </c:pt>
                <c:pt idx="392">
                  <c:v>-4.4142155022840699</c:v>
                </c:pt>
                <c:pt idx="393">
                  <c:v>-4.4142155022840699</c:v>
                </c:pt>
                <c:pt idx="394">
                  <c:v>-4.4118225852368127</c:v>
                </c:pt>
                <c:pt idx="395">
                  <c:v>-4.402250917298808</c:v>
                </c:pt>
                <c:pt idx="396">
                  <c:v>-4.3926792493608033</c:v>
                </c:pt>
                <c:pt idx="397">
                  <c:v>-4.3831075814227987</c:v>
                </c:pt>
                <c:pt idx="398">
                  <c:v>-4.373535913484794</c:v>
                </c:pt>
                <c:pt idx="399">
                  <c:v>-4.3663571625948041</c:v>
                </c:pt>
                <c:pt idx="400">
                  <c:v>-4.366357162594805</c:v>
                </c:pt>
                <c:pt idx="401">
                  <c:v>-4.366357162594805</c:v>
                </c:pt>
                <c:pt idx="402">
                  <c:v>-4.3663571625948041</c:v>
                </c:pt>
                <c:pt idx="403">
                  <c:v>-4.3663571625948041</c:v>
                </c:pt>
                <c:pt idx="404">
                  <c:v>-4.3663571625948032</c:v>
                </c:pt>
                <c:pt idx="405">
                  <c:v>-4.3639642455490506</c:v>
                </c:pt>
                <c:pt idx="406">
                  <c:v>-4.354392577611045</c:v>
                </c:pt>
                <c:pt idx="407">
                  <c:v>-4.3448209096730404</c:v>
                </c:pt>
                <c:pt idx="408">
                  <c:v>-4.3352492417350357</c:v>
                </c:pt>
                <c:pt idx="409">
                  <c:v>-4.3256775737970319</c:v>
                </c:pt>
                <c:pt idx="410">
                  <c:v>-4.3184988229055321</c:v>
                </c:pt>
                <c:pt idx="411">
                  <c:v>-4.3184988229055321</c:v>
                </c:pt>
                <c:pt idx="412">
                  <c:v>-4.3184988229055321</c:v>
                </c:pt>
                <c:pt idx="413">
                  <c:v>-4.3184988229055321</c:v>
                </c:pt>
                <c:pt idx="414">
                  <c:v>-4.3184988229055321</c:v>
                </c:pt>
                <c:pt idx="415">
                  <c:v>-4.3208917399527893</c:v>
                </c:pt>
                <c:pt idx="416">
                  <c:v>-4.330463407890794</c:v>
                </c:pt>
                <c:pt idx="417">
                  <c:v>-4.3424279928795277</c:v>
                </c:pt>
                <c:pt idx="418">
                  <c:v>-4.3591784117046606</c:v>
                </c:pt>
                <c:pt idx="419">
                  <c:v>-4.3687500796426653</c:v>
                </c:pt>
                <c:pt idx="420">
                  <c:v>-4.375928830532656</c:v>
                </c:pt>
                <c:pt idx="421">
                  <c:v>-4.375928830532656</c:v>
                </c:pt>
                <c:pt idx="422">
                  <c:v>-4.375928830532656</c:v>
                </c:pt>
                <c:pt idx="423">
                  <c:v>-4.375928830532656</c:v>
                </c:pt>
                <c:pt idx="424">
                  <c:v>-4.375928830532656</c:v>
                </c:pt>
                <c:pt idx="425">
                  <c:v>-4.375928830532656</c:v>
                </c:pt>
                <c:pt idx="426">
                  <c:v>-4.3783217475847369</c:v>
                </c:pt>
                <c:pt idx="427">
                  <c:v>-4.3878934155227416</c:v>
                </c:pt>
                <c:pt idx="428">
                  <c:v>-4.3974650834607463</c:v>
                </c:pt>
                <c:pt idx="429">
                  <c:v>-4.407036751398751</c:v>
                </c:pt>
                <c:pt idx="430">
                  <c:v>-4.4166084193367556</c:v>
                </c:pt>
                <c:pt idx="431">
                  <c:v>-4.4261800872747612</c:v>
                </c:pt>
                <c:pt idx="432">
                  <c:v>-4.435751755212765</c:v>
                </c:pt>
                <c:pt idx="433">
                  <c:v>-4.4453234231507697</c:v>
                </c:pt>
                <c:pt idx="434">
                  <c:v>-4.4525021740354891</c:v>
                </c:pt>
                <c:pt idx="435">
                  <c:v>-4.4525021740354891</c:v>
                </c:pt>
                <c:pt idx="436">
                  <c:v>-4.4525021740354891</c:v>
                </c:pt>
                <c:pt idx="437">
                  <c:v>-4.4525021740354891</c:v>
                </c:pt>
                <c:pt idx="438">
                  <c:v>-4.4501092569847609</c:v>
                </c:pt>
                <c:pt idx="439">
                  <c:v>-4.4429305060976318</c:v>
                </c:pt>
                <c:pt idx="440">
                  <c:v>-4.4429305060976318</c:v>
                </c:pt>
                <c:pt idx="441">
                  <c:v>-4.4429305060976318</c:v>
                </c:pt>
                <c:pt idx="442">
                  <c:v>-4.4429305060976318</c:v>
                </c:pt>
                <c:pt idx="443">
                  <c:v>-4.4429305060976318</c:v>
                </c:pt>
                <c:pt idx="444">
                  <c:v>-4.4429305060976318</c:v>
                </c:pt>
                <c:pt idx="445">
                  <c:v>-4.4429305060976327</c:v>
                </c:pt>
                <c:pt idx="446">
                  <c:v>-4.4429305060976327</c:v>
                </c:pt>
                <c:pt idx="447">
                  <c:v>-4.4405375890455518</c:v>
                </c:pt>
                <c:pt idx="448">
                  <c:v>-4.4309659211075472</c:v>
                </c:pt>
                <c:pt idx="449">
                  <c:v>-4.4213942531695425</c:v>
                </c:pt>
                <c:pt idx="450">
                  <c:v>-4.4118225852315378</c:v>
                </c:pt>
                <c:pt idx="451">
                  <c:v>-4.4022509172935322</c:v>
                </c:pt>
                <c:pt idx="452">
                  <c:v>-4.3926792493555276</c:v>
                </c:pt>
                <c:pt idx="453">
                  <c:v>-4.3831075814175229</c:v>
                </c:pt>
                <c:pt idx="454">
                  <c:v>-4.3735359134795182</c:v>
                </c:pt>
                <c:pt idx="455">
                  <c:v>-4.3663571625947997</c:v>
                </c:pt>
                <c:pt idx="456">
                  <c:v>-4.3663571625947997</c:v>
                </c:pt>
                <c:pt idx="457">
                  <c:v>-4.3663571625947997</c:v>
                </c:pt>
                <c:pt idx="458">
                  <c:v>-4.3663571625947997</c:v>
                </c:pt>
                <c:pt idx="459">
                  <c:v>-4.3663571625947997</c:v>
                </c:pt>
                <c:pt idx="460">
                  <c:v>-4.3663571625947997</c:v>
                </c:pt>
                <c:pt idx="461">
                  <c:v>-4.3663571625947997</c:v>
                </c:pt>
                <c:pt idx="462">
                  <c:v>-4.3663571625947997</c:v>
                </c:pt>
                <c:pt idx="463">
                  <c:v>-4.3663571625947997</c:v>
                </c:pt>
                <c:pt idx="464">
                  <c:v>-4.3663571625947997</c:v>
                </c:pt>
                <c:pt idx="465">
                  <c:v>-4.3663571625947997</c:v>
                </c:pt>
                <c:pt idx="466">
                  <c:v>-4.3663571625947997</c:v>
                </c:pt>
                <c:pt idx="467">
                  <c:v>-4.3663571625947997</c:v>
                </c:pt>
                <c:pt idx="468">
                  <c:v>-4.3663571625947997</c:v>
                </c:pt>
                <c:pt idx="469">
                  <c:v>-4.3687500796533616</c:v>
                </c:pt>
                <c:pt idx="470">
                  <c:v>-4.3783217475913663</c:v>
                </c:pt>
                <c:pt idx="471">
                  <c:v>-4.387893415529371</c:v>
                </c:pt>
                <c:pt idx="472">
                  <c:v>-4.3974650834673756</c:v>
                </c:pt>
                <c:pt idx="473">
                  <c:v>-4.4070367514053803</c:v>
                </c:pt>
                <c:pt idx="474">
                  <c:v>-4.4142155022840708</c:v>
                </c:pt>
                <c:pt idx="475">
                  <c:v>-4.4142155022840699</c:v>
                </c:pt>
                <c:pt idx="476">
                  <c:v>-4.4142155022840699</c:v>
                </c:pt>
                <c:pt idx="477">
                  <c:v>-4.4142155022840699</c:v>
                </c:pt>
                <c:pt idx="478">
                  <c:v>-4.4142155022840699</c:v>
                </c:pt>
                <c:pt idx="479">
                  <c:v>-4.4166084193441417</c:v>
                </c:pt>
                <c:pt idx="480">
                  <c:v>-4.4261800872821464</c:v>
                </c:pt>
                <c:pt idx="481">
                  <c:v>-4.4357517552201511</c:v>
                </c:pt>
                <c:pt idx="482">
                  <c:v>-4.4453234231581558</c:v>
                </c:pt>
                <c:pt idx="483">
                  <c:v>-4.45250217403549</c:v>
                </c:pt>
                <c:pt idx="484">
                  <c:v>-4.45250217403549</c:v>
                </c:pt>
                <c:pt idx="485">
                  <c:v>-4.45250217403549</c:v>
                </c:pt>
                <c:pt idx="486">
                  <c:v>-4.45250217403549</c:v>
                </c:pt>
                <c:pt idx="487">
                  <c:v>-4.45250217403549</c:v>
                </c:pt>
                <c:pt idx="488">
                  <c:v>-4.45250217403549</c:v>
                </c:pt>
                <c:pt idx="489">
                  <c:v>-4.4525021740354891</c:v>
                </c:pt>
                <c:pt idx="490">
                  <c:v>-4.4501092569769272</c:v>
                </c:pt>
                <c:pt idx="491">
                  <c:v>-4.4405375890389225</c:v>
                </c:pt>
                <c:pt idx="492">
                  <c:v>-4.4309659211009178</c:v>
                </c:pt>
                <c:pt idx="493">
                  <c:v>-4.4213942531629131</c:v>
                </c:pt>
                <c:pt idx="494">
                  <c:v>-4.4118225852249084</c:v>
                </c:pt>
                <c:pt idx="495">
                  <c:v>-4.404643834346218</c:v>
                </c:pt>
                <c:pt idx="496">
                  <c:v>-4.4046438343462189</c:v>
                </c:pt>
                <c:pt idx="497">
                  <c:v>-4.4046438343462189</c:v>
                </c:pt>
                <c:pt idx="498">
                  <c:v>-4.4046438343462189</c:v>
                </c:pt>
                <c:pt idx="499">
                  <c:v>-4.4046438343462189</c:v>
                </c:pt>
                <c:pt idx="500">
                  <c:v>-4.4022509172861461</c:v>
                </c:pt>
                <c:pt idx="501">
                  <c:v>-4.3926792493481415</c:v>
                </c:pt>
                <c:pt idx="502">
                  <c:v>-4.3831075814101368</c:v>
                </c:pt>
                <c:pt idx="503">
                  <c:v>-4.3735359134721321</c:v>
                </c:pt>
                <c:pt idx="504">
                  <c:v>-4.3663571625947997</c:v>
                </c:pt>
                <c:pt idx="505">
                  <c:v>-4.3663571625947997</c:v>
                </c:pt>
                <c:pt idx="506">
                  <c:v>-4.3663571625947997</c:v>
                </c:pt>
                <c:pt idx="507">
                  <c:v>-4.3663571625947997</c:v>
                </c:pt>
                <c:pt idx="508">
                  <c:v>-4.3663571625947997</c:v>
                </c:pt>
                <c:pt idx="509">
                  <c:v>-4.3663571625947997</c:v>
                </c:pt>
                <c:pt idx="510">
                  <c:v>-4.3663571625947997</c:v>
                </c:pt>
                <c:pt idx="511">
                  <c:v>-4.3663571625947997</c:v>
                </c:pt>
                <c:pt idx="512">
                  <c:v>-4.3663571625947997</c:v>
                </c:pt>
                <c:pt idx="513">
                  <c:v>-4.3663571625947997</c:v>
                </c:pt>
                <c:pt idx="514">
                  <c:v>-4.3663571625947997</c:v>
                </c:pt>
                <c:pt idx="515">
                  <c:v>-4.3663571625947997</c:v>
                </c:pt>
                <c:pt idx="516">
                  <c:v>-4.3663571625947997</c:v>
                </c:pt>
                <c:pt idx="517">
                  <c:v>-4.3663571625947997</c:v>
                </c:pt>
                <c:pt idx="518">
                  <c:v>-4.3663571625947997</c:v>
                </c:pt>
                <c:pt idx="519">
                  <c:v>-4.3663571625947997</c:v>
                </c:pt>
                <c:pt idx="520">
                  <c:v>-4.3663571625947997</c:v>
                </c:pt>
                <c:pt idx="521">
                  <c:v>-4.3663571625947997</c:v>
                </c:pt>
                <c:pt idx="522">
                  <c:v>-4.3663571625947997</c:v>
                </c:pt>
                <c:pt idx="523">
                  <c:v>-4.3663571625947997</c:v>
                </c:pt>
                <c:pt idx="524">
                  <c:v>-4.3663571625947997</c:v>
                </c:pt>
                <c:pt idx="525">
                  <c:v>-4.3663571625947997</c:v>
                </c:pt>
                <c:pt idx="526">
                  <c:v>-4.3663571625947997</c:v>
                </c:pt>
                <c:pt idx="527">
                  <c:v>-4.3663571625947997</c:v>
                </c:pt>
                <c:pt idx="528">
                  <c:v>-4.3663571625947997</c:v>
                </c:pt>
                <c:pt idx="529">
                  <c:v>-4.3663571625947997</c:v>
                </c:pt>
                <c:pt idx="530">
                  <c:v>-4.3663571625947997</c:v>
                </c:pt>
                <c:pt idx="531">
                  <c:v>-4.3663571625947997</c:v>
                </c:pt>
                <c:pt idx="532">
                  <c:v>-4.3663571625947997</c:v>
                </c:pt>
                <c:pt idx="533">
                  <c:v>-4.3663571625947997</c:v>
                </c:pt>
                <c:pt idx="534">
                  <c:v>-4.3663571625947997</c:v>
                </c:pt>
                <c:pt idx="535">
                  <c:v>-4.3663571625947997</c:v>
                </c:pt>
                <c:pt idx="536">
                  <c:v>-4.3663571625947997</c:v>
                </c:pt>
                <c:pt idx="537">
                  <c:v>-4.3663571625947997</c:v>
                </c:pt>
                <c:pt idx="538">
                  <c:v>-4.3663571625947997</c:v>
                </c:pt>
                <c:pt idx="539">
                  <c:v>-4.3663571625947997</c:v>
                </c:pt>
                <c:pt idx="540">
                  <c:v>-4.3663571625947997</c:v>
                </c:pt>
                <c:pt idx="541">
                  <c:v>-4.3639642455253851</c:v>
                </c:pt>
                <c:pt idx="542">
                  <c:v>-4.3543925775873804</c:v>
                </c:pt>
                <c:pt idx="543">
                  <c:v>-4.3448209096493757</c:v>
                </c:pt>
                <c:pt idx="544">
                  <c:v>-4.335249241711371</c:v>
                </c:pt>
                <c:pt idx="545">
                  <c:v>-4.3280704908433805</c:v>
                </c:pt>
                <c:pt idx="546">
                  <c:v>-4.3280704908433805</c:v>
                </c:pt>
                <c:pt idx="547">
                  <c:v>-4.3280704908433805</c:v>
                </c:pt>
                <c:pt idx="548">
                  <c:v>-4.3280704908433805</c:v>
                </c:pt>
                <c:pt idx="549">
                  <c:v>-4.3280704908433796</c:v>
                </c:pt>
                <c:pt idx="550">
                  <c:v>-4.3280704908433796</c:v>
                </c:pt>
                <c:pt idx="551">
                  <c:v>-4.3280704908433787</c:v>
                </c:pt>
                <c:pt idx="552">
                  <c:v>-4.3280704908433796</c:v>
                </c:pt>
                <c:pt idx="553">
                  <c:v>-4.3280704908433787</c:v>
                </c:pt>
                <c:pt idx="554">
                  <c:v>-4.3280704908433796</c:v>
                </c:pt>
                <c:pt idx="555">
                  <c:v>-4.3280704908433796</c:v>
                </c:pt>
                <c:pt idx="556">
                  <c:v>-4.3280704908433796</c:v>
                </c:pt>
                <c:pt idx="557">
                  <c:v>-4.3280704908433805</c:v>
                </c:pt>
                <c:pt idx="558">
                  <c:v>-4.3280704908433805</c:v>
                </c:pt>
                <c:pt idx="559">
                  <c:v>-4.3280704908433805</c:v>
                </c:pt>
                <c:pt idx="560">
                  <c:v>-4.3280704908433805</c:v>
                </c:pt>
                <c:pt idx="561">
                  <c:v>-4.3280704908433805</c:v>
                </c:pt>
                <c:pt idx="562">
                  <c:v>-4.3304634079127942</c:v>
                </c:pt>
                <c:pt idx="563">
                  <c:v>-4.3400350758507988</c:v>
                </c:pt>
                <c:pt idx="564">
                  <c:v>-4.3496067437888044</c:v>
                </c:pt>
                <c:pt idx="565">
                  <c:v>-4.3591784117268091</c:v>
                </c:pt>
                <c:pt idx="566">
                  <c:v>-4.3663571625947997</c:v>
                </c:pt>
                <c:pt idx="567">
                  <c:v>-4.3663571625947997</c:v>
                </c:pt>
                <c:pt idx="568">
                  <c:v>-4.3663571625947997</c:v>
                </c:pt>
                <c:pt idx="569">
                  <c:v>-4.3663571625947997</c:v>
                </c:pt>
                <c:pt idx="570">
                  <c:v>-4.3663571625947997</c:v>
                </c:pt>
                <c:pt idx="571">
                  <c:v>-4.3663571625947997</c:v>
                </c:pt>
                <c:pt idx="572">
                  <c:v>-4.3639642455207142</c:v>
                </c:pt>
                <c:pt idx="573">
                  <c:v>-4.3543925775827095</c:v>
                </c:pt>
                <c:pt idx="574">
                  <c:v>-4.3448209096447048</c:v>
                </c:pt>
                <c:pt idx="575">
                  <c:v>-4.3352492417067001</c:v>
                </c:pt>
                <c:pt idx="576">
                  <c:v>-4.3256775737686954</c:v>
                </c:pt>
                <c:pt idx="577">
                  <c:v>-4.3161059058306908</c:v>
                </c:pt>
                <c:pt idx="578">
                  <c:v>-4.3065342378926852</c:v>
                </c:pt>
                <c:pt idx="579">
                  <c:v>-4.2969625699546805</c:v>
                </c:pt>
                <c:pt idx="580">
                  <c:v>-4.2873909020166749</c:v>
                </c:pt>
                <c:pt idx="581">
                  <c:v>-4.2778192340786703</c:v>
                </c:pt>
                <c:pt idx="582">
                  <c:v>-4.2682475661406656</c:v>
                </c:pt>
                <c:pt idx="583">
                  <c:v>-4.2586758982026609</c:v>
                </c:pt>
                <c:pt idx="584">
                  <c:v>-4.2491042302646553</c:v>
                </c:pt>
                <c:pt idx="585">
                  <c:v>-4.2395325623266507</c:v>
                </c:pt>
                <c:pt idx="586">
                  <c:v>-4.229960894388646</c:v>
                </c:pt>
                <c:pt idx="587">
                  <c:v>-4.2203892264506413</c:v>
                </c:pt>
                <c:pt idx="588">
                  <c:v>-4.2108175585126366</c:v>
                </c:pt>
                <c:pt idx="589">
                  <c:v>-4.2012458905746319</c:v>
                </c:pt>
                <c:pt idx="590">
                  <c:v>-4.1940671397134226</c:v>
                </c:pt>
                <c:pt idx="591">
                  <c:v>-4.1916742226364745</c:v>
                </c:pt>
                <c:pt idx="592">
                  <c:v>-4.1821025546984698</c:v>
                </c:pt>
                <c:pt idx="593">
                  <c:v>-4.1749238038345506</c:v>
                </c:pt>
                <c:pt idx="594">
                  <c:v>-4.1749238038345506</c:v>
                </c:pt>
                <c:pt idx="595">
                  <c:v>-4.1749238038345498</c:v>
                </c:pt>
                <c:pt idx="596">
                  <c:v>-4.1749238038345506</c:v>
                </c:pt>
                <c:pt idx="597">
                  <c:v>-4.1749238038345506</c:v>
                </c:pt>
                <c:pt idx="598">
                  <c:v>-4.1749238038345506</c:v>
                </c:pt>
                <c:pt idx="599">
                  <c:v>-4.1749238038345506</c:v>
                </c:pt>
                <c:pt idx="600">
                  <c:v>-4.1725308867562463</c:v>
                </c:pt>
                <c:pt idx="601">
                  <c:v>-4.1629592188182416</c:v>
                </c:pt>
                <c:pt idx="602">
                  <c:v>-4.1533875508802369</c:v>
                </c:pt>
                <c:pt idx="603">
                  <c:v>-4.1438158829422322</c:v>
                </c:pt>
                <c:pt idx="604">
                  <c:v>-4.1342442150042276</c:v>
                </c:pt>
                <c:pt idx="605">
                  <c:v>-4.124672547066222</c:v>
                </c:pt>
                <c:pt idx="606">
                  <c:v>-4.1174937962074276</c:v>
                </c:pt>
                <c:pt idx="607">
                  <c:v>-4.1174937962074285</c:v>
                </c:pt>
                <c:pt idx="608">
                  <c:v>-4.1174937962074276</c:v>
                </c:pt>
                <c:pt idx="609">
                  <c:v>-4.1174937962074285</c:v>
                </c:pt>
                <c:pt idx="610">
                  <c:v>-4.1174937962074276</c:v>
                </c:pt>
                <c:pt idx="611">
                  <c:v>-4.1127079620506706</c:v>
                </c:pt>
                <c:pt idx="612">
                  <c:v>-4.0959575432516084</c:v>
                </c:pt>
                <c:pt idx="613">
                  <c:v>-4.0863858753136038</c:v>
                </c:pt>
                <c:pt idx="614">
                  <c:v>-4.0768142073755991</c:v>
                </c:pt>
                <c:pt idx="615">
                  <c:v>-4.0672425394375944</c:v>
                </c:pt>
                <c:pt idx="616">
                  <c:v>-4.0576708714995888</c:v>
                </c:pt>
                <c:pt idx="617">
                  <c:v>-4.0480992035615841</c:v>
                </c:pt>
                <c:pt idx="618">
                  <c:v>-4.0385275356235795</c:v>
                </c:pt>
                <c:pt idx="619">
                  <c:v>-4.0265629506044043</c:v>
                </c:pt>
                <c:pt idx="620">
                  <c:v>-4.007419614728394</c:v>
                </c:pt>
                <c:pt idx="621">
                  <c:v>-3.9906691959306904</c:v>
                </c:pt>
                <c:pt idx="622">
                  <c:v>-3.9810975279926857</c:v>
                </c:pt>
                <c:pt idx="623">
                  <c:v>-3.971525860054681</c:v>
                </c:pt>
                <c:pt idx="624">
                  <c:v>-3.9619541921166763</c:v>
                </c:pt>
                <c:pt idx="625">
                  <c:v>-3.9523825241786712</c:v>
                </c:pt>
                <c:pt idx="626">
                  <c:v>-3.9428108562406665</c:v>
                </c:pt>
                <c:pt idx="627">
                  <c:v>-3.930846271223452</c:v>
                </c:pt>
                <c:pt idx="628">
                  <c:v>-3.9117029353474426</c:v>
                </c:pt>
                <c:pt idx="629">
                  <c:v>-3.8925595994714333</c:v>
                </c:pt>
                <c:pt idx="630">
                  <c:v>-3.8734162635954239</c:v>
                </c:pt>
                <c:pt idx="631">
                  <c:v>-3.8542729277194145</c:v>
                </c:pt>
                <c:pt idx="632">
                  <c:v>-3.8375225089233669</c:v>
                </c:pt>
                <c:pt idx="633">
                  <c:v>-3.8279508409853622</c:v>
                </c:pt>
                <c:pt idx="634">
                  <c:v>-3.8183791730473575</c:v>
                </c:pt>
                <c:pt idx="635">
                  <c:v>-3.8064145880257718</c:v>
                </c:pt>
                <c:pt idx="636">
                  <c:v>-3.787271252149762</c:v>
                </c:pt>
                <c:pt idx="637">
                  <c:v>-3.7681279162737527</c:v>
                </c:pt>
                <c:pt idx="638">
                  <c:v>-3.7489845803977433</c:v>
                </c:pt>
                <c:pt idx="639">
                  <c:v>-3.7274483274375481</c:v>
                </c:pt>
                <c:pt idx="640">
                  <c:v>-3.7011262407047005</c:v>
                </c:pt>
                <c:pt idx="641">
                  <c:v>-3.6819829048286863</c:v>
                </c:pt>
                <c:pt idx="642">
                  <c:v>-3.662839568952672</c:v>
                </c:pt>
                <c:pt idx="643">
                  <c:v>-3.6460891501614432</c:v>
                </c:pt>
                <c:pt idx="644">
                  <c:v>-3.6365174822234381</c:v>
                </c:pt>
                <c:pt idx="645">
                  <c:v>-3.6269458142854334</c:v>
                </c:pt>
                <c:pt idx="646">
                  <c:v>-3.6173741463474287</c:v>
                </c:pt>
                <c:pt idx="647">
                  <c:v>-3.607802478409424</c:v>
                </c:pt>
                <c:pt idx="648">
                  <c:v>-3.5982308104714193</c:v>
                </c:pt>
                <c:pt idx="649">
                  <c:v>-3.5862662254477193</c:v>
                </c:pt>
                <c:pt idx="650">
                  <c:v>-3.5671228895717051</c:v>
                </c:pt>
                <c:pt idx="651">
                  <c:v>-3.5479795536956904</c:v>
                </c:pt>
                <c:pt idx="652">
                  <c:v>-3.528836217819677</c:v>
                </c:pt>
                <c:pt idx="653">
                  <c:v>-3.5096928819436628</c:v>
                </c:pt>
                <c:pt idx="654">
                  <c:v>-3.4905495460676486</c:v>
                </c:pt>
                <c:pt idx="655">
                  <c:v>-3.4714062101916339</c:v>
                </c:pt>
                <c:pt idx="656">
                  <c:v>-3.4546557913991998</c:v>
                </c:pt>
                <c:pt idx="657">
                  <c:v>-3.4450841234611906</c:v>
                </c:pt>
                <c:pt idx="658">
                  <c:v>-3.4355124555231802</c:v>
                </c:pt>
                <c:pt idx="659">
                  <c:v>-3.4259407875851702</c:v>
                </c:pt>
                <c:pt idx="660">
                  <c:v>-3.4187620367313465</c:v>
                </c:pt>
                <c:pt idx="661">
                  <c:v>-3.4187620367313465</c:v>
                </c:pt>
                <c:pt idx="662">
                  <c:v>-3.4187620367313465</c:v>
                </c:pt>
                <c:pt idx="663">
                  <c:v>-3.4187620367313474</c:v>
                </c:pt>
                <c:pt idx="664">
                  <c:v>-3.4163691196465615</c:v>
                </c:pt>
                <c:pt idx="665">
                  <c:v>-3.406797451708552</c:v>
                </c:pt>
                <c:pt idx="666">
                  <c:v>-3.3972257837705424</c:v>
                </c:pt>
                <c:pt idx="667">
                  <c:v>-3.3876541158325333</c:v>
                </c:pt>
                <c:pt idx="668">
                  <c:v>-3.3780824478945237</c:v>
                </c:pt>
                <c:pt idx="669">
                  <c:v>-3.3685107799565137</c:v>
                </c:pt>
                <c:pt idx="670">
                  <c:v>-3.361332029104199</c:v>
                </c:pt>
                <c:pt idx="671">
                  <c:v>-3.361332029104199</c:v>
                </c:pt>
                <c:pt idx="672">
                  <c:v>-3.3589391120150416</c:v>
                </c:pt>
                <c:pt idx="673">
                  <c:v>-3.3493674440770373</c:v>
                </c:pt>
                <c:pt idx="674">
                  <c:v>-3.3397957761390327</c:v>
                </c:pt>
                <c:pt idx="675">
                  <c:v>-3.330224108201028</c:v>
                </c:pt>
                <c:pt idx="676">
                  <c:v>-3.3206524402630233</c:v>
                </c:pt>
                <c:pt idx="677">
                  <c:v>-3.3110807723250186</c:v>
                </c:pt>
                <c:pt idx="678">
                  <c:v>-3.3015091043870139</c:v>
                </c:pt>
                <c:pt idx="679">
                  <c:v>-3.2919374364490093</c:v>
                </c:pt>
                <c:pt idx="680">
                  <c:v>-3.2823657685110046</c:v>
                </c:pt>
                <c:pt idx="681">
                  <c:v>-3.2727941005729999</c:v>
                </c:pt>
                <c:pt idx="682">
                  <c:v>-3.2632224326349952</c:v>
                </c:pt>
                <c:pt idx="683">
                  <c:v>-3.2536507646969905</c:v>
                </c:pt>
                <c:pt idx="684">
                  <c:v>-3.2440790967589859</c:v>
                </c:pt>
                <c:pt idx="685">
                  <c:v>-3.2345074288209812</c:v>
                </c:pt>
                <c:pt idx="686">
                  <c:v>-3.2225428437917092</c:v>
                </c:pt>
                <c:pt idx="687">
                  <c:v>-3.2033995079156989</c:v>
                </c:pt>
                <c:pt idx="688">
                  <c:v>-3.1842561720396896</c:v>
                </c:pt>
                <c:pt idx="689">
                  <c:v>-3.1627199190719617</c:v>
                </c:pt>
                <c:pt idx="690">
                  <c:v>-3.1340049152579477</c:v>
                </c:pt>
                <c:pt idx="691">
                  <c:v>-3.1052899114439327</c:v>
                </c:pt>
                <c:pt idx="692">
                  <c:v>-3.0765749076299187</c:v>
                </c:pt>
                <c:pt idx="693">
                  <c:v>-3.0502528209050621</c:v>
                </c:pt>
                <c:pt idx="694">
                  <c:v>-3.0311094850290528</c:v>
                </c:pt>
                <c:pt idx="695">
                  <c:v>-3.0119661491530434</c:v>
                </c:pt>
                <c:pt idx="696">
                  <c:v>-2.9928228132770336</c:v>
                </c:pt>
                <c:pt idx="697">
                  <c:v>-2.9712865603081005</c:v>
                </c:pt>
                <c:pt idx="698">
                  <c:v>-2.942571556494086</c:v>
                </c:pt>
                <c:pt idx="699">
                  <c:v>-2.9162494697732955</c:v>
                </c:pt>
                <c:pt idx="700">
                  <c:v>-2.8971061338972861</c:v>
                </c:pt>
                <c:pt idx="701">
                  <c:v>-2.8779627980212767</c:v>
                </c:pt>
                <c:pt idx="702">
                  <c:v>-2.8588194621452669</c:v>
                </c:pt>
                <c:pt idx="703">
                  <c:v>-2.8396761262692576</c:v>
                </c:pt>
                <c:pt idx="704">
                  <c:v>-2.8205327903932478</c:v>
                </c:pt>
                <c:pt idx="705">
                  <c:v>-2.8013894545172384</c:v>
                </c:pt>
                <c:pt idx="706">
                  <c:v>-2.7822461186412291</c:v>
                </c:pt>
                <c:pt idx="707">
                  <c:v>-2.7654956998564861</c:v>
                </c:pt>
                <c:pt idx="708">
                  <c:v>-2.7559240319184819</c:v>
                </c:pt>
                <c:pt idx="709">
                  <c:v>-2.7439594468857438</c:v>
                </c:pt>
                <c:pt idx="710">
                  <c:v>-2.7272090281014529</c:v>
                </c:pt>
                <c:pt idx="711">
                  <c:v>-2.7176373601634478</c:v>
                </c:pt>
                <c:pt idx="712">
                  <c:v>-2.7080656922254427</c:v>
                </c:pt>
                <c:pt idx="713">
                  <c:v>-2.698494024287438</c:v>
                </c:pt>
                <c:pt idx="714">
                  <c:v>-2.6889223563494329</c:v>
                </c:pt>
                <c:pt idx="715">
                  <c:v>-2.6793506884114273</c:v>
                </c:pt>
                <c:pt idx="716">
                  <c:v>-2.6697790204734226</c:v>
                </c:pt>
                <c:pt idx="717">
                  <c:v>-2.660207352535418</c:v>
                </c:pt>
                <c:pt idx="718">
                  <c:v>-2.6530286016903366</c:v>
                </c:pt>
                <c:pt idx="719">
                  <c:v>-2.6530286016903366</c:v>
                </c:pt>
                <c:pt idx="720">
                  <c:v>-2.6506356845971131</c:v>
                </c:pt>
                <c:pt idx="721">
                  <c:v>-2.6410640166591084</c:v>
                </c:pt>
                <c:pt idx="722">
                  <c:v>-2.6290994316244132</c:v>
                </c:pt>
                <c:pt idx="723">
                  <c:v>-2.6099560957484038</c:v>
                </c:pt>
                <c:pt idx="724">
                  <c:v>-2.5908127598723945</c:v>
                </c:pt>
                <c:pt idx="725">
                  <c:v>-2.5716694239963851</c:v>
                </c:pt>
                <c:pt idx="726">
                  <c:v>-2.5525260881203757</c:v>
                </c:pt>
                <c:pt idx="727">
                  <c:v>-2.5333827522443664</c:v>
                </c:pt>
                <c:pt idx="728">
                  <c:v>-2.514239416368357</c:v>
                </c:pt>
                <c:pt idx="729">
                  <c:v>-2.4950960804923477</c:v>
                </c:pt>
                <c:pt idx="730">
                  <c:v>-2.4783456617110708</c:v>
                </c:pt>
                <c:pt idx="731">
                  <c:v>-2.4687739937730662</c:v>
                </c:pt>
                <c:pt idx="732">
                  <c:v>-2.4592023258350615</c:v>
                </c:pt>
                <c:pt idx="733">
                  <c:v>-2.4472377407987045</c:v>
                </c:pt>
                <c:pt idx="734">
                  <c:v>-2.4280944049226951</c:v>
                </c:pt>
                <c:pt idx="735">
                  <c:v>-2.4089510690466853</c:v>
                </c:pt>
                <c:pt idx="736">
                  <c:v>-2.3922006502694759</c:v>
                </c:pt>
                <c:pt idx="737">
                  <c:v>-2.3826289823314708</c:v>
                </c:pt>
                <c:pt idx="738">
                  <c:v>-2.3730573143934661</c:v>
                </c:pt>
                <c:pt idx="739">
                  <c:v>-2.3634856464554614</c:v>
                </c:pt>
                <c:pt idx="740">
                  <c:v>-2.3539139785174563</c:v>
                </c:pt>
                <c:pt idx="741">
                  <c:v>-2.3419493934798945</c:v>
                </c:pt>
                <c:pt idx="742">
                  <c:v>-2.3228060576038851</c:v>
                </c:pt>
                <c:pt idx="743">
                  <c:v>-2.3060556388245663</c:v>
                </c:pt>
                <c:pt idx="744">
                  <c:v>-2.2964839708865616</c:v>
                </c:pt>
                <c:pt idx="745">
                  <c:v>-2.286912302948557</c:v>
                </c:pt>
                <c:pt idx="746">
                  <c:v>-2.2773406350105523</c:v>
                </c:pt>
                <c:pt idx="747">
                  <c:v>-2.2677689670725476</c:v>
                </c:pt>
                <c:pt idx="748">
                  <c:v>-2.2581972991345429</c:v>
                </c:pt>
                <c:pt idx="749">
                  <c:v>-2.2486256311965378</c:v>
                </c:pt>
                <c:pt idx="750">
                  <c:v>-2.2366610461576193</c:v>
                </c:pt>
                <c:pt idx="751">
                  <c:v>-2.2175177102816099</c:v>
                </c:pt>
                <c:pt idx="752">
                  <c:v>-2.1983743744056006</c:v>
                </c:pt>
                <c:pt idx="753">
                  <c:v>-2.1792310385295912</c:v>
                </c:pt>
                <c:pt idx="754">
                  <c:v>-2.1624806197519342</c:v>
                </c:pt>
                <c:pt idx="755">
                  <c:v>-2.1529089518139295</c:v>
                </c:pt>
                <c:pt idx="756">
                  <c:v>-2.1433372838759248</c:v>
                </c:pt>
                <c:pt idx="757">
                  <c:v>-2.1313726988391202</c:v>
                </c:pt>
                <c:pt idx="758">
                  <c:v>-2.1122293629631104</c:v>
                </c:pt>
                <c:pt idx="759">
                  <c:v>-2.0930860270871006</c:v>
                </c:pt>
                <c:pt idx="760">
                  <c:v>-2.0739426912110908</c:v>
                </c:pt>
                <c:pt idx="761">
                  <c:v>-2.0547993553350814</c:v>
                </c:pt>
                <c:pt idx="762">
                  <c:v>-2.0380489365586287</c:v>
                </c:pt>
                <c:pt idx="763">
                  <c:v>-2.0284772686206241</c:v>
                </c:pt>
                <c:pt idx="764">
                  <c:v>-2.0189056006826194</c:v>
                </c:pt>
                <c:pt idx="765">
                  <c:v>-2.0093339327446142</c:v>
                </c:pt>
                <c:pt idx="766">
                  <c:v>-1.9973693477032857</c:v>
                </c:pt>
                <c:pt idx="767">
                  <c:v>-1.9782260118272712</c:v>
                </c:pt>
                <c:pt idx="768">
                  <c:v>-1.9590826759512563</c:v>
                </c:pt>
                <c:pt idx="769">
                  <c:v>-1.939939340075242</c:v>
                </c:pt>
                <c:pt idx="770">
                  <c:v>-1.9207960041992276</c:v>
                </c:pt>
                <c:pt idx="771">
                  <c:v>-1.9040455854241276</c:v>
                </c:pt>
                <c:pt idx="772">
                  <c:v>-1.8944739174861183</c:v>
                </c:pt>
                <c:pt idx="773">
                  <c:v>-1.88729516665249</c:v>
                </c:pt>
                <c:pt idx="774">
                  <c:v>-1.884902249547957</c:v>
                </c:pt>
                <c:pt idx="775">
                  <c:v>-1.8753305816099475</c:v>
                </c:pt>
                <c:pt idx="776">
                  <c:v>-1.8657589136719384</c:v>
                </c:pt>
                <c:pt idx="777">
                  <c:v>-1.8561872457339288</c:v>
                </c:pt>
                <c:pt idx="778">
                  <c:v>-1.846615577795919</c:v>
                </c:pt>
                <c:pt idx="779">
                  <c:v>-1.8370439098579094</c:v>
                </c:pt>
                <c:pt idx="780">
                  <c:v>-1.8274722419198999</c:v>
                </c:pt>
                <c:pt idx="781">
                  <c:v>-1.8179005739818903</c:v>
                </c:pt>
                <c:pt idx="782">
                  <c:v>-1.808328906043881</c:v>
                </c:pt>
                <c:pt idx="783">
                  <c:v>-1.7987572381058712</c:v>
                </c:pt>
                <c:pt idx="784">
                  <c:v>-1.7891855701678618</c:v>
                </c:pt>
                <c:pt idx="785">
                  <c:v>-1.7796139022298523</c:v>
                </c:pt>
                <c:pt idx="786">
                  <c:v>-1.7700422342918429</c:v>
                </c:pt>
                <c:pt idx="787">
                  <c:v>-1.7628634834571573</c:v>
                </c:pt>
                <c:pt idx="788">
                  <c:v>-1.7604705663505194</c:v>
                </c:pt>
                <c:pt idx="789">
                  <c:v>-1.7508988984125147</c:v>
                </c:pt>
                <c:pt idx="790">
                  <c:v>-1.74132723047451</c:v>
                </c:pt>
                <c:pt idx="791">
                  <c:v>-1.7317555625365049</c:v>
                </c:pt>
                <c:pt idx="792">
                  <c:v>-1.7221838945985002</c:v>
                </c:pt>
                <c:pt idx="793">
                  <c:v>-1.7126122266604953</c:v>
                </c:pt>
                <c:pt idx="794">
                  <c:v>-1.7006476416181096</c:v>
                </c:pt>
                <c:pt idx="795">
                  <c:v>-1.6838972228466287</c:v>
                </c:pt>
                <c:pt idx="796">
                  <c:v>-1.6743255549086238</c:v>
                </c:pt>
                <c:pt idx="797">
                  <c:v>-1.6647538869706191</c:v>
                </c:pt>
                <c:pt idx="798">
                  <c:v>-1.6575751361407616</c:v>
                </c:pt>
                <c:pt idx="799">
                  <c:v>-1.6575751361407616</c:v>
                </c:pt>
                <c:pt idx="800">
                  <c:v>-1.6575751361407616</c:v>
                </c:pt>
                <c:pt idx="801">
                  <c:v>-1.6575751361407616</c:v>
                </c:pt>
                <c:pt idx="802">
                  <c:v>-1.6575751361407616</c:v>
                </c:pt>
                <c:pt idx="803">
                  <c:v>-1.6575751361407616</c:v>
                </c:pt>
                <c:pt idx="804">
                  <c:v>-1.655182219031714</c:v>
                </c:pt>
                <c:pt idx="805">
                  <c:v>-1.6456105510937094</c:v>
                </c:pt>
                <c:pt idx="806">
                  <c:v>-1.6360388831557047</c:v>
                </c:pt>
                <c:pt idx="807">
                  <c:v>-1.6240742981081999</c:v>
                </c:pt>
                <c:pt idx="808">
                  <c:v>-1.6049309622321906</c:v>
                </c:pt>
                <c:pt idx="809">
                  <c:v>-1.5881805434628191</c:v>
                </c:pt>
                <c:pt idx="810">
                  <c:v>-1.5786088755248144</c:v>
                </c:pt>
                <c:pt idx="811">
                  <c:v>-1.5690372075868098</c:v>
                </c:pt>
                <c:pt idx="812">
                  <c:v>-1.5594655396488051</c:v>
                </c:pt>
                <c:pt idx="813">
                  <c:v>-1.5498938717108</c:v>
                </c:pt>
                <c:pt idx="814">
                  <c:v>-1.5403222037727953</c:v>
                </c:pt>
                <c:pt idx="815">
                  <c:v>-1.5283576187240815</c:v>
                </c:pt>
                <c:pt idx="816">
                  <c:v>-1.5092142828480715</c:v>
                </c:pt>
                <c:pt idx="817">
                  <c:v>-1.4900709469720621</c:v>
                </c:pt>
                <c:pt idx="818">
                  <c:v>-1.4733205282072144</c:v>
                </c:pt>
                <c:pt idx="819">
                  <c:v>-1.4613559431610621</c:v>
                </c:pt>
                <c:pt idx="820">
                  <c:v>-1.4422126072850525</c:v>
                </c:pt>
                <c:pt idx="821">
                  <c:v>-1.4230692714090429</c:v>
                </c:pt>
                <c:pt idx="822">
                  <c:v>-1.4039259355330336</c:v>
                </c:pt>
                <c:pt idx="823">
                  <c:v>-1.384782599657024</c:v>
                </c:pt>
                <c:pt idx="824">
                  <c:v>-1.3656392637810146</c:v>
                </c:pt>
                <c:pt idx="825">
                  <c:v>-1.3464959279018385</c:v>
                </c:pt>
                <c:pt idx="826">
                  <c:v>-1.3273525920258291</c:v>
                </c:pt>
                <c:pt idx="827">
                  <c:v>-1.3106021732623385</c:v>
                </c:pt>
                <c:pt idx="828">
                  <c:v>-1.3034234224338337</c:v>
                </c:pt>
                <c:pt idx="829">
                  <c:v>-1.3034234224338337</c:v>
                </c:pt>
                <c:pt idx="830">
                  <c:v>-1.3010305053208668</c:v>
                </c:pt>
                <c:pt idx="831">
                  <c:v>-1.2914588373828619</c:v>
                </c:pt>
                <c:pt idx="832">
                  <c:v>-1.2818871694448575</c:v>
                </c:pt>
                <c:pt idx="833">
                  <c:v>-1.2723155015068526</c:v>
                </c:pt>
                <c:pt idx="834">
                  <c:v>-1.2627438335688477</c:v>
                </c:pt>
                <c:pt idx="835">
                  <c:v>-1.253172165630843</c:v>
                </c:pt>
                <c:pt idx="836">
                  <c:v>-1.2459934148035474</c:v>
                </c:pt>
                <c:pt idx="837">
                  <c:v>-1.2459934148035476</c:v>
                </c:pt>
                <c:pt idx="838">
                  <c:v>-1.2459934148035474</c:v>
                </c:pt>
                <c:pt idx="839">
                  <c:v>-1.2436004976923853</c:v>
                </c:pt>
                <c:pt idx="840">
                  <c:v>-1.2340288297543804</c:v>
                </c:pt>
                <c:pt idx="841">
                  <c:v>-1.2220642447017473</c:v>
                </c:pt>
                <c:pt idx="842">
                  <c:v>-1.2053138259405141</c:v>
                </c:pt>
                <c:pt idx="843">
                  <c:v>-1.193349240887581</c:v>
                </c:pt>
                <c:pt idx="844">
                  <c:v>-1.1742059050115716</c:v>
                </c:pt>
                <c:pt idx="845">
                  <c:v>-1.155062569135562</c:v>
                </c:pt>
                <c:pt idx="846">
                  <c:v>-1.138312150371767</c:v>
                </c:pt>
                <c:pt idx="847">
                  <c:v>-1.1287404824337623</c:v>
                </c:pt>
                <c:pt idx="848">
                  <c:v>-1.1191688144989194</c:v>
                </c:pt>
                <c:pt idx="849">
                  <c:v>-1.1072042294450812</c:v>
                </c:pt>
                <c:pt idx="850">
                  <c:v>-1.0880608935690717</c:v>
                </c:pt>
                <c:pt idx="851">
                  <c:v>-1.0713104748060287</c:v>
                </c:pt>
                <c:pt idx="852">
                  <c:v>-1.061738806868024</c:v>
                </c:pt>
                <c:pt idx="853">
                  <c:v>-1.0521671389300191</c:v>
                </c:pt>
                <c:pt idx="854">
                  <c:v>-1.0425954709920144</c:v>
                </c:pt>
                <c:pt idx="855">
                  <c:v>-1.0330238030540098</c:v>
                </c:pt>
                <c:pt idx="856">
                  <c:v>-1.0210592179991145</c:v>
                </c:pt>
                <c:pt idx="857">
                  <c:v>-1.0019158821231049</c:v>
                </c:pt>
                <c:pt idx="858">
                  <c:v>-0.98277254624709531</c:v>
                </c:pt>
                <c:pt idx="859">
                  <c:v>-0.96362921037108573</c:v>
                </c:pt>
                <c:pt idx="860">
                  <c:v>-0.94448587449507626</c:v>
                </c:pt>
                <c:pt idx="861">
                  <c:v>-0.92534253861906668</c:v>
                </c:pt>
                <c:pt idx="862">
                  <c:v>-0.90859211985768573</c:v>
                </c:pt>
                <c:pt idx="863">
                  <c:v>-0.89662753480490476</c:v>
                </c:pt>
                <c:pt idx="864">
                  <c:v>-0.87987711604382379</c:v>
                </c:pt>
                <c:pt idx="865">
                  <c:v>-0.87030544810581911</c:v>
                </c:pt>
                <c:pt idx="866">
                  <c:v>-0.86073378016781443</c:v>
                </c:pt>
                <c:pt idx="867">
                  <c:v>-0.84876919511126203</c:v>
                </c:pt>
                <c:pt idx="868">
                  <c:v>-0.82962585923525267</c:v>
                </c:pt>
                <c:pt idx="869">
                  <c:v>-0.80808960624356208</c:v>
                </c:pt>
                <c:pt idx="870">
                  <c:v>-0.78176751954538115</c:v>
                </c:pt>
                <c:pt idx="871">
                  <c:v>-0.76262418366937168</c:v>
                </c:pt>
                <c:pt idx="872">
                  <c:v>-0.7434808477933621</c:v>
                </c:pt>
                <c:pt idx="873">
                  <c:v>-0.72433751191735263</c:v>
                </c:pt>
                <c:pt idx="874">
                  <c:v>-0.70758709316094304</c:v>
                </c:pt>
                <c:pt idx="875">
                  <c:v>-0.69801542522293825</c:v>
                </c:pt>
                <c:pt idx="876">
                  <c:v>-0.68844375728493346</c:v>
                </c:pt>
                <c:pt idx="877">
                  <c:v>-0.68126500646381927</c:v>
                </c:pt>
                <c:pt idx="878">
                  <c:v>-0.68126500646381927</c:v>
                </c:pt>
                <c:pt idx="879">
                  <c:v>-0.68126500646381927</c:v>
                </c:pt>
                <c:pt idx="880">
                  <c:v>-0.68126500646381927</c:v>
                </c:pt>
                <c:pt idx="881">
                  <c:v>-0.67887208934316201</c:v>
                </c:pt>
                <c:pt idx="882">
                  <c:v>-0.66930042140515733</c:v>
                </c:pt>
                <c:pt idx="883">
                  <c:v>-0.65972875346715254</c:v>
                </c:pt>
                <c:pt idx="884">
                  <c:v>-0.65015708552914775</c:v>
                </c:pt>
                <c:pt idx="885">
                  <c:v>-0.64058541759114307</c:v>
                </c:pt>
                <c:pt idx="886">
                  <c:v>-0.63101374965313828</c:v>
                </c:pt>
                <c:pt idx="887">
                  <c:v>-0.6214420817151336</c:v>
                </c:pt>
                <c:pt idx="888">
                  <c:v>-0.61426333089567642</c:v>
                </c:pt>
                <c:pt idx="889">
                  <c:v>-0.61426333089567631</c:v>
                </c:pt>
                <c:pt idx="890">
                  <c:v>-0.61187041377366203</c:v>
                </c:pt>
                <c:pt idx="891">
                  <c:v>-0.60229874583565246</c:v>
                </c:pt>
                <c:pt idx="892">
                  <c:v>-0.5927270778976429</c:v>
                </c:pt>
                <c:pt idx="893">
                  <c:v>-0.58315540995963333</c:v>
                </c:pt>
                <c:pt idx="894">
                  <c:v>-0.57119082489900941</c:v>
                </c:pt>
                <c:pt idx="895">
                  <c:v>-0.54965457190339506</c:v>
                </c:pt>
                <c:pt idx="896">
                  <c:v>-0.52333248521229503</c:v>
                </c:pt>
                <c:pt idx="897">
                  <c:v>-0.50418914933628078</c:v>
                </c:pt>
                <c:pt idx="898">
                  <c:v>-0.48504581346026643</c:v>
                </c:pt>
                <c:pt idx="899">
                  <c:v>-0.46590247758425224</c:v>
                </c:pt>
                <c:pt idx="900">
                  <c:v>-0.44675914170823799</c:v>
                </c:pt>
                <c:pt idx="901">
                  <c:v>-0.42761580583222375</c:v>
                </c:pt>
                <c:pt idx="902">
                  <c:v>-0.41086538707686671</c:v>
                </c:pt>
                <c:pt idx="903">
                  <c:v>-0.4012937191388572</c:v>
                </c:pt>
                <c:pt idx="904">
                  <c:v>-0.39172205120084769</c:v>
                </c:pt>
                <c:pt idx="905">
                  <c:v>-0.38215038326283818</c:v>
                </c:pt>
                <c:pt idx="906">
                  <c:v>-0.37018579820040964</c:v>
                </c:pt>
                <c:pt idx="907">
                  <c:v>-0.35104246232439534</c:v>
                </c:pt>
                <c:pt idx="908">
                  <c:v>-0.33189912644838104</c:v>
                </c:pt>
                <c:pt idx="909">
                  <c:v>-0.31275579057236674</c:v>
                </c:pt>
                <c:pt idx="910">
                  <c:v>-0.2936124546963525</c:v>
                </c:pt>
                <c:pt idx="911">
                  <c:v>-0.27686203594235248</c:v>
                </c:pt>
                <c:pt idx="912">
                  <c:v>-0.26729036800434769</c:v>
                </c:pt>
                <c:pt idx="913">
                  <c:v>-0.25771870006634295</c:v>
                </c:pt>
                <c:pt idx="914">
                  <c:v>-0.24814703212833816</c:v>
                </c:pt>
                <c:pt idx="915">
                  <c:v>-0.24096828131294773</c:v>
                </c:pt>
                <c:pt idx="916">
                  <c:v>-0.24096828131294773</c:v>
                </c:pt>
                <c:pt idx="917">
                  <c:v>-0.23857536419002867</c:v>
                </c:pt>
                <c:pt idx="918">
                  <c:v>-0.22900369625202391</c:v>
                </c:pt>
                <c:pt idx="919">
                  <c:v>-0.21943202831401915</c:v>
                </c:pt>
                <c:pt idx="920">
                  <c:v>-0.20986036037601438</c:v>
                </c:pt>
                <c:pt idx="921">
                  <c:v>-0.20028869243800962</c:v>
                </c:pt>
                <c:pt idx="922">
                  <c:v>-0.19071702450000486</c:v>
                </c:pt>
                <c:pt idx="923">
                  <c:v>-0.18114535656200009</c:v>
                </c:pt>
                <c:pt idx="924">
                  <c:v>-0.17157368862399533</c:v>
                </c:pt>
                <c:pt idx="925">
                  <c:v>-0.16200202068599057</c:v>
                </c:pt>
                <c:pt idx="926">
                  <c:v>-0.1524303527479858</c:v>
                </c:pt>
                <c:pt idx="927">
                  <c:v>-0.14525160193440007</c:v>
                </c:pt>
                <c:pt idx="928">
                  <c:v>-0.14525160193440007</c:v>
                </c:pt>
                <c:pt idx="929">
                  <c:v>-0.14285868480651437</c:v>
                </c:pt>
                <c:pt idx="930">
                  <c:v>-0.13328701686850961</c:v>
                </c:pt>
                <c:pt idx="931">
                  <c:v>-0.12371534893050484</c:v>
                </c:pt>
                <c:pt idx="932">
                  <c:v>-0.11414368099250008</c:v>
                </c:pt>
                <c:pt idx="933">
                  <c:v>-0.1045720130544953</c:v>
                </c:pt>
                <c:pt idx="934">
                  <c:v>-9.5000345116490539E-2</c:v>
                </c:pt>
                <c:pt idx="935">
                  <c:v>-8.5428677178485776E-2</c:v>
                </c:pt>
                <c:pt idx="936">
                  <c:v>-7.3464092111538148E-2</c:v>
                </c:pt>
                <c:pt idx="937">
                  <c:v>-5.4320756235528622E-2</c:v>
                </c:pt>
                <c:pt idx="938">
                  <c:v>-3.5177420359519089E-2</c:v>
                </c:pt>
                <c:pt idx="939">
                  <c:v>-1.6034084483509563E-2</c:v>
                </c:pt>
                <c:pt idx="940">
                  <c:v>3.1092513924999726E-3</c:v>
                </c:pt>
                <c:pt idx="941">
                  <c:v>2.2252587268509511E-2</c:v>
                </c:pt>
                <c:pt idx="942">
                  <c:v>4.1395923144519051E-2</c:v>
                </c:pt>
                <c:pt idx="943">
                  <c:v>6.0539259020528584E-2</c:v>
                </c:pt>
                <c:pt idx="944">
                  <c:v>7.9682594896538089E-2</c:v>
                </c:pt>
                <c:pt idx="945">
                  <c:v>9.8825930772547615E-2</c:v>
                </c:pt>
                <c:pt idx="946">
                  <c:v>0.11796926664855713</c:v>
                </c:pt>
                <c:pt idx="947">
                  <c:v>0.13711260252456667</c:v>
                </c:pt>
                <c:pt idx="948">
                  <c:v>0.15625593840057619</c:v>
                </c:pt>
                <c:pt idx="949">
                  <c:v>0.17539927427658572</c:v>
                </c:pt>
                <c:pt idx="950">
                  <c:v>0.19214969302470952</c:v>
                </c:pt>
                <c:pt idx="951">
                  <c:v>0.20172136096271429</c:v>
                </c:pt>
                <c:pt idx="952">
                  <c:v>0.21129302890071905</c:v>
                </c:pt>
                <c:pt idx="953">
                  <c:v>0.22086469683872381</c:v>
                </c:pt>
                <c:pt idx="954">
                  <c:v>0.23043636477672857</c:v>
                </c:pt>
                <c:pt idx="955">
                  <c:v>0.24000803271473334</c:v>
                </c:pt>
                <c:pt idx="956">
                  <c:v>0.2495797006527381</c:v>
                </c:pt>
                <c:pt idx="957">
                  <c:v>0.25915136859390953</c:v>
                </c:pt>
                <c:pt idx="958">
                  <c:v>0.26872303653191426</c:v>
                </c:pt>
                <c:pt idx="959">
                  <c:v>0.27829470446991905</c:v>
                </c:pt>
                <c:pt idx="960">
                  <c:v>0.28786637240792379</c:v>
                </c:pt>
                <c:pt idx="961">
                  <c:v>0.29743804034592858</c:v>
                </c:pt>
                <c:pt idx="962">
                  <c:v>0.30700970828393331</c:v>
                </c:pt>
                <c:pt idx="963">
                  <c:v>0.3165813762219381</c:v>
                </c:pt>
                <c:pt idx="964">
                  <c:v>0.32615304415994284</c:v>
                </c:pt>
                <c:pt idx="965">
                  <c:v>0.33572471209794763</c:v>
                </c:pt>
                <c:pt idx="966">
                  <c:v>0.34529638003595242</c:v>
                </c:pt>
                <c:pt idx="967">
                  <c:v>0.35486804797395716</c:v>
                </c:pt>
                <c:pt idx="968">
                  <c:v>0.36443971591196195</c:v>
                </c:pt>
                <c:pt idx="969">
                  <c:v>0.37401138384996668</c:v>
                </c:pt>
                <c:pt idx="970">
                  <c:v>0.38358305178797147</c:v>
                </c:pt>
                <c:pt idx="971">
                  <c:v>0.39315471972597621</c:v>
                </c:pt>
                <c:pt idx="972">
                  <c:v>0.402726387663981</c:v>
                </c:pt>
                <c:pt idx="973">
                  <c:v>0.41469097273650474</c:v>
                </c:pt>
                <c:pt idx="974">
                  <c:v>0.43383430861251426</c:v>
                </c:pt>
                <c:pt idx="975">
                  <c:v>0.45297764448852373</c:v>
                </c:pt>
                <c:pt idx="976">
                  <c:v>0.47212098036453326</c:v>
                </c:pt>
                <c:pt idx="977">
                  <c:v>0.49126431624054268</c:v>
                </c:pt>
                <c:pt idx="978">
                  <c:v>0.50801473498444261</c:v>
                </c:pt>
                <c:pt idx="979">
                  <c:v>0.5175864029224474</c:v>
                </c:pt>
                <c:pt idx="980">
                  <c:v>0.52715807086045219</c:v>
                </c:pt>
                <c:pt idx="981">
                  <c:v>0.53672973879845698</c:v>
                </c:pt>
                <c:pt idx="982">
                  <c:v>0.54630140673646166</c:v>
                </c:pt>
                <c:pt idx="983">
                  <c:v>0.55587307467446645</c:v>
                </c:pt>
                <c:pt idx="984">
                  <c:v>0.56544474261247124</c:v>
                </c:pt>
                <c:pt idx="985">
                  <c:v>0.57501641055047603</c:v>
                </c:pt>
                <c:pt idx="986">
                  <c:v>0.58458807848848071</c:v>
                </c:pt>
                <c:pt idx="987">
                  <c:v>0.5941597464264855</c:v>
                </c:pt>
                <c:pt idx="988">
                  <c:v>0.60373141436449018</c:v>
                </c:pt>
                <c:pt idx="989">
                  <c:v>0.61569599943942832</c:v>
                </c:pt>
                <c:pt idx="990">
                  <c:v>0.6348393353154379</c:v>
                </c:pt>
                <c:pt idx="991">
                  <c:v>0.65398267119144737</c:v>
                </c:pt>
                <c:pt idx="992">
                  <c:v>0.67312600706745696</c:v>
                </c:pt>
                <c:pt idx="993">
                  <c:v>0.69226934294346643</c:v>
                </c:pt>
                <c:pt idx="994">
                  <c:v>0.70901976168495695</c:v>
                </c:pt>
                <c:pt idx="995">
                  <c:v>0.71859142962296174</c:v>
                </c:pt>
                <c:pt idx="996">
                  <c:v>0.72816309756096642</c:v>
                </c:pt>
                <c:pt idx="997">
                  <c:v>0.7377347654989711</c:v>
                </c:pt>
                <c:pt idx="998">
                  <c:v>0.74730643343697589</c:v>
                </c:pt>
                <c:pt idx="999">
                  <c:v>0.75687810137498057</c:v>
                </c:pt>
                <c:pt idx="1000">
                  <c:v>0.76644976931298547</c:v>
                </c:pt>
                <c:pt idx="1001">
                  <c:v>0.77602143725099015</c:v>
                </c:pt>
                <c:pt idx="1002">
                  <c:v>0.78559310518899494</c:v>
                </c:pt>
                <c:pt idx="1003">
                  <c:v>0.79516477312699962</c:v>
                </c:pt>
                <c:pt idx="1004">
                  <c:v>0.80473644106500453</c:v>
                </c:pt>
                <c:pt idx="1005">
                  <c:v>0.81670102614235685</c:v>
                </c:pt>
                <c:pt idx="1006">
                  <c:v>0.83584436201836643</c:v>
                </c:pt>
                <c:pt idx="1007">
                  <c:v>0.8549876978943759</c:v>
                </c:pt>
                <c:pt idx="1008">
                  <c:v>0.87413103377038548</c:v>
                </c:pt>
                <c:pt idx="1009">
                  <c:v>0.89327436964639495</c:v>
                </c:pt>
                <c:pt idx="1010">
                  <c:v>0.91002478838547118</c:v>
                </c:pt>
                <c:pt idx="1011">
                  <c:v>0.91959645632347586</c:v>
                </c:pt>
                <c:pt idx="1012">
                  <c:v>0.92916812426148065</c:v>
                </c:pt>
                <c:pt idx="1013">
                  <c:v>0.93873979219948533</c:v>
                </c:pt>
                <c:pt idx="1014">
                  <c:v>0.94831146013749024</c:v>
                </c:pt>
                <c:pt idx="1015">
                  <c:v>0.95788312807549492</c:v>
                </c:pt>
                <c:pt idx="1016">
                  <c:v>0.96745479601349971</c:v>
                </c:pt>
                <c:pt idx="1017">
                  <c:v>0.97702646395150439</c:v>
                </c:pt>
                <c:pt idx="1018">
                  <c:v>0.98659813188950929</c:v>
                </c:pt>
                <c:pt idx="1019">
                  <c:v>0.99616979982751397</c:v>
                </c:pt>
                <c:pt idx="1020">
                  <c:v>1.0057414677655185</c:v>
                </c:pt>
                <c:pt idx="1021">
                  <c:v>1.0153131357035234</c:v>
                </c:pt>
                <c:pt idx="1022">
                  <c:v>1.0248848036415283</c:v>
                </c:pt>
                <c:pt idx="1023">
                  <c:v>1.034456471579533</c:v>
                </c:pt>
                <c:pt idx="1024">
                  <c:v>1.0440281395175377</c:v>
                </c:pt>
                <c:pt idx="1025">
                  <c:v>1.0535998074555426</c:v>
                </c:pt>
                <c:pt idx="1026">
                  <c:v>1.0607785582541998</c:v>
                </c:pt>
                <c:pt idx="1027">
                  <c:v>1.0607785582541998</c:v>
                </c:pt>
                <c:pt idx="1028">
                  <c:v>1.0607785582541998</c:v>
                </c:pt>
                <c:pt idx="1029">
                  <c:v>1.0607785582541998</c:v>
                </c:pt>
                <c:pt idx="1030">
                  <c:v>1.0607785582541998</c:v>
                </c:pt>
                <c:pt idx="1031">
                  <c:v>1.0607785582541998</c:v>
                </c:pt>
                <c:pt idx="1032">
                  <c:v>1.063171475397614</c:v>
                </c:pt>
                <c:pt idx="1033">
                  <c:v>1.0727431433356236</c:v>
                </c:pt>
                <c:pt idx="1034">
                  <c:v>1.0823148112736332</c:v>
                </c:pt>
                <c:pt idx="1035">
                  <c:v>1.0918864792116427</c:v>
                </c:pt>
                <c:pt idx="1036">
                  <c:v>1.1038510642936668</c:v>
                </c:pt>
                <c:pt idx="1037">
                  <c:v>1.1229944001696808</c:v>
                </c:pt>
                <c:pt idx="1038">
                  <c:v>1.142137736045695</c:v>
                </c:pt>
                <c:pt idx="1039">
                  <c:v>1.1612810719217093</c:v>
                </c:pt>
                <c:pt idx="1040">
                  <c:v>1.1804244077977235</c:v>
                </c:pt>
                <c:pt idx="1041">
                  <c:v>1.1995677436737378</c:v>
                </c:pt>
                <c:pt idx="1042">
                  <c:v>1.218711079549752</c:v>
                </c:pt>
                <c:pt idx="1043">
                  <c:v>1.2354614982806951</c:v>
                </c:pt>
                <c:pt idx="1044">
                  <c:v>1.2450331662187046</c:v>
                </c:pt>
                <c:pt idx="1045">
                  <c:v>1.2546048341567144</c:v>
                </c:pt>
                <c:pt idx="1046">
                  <c:v>1.266569419240243</c:v>
                </c:pt>
                <c:pt idx="1047">
                  <c:v>1.2857127551162573</c:v>
                </c:pt>
                <c:pt idx="1048">
                  <c:v>1.3048560909922713</c:v>
                </c:pt>
                <c:pt idx="1049">
                  <c:v>1.3239994268682858</c:v>
                </c:pt>
                <c:pt idx="1050">
                  <c:v>1.3431427627443</c:v>
                </c:pt>
                <c:pt idx="1051">
                  <c:v>1.362286098620314</c:v>
                </c:pt>
                <c:pt idx="1052">
                  <c:v>1.3814294344963283</c:v>
                </c:pt>
                <c:pt idx="1053">
                  <c:v>1.3981798532289282</c:v>
                </c:pt>
                <c:pt idx="1054">
                  <c:v>1.4077515211669329</c:v>
                </c:pt>
                <c:pt idx="1055">
                  <c:v>1.4173231891049378</c:v>
                </c:pt>
                <c:pt idx="1056">
                  <c:v>1.4268948570429425</c:v>
                </c:pt>
                <c:pt idx="1057">
                  <c:v>1.4340736078369329</c:v>
                </c:pt>
                <c:pt idx="1058">
                  <c:v>1.4340736078369329</c:v>
                </c:pt>
                <c:pt idx="1059">
                  <c:v>1.436466524984414</c:v>
                </c:pt>
                <c:pt idx="1060">
                  <c:v>1.4460381929224189</c:v>
                </c:pt>
                <c:pt idx="1061">
                  <c:v>1.4556098608604238</c:v>
                </c:pt>
                <c:pt idx="1062">
                  <c:v>1.4651815287984287</c:v>
                </c:pt>
                <c:pt idx="1063">
                  <c:v>1.4747531967364336</c:v>
                </c:pt>
                <c:pt idx="1064">
                  <c:v>1.4867177818195099</c:v>
                </c:pt>
                <c:pt idx="1065">
                  <c:v>1.5058611176955192</c:v>
                </c:pt>
                <c:pt idx="1066">
                  <c:v>1.5250044535715288</c:v>
                </c:pt>
                <c:pt idx="1067">
                  <c:v>1.5417548723020194</c:v>
                </c:pt>
                <c:pt idx="1068">
                  <c:v>1.551326540240024</c:v>
                </c:pt>
                <c:pt idx="1069">
                  <c:v>1.5608982081780292</c:v>
                </c:pt>
                <c:pt idx="1070">
                  <c:v>1.5704698761160338</c:v>
                </c:pt>
                <c:pt idx="1071">
                  <c:v>1.5800415440540385</c:v>
                </c:pt>
                <c:pt idx="1072">
                  <c:v>1.5896132119920432</c:v>
                </c:pt>
                <c:pt idx="1073">
                  <c:v>1.5991848799300479</c:v>
                </c:pt>
                <c:pt idx="1074">
                  <c:v>1.6087565478680528</c:v>
                </c:pt>
                <c:pt idx="1075">
                  <c:v>1.6183282158060575</c:v>
                </c:pt>
                <c:pt idx="1076">
                  <c:v>1.6278998837440621</c:v>
                </c:pt>
                <c:pt idx="1077">
                  <c:v>1.6374715516820668</c:v>
                </c:pt>
                <c:pt idx="1078">
                  <c:v>1.6470432196200719</c:v>
                </c:pt>
                <c:pt idx="1079">
                  <c:v>1.6590078047085719</c:v>
                </c:pt>
                <c:pt idx="1080">
                  <c:v>1.6733653062864529</c:v>
                </c:pt>
                <c:pt idx="1081">
                  <c:v>1.6733653062864529</c:v>
                </c:pt>
                <c:pt idx="1082">
                  <c:v>1.6757582234374004</c:v>
                </c:pt>
                <c:pt idx="1083">
                  <c:v>1.6853298913754051</c:v>
                </c:pt>
                <c:pt idx="1084">
                  <c:v>1.6949015593134098</c:v>
                </c:pt>
                <c:pt idx="1085">
                  <c:v>1.7044732272514145</c:v>
                </c:pt>
                <c:pt idx="1086">
                  <c:v>1.7140448951894192</c:v>
                </c:pt>
                <c:pt idx="1087">
                  <c:v>1.7236165631274238</c:v>
                </c:pt>
                <c:pt idx="1088">
                  <c:v>1.7331882310654285</c:v>
                </c:pt>
                <c:pt idx="1089">
                  <c:v>1.7427598990034332</c:v>
                </c:pt>
                <c:pt idx="1090">
                  <c:v>1.7523315669414379</c:v>
                </c:pt>
                <c:pt idx="1091">
                  <c:v>1.7619032348794426</c:v>
                </c:pt>
                <c:pt idx="1092">
                  <c:v>1.7714749028174472</c:v>
                </c:pt>
                <c:pt idx="1093">
                  <c:v>1.7810465707554519</c:v>
                </c:pt>
                <c:pt idx="1094">
                  <c:v>1.7906182386934566</c:v>
                </c:pt>
                <c:pt idx="1095">
                  <c:v>1.8001899066314617</c:v>
                </c:pt>
                <c:pt idx="1096">
                  <c:v>1.8097615745694664</c:v>
                </c:pt>
                <c:pt idx="1097">
                  <c:v>1.8193332425074711</c:v>
                </c:pt>
                <c:pt idx="1098">
                  <c:v>1.8289049104454758</c:v>
                </c:pt>
                <c:pt idx="1099">
                  <c:v>1.8384765783834807</c:v>
                </c:pt>
                <c:pt idx="1100">
                  <c:v>1.8456553291709901</c:v>
                </c:pt>
                <c:pt idx="1101">
                  <c:v>1.8480482463216377</c:v>
                </c:pt>
                <c:pt idx="1102">
                  <c:v>1.8576199142596423</c:v>
                </c:pt>
                <c:pt idx="1103">
                  <c:v>1.8647986650466997</c:v>
                </c:pt>
                <c:pt idx="1104">
                  <c:v>1.8647986650466997</c:v>
                </c:pt>
                <c:pt idx="1105">
                  <c:v>1.8647986650466997</c:v>
                </c:pt>
                <c:pt idx="1106">
                  <c:v>1.8647986650466997</c:v>
                </c:pt>
                <c:pt idx="1107">
                  <c:v>1.8647986650466997</c:v>
                </c:pt>
                <c:pt idx="1108">
                  <c:v>1.8647986650466997</c:v>
                </c:pt>
                <c:pt idx="1109">
                  <c:v>1.8671915822017187</c:v>
                </c:pt>
                <c:pt idx="1110">
                  <c:v>1.8767632501397233</c:v>
                </c:pt>
                <c:pt idx="1111">
                  <c:v>1.886334918077728</c:v>
                </c:pt>
                <c:pt idx="1112">
                  <c:v>1.8982995031711996</c:v>
                </c:pt>
                <c:pt idx="1113">
                  <c:v>1.9174428390472091</c:v>
                </c:pt>
                <c:pt idx="1114">
                  <c:v>1.9365861749232189</c:v>
                </c:pt>
                <c:pt idx="1115">
                  <c:v>1.9581224279551523</c:v>
                </c:pt>
                <c:pt idx="1116">
                  <c:v>1.9844445146130958</c:v>
                </c:pt>
                <c:pt idx="1117">
                  <c:v>2.0059807676453292</c:v>
                </c:pt>
                <c:pt idx="1118">
                  <c:v>2.0323028543029715</c:v>
                </c:pt>
                <c:pt idx="1119">
                  <c:v>2.0514461901789813</c:v>
                </c:pt>
                <c:pt idx="1120">
                  <c:v>2.0705895260549907</c:v>
                </c:pt>
                <c:pt idx="1121">
                  <c:v>2.0897328619310005</c:v>
                </c:pt>
                <c:pt idx="1122">
                  <c:v>2.1088761978070099</c:v>
                </c:pt>
                <c:pt idx="1123">
                  <c:v>2.1280195336830197</c:v>
                </c:pt>
                <c:pt idx="1124">
                  <c:v>2.147162869559029</c:v>
                </c:pt>
                <c:pt idx="1125">
                  <c:v>2.1663062054350384</c:v>
                </c:pt>
                <c:pt idx="1126">
                  <c:v>2.1854495413110482</c:v>
                </c:pt>
                <c:pt idx="1127">
                  <c:v>2.2045928771870575</c:v>
                </c:pt>
                <c:pt idx="1128">
                  <c:v>2.2237362130630673</c:v>
                </c:pt>
                <c:pt idx="1129">
                  <c:v>2.2428795489390767</c:v>
                </c:pt>
                <c:pt idx="1130">
                  <c:v>2.2596299676600671</c:v>
                </c:pt>
                <c:pt idx="1131">
                  <c:v>2.2692016355980718</c:v>
                </c:pt>
                <c:pt idx="1132">
                  <c:v>2.2787733035360764</c:v>
                </c:pt>
                <c:pt idx="1133">
                  <c:v>2.2859520543186149</c:v>
                </c:pt>
                <c:pt idx="1134">
                  <c:v>2.2859520543186149</c:v>
                </c:pt>
                <c:pt idx="1135">
                  <c:v>2.2859520543186149</c:v>
                </c:pt>
                <c:pt idx="1136">
                  <c:v>2.2859520543217764</c:v>
                </c:pt>
                <c:pt idx="1137">
                  <c:v>2.2883449714778474</c:v>
                </c:pt>
                <c:pt idx="1138">
                  <c:v>2.2955237222596288</c:v>
                </c:pt>
                <c:pt idx="1139">
                  <c:v>2.2979166394159996</c:v>
                </c:pt>
                <c:pt idx="1140">
                  <c:v>2.3074883073540042</c:v>
                </c:pt>
                <c:pt idx="1141">
                  <c:v>2.3170599752920089</c:v>
                </c:pt>
                <c:pt idx="1142">
                  <c:v>2.3290245603900046</c:v>
                </c:pt>
                <c:pt idx="1143">
                  <c:v>2.348167896266014</c:v>
                </c:pt>
                <c:pt idx="1144">
                  <c:v>2.3673112321420238</c:v>
                </c:pt>
                <c:pt idx="1145">
                  <c:v>2.3864545680180331</c:v>
                </c:pt>
                <c:pt idx="1146">
                  <c:v>2.4032049867334524</c:v>
                </c:pt>
                <c:pt idx="1147">
                  <c:v>2.4127766546714571</c:v>
                </c:pt>
                <c:pt idx="1148">
                  <c:v>2.4223483226094622</c:v>
                </c:pt>
                <c:pt idx="1149">
                  <c:v>2.4319199905474669</c:v>
                </c:pt>
                <c:pt idx="1150">
                  <c:v>2.4414916584854716</c:v>
                </c:pt>
                <c:pt idx="1151">
                  <c:v>2.4510633264234762</c:v>
                </c:pt>
                <c:pt idx="1152">
                  <c:v>2.4606349943614814</c:v>
                </c:pt>
                <c:pt idx="1153">
                  <c:v>2.4725995794611335</c:v>
                </c:pt>
                <c:pt idx="1154">
                  <c:v>2.4893499981753475</c:v>
                </c:pt>
                <c:pt idx="1155">
                  <c:v>2.5013145832753048</c:v>
                </c:pt>
                <c:pt idx="1156">
                  <c:v>2.5204579191513141</c:v>
                </c:pt>
                <c:pt idx="1157">
                  <c:v>2.5348154207059901</c:v>
                </c:pt>
                <c:pt idx="1158">
                  <c:v>2.5348154207059901</c:v>
                </c:pt>
                <c:pt idx="1159">
                  <c:v>2.5372083378685426</c:v>
                </c:pt>
                <c:pt idx="1160">
                  <c:v>2.5467800058065473</c:v>
                </c:pt>
                <c:pt idx="1161">
                  <c:v>2.556351673744552</c:v>
                </c:pt>
                <c:pt idx="1162">
                  <c:v>2.5659233416825571</c:v>
                </c:pt>
                <c:pt idx="1163">
                  <c:v>2.5731020924605712</c:v>
                </c:pt>
                <c:pt idx="1164">
                  <c:v>2.5731020924605712</c:v>
                </c:pt>
                <c:pt idx="1165">
                  <c:v>2.5731020924605708</c:v>
                </c:pt>
                <c:pt idx="1166">
                  <c:v>2.5731020924605708</c:v>
                </c:pt>
                <c:pt idx="1167">
                  <c:v>2.5754950096211613</c:v>
                </c:pt>
                <c:pt idx="1168">
                  <c:v>2.5850666775591664</c:v>
                </c:pt>
                <c:pt idx="1169">
                  <c:v>2.5946383454971715</c:v>
                </c:pt>
                <c:pt idx="1170">
                  <c:v>2.6042100134351762</c:v>
                </c:pt>
                <c:pt idx="1171">
                  <c:v>2.6161745985375426</c:v>
                </c:pt>
                <c:pt idx="1172">
                  <c:v>2.6353179344135569</c:v>
                </c:pt>
                <c:pt idx="1173">
                  <c:v>2.6544612702895711</c:v>
                </c:pt>
                <c:pt idx="1174">
                  <c:v>2.6712116890039375</c:v>
                </c:pt>
                <c:pt idx="1175">
                  <c:v>2.6831762741037419</c:v>
                </c:pt>
                <c:pt idx="1176">
                  <c:v>2.6975337756526896</c:v>
                </c:pt>
                <c:pt idx="1177">
                  <c:v>2.6975337756526896</c:v>
                </c:pt>
                <c:pt idx="1178">
                  <c:v>2.6999266928149375</c:v>
                </c:pt>
                <c:pt idx="1179">
                  <c:v>2.7094983607529421</c:v>
                </c:pt>
                <c:pt idx="1180">
                  <c:v>2.7166771115283943</c:v>
                </c:pt>
                <c:pt idx="1181">
                  <c:v>2.7166771115283943</c:v>
                </c:pt>
                <c:pt idx="1182">
                  <c:v>2.7190700286944183</c:v>
                </c:pt>
                <c:pt idx="1183">
                  <c:v>2.7286416966324274</c:v>
                </c:pt>
                <c:pt idx="1184">
                  <c:v>2.7382133645704374</c:v>
                </c:pt>
                <c:pt idx="1185">
                  <c:v>2.747785032508447</c:v>
                </c:pt>
                <c:pt idx="1186">
                  <c:v>2.7573567004464561</c:v>
                </c:pt>
                <c:pt idx="1187">
                  <c:v>2.7669283683844657</c:v>
                </c:pt>
                <c:pt idx="1188">
                  <c:v>2.7765000363224752</c:v>
                </c:pt>
                <c:pt idx="1189">
                  <c:v>2.7860717042604843</c:v>
                </c:pt>
                <c:pt idx="1190">
                  <c:v>2.7956433721984939</c:v>
                </c:pt>
                <c:pt idx="1191">
                  <c:v>2.8052150401365035</c:v>
                </c:pt>
                <c:pt idx="1192">
                  <c:v>2.8147867080776749</c:v>
                </c:pt>
                <c:pt idx="1193">
                  <c:v>2.8243583760156801</c:v>
                </c:pt>
                <c:pt idx="1194">
                  <c:v>2.8339300439536848</c:v>
                </c:pt>
                <c:pt idx="1195">
                  <c:v>2.8435017118916899</c:v>
                </c:pt>
                <c:pt idx="1196">
                  <c:v>2.8554662969978235</c:v>
                </c:pt>
                <c:pt idx="1197">
                  <c:v>2.8770025500389478</c:v>
                </c:pt>
                <c:pt idx="1198">
                  <c:v>2.9057175538529671</c:v>
                </c:pt>
                <c:pt idx="1199">
                  <c:v>2.9344325576669865</c:v>
                </c:pt>
                <c:pt idx="1200">
                  <c:v>2.9631475614810054</c:v>
                </c:pt>
                <c:pt idx="1201">
                  <c:v>2.9918625652950248</c:v>
                </c:pt>
                <c:pt idx="1202">
                  <c:v>3.0205775691090433</c:v>
                </c:pt>
                <c:pt idx="1203">
                  <c:v>3.0468996557570387</c:v>
                </c:pt>
                <c:pt idx="1204">
                  <c:v>3.0660429916330481</c:v>
                </c:pt>
                <c:pt idx="1205">
                  <c:v>3.0851863275090574</c:v>
                </c:pt>
                <c:pt idx="1206">
                  <c:v>3.1043296633850668</c:v>
                </c:pt>
                <c:pt idx="1207">
                  <c:v>3.1234729992610761</c:v>
                </c:pt>
                <c:pt idx="1208">
                  <c:v>3.1426163351370855</c:v>
                </c:pt>
                <c:pt idx="1209">
                  <c:v>3.1617596710130949</c:v>
                </c:pt>
                <c:pt idx="1210">
                  <c:v>3.1809030068891051</c:v>
                </c:pt>
                <c:pt idx="1211">
                  <c:v>3.2000463427651145</c:v>
                </c:pt>
                <c:pt idx="1212">
                  <c:v>3.2191896786411238</c:v>
                </c:pt>
                <c:pt idx="1213">
                  <c:v>3.2359400973496095</c:v>
                </c:pt>
                <c:pt idx="1214">
                  <c:v>3.2455117652876142</c:v>
                </c:pt>
                <c:pt idx="1215">
                  <c:v>3.2550834332256189</c:v>
                </c:pt>
                <c:pt idx="1216">
                  <c:v>3.2646551011636236</c:v>
                </c:pt>
                <c:pt idx="1217">
                  <c:v>3.2718338519334997</c:v>
                </c:pt>
                <c:pt idx="1218">
                  <c:v>3.2718338519334997</c:v>
                </c:pt>
                <c:pt idx="1219">
                  <c:v>3.2718338519334997</c:v>
                </c:pt>
                <c:pt idx="1220">
                  <c:v>3.2718338519334997</c:v>
                </c:pt>
                <c:pt idx="1221">
                  <c:v>3.2742267691053955</c:v>
                </c:pt>
                <c:pt idx="1222">
                  <c:v>3.2837984370434006</c:v>
                </c:pt>
                <c:pt idx="1223">
                  <c:v>3.2933701049814053</c:v>
                </c:pt>
                <c:pt idx="1224">
                  <c:v>3.3029417729194099</c:v>
                </c:pt>
                <c:pt idx="1225">
                  <c:v>3.3125134408574146</c:v>
                </c:pt>
                <c:pt idx="1226">
                  <c:v>3.3220851087954193</c:v>
                </c:pt>
                <c:pt idx="1227">
                  <c:v>3.331656776733424</c:v>
                </c:pt>
                <c:pt idx="1228">
                  <c:v>3.3412284446714287</c:v>
                </c:pt>
                <c:pt idx="1229">
                  <c:v>3.3508001126094333</c:v>
                </c:pt>
                <c:pt idx="1230">
                  <c:v>3.360371780547438</c:v>
                </c:pt>
                <c:pt idx="1231">
                  <c:v>3.3699434484854427</c:v>
                </c:pt>
                <c:pt idx="1232">
                  <c:v>3.3795151164234483</c:v>
                </c:pt>
                <c:pt idx="1233">
                  <c:v>3.3890867843614529</c:v>
                </c:pt>
                <c:pt idx="1234">
                  <c:v>3.3986584522994576</c:v>
                </c:pt>
                <c:pt idx="1235">
                  <c:v>3.4082301202374623</c:v>
                </c:pt>
                <c:pt idx="1236">
                  <c:v>3.417801788175467</c:v>
                </c:pt>
                <c:pt idx="1237">
                  <c:v>3.4273734561134717</c:v>
                </c:pt>
                <c:pt idx="1238">
                  <c:v>3.4369451240514763</c:v>
                </c:pt>
                <c:pt idx="1239">
                  <c:v>3.446516791989481</c:v>
                </c:pt>
                <c:pt idx="1240">
                  <c:v>3.4560884599274857</c:v>
                </c:pt>
                <c:pt idx="1241">
                  <c:v>3.4656601278654904</c:v>
                </c:pt>
                <c:pt idx="1242">
                  <c:v>3.4728388786315998</c:v>
                </c:pt>
                <c:pt idx="1243">
                  <c:v>3.4728388786315998</c:v>
                </c:pt>
                <c:pt idx="1244">
                  <c:v>3.4728388786315998</c:v>
                </c:pt>
                <c:pt idx="1245">
                  <c:v>3.4728388786315998</c:v>
                </c:pt>
                <c:pt idx="1246">
                  <c:v>3.4728388786315998</c:v>
                </c:pt>
                <c:pt idx="1247">
                  <c:v>3.4752317958074137</c:v>
                </c:pt>
                <c:pt idx="1248">
                  <c:v>3.4848034637454184</c:v>
                </c:pt>
                <c:pt idx="1249">
                  <c:v>3.494375131683424</c:v>
                </c:pt>
                <c:pt idx="1250">
                  <c:v>3.5039467996214286</c:v>
                </c:pt>
                <c:pt idx="1251">
                  <c:v>3.5135184675594333</c:v>
                </c:pt>
                <c:pt idx="1252">
                  <c:v>3.523090135497438</c:v>
                </c:pt>
                <c:pt idx="1253">
                  <c:v>3.5326618034354427</c:v>
                </c:pt>
                <c:pt idx="1254">
                  <c:v>3.5422334713734474</c:v>
                </c:pt>
                <c:pt idx="1255">
                  <c:v>3.551805139311452</c:v>
                </c:pt>
                <c:pt idx="1256">
                  <c:v>3.5613768072494567</c:v>
                </c:pt>
                <c:pt idx="1257">
                  <c:v>3.5733413923647852</c:v>
                </c:pt>
                <c:pt idx="1258">
                  <c:v>3.5924847282407946</c:v>
                </c:pt>
                <c:pt idx="1259">
                  <c:v>3.6116280641168039</c:v>
                </c:pt>
                <c:pt idx="1260">
                  <c:v>3.6283784828150414</c:v>
                </c:pt>
                <c:pt idx="1261">
                  <c:v>3.637950150753047</c:v>
                </c:pt>
                <c:pt idx="1262">
                  <c:v>3.6475218186910521</c:v>
                </c:pt>
                <c:pt idx="1263">
                  <c:v>3.6570934866290576</c:v>
                </c:pt>
                <c:pt idx="1264">
                  <c:v>3.6666651545670623</c:v>
                </c:pt>
                <c:pt idx="1265">
                  <c:v>3.6786297396835952</c:v>
                </c:pt>
                <c:pt idx="1266">
                  <c:v>3.6977730755596045</c:v>
                </c:pt>
                <c:pt idx="1267">
                  <c:v>3.7169164114356144</c:v>
                </c:pt>
                <c:pt idx="1268">
                  <c:v>3.7336668301358098</c:v>
                </c:pt>
                <c:pt idx="1269">
                  <c:v>3.743238498073814</c:v>
                </c:pt>
                <c:pt idx="1270">
                  <c:v>3.7528101660118192</c:v>
                </c:pt>
                <c:pt idx="1271">
                  <c:v>3.7647747511292562</c:v>
                </c:pt>
                <c:pt idx="1272">
                  <c:v>3.7839180870052664</c:v>
                </c:pt>
                <c:pt idx="1273">
                  <c:v>3.8030614228812758</c:v>
                </c:pt>
                <c:pt idx="1274">
                  <c:v>3.8222047587572856</c:v>
                </c:pt>
                <c:pt idx="1275">
                  <c:v>3.8413480946332959</c:v>
                </c:pt>
                <c:pt idx="1276">
                  <c:v>3.8604914305093057</c:v>
                </c:pt>
                <c:pt idx="1277">
                  <c:v>3.879634766385315</c:v>
                </c:pt>
                <c:pt idx="1278">
                  <c:v>3.896385185084001</c:v>
                </c:pt>
                <c:pt idx="1279">
                  <c:v>3.9059568530220057</c:v>
                </c:pt>
                <c:pt idx="1280">
                  <c:v>3.9155285209600104</c:v>
                </c:pt>
                <c:pt idx="1281">
                  <c:v>3.9274931060757856</c:v>
                </c:pt>
                <c:pt idx="1282">
                  <c:v>3.946636441951795</c:v>
                </c:pt>
                <c:pt idx="1283">
                  <c:v>3.9657797778278052</c:v>
                </c:pt>
                <c:pt idx="1284">
                  <c:v>3.9849231137038146</c:v>
                </c:pt>
                <c:pt idx="1285">
                  <c:v>4.0040664495798239</c:v>
                </c:pt>
                <c:pt idx="1286">
                  <c:v>4.0208168682773051</c:v>
                </c:pt>
                <c:pt idx="1287">
                  <c:v>4.0327814533971571</c:v>
                </c:pt>
                <c:pt idx="1288">
                  <c:v>4.0519247892731665</c:v>
                </c:pt>
                <c:pt idx="1289">
                  <c:v>4.0710681251491767</c:v>
                </c:pt>
                <c:pt idx="1290">
                  <c:v>4.0902114610251861</c:v>
                </c:pt>
                <c:pt idx="1291">
                  <c:v>4.1093547969011954</c:v>
                </c:pt>
                <c:pt idx="1292">
                  <c:v>4.1261052155977715</c:v>
                </c:pt>
                <c:pt idx="1293">
                  <c:v>4.1356768835357762</c:v>
                </c:pt>
                <c:pt idx="1294">
                  <c:v>4.1452485514737809</c:v>
                </c:pt>
                <c:pt idx="1295">
                  <c:v>4.1548202194117856</c:v>
                </c:pt>
                <c:pt idx="1296">
                  <c:v>4.1643918873497903</c:v>
                </c:pt>
                <c:pt idx="1297">
                  <c:v>4.1739635552877949</c:v>
                </c:pt>
                <c:pt idx="1298">
                  <c:v>4.1835352232257996</c:v>
                </c:pt>
                <c:pt idx="1299">
                  <c:v>4.1931068911638043</c:v>
                </c:pt>
                <c:pt idx="1300">
                  <c:v>4.202678559101809</c:v>
                </c:pt>
                <c:pt idx="1301">
                  <c:v>4.2146431442237668</c:v>
                </c:pt>
                <c:pt idx="1302">
                  <c:v>4.2337864800997806</c:v>
                </c:pt>
                <c:pt idx="1303">
                  <c:v>4.2529298159757944</c:v>
                </c:pt>
                <c:pt idx="1304">
                  <c:v>4.2720731518518091</c:v>
                </c:pt>
                <c:pt idx="1305">
                  <c:v>4.2912164877278229</c:v>
                </c:pt>
                <c:pt idx="1306">
                  <c:v>4.3103598236038367</c:v>
                </c:pt>
                <c:pt idx="1307">
                  <c:v>4.3271102422949896</c:v>
                </c:pt>
                <c:pt idx="1308">
                  <c:v>4.334288993051147</c:v>
                </c:pt>
                <c:pt idx="1309">
                  <c:v>4.334288993051147</c:v>
                </c:pt>
                <c:pt idx="1310">
                  <c:v>4.334288993051147</c:v>
                </c:pt>
                <c:pt idx="1311">
                  <c:v>4.334288993051147</c:v>
                </c:pt>
                <c:pt idx="1312">
                  <c:v>4.334288993051147</c:v>
                </c:pt>
                <c:pt idx="1313">
                  <c:v>4.3366819102369094</c:v>
                </c:pt>
                <c:pt idx="1314">
                  <c:v>4.3462535781749185</c:v>
                </c:pt>
                <c:pt idx="1315">
                  <c:v>4.3558252461129277</c:v>
                </c:pt>
                <c:pt idx="1316">
                  <c:v>4.3653969140509377</c:v>
                </c:pt>
                <c:pt idx="1317">
                  <c:v>4.3749685819889477</c:v>
                </c:pt>
                <c:pt idx="1318">
                  <c:v>4.3845402499269568</c:v>
                </c:pt>
                <c:pt idx="1319">
                  <c:v>4.3941119178649659</c:v>
                </c:pt>
                <c:pt idx="1320">
                  <c:v>4.403683585802975</c:v>
                </c:pt>
                <c:pt idx="1321">
                  <c:v>4.4132552537409842</c:v>
                </c:pt>
                <c:pt idx="1322">
                  <c:v>4.4204340044950419</c:v>
                </c:pt>
                <c:pt idx="1323">
                  <c:v>4.4204340044950419</c:v>
                </c:pt>
                <c:pt idx="1324">
                  <c:v>4.420434004495041</c:v>
                </c:pt>
                <c:pt idx="1325">
                  <c:v>4.420434004495041</c:v>
                </c:pt>
                <c:pt idx="1326">
                  <c:v>4.420434004495041</c:v>
                </c:pt>
                <c:pt idx="1327">
                  <c:v>4.420434004495041</c:v>
                </c:pt>
                <c:pt idx="1328">
                  <c:v>4.4228269216799028</c:v>
                </c:pt>
                <c:pt idx="1329">
                  <c:v>4.4347915068060839</c:v>
                </c:pt>
                <c:pt idx="1330">
                  <c:v>4.4539348426820977</c:v>
                </c:pt>
                <c:pt idx="1331">
                  <c:v>4.4730781785581124</c:v>
                </c:pt>
                <c:pt idx="1332">
                  <c:v>4.4922215144341262</c:v>
                </c:pt>
                <c:pt idx="1333">
                  <c:v>4.51136485031014</c:v>
                </c:pt>
                <c:pt idx="1334">
                  <c:v>4.5281152690003932</c:v>
                </c:pt>
                <c:pt idx="1335">
                  <c:v>4.5376869369383979</c:v>
                </c:pt>
                <c:pt idx="1336">
                  <c:v>4.5448656876871745</c:v>
                </c:pt>
                <c:pt idx="1337">
                  <c:v>4.5448656876871745</c:v>
                </c:pt>
                <c:pt idx="1338">
                  <c:v>4.5448656876871754</c:v>
                </c:pt>
                <c:pt idx="1339">
                  <c:v>4.5448656876871754</c:v>
                </c:pt>
                <c:pt idx="1340">
                  <c:v>4.5448656876871762</c:v>
                </c:pt>
                <c:pt idx="1341">
                  <c:v>4.5472586048771566</c:v>
                </c:pt>
                <c:pt idx="1342">
                  <c:v>4.5568302728151613</c:v>
                </c:pt>
                <c:pt idx="1343">
                  <c:v>4.566401940753166</c:v>
                </c:pt>
                <c:pt idx="1344">
                  <c:v>4.5759736086911698</c:v>
                </c:pt>
                <c:pt idx="1345">
                  <c:v>4.5855452766291744</c:v>
                </c:pt>
                <c:pt idx="1346">
                  <c:v>4.5951169445671791</c:v>
                </c:pt>
                <c:pt idx="1347">
                  <c:v>4.6046886125051838</c:v>
                </c:pt>
                <c:pt idx="1348">
                  <c:v>4.6142602804431885</c:v>
                </c:pt>
                <c:pt idx="1349">
                  <c:v>4.6262248655723788</c:v>
                </c:pt>
                <c:pt idx="1350">
                  <c:v>4.642975284260217</c:v>
                </c:pt>
                <c:pt idx="1351">
                  <c:v>4.6525469521982226</c:v>
                </c:pt>
                <c:pt idx="1352">
                  <c:v>4.6597257029445887</c:v>
                </c:pt>
                <c:pt idx="1353">
                  <c:v>4.6597257029445895</c:v>
                </c:pt>
                <c:pt idx="1354">
                  <c:v>4.6621186201365328</c:v>
                </c:pt>
                <c:pt idx="1355">
                  <c:v>4.6716902880745375</c:v>
                </c:pt>
                <c:pt idx="1356">
                  <c:v>4.6812619560125412</c:v>
                </c:pt>
                <c:pt idx="1357">
                  <c:v>4.6932265411397749</c:v>
                </c:pt>
                <c:pt idx="1358">
                  <c:v>4.7123698770157842</c:v>
                </c:pt>
                <c:pt idx="1359">
                  <c:v>4.7315132128917936</c:v>
                </c:pt>
                <c:pt idx="1360">
                  <c:v>4.750656548767803</c:v>
                </c:pt>
                <c:pt idx="1361">
                  <c:v>4.7697998846438123</c:v>
                </c:pt>
                <c:pt idx="1362">
                  <c:v>4.7865503033298404</c:v>
                </c:pt>
                <c:pt idx="1363">
                  <c:v>4.7961219712678451</c:v>
                </c:pt>
                <c:pt idx="1364">
                  <c:v>4.8056936392058498</c:v>
                </c:pt>
                <c:pt idx="1365">
                  <c:v>4.8152653071438554</c:v>
                </c:pt>
                <c:pt idx="1366">
                  <c:v>4.82483697508186</c:v>
                </c:pt>
                <c:pt idx="1367">
                  <c:v>4.8344086430198647</c:v>
                </c:pt>
                <c:pt idx="1368">
                  <c:v>4.8439803109578694</c:v>
                </c:pt>
                <c:pt idx="1369">
                  <c:v>4.8535519788958741</c:v>
                </c:pt>
                <c:pt idx="1370">
                  <c:v>4.8607307296426923</c:v>
                </c:pt>
                <c:pt idx="1371">
                  <c:v>4.8607307296426931</c:v>
                </c:pt>
                <c:pt idx="1372">
                  <c:v>4.8607307296426931</c:v>
                </c:pt>
                <c:pt idx="1373">
                  <c:v>4.8631236468343317</c:v>
                </c:pt>
                <c:pt idx="1374">
                  <c:v>4.8726953147723364</c:v>
                </c:pt>
                <c:pt idx="1375">
                  <c:v>4.8798740655183979</c:v>
                </c:pt>
                <c:pt idx="1376">
                  <c:v>4.8798740655183979</c:v>
                </c:pt>
                <c:pt idx="1377">
                  <c:v>4.8798740655183979</c:v>
                </c:pt>
                <c:pt idx="1378">
                  <c:v>4.8798740655183979</c:v>
                </c:pt>
                <c:pt idx="1379">
                  <c:v>4.8798740655183979</c:v>
                </c:pt>
                <c:pt idx="1380">
                  <c:v>4.8798740655183979</c:v>
                </c:pt>
                <c:pt idx="1381">
                  <c:v>4.8798740655183979</c:v>
                </c:pt>
                <c:pt idx="1382">
                  <c:v>4.8798740655183979</c:v>
                </c:pt>
                <c:pt idx="1383">
                  <c:v>4.8798740655183979</c:v>
                </c:pt>
                <c:pt idx="1384">
                  <c:v>4.8774811483219356</c:v>
                </c:pt>
                <c:pt idx="1385">
                  <c:v>4.8679094803839309</c:v>
                </c:pt>
                <c:pt idx="1386">
                  <c:v>4.8583378124459262</c:v>
                </c:pt>
                <c:pt idx="1387">
                  <c:v>4.8487661445079215</c:v>
                </c:pt>
                <c:pt idx="1388">
                  <c:v>4.8415873937669787</c:v>
                </c:pt>
                <c:pt idx="1389">
                  <c:v>4.8415873937669787</c:v>
                </c:pt>
                <c:pt idx="1390">
                  <c:v>4.8415873937669787</c:v>
                </c:pt>
                <c:pt idx="1391">
                  <c:v>4.8415873937669787</c:v>
                </c:pt>
                <c:pt idx="1392">
                  <c:v>4.8415873937669787</c:v>
                </c:pt>
                <c:pt idx="1393">
                  <c:v>4.8415873937669787</c:v>
                </c:pt>
                <c:pt idx="1394">
                  <c:v>4.8415873937669787</c:v>
                </c:pt>
                <c:pt idx="1395">
                  <c:v>4.8415873937669787</c:v>
                </c:pt>
                <c:pt idx="1396">
                  <c:v>4.8415873937669787</c:v>
                </c:pt>
                <c:pt idx="1397">
                  <c:v>4.8415873937669787</c:v>
                </c:pt>
                <c:pt idx="1398">
                  <c:v>4.8415873937669787</c:v>
                </c:pt>
                <c:pt idx="1399">
                  <c:v>4.8415873937669787</c:v>
                </c:pt>
                <c:pt idx="1400">
                  <c:v>4.8415873937669787</c:v>
                </c:pt>
                <c:pt idx="1401">
                  <c:v>4.8439803109660025</c:v>
                </c:pt>
                <c:pt idx="1402">
                  <c:v>4.853551978904008</c:v>
                </c:pt>
                <c:pt idx="1403">
                  <c:v>4.8631236468420136</c:v>
                </c:pt>
                <c:pt idx="1404">
                  <c:v>4.8726953147800192</c:v>
                </c:pt>
                <c:pt idx="1405">
                  <c:v>4.8846598999144861</c:v>
                </c:pt>
                <c:pt idx="1406">
                  <c:v>4.9014103185907203</c:v>
                </c:pt>
                <c:pt idx="1407">
                  <c:v>4.910981986528725</c:v>
                </c:pt>
                <c:pt idx="1408">
                  <c:v>4.9205536544667297</c:v>
                </c:pt>
                <c:pt idx="1409">
                  <c:v>4.9277324052076716</c:v>
                </c:pt>
                <c:pt idx="1410">
                  <c:v>4.9277324052076708</c:v>
                </c:pt>
                <c:pt idx="1411">
                  <c:v>4.9277324052076708</c:v>
                </c:pt>
                <c:pt idx="1412">
                  <c:v>4.9277324052076699</c:v>
                </c:pt>
                <c:pt idx="1413">
                  <c:v>4.927732405207669</c:v>
                </c:pt>
                <c:pt idx="1414">
                  <c:v>4.9277324052076681</c:v>
                </c:pt>
                <c:pt idx="1415">
                  <c:v>4.9277324052076681</c:v>
                </c:pt>
                <c:pt idx="1416">
                  <c:v>4.9277324052076681</c:v>
                </c:pt>
                <c:pt idx="1417">
                  <c:v>4.9277324052076681</c:v>
                </c:pt>
                <c:pt idx="1418">
                  <c:v>4.9277324052076681</c:v>
                </c:pt>
                <c:pt idx="1419">
                  <c:v>4.930125322409407</c:v>
                </c:pt>
                <c:pt idx="1420">
                  <c:v>4.9396969903474126</c:v>
                </c:pt>
                <c:pt idx="1421">
                  <c:v>4.9492686582854173</c:v>
                </c:pt>
                <c:pt idx="1422">
                  <c:v>4.9564474090243991</c:v>
                </c:pt>
                <c:pt idx="1423">
                  <c:v>4.9564474090244</c:v>
                </c:pt>
                <c:pt idx="1424">
                  <c:v>4.9564474090244017</c:v>
                </c:pt>
                <c:pt idx="1425">
                  <c:v>4.9564474090244017</c:v>
                </c:pt>
                <c:pt idx="1426">
                  <c:v>4.9564474090244017</c:v>
                </c:pt>
                <c:pt idx="1427">
                  <c:v>4.9588403262241787</c:v>
                </c:pt>
                <c:pt idx="1428">
                  <c:v>4.9684119941621834</c:v>
                </c:pt>
                <c:pt idx="1429">
                  <c:v>4.9779836621001881</c:v>
                </c:pt>
                <c:pt idx="1430">
                  <c:v>4.9875553300381927</c:v>
                </c:pt>
                <c:pt idx="1431">
                  <c:v>4.9971269979761974</c:v>
                </c:pt>
                <c:pt idx="1432">
                  <c:v>5.0066986659142021</c:v>
                </c:pt>
                <c:pt idx="1433">
                  <c:v>5.0162703338522068</c:v>
                </c:pt>
                <c:pt idx="1434">
                  <c:v>5.0258420017902115</c:v>
                </c:pt>
                <c:pt idx="1435">
                  <c:v>5.0354136697282161</c:v>
                </c:pt>
                <c:pt idx="1436">
                  <c:v>5.0449853376662208</c:v>
                </c:pt>
                <c:pt idx="1437">
                  <c:v>5.0545570056042255</c:v>
                </c:pt>
                <c:pt idx="1438">
                  <c:v>5.0617357563376304</c:v>
                </c:pt>
                <c:pt idx="1439">
                  <c:v>5.0617357563376295</c:v>
                </c:pt>
                <c:pt idx="1440">
                  <c:v>5.0593428391358906</c:v>
                </c:pt>
                <c:pt idx="1441">
                  <c:v>5.049771171197885</c:v>
                </c:pt>
                <c:pt idx="1442">
                  <c:v>5.0401995032598803</c:v>
                </c:pt>
                <c:pt idx="1443">
                  <c:v>5.0306278353218747</c:v>
                </c:pt>
                <c:pt idx="1444">
                  <c:v>5.0210561673838692</c:v>
                </c:pt>
                <c:pt idx="1445">
                  <c:v>5.0114844994458636</c:v>
                </c:pt>
                <c:pt idx="1446">
                  <c:v>5.0019128315078589</c:v>
                </c:pt>
                <c:pt idx="1447">
                  <c:v>4.9923411635698542</c:v>
                </c:pt>
                <c:pt idx="1448">
                  <c:v>4.9851624128379539</c:v>
                </c:pt>
                <c:pt idx="1449">
                  <c:v>4.9851624128379548</c:v>
                </c:pt>
                <c:pt idx="1450">
                  <c:v>4.9851624128379557</c:v>
                </c:pt>
                <c:pt idx="1451">
                  <c:v>4.9851624128379557</c:v>
                </c:pt>
                <c:pt idx="1452">
                  <c:v>4.9851624128379566</c:v>
                </c:pt>
                <c:pt idx="1453">
                  <c:v>4.9851624128379575</c:v>
                </c:pt>
                <c:pt idx="1454">
                  <c:v>4.9851624128379584</c:v>
                </c:pt>
                <c:pt idx="1455">
                  <c:v>4.9851624128379584</c:v>
                </c:pt>
                <c:pt idx="1456">
                  <c:v>4.9851624128379592</c:v>
                </c:pt>
                <c:pt idx="1457">
                  <c:v>4.9851624128379592</c:v>
                </c:pt>
                <c:pt idx="1458">
                  <c:v>4.9851624128379592</c:v>
                </c:pt>
                <c:pt idx="1459">
                  <c:v>4.987555330042559</c:v>
                </c:pt>
                <c:pt idx="1460">
                  <c:v>4.9971269979805637</c:v>
                </c:pt>
                <c:pt idx="1461">
                  <c:v>5.0066986659185684</c:v>
                </c:pt>
                <c:pt idx="1462">
                  <c:v>5.0162703338565731</c:v>
                </c:pt>
                <c:pt idx="1463">
                  <c:v>5.0258420017945786</c:v>
                </c:pt>
                <c:pt idx="1464">
                  <c:v>5.0354136697325833</c:v>
                </c:pt>
                <c:pt idx="1465">
                  <c:v>5.044985337670588</c:v>
                </c:pt>
                <c:pt idx="1466">
                  <c:v>5.0545570056085927</c:v>
                </c:pt>
                <c:pt idx="1467">
                  <c:v>5.0641286735465973</c:v>
                </c:pt>
                <c:pt idx="1468">
                  <c:v>5.073700341484602</c:v>
                </c:pt>
                <c:pt idx="1469">
                  <c:v>5.0808790922165015</c:v>
                </c:pt>
                <c:pt idx="1470">
                  <c:v>5.0808790922165015</c:v>
                </c:pt>
                <c:pt idx="1471">
                  <c:v>5.0808790922165015</c:v>
                </c:pt>
                <c:pt idx="1472">
                  <c:v>5.0808790922165015</c:v>
                </c:pt>
                <c:pt idx="1473">
                  <c:v>5.0808790922165015</c:v>
                </c:pt>
                <c:pt idx="1474">
                  <c:v>5.0808790922165015</c:v>
                </c:pt>
                <c:pt idx="1475">
                  <c:v>5.0808790922165015</c:v>
                </c:pt>
                <c:pt idx="1476">
                  <c:v>5.0784861750061729</c:v>
                </c:pt>
                <c:pt idx="1477">
                  <c:v>5.0689145070681674</c:v>
                </c:pt>
                <c:pt idx="1478">
                  <c:v>5.0593428391301627</c:v>
                </c:pt>
                <c:pt idx="1479">
                  <c:v>5.0497711711921571</c:v>
                </c:pt>
                <c:pt idx="1480">
                  <c:v>5.0401995032541516</c:v>
                </c:pt>
                <c:pt idx="1481">
                  <c:v>5.030627835316146</c:v>
                </c:pt>
                <c:pt idx="1482">
                  <c:v>5.0210561673781413</c:v>
                </c:pt>
                <c:pt idx="1483">
                  <c:v>5.0114844994401357</c:v>
                </c:pt>
                <c:pt idx="1484">
                  <c:v>5.0019128315021302</c:v>
                </c:pt>
                <c:pt idx="1485">
                  <c:v>4.9923411635641255</c:v>
                </c:pt>
                <c:pt idx="1486">
                  <c:v>4.9827694956261208</c:v>
                </c:pt>
                <c:pt idx="1487">
                  <c:v>4.975590744900102</c:v>
                </c:pt>
                <c:pt idx="1488">
                  <c:v>4.9731978276879643</c:v>
                </c:pt>
                <c:pt idx="1489">
                  <c:v>4.9636261597499596</c:v>
                </c:pt>
                <c:pt idx="1490">
                  <c:v>4.9540544918119549</c:v>
                </c:pt>
                <c:pt idx="1491">
                  <c:v>4.9444828238739502</c:v>
                </c:pt>
                <c:pt idx="1492">
                  <c:v>4.9349111559359455</c:v>
                </c:pt>
                <c:pt idx="1493">
                  <c:v>4.9253394879979409</c:v>
                </c:pt>
                <c:pt idx="1494">
                  <c:v>4.9157678200599362</c:v>
                </c:pt>
                <c:pt idx="1495">
                  <c:v>4.9085890693351217</c:v>
                </c:pt>
                <c:pt idx="1496">
                  <c:v>4.9085890693351226</c:v>
                </c:pt>
                <c:pt idx="1497">
                  <c:v>4.9109819865454512</c:v>
                </c:pt>
                <c:pt idx="1498">
                  <c:v>4.9205536544834567</c:v>
                </c:pt>
                <c:pt idx="1499">
                  <c:v>4.9301253224214623</c:v>
                </c:pt>
                <c:pt idx="1500">
                  <c:v>4.939696990359467</c:v>
                </c:pt>
                <c:pt idx="1501">
                  <c:v>4.9492686582974734</c:v>
                </c:pt>
                <c:pt idx="1502">
                  <c:v>4.9588403262354781</c:v>
                </c:pt>
                <c:pt idx="1503">
                  <c:v>4.9684119941734837</c:v>
                </c:pt>
                <c:pt idx="1504">
                  <c:v>4.9779836621114883</c:v>
                </c:pt>
                <c:pt idx="1505">
                  <c:v>4.985162412834792</c:v>
                </c:pt>
                <c:pt idx="1506">
                  <c:v>4.9875553300496396</c:v>
                </c:pt>
                <c:pt idx="1507">
                  <c:v>4.9971269979876443</c:v>
                </c:pt>
                <c:pt idx="1508">
                  <c:v>5.004305748713664</c:v>
                </c:pt>
                <c:pt idx="1509">
                  <c:v>5.0043057487105003</c:v>
                </c:pt>
                <c:pt idx="1510">
                  <c:v>5.0043057487105003</c:v>
                </c:pt>
                <c:pt idx="1511">
                  <c:v>5.0043057487104994</c:v>
                </c:pt>
                <c:pt idx="1512">
                  <c:v>5.0043057487104985</c:v>
                </c:pt>
                <c:pt idx="1513">
                  <c:v>5.0043057487104985</c:v>
                </c:pt>
                <c:pt idx="1514">
                  <c:v>5.0043057487104985</c:v>
                </c:pt>
                <c:pt idx="1515">
                  <c:v>5.0043057487104976</c:v>
                </c:pt>
                <c:pt idx="1516">
                  <c:v>5.0019128314973065</c:v>
                </c:pt>
                <c:pt idx="1517">
                  <c:v>4.9923411635593018</c:v>
                </c:pt>
                <c:pt idx="1518">
                  <c:v>4.9827694956212971</c:v>
                </c:pt>
                <c:pt idx="1519">
                  <c:v>4.9731978276832915</c:v>
                </c:pt>
                <c:pt idx="1520">
                  <c:v>4.9636261597452878</c:v>
                </c:pt>
                <c:pt idx="1521">
                  <c:v>4.9540544918072831</c:v>
                </c:pt>
                <c:pt idx="1522">
                  <c:v>4.9444828238692784</c:v>
                </c:pt>
                <c:pt idx="1523">
                  <c:v>4.9349111559312728</c:v>
                </c:pt>
                <c:pt idx="1524">
                  <c:v>4.9253394879932682</c:v>
                </c:pt>
                <c:pt idx="1525">
                  <c:v>4.9181607372729736</c:v>
                </c:pt>
                <c:pt idx="1526">
                  <c:v>4.9205536544876747</c:v>
                </c:pt>
                <c:pt idx="1527">
                  <c:v>4.9277324052108327</c:v>
                </c:pt>
                <c:pt idx="1528">
                  <c:v>4.9277324052108327</c:v>
                </c:pt>
                <c:pt idx="1529">
                  <c:v>4.9277324052108336</c:v>
                </c:pt>
                <c:pt idx="1530">
                  <c:v>4.9301253224261341</c:v>
                </c:pt>
                <c:pt idx="1531">
                  <c:v>4.9396969903641388</c:v>
                </c:pt>
                <c:pt idx="1532">
                  <c:v>4.9492686583021444</c:v>
                </c:pt>
                <c:pt idx="1533">
                  <c:v>4.9588403262401499</c:v>
                </c:pt>
                <c:pt idx="1534">
                  <c:v>4.9684119941781546</c:v>
                </c:pt>
                <c:pt idx="1535">
                  <c:v>4.9779836621161593</c:v>
                </c:pt>
                <c:pt idx="1536">
                  <c:v>4.987555330054164</c:v>
                </c:pt>
                <c:pt idx="1537">
                  <c:v>4.9971269979921686</c:v>
                </c:pt>
                <c:pt idx="1538">
                  <c:v>5.0066986659301733</c:v>
                </c:pt>
                <c:pt idx="1539">
                  <c:v>5.016270333868178</c:v>
                </c:pt>
                <c:pt idx="1540">
                  <c:v>5.0258420018061827</c:v>
                </c:pt>
                <c:pt idx="1541">
                  <c:v>5.0354136697441874</c:v>
                </c:pt>
                <c:pt idx="1542">
                  <c:v>5.044985337682192</c:v>
                </c:pt>
                <c:pt idx="1543">
                  <c:v>5.0545570056201976</c:v>
                </c:pt>
                <c:pt idx="1544">
                  <c:v>5.0641286735582023</c:v>
                </c:pt>
                <c:pt idx="1545">
                  <c:v>5.073700341496207</c:v>
                </c:pt>
                <c:pt idx="1546">
                  <c:v>5.0808790922165015</c:v>
                </c:pt>
                <c:pt idx="1547">
                  <c:v>5.0808790922165015</c:v>
                </c:pt>
                <c:pt idx="1548">
                  <c:v>5.0808790922165015</c:v>
                </c:pt>
                <c:pt idx="1549">
                  <c:v>5.0808790922165015</c:v>
                </c:pt>
                <c:pt idx="1550">
                  <c:v>5.0808790922165015</c:v>
                </c:pt>
                <c:pt idx="1551">
                  <c:v>5.0808790922165015</c:v>
                </c:pt>
                <c:pt idx="1552">
                  <c:v>5.0808790922165015</c:v>
                </c:pt>
                <c:pt idx="1553">
                  <c:v>5.078486174994568</c:v>
                </c:pt>
                <c:pt idx="1554">
                  <c:v>5.0689145070565633</c:v>
                </c:pt>
                <c:pt idx="1555">
                  <c:v>5.0593428391185578</c:v>
                </c:pt>
                <c:pt idx="1556">
                  <c:v>5.0497711711805522</c:v>
                </c:pt>
                <c:pt idx="1557">
                  <c:v>5.0401995032425466</c:v>
                </c:pt>
                <c:pt idx="1558">
                  <c:v>5.0306278353045411</c:v>
                </c:pt>
                <c:pt idx="1559">
                  <c:v>5.0234490845893749</c:v>
                </c:pt>
                <c:pt idx="1560">
                  <c:v>5.0234490845893749</c:v>
                </c:pt>
                <c:pt idx="1561">
                  <c:v>5.0234490845893749</c:v>
                </c:pt>
                <c:pt idx="1562">
                  <c:v>5.0234490845893749</c:v>
                </c:pt>
                <c:pt idx="1563">
                  <c:v>5.0234490845893758</c:v>
                </c:pt>
                <c:pt idx="1564">
                  <c:v>5.0234490845893767</c:v>
                </c:pt>
                <c:pt idx="1565">
                  <c:v>5.0234490845893776</c:v>
                </c:pt>
                <c:pt idx="1566">
                  <c:v>5.0234490845893776</c:v>
                </c:pt>
                <c:pt idx="1567">
                  <c:v>5.0234490845893784</c:v>
                </c:pt>
                <c:pt idx="1568">
                  <c:v>5.0234490845893784</c:v>
                </c:pt>
                <c:pt idx="1569">
                  <c:v>5.0234490845893784</c:v>
                </c:pt>
                <c:pt idx="1570">
                  <c:v>5.0234490845893784</c:v>
                </c:pt>
                <c:pt idx="1571">
                  <c:v>5.0234490845893784</c:v>
                </c:pt>
                <c:pt idx="1572">
                  <c:v>5.0234490845893784</c:v>
                </c:pt>
                <c:pt idx="1573">
                  <c:v>5.0234490845893784</c:v>
                </c:pt>
                <c:pt idx="1574">
                  <c:v>5.025842001811311</c:v>
                </c:pt>
                <c:pt idx="1575">
                  <c:v>5.0354136697493157</c:v>
                </c:pt>
                <c:pt idx="1576">
                  <c:v>5.0449853376873204</c:v>
                </c:pt>
                <c:pt idx="1577">
                  <c:v>5.0545570056253251</c:v>
                </c:pt>
                <c:pt idx="1578">
                  <c:v>5.0641286735633297</c:v>
                </c:pt>
                <c:pt idx="1579">
                  <c:v>5.0737003415013353</c:v>
                </c:pt>
                <c:pt idx="1580">
                  <c:v>5.0808790922165015</c:v>
                </c:pt>
                <c:pt idx="1581">
                  <c:v>5.0808790922165015</c:v>
                </c:pt>
                <c:pt idx="1582">
                  <c:v>5.0808790922165015</c:v>
                </c:pt>
                <c:pt idx="1583">
                  <c:v>5.0808790922165015</c:v>
                </c:pt>
                <c:pt idx="1584">
                  <c:v>5.0808790922165015</c:v>
                </c:pt>
                <c:pt idx="1585">
                  <c:v>5.0808790922165015</c:v>
                </c:pt>
                <c:pt idx="1586">
                  <c:v>5.0808790922165015</c:v>
                </c:pt>
                <c:pt idx="1587">
                  <c:v>5.0808790922165015</c:v>
                </c:pt>
                <c:pt idx="1588">
                  <c:v>5.0784861749892922</c:v>
                </c:pt>
                <c:pt idx="1589">
                  <c:v>5.0689145070512867</c:v>
                </c:pt>
                <c:pt idx="1590">
                  <c:v>5.0593428391132811</c:v>
                </c:pt>
                <c:pt idx="1591">
                  <c:v>5.0497711711752755</c:v>
                </c:pt>
                <c:pt idx="1592">
                  <c:v>5.0401995032372708</c:v>
                </c:pt>
                <c:pt idx="1593">
                  <c:v>5.0306278352992653</c:v>
                </c:pt>
                <c:pt idx="1594">
                  <c:v>5.0210561673612597</c:v>
                </c:pt>
                <c:pt idx="1595">
                  <c:v>5.0114844994232541</c:v>
                </c:pt>
                <c:pt idx="1596">
                  <c:v>5.0019128314852495</c:v>
                </c:pt>
                <c:pt idx="1597">
                  <c:v>4.9923411635472448</c:v>
                </c:pt>
                <c:pt idx="1598">
                  <c:v>4.9827694956092401</c:v>
                </c:pt>
                <c:pt idx="1599">
                  <c:v>4.9731978276712354</c:v>
                </c:pt>
                <c:pt idx="1600">
                  <c:v>4.9636261597332307</c:v>
                </c:pt>
                <c:pt idx="1601">
                  <c:v>4.9564474090243928</c:v>
                </c:pt>
                <c:pt idx="1602">
                  <c:v>4.9564474090243937</c:v>
                </c:pt>
                <c:pt idx="1603">
                  <c:v>4.9564474090243937</c:v>
                </c:pt>
                <c:pt idx="1604">
                  <c:v>4.9564474090243946</c:v>
                </c:pt>
                <c:pt idx="1605">
                  <c:v>4.9564474090243955</c:v>
                </c:pt>
                <c:pt idx="1606">
                  <c:v>4.9564474090243964</c:v>
                </c:pt>
                <c:pt idx="1607">
                  <c:v>4.9564474090243964</c:v>
                </c:pt>
                <c:pt idx="1608">
                  <c:v>4.9564474090243973</c:v>
                </c:pt>
                <c:pt idx="1609">
                  <c:v>4.9588403262516065</c:v>
                </c:pt>
                <c:pt idx="1610">
                  <c:v>4.9684119941896112</c:v>
                </c:pt>
                <c:pt idx="1611">
                  <c:v>4.9779836621276159</c:v>
                </c:pt>
                <c:pt idx="1612">
                  <c:v>4.9875553300656215</c:v>
                </c:pt>
                <c:pt idx="1613">
                  <c:v>4.9971269980036261</c:v>
                </c:pt>
                <c:pt idx="1614">
                  <c:v>5.0066986659416308</c:v>
                </c:pt>
                <c:pt idx="1615">
                  <c:v>5.0162703338796355</c:v>
                </c:pt>
                <c:pt idx="1616">
                  <c:v>5.0258420018176402</c:v>
                </c:pt>
                <c:pt idx="1617">
                  <c:v>5.0354136697556449</c:v>
                </c:pt>
                <c:pt idx="1618">
                  <c:v>5.0449853376936495</c:v>
                </c:pt>
                <c:pt idx="1619">
                  <c:v>5.0545570056316542</c:v>
                </c:pt>
                <c:pt idx="1620">
                  <c:v>5.0641286735696589</c:v>
                </c:pt>
                <c:pt idx="1621">
                  <c:v>5.0737003415076645</c:v>
                </c:pt>
                <c:pt idx="1622">
                  <c:v>5.0808790922165015</c:v>
                </c:pt>
                <c:pt idx="1623">
                  <c:v>5.0808790922165015</c:v>
                </c:pt>
                <c:pt idx="1624">
                  <c:v>5.0808790922165015</c:v>
                </c:pt>
                <c:pt idx="1625">
                  <c:v>5.0808790922165015</c:v>
                </c:pt>
                <c:pt idx="1626">
                  <c:v>5.0784861749835688</c:v>
                </c:pt>
                <c:pt idx="1627">
                  <c:v>5.0689145070455632</c:v>
                </c:pt>
                <c:pt idx="1628">
                  <c:v>5.0593428391075577</c:v>
                </c:pt>
                <c:pt idx="1629">
                  <c:v>5.0497711711695521</c:v>
                </c:pt>
                <c:pt idx="1630">
                  <c:v>5.0425924204650805</c:v>
                </c:pt>
                <c:pt idx="1631">
                  <c:v>5.0425924204650805</c:v>
                </c:pt>
                <c:pt idx="1632">
                  <c:v>5.0425924204650805</c:v>
                </c:pt>
                <c:pt idx="1633">
                  <c:v>5.0425924204650805</c:v>
                </c:pt>
                <c:pt idx="1634">
                  <c:v>5.0425924204650805</c:v>
                </c:pt>
                <c:pt idx="1635">
                  <c:v>5.0425924204650814</c:v>
                </c:pt>
                <c:pt idx="1636">
                  <c:v>5.0425924204650823</c:v>
                </c:pt>
                <c:pt idx="1637">
                  <c:v>5.0425924204650823</c:v>
                </c:pt>
                <c:pt idx="1638">
                  <c:v>5.0425924204650832</c:v>
                </c:pt>
                <c:pt idx="1639">
                  <c:v>5.0425924204650832</c:v>
                </c:pt>
                <c:pt idx="1640">
                  <c:v>5.0425924204650832</c:v>
                </c:pt>
                <c:pt idx="1641">
                  <c:v>5.0425924204650832</c:v>
                </c:pt>
                <c:pt idx="1642">
                  <c:v>5.0425924204650832</c:v>
                </c:pt>
                <c:pt idx="1643">
                  <c:v>5.0425924204650832</c:v>
                </c:pt>
                <c:pt idx="1644">
                  <c:v>5.0425924204650832</c:v>
                </c:pt>
                <c:pt idx="1645">
                  <c:v>5.0425924204650823</c:v>
                </c:pt>
                <c:pt idx="1646">
                  <c:v>5.0425924204650823</c:v>
                </c:pt>
                <c:pt idx="1647">
                  <c:v>5.0449853376980158</c:v>
                </c:pt>
                <c:pt idx="1648">
                  <c:v>5.0545570056360205</c:v>
                </c:pt>
                <c:pt idx="1649">
                  <c:v>5.0641286735740252</c:v>
                </c:pt>
                <c:pt idx="1650">
                  <c:v>5.0737003415120299</c:v>
                </c:pt>
                <c:pt idx="1651">
                  <c:v>5.0808790922165015</c:v>
                </c:pt>
                <c:pt idx="1652">
                  <c:v>5.0808790922165015</c:v>
                </c:pt>
                <c:pt idx="1653">
                  <c:v>5.0832720094535064</c:v>
                </c:pt>
                <c:pt idx="1654">
                  <c:v>5.0928436773915111</c:v>
                </c:pt>
                <c:pt idx="1655">
                  <c:v>5.1024153453295158</c:v>
                </c:pt>
                <c:pt idx="1656">
                  <c:v>5.1119870132675205</c:v>
                </c:pt>
                <c:pt idx="1657">
                  <c:v>5.1215586812055252</c:v>
                </c:pt>
                <c:pt idx="1658">
                  <c:v>5.1311303491435298</c:v>
                </c:pt>
                <c:pt idx="1659">
                  <c:v>5.1383090998436289</c:v>
                </c:pt>
                <c:pt idx="1660">
                  <c:v>5.1383090998436289</c:v>
                </c:pt>
                <c:pt idx="1661">
                  <c:v>5.1383090998436289</c:v>
                </c:pt>
                <c:pt idx="1662">
                  <c:v>5.1383090998436298</c:v>
                </c:pt>
                <c:pt idx="1663">
                  <c:v>5.1383090998436298</c:v>
                </c:pt>
                <c:pt idx="1664">
                  <c:v>5.1383090998436298</c:v>
                </c:pt>
                <c:pt idx="1665">
                  <c:v>5.1383090998436298</c:v>
                </c:pt>
                <c:pt idx="1666">
                  <c:v>5.1383090998436298</c:v>
                </c:pt>
                <c:pt idx="1667">
                  <c:v>5.1383090998436298</c:v>
                </c:pt>
                <c:pt idx="1668">
                  <c:v>5.1383090998436307</c:v>
                </c:pt>
                <c:pt idx="1669">
                  <c:v>5.1383090998436307</c:v>
                </c:pt>
                <c:pt idx="1670">
                  <c:v>5.1383090998436307</c:v>
                </c:pt>
                <c:pt idx="1671">
                  <c:v>5.1383090998436307</c:v>
                </c:pt>
                <c:pt idx="1672">
                  <c:v>5.1383090998436307</c:v>
                </c:pt>
                <c:pt idx="1673">
                  <c:v>5.1383090998436307</c:v>
                </c:pt>
                <c:pt idx="1674">
                  <c:v>5.1335232653664589</c:v>
                </c:pt>
                <c:pt idx="1675">
                  <c:v>5.1143799294904495</c:v>
                </c:pt>
                <c:pt idx="1676">
                  <c:v>5.0952365936144384</c:v>
                </c:pt>
                <c:pt idx="1677">
                  <c:v>5.0760932577384281</c:v>
                </c:pt>
                <c:pt idx="1678">
                  <c:v>5.0593428391031905</c:v>
                </c:pt>
                <c:pt idx="1679">
                  <c:v>5.0497711711651858</c:v>
                </c:pt>
                <c:pt idx="1680">
                  <c:v>5.0425924204650858</c:v>
                </c:pt>
                <c:pt idx="1681">
                  <c:v>5.0425924204650858</c:v>
                </c:pt>
                <c:pt idx="1682">
                  <c:v>5.0425924204650858</c:v>
                </c:pt>
                <c:pt idx="1683">
                  <c:v>5.0425924204650858</c:v>
                </c:pt>
                <c:pt idx="1684">
                  <c:v>5.0425924204650867</c:v>
                </c:pt>
                <c:pt idx="1685">
                  <c:v>5.0425924204650876</c:v>
                </c:pt>
                <c:pt idx="1686">
                  <c:v>5.0425924204650876</c:v>
                </c:pt>
                <c:pt idx="1687">
                  <c:v>5.0425924204650885</c:v>
                </c:pt>
                <c:pt idx="1688">
                  <c:v>5.0425924204650885</c:v>
                </c:pt>
                <c:pt idx="1689">
                  <c:v>5.0425924204650885</c:v>
                </c:pt>
                <c:pt idx="1690">
                  <c:v>5.0425924204650885</c:v>
                </c:pt>
                <c:pt idx="1691">
                  <c:v>5.0425924204650885</c:v>
                </c:pt>
                <c:pt idx="1692">
                  <c:v>5.0425924204650876</c:v>
                </c:pt>
                <c:pt idx="1693">
                  <c:v>5.0425924204650885</c:v>
                </c:pt>
                <c:pt idx="1694">
                  <c:v>5.0425924204650885</c:v>
                </c:pt>
                <c:pt idx="1695">
                  <c:v>5.0449853377052545</c:v>
                </c:pt>
                <c:pt idx="1696">
                  <c:v>5.0545570056432592</c:v>
                </c:pt>
                <c:pt idx="1697">
                  <c:v>5.0641286735812638</c:v>
                </c:pt>
                <c:pt idx="1698">
                  <c:v>5.0737003415192685</c:v>
                </c:pt>
                <c:pt idx="1699">
                  <c:v>5.0808790922165015</c:v>
                </c:pt>
                <c:pt idx="1700">
                  <c:v>5.0808790922165015</c:v>
                </c:pt>
                <c:pt idx="1701">
                  <c:v>5.0808790922165015</c:v>
                </c:pt>
                <c:pt idx="1702">
                  <c:v>5.0808790922165015</c:v>
                </c:pt>
                <c:pt idx="1703">
                  <c:v>5.0784861749719639</c:v>
                </c:pt>
                <c:pt idx="1704">
                  <c:v>5.0689145070339583</c:v>
                </c:pt>
                <c:pt idx="1705">
                  <c:v>5.0593428390959527</c:v>
                </c:pt>
                <c:pt idx="1706">
                  <c:v>5.0497711711579472</c:v>
                </c:pt>
                <c:pt idx="1707">
                  <c:v>5.0401995032199425</c:v>
                </c:pt>
                <c:pt idx="1708">
                  <c:v>5.0306278352819369</c:v>
                </c:pt>
                <c:pt idx="1709">
                  <c:v>5.0210561673439313</c:v>
                </c:pt>
                <c:pt idx="1710">
                  <c:v>5.0114844994059258</c:v>
                </c:pt>
                <c:pt idx="1711">
                  <c:v>5.0019128314679211</c:v>
                </c:pt>
                <c:pt idx="1712">
                  <c:v>4.9923411635299164</c:v>
                </c:pt>
                <c:pt idx="1713">
                  <c:v>4.9827694955919117</c:v>
                </c:pt>
                <c:pt idx="1714">
                  <c:v>4.9731978276539071</c:v>
                </c:pt>
                <c:pt idx="1715">
                  <c:v>4.9636261597159024</c:v>
                </c:pt>
                <c:pt idx="1716">
                  <c:v>4.9540544917778977</c:v>
                </c:pt>
                <c:pt idx="1717">
                  <c:v>4.94687574108654</c:v>
                </c:pt>
                <c:pt idx="1718">
                  <c:v>4.9468757410865409</c:v>
                </c:pt>
                <c:pt idx="1719">
                  <c:v>4.9468757410865418</c:v>
                </c:pt>
                <c:pt idx="1720">
                  <c:v>4.9468757410865418</c:v>
                </c:pt>
                <c:pt idx="1721">
                  <c:v>4.9468757410865427</c:v>
                </c:pt>
                <c:pt idx="1722">
                  <c:v>4.9468757410865436</c:v>
                </c:pt>
                <c:pt idx="1723">
                  <c:v>4.9444828238389915</c:v>
                </c:pt>
                <c:pt idx="1724">
                  <c:v>4.9373040731455244</c:v>
                </c:pt>
                <c:pt idx="1725">
                  <c:v>4.9373040731455244</c:v>
                </c:pt>
                <c:pt idx="1726">
                  <c:v>4.9373040731455244</c:v>
                </c:pt>
                <c:pt idx="1727">
                  <c:v>4.9373040731455236</c:v>
                </c:pt>
                <c:pt idx="1728">
                  <c:v>4.9373040731455227</c:v>
                </c:pt>
                <c:pt idx="1729">
                  <c:v>4.9373040731455218</c:v>
                </c:pt>
                <c:pt idx="1730">
                  <c:v>4.9396969903941272</c:v>
                </c:pt>
                <c:pt idx="1731">
                  <c:v>4.9492686583321319</c:v>
                </c:pt>
                <c:pt idx="1732">
                  <c:v>4.9588403262701366</c:v>
                </c:pt>
                <c:pt idx="1733">
                  <c:v>4.9684119942081422</c:v>
                </c:pt>
                <c:pt idx="1734">
                  <c:v>4.9779836621461477</c:v>
                </c:pt>
                <c:pt idx="1735">
                  <c:v>4.9875553300841533</c:v>
                </c:pt>
                <c:pt idx="1736">
                  <c:v>4.9947340807726484</c:v>
                </c:pt>
                <c:pt idx="1737">
                  <c:v>4.9947340807726484</c:v>
                </c:pt>
                <c:pt idx="1738">
                  <c:v>4.9923411635260004</c:v>
                </c:pt>
                <c:pt idx="1739">
                  <c:v>4.9827694955879949</c:v>
                </c:pt>
                <c:pt idx="1740">
                  <c:v>4.9731978276499902</c:v>
                </c:pt>
                <c:pt idx="1741">
                  <c:v>4.9636261597119846</c:v>
                </c:pt>
                <c:pt idx="1742">
                  <c:v>4.9540544917739791</c:v>
                </c:pt>
                <c:pt idx="1743">
                  <c:v>4.9444828238359735</c:v>
                </c:pt>
                <c:pt idx="1744">
                  <c:v>4.9373040731455209</c:v>
                </c:pt>
                <c:pt idx="1745">
                  <c:v>4.9396969903963877</c:v>
                </c:pt>
                <c:pt idx="1746">
                  <c:v>4.9492686583343932</c:v>
                </c:pt>
                <c:pt idx="1747">
                  <c:v>4.9588403262723988</c:v>
                </c:pt>
                <c:pt idx="1748">
                  <c:v>4.9684119942104035</c:v>
                </c:pt>
                <c:pt idx="1749">
                  <c:v>4.977983662148409</c:v>
                </c:pt>
                <c:pt idx="1750">
                  <c:v>4.9875553300864146</c:v>
                </c:pt>
                <c:pt idx="1751">
                  <c:v>4.9947340807758156</c:v>
                </c:pt>
                <c:pt idx="1752">
                  <c:v>4.9947340807758156</c:v>
                </c:pt>
                <c:pt idx="1753">
                  <c:v>4.9947340807758165</c:v>
                </c:pt>
                <c:pt idx="1754">
                  <c:v>4.9947340807758165</c:v>
                </c:pt>
                <c:pt idx="1755">
                  <c:v>4.9947340807758165</c:v>
                </c:pt>
                <c:pt idx="1756">
                  <c:v>4.9947340807758165</c:v>
                </c:pt>
                <c:pt idx="1757">
                  <c:v>4.9971269980253261</c:v>
                </c:pt>
                <c:pt idx="1758">
                  <c:v>5.0066986659633308</c:v>
                </c:pt>
                <c:pt idx="1759">
                  <c:v>5.0162703339013355</c:v>
                </c:pt>
                <c:pt idx="1760">
                  <c:v>5.0258420018393402</c:v>
                </c:pt>
                <c:pt idx="1761">
                  <c:v>5.0330207525240631</c:v>
                </c:pt>
                <c:pt idx="1762">
                  <c:v>5.0330207525240622</c:v>
                </c:pt>
                <c:pt idx="1763">
                  <c:v>5.0330207525240622</c:v>
                </c:pt>
                <c:pt idx="1764">
                  <c:v>5.0330207525240613</c:v>
                </c:pt>
                <c:pt idx="1765">
                  <c:v>5.0330207525240613</c:v>
                </c:pt>
                <c:pt idx="1766">
                  <c:v>5.0306278352731937</c:v>
                </c:pt>
                <c:pt idx="1767">
                  <c:v>5.0234490845893749</c:v>
                </c:pt>
                <c:pt idx="1768">
                  <c:v>5.0234490845893749</c:v>
                </c:pt>
                <c:pt idx="1769">
                  <c:v>5.0234490845893749</c:v>
                </c:pt>
                <c:pt idx="1770">
                  <c:v>5.0234490845893749</c:v>
                </c:pt>
                <c:pt idx="1771">
                  <c:v>5.0234490845893767</c:v>
                </c:pt>
                <c:pt idx="1772">
                  <c:v>5.0234490845893767</c:v>
                </c:pt>
                <c:pt idx="1773">
                  <c:v>5.0234490845893776</c:v>
                </c:pt>
                <c:pt idx="1774">
                  <c:v>5.0234490845893776</c:v>
                </c:pt>
                <c:pt idx="1775">
                  <c:v>5.0234490845893784</c:v>
                </c:pt>
                <c:pt idx="1776">
                  <c:v>5.0234490845893784</c:v>
                </c:pt>
                <c:pt idx="1777">
                  <c:v>5.0234490845893784</c:v>
                </c:pt>
                <c:pt idx="1778">
                  <c:v>5.0234490845893784</c:v>
                </c:pt>
                <c:pt idx="1779">
                  <c:v>5.0234490845893784</c:v>
                </c:pt>
                <c:pt idx="1780">
                  <c:v>5.0234490845893784</c:v>
                </c:pt>
                <c:pt idx="1781">
                  <c:v>5.0234490845893784</c:v>
                </c:pt>
                <c:pt idx="1782">
                  <c:v>5.0258420018426593</c:v>
                </c:pt>
                <c:pt idx="1783">
                  <c:v>5.0330207525240684</c:v>
                </c:pt>
                <c:pt idx="1784">
                  <c:v>5.0330207525240684</c:v>
                </c:pt>
                <c:pt idx="1785">
                  <c:v>5.0330207525240676</c:v>
                </c:pt>
                <c:pt idx="1786">
                  <c:v>5.0330207525240667</c:v>
                </c:pt>
                <c:pt idx="1787">
                  <c:v>5.0330207525240658</c:v>
                </c:pt>
                <c:pt idx="1788">
                  <c:v>5.0306278352698799</c:v>
                </c:pt>
                <c:pt idx="1789">
                  <c:v>5.0210561673318743</c:v>
                </c:pt>
                <c:pt idx="1790">
                  <c:v>5.0114844993938688</c:v>
                </c:pt>
                <c:pt idx="1791">
                  <c:v>5.0019128314558641</c:v>
                </c:pt>
                <c:pt idx="1792">
                  <c:v>4.9923411635178594</c:v>
                </c:pt>
                <c:pt idx="1793">
                  <c:v>4.9827694955798547</c:v>
                </c:pt>
                <c:pt idx="1794">
                  <c:v>4.97319782764185</c:v>
                </c:pt>
                <c:pt idx="1795">
                  <c:v>4.9636261597038454</c:v>
                </c:pt>
                <c:pt idx="1796">
                  <c:v>4.9540544917658407</c:v>
                </c:pt>
                <c:pt idx="1797">
                  <c:v>4.9468757410865409</c:v>
                </c:pt>
                <c:pt idx="1798">
                  <c:v>4.9468757410865409</c:v>
                </c:pt>
                <c:pt idx="1799">
                  <c:v>4.9468757410865418</c:v>
                </c:pt>
                <c:pt idx="1800">
                  <c:v>4.9468757410865418</c:v>
                </c:pt>
                <c:pt idx="1801">
                  <c:v>4.9444828238272338</c:v>
                </c:pt>
                <c:pt idx="1802">
                  <c:v>4.9373040731486872</c:v>
                </c:pt>
                <c:pt idx="1803">
                  <c:v>4.9349111558890781</c:v>
                </c:pt>
                <c:pt idx="1804">
                  <c:v>4.9277324052076681</c:v>
                </c:pt>
                <c:pt idx="1805">
                  <c:v>4.9301253224675765</c:v>
                </c:pt>
                <c:pt idx="1806">
                  <c:v>4.9396969904055812</c:v>
                </c:pt>
                <c:pt idx="1807">
                  <c:v>4.9492686583435859</c:v>
                </c:pt>
                <c:pt idx="1808">
                  <c:v>4.9588403262815914</c:v>
                </c:pt>
                <c:pt idx="1809">
                  <c:v>4.9660190769590811</c:v>
                </c:pt>
                <c:pt idx="1810">
                  <c:v>4.9660190769590811</c:v>
                </c:pt>
                <c:pt idx="1811">
                  <c:v>4.9684119942198945</c:v>
                </c:pt>
                <c:pt idx="1812">
                  <c:v>4.9779836621579001</c:v>
                </c:pt>
                <c:pt idx="1813">
                  <c:v>4.9875553300959057</c:v>
                </c:pt>
                <c:pt idx="1814">
                  <c:v>4.9971269980339104</c:v>
                </c:pt>
                <c:pt idx="1815">
                  <c:v>5.006698665971915</c:v>
                </c:pt>
                <c:pt idx="1816">
                  <c:v>5.0162703339099197</c:v>
                </c:pt>
                <c:pt idx="1817">
                  <c:v>5.0258420018479244</c:v>
                </c:pt>
                <c:pt idx="1818">
                  <c:v>5.033020752527225</c:v>
                </c:pt>
                <c:pt idx="1819">
                  <c:v>5.0306278352652072</c:v>
                </c:pt>
                <c:pt idx="1820">
                  <c:v>5.0210561673272007</c:v>
                </c:pt>
                <c:pt idx="1821">
                  <c:v>5.011484499389196</c:v>
                </c:pt>
                <c:pt idx="1822">
                  <c:v>5.0043057487105003</c:v>
                </c:pt>
                <c:pt idx="1823">
                  <c:v>5.0019128314510422</c:v>
                </c:pt>
                <c:pt idx="1824">
                  <c:v>4.9947340807726466</c:v>
                </c:pt>
                <c:pt idx="1825">
                  <c:v>4.9947340807726466</c:v>
                </c:pt>
                <c:pt idx="1826">
                  <c:v>4.9923411635127364</c:v>
                </c:pt>
                <c:pt idx="1827">
                  <c:v>4.9827694955747308</c:v>
                </c:pt>
                <c:pt idx="1828">
                  <c:v>4.975590744900102</c:v>
                </c:pt>
                <c:pt idx="1829">
                  <c:v>4.9755907449001029</c:v>
                </c:pt>
                <c:pt idx="1830">
                  <c:v>4.9779836621606179</c:v>
                </c:pt>
                <c:pt idx="1831">
                  <c:v>4.9875553300986226</c:v>
                </c:pt>
                <c:pt idx="1832">
                  <c:v>4.9947340807758147</c:v>
                </c:pt>
                <c:pt idx="1833">
                  <c:v>4.9947340807758156</c:v>
                </c:pt>
                <c:pt idx="1834">
                  <c:v>4.9947340807758156</c:v>
                </c:pt>
                <c:pt idx="1835">
                  <c:v>4.9947340807758156</c:v>
                </c:pt>
                <c:pt idx="1836">
                  <c:v>4.9947340807758165</c:v>
                </c:pt>
                <c:pt idx="1837">
                  <c:v>4.9947340807758165</c:v>
                </c:pt>
                <c:pt idx="1838">
                  <c:v>4.9947340807758165</c:v>
                </c:pt>
                <c:pt idx="1839">
                  <c:v>4.9947340807758165</c:v>
                </c:pt>
                <c:pt idx="1840">
                  <c:v>4.9971269980378352</c:v>
                </c:pt>
                <c:pt idx="1841">
                  <c:v>5.0066986659758399</c:v>
                </c:pt>
                <c:pt idx="1842">
                  <c:v>5.0162703339138446</c:v>
                </c:pt>
                <c:pt idx="1843">
                  <c:v>5.0258420018518493</c:v>
                </c:pt>
                <c:pt idx="1844">
                  <c:v>5.0354136697898539</c:v>
                </c:pt>
                <c:pt idx="1845">
                  <c:v>5.0449853377278586</c:v>
                </c:pt>
                <c:pt idx="1846">
                  <c:v>5.0545570056658633</c:v>
                </c:pt>
                <c:pt idx="1847">
                  <c:v>5.064128673603868</c:v>
                </c:pt>
                <c:pt idx="1848">
                  <c:v>5.0737003415418727</c:v>
                </c:pt>
                <c:pt idx="1849">
                  <c:v>5.0808790922165015</c:v>
                </c:pt>
                <c:pt idx="1850">
                  <c:v>5.0784861749498065</c:v>
                </c:pt>
                <c:pt idx="1851">
                  <c:v>5.0689145070118009</c:v>
                </c:pt>
                <c:pt idx="1852">
                  <c:v>5.0593428390737953</c:v>
                </c:pt>
                <c:pt idx="1853">
                  <c:v>5.0497711711357898</c:v>
                </c:pt>
                <c:pt idx="1854">
                  <c:v>5.0401995031977851</c:v>
                </c:pt>
                <c:pt idx="1855">
                  <c:v>5.0330207525272233</c:v>
                </c:pt>
                <c:pt idx="1856">
                  <c:v>5.0330207525272224</c:v>
                </c:pt>
                <c:pt idx="1857">
                  <c:v>5.0330207525272233</c:v>
                </c:pt>
                <c:pt idx="1858">
                  <c:v>5.0330207525272233</c:v>
                </c:pt>
                <c:pt idx="1859">
                  <c:v>5.0330207525272241</c:v>
                </c:pt>
                <c:pt idx="1860">
                  <c:v>5.033020752527225</c:v>
                </c:pt>
                <c:pt idx="1861">
                  <c:v>5.0330207525272259</c:v>
                </c:pt>
                <c:pt idx="1862">
                  <c:v>5.0330207525272259</c:v>
                </c:pt>
                <c:pt idx="1863">
                  <c:v>5.0330207525272259</c:v>
                </c:pt>
                <c:pt idx="1864">
                  <c:v>5.0330207525272259</c:v>
                </c:pt>
                <c:pt idx="1865">
                  <c:v>5.0330207525272259</c:v>
                </c:pt>
                <c:pt idx="1866">
                  <c:v>5.0330207525272259</c:v>
                </c:pt>
                <c:pt idx="1867">
                  <c:v>5.0354136697964789</c:v>
                </c:pt>
                <c:pt idx="1868">
                  <c:v>5.0449853377344835</c:v>
                </c:pt>
                <c:pt idx="1869">
                  <c:v>5.0545570056724882</c:v>
                </c:pt>
                <c:pt idx="1870">
                  <c:v>5.0641286736104929</c:v>
                </c:pt>
                <c:pt idx="1871">
                  <c:v>5.0760932588151926</c:v>
                </c:pt>
                <c:pt idx="1872">
                  <c:v>5.0928436774211967</c:v>
                </c:pt>
                <c:pt idx="1873">
                  <c:v>5.1024153453592014</c:v>
                </c:pt>
                <c:pt idx="1874">
                  <c:v>5.1119870132972061</c:v>
                </c:pt>
                <c:pt idx="1875">
                  <c:v>5.1215586812352107</c:v>
                </c:pt>
                <c:pt idx="1876">
                  <c:v>5.1287374319057726</c:v>
                </c:pt>
                <c:pt idx="1877">
                  <c:v>5.1287374319057726</c:v>
                </c:pt>
                <c:pt idx="1878">
                  <c:v>5.1287374319057726</c:v>
                </c:pt>
                <c:pt idx="1879">
                  <c:v>5.1287374319057726</c:v>
                </c:pt>
                <c:pt idx="1880">
                  <c:v>5.1263445146345576</c:v>
                </c:pt>
                <c:pt idx="1881">
                  <c:v>5.116772846696553</c:v>
                </c:pt>
                <c:pt idx="1882">
                  <c:v>5.1072011787585483</c:v>
                </c:pt>
                <c:pt idx="1883">
                  <c:v>5.0976295108205427</c:v>
                </c:pt>
                <c:pt idx="1884">
                  <c:v>5.0880578428825372</c:v>
                </c:pt>
                <c:pt idx="1885">
                  <c:v>5.0784861749445316</c:v>
                </c:pt>
                <c:pt idx="1886">
                  <c:v>5.0689145070065269</c:v>
                </c:pt>
                <c:pt idx="1887">
                  <c:v>5.0617357563407879</c:v>
                </c:pt>
                <c:pt idx="1888">
                  <c:v>5.0593428390715358</c:v>
                </c:pt>
                <c:pt idx="1889">
                  <c:v>5.049771171133532</c:v>
                </c:pt>
                <c:pt idx="1890">
                  <c:v>5.0401995031955282</c:v>
                </c:pt>
                <c:pt idx="1891">
                  <c:v>5.0306278352575236</c:v>
                </c:pt>
                <c:pt idx="1892">
                  <c:v>5.0210561673195198</c:v>
                </c:pt>
                <c:pt idx="1893">
                  <c:v>5.0138774166515203</c:v>
                </c:pt>
                <c:pt idx="1894">
                  <c:v>5.0138774166515203</c:v>
                </c:pt>
                <c:pt idx="1895">
                  <c:v>5.0138774166515212</c:v>
                </c:pt>
                <c:pt idx="1896">
                  <c:v>5.0138774166515212</c:v>
                </c:pt>
                <c:pt idx="1897">
                  <c:v>5.0138774166515212</c:v>
                </c:pt>
                <c:pt idx="1898">
                  <c:v>5.0138774166515212</c:v>
                </c:pt>
                <c:pt idx="1899">
                  <c:v>5.0138774166515212</c:v>
                </c:pt>
                <c:pt idx="1900">
                  <c:v>5.0138774166515212</c:v>
                </c:pt>
                <c:pt idx="1901">
                  <c:v>5.0162703339227352</c:v>
                </c:pt>
                <c:pt idx="1902">
                  <c:v>5.0258420018607399</c:v>
                </c:pt>
                <c:pt idx="1903">
                  <c:v>5.0354136697987446</c:v>
                </c:pt>
                <c:pt idx="1904">
                  <c:v>5.0425924204619204</c:v>
                </c:pt>
                <c:pt idx="1905">
                  <c:v>5.0425924204619195</c:v>
                </c:pt>
                <c:pt idx="1906">
                  <c:v>5.0425924204619195</c:v>
                </c:pt>
                <c:pt idx="1907">
                  <c:v>5.0449853377371996</c:v>
                </c:pt>
                <c:pt idx="1908">
                  <c:v>5.0521640884029377</c:v>
                </c:pt>
                <c:pt idx="1909">
                  <c:v>5.0521640884029377</c:v>
                </c:pt>
                <c:pt idx="1910">
                  <c:v>5.0545570056786708</c:v>
                </c:pt>
                <c:pt idx="1911">
                  <c:v>5.0641286736166755</c:v>
                </c:pt>
                <c:pt idx="1912">
                  <c:v>5.0737003415546811</c:v>
                </c:pt>
                <c:pt idx="1913">
                  <c:v>5.0808790922165006</c:v>
                </c:pt>
                <c:pt idx="1914">
                  <c:v>5.0808790922165015</c:v>
                </c:pt>
                <c:pt idx="1915">
                  <c:v>5.0808790922165015</c:v>
                </c:pt>
                <c:pt idx="1916">
                  <c:v>5.0808790922165015</c:v>
                </c:pt>
                <c:pt idx="1917">
                  <c:v>5.0784861749397106</c:v>
                </c:pt>
                <c:pt idx="1918">
                  <c:v>5.068914507001705</c:v>
                </c:pt>
                <c:pt idx="1919">
                  <c:v>5.0593428390637003</c:v>
                </c:pt>
                <c:pt idx="1920">
                  <c:v>5.0497711711256947</c:v>
                </c:pt>
                <c:pt idx="1921">
                  <c:v>5.0401995031876892</c:v>
                </c:pt>
                <c:pt idx="1922">
                  <c:v>5.0330207525272286</c:v>
                </c:pt>
                <c:pt idx="1923">
                  <c:v>5.0330207525272286</c:v>
                </c:pt>
                <c:pt idx="1924">
                  <c:v>5.0330207525272277</c:v>
                </c:pt>
                <c:pt idx="1925">
                  <c:v>5.0354136698020566</c:v>
                </c:pt>
                <c:pt idx="1926">
                  <c:v>5.0449853377400622</c:v>
                </c:pt>
                <c:pt idx="1927">
                  <c:v>5.0545570056780678</c:v>
                </c:pt>
                <c:pt idx="1928">
                  <c:v>5.0617357563407914</c:v>
                </c:pt>
                <c:pt idx="1929">
                  <c:v>5.0617357563407923</c:v>
                </c:pt>
                <c:pt idx="1930">
                  <c:v>5.0617357563407932</c:v>
                </c:pt>
                <c:pt idx="1931">
                  <c:v>5.0569499217861589</c:v>
                </c:pt>
                <c:pt idx="1932">
                  <c:v>5.0378065859101486</c:v>
                </c:pt>
                <c:pt idx="1933">
                  <c:v>5.0186632500341393</c:v>
                </c:pt>
                <c:pt idx="1934">
                  <c:v>5.0019128314343151</c:v>
                </c:pt>
                <c:pt idx="1935">
                  <c:v>4.9947340807758094</c:v>
                </c:pt>
                <c:pt idx="1936">
                  <c:v>4.9923411634961568</c:v>
                </c:pt>
                <c:pt idx="1937">
                  <c:v>4.9851624128379566</c:v>
                </c:pt>
                <c:pt idx="1938">
                  <c:v>4.9875553301147466</c:v>
                </c:pt>
                <c:pt idx="1939">
                  <c:v>4.9971269980527513</c:v>
                </c:pt>
                <c:pt idx="1940">
                  <c:v>5.0066986659907569</c:v>
                </c:pt>
                <c:pt idx="1941">
                  <c:v>5.0162703339287624</c:v>
                </c:pt>
                <c:pt idx="1942">
                  <c:v>5.025842001866768</c:v>
                </c:pt>
                <c:pt idx="1943">
                  <c:v>5.0330207525272304</c:v>
                </c:pt>
                <c:pt idx="1944">
                  <c:v>5.0330207525272304</c:v>
                </c:pt>
                <c:pt idx="1945">
                  <c:v>5.0306278352462206</c:v>
                </c:pt>
                <c:pt idx="1946">
                  <c:v>5.0210561673082159</c:v>
                </c:pt>
                <c:pt idx="1947">
                  <c:v>5.0114844993702103</c:v>
                </c:pt>
                <c:pt idx="1948">
                  <c:v>5.0019128314322057</c:v>
                </c:pt>
                <c:pt idx="1949">
                  <c:v>4.9923411634941992</c:v>
                </c:pt>
                <c:pt idx="1950">
                  <c:v>4.9827694955561936</c:v>
                </c:pt>
                <c:pt idx="1951">
                  <c:v>4.973197827618189</c:v>
                </c:pt>
                <c:pt idx="1952">
                  <c:v>4.9660190769590828</c:v>
                </c:pt>
                <c:pt idx="1953">
                  <c:v>4.9660190769590828</c:v>
                </c:pt>
                <c:pt idx="1954">
                  <c:v>4.9660190769590828</c:v>
                </c:pt>
                <c:pt idx="1955">
                  <c:v>4.9660190769590828</c:v>
                </c:pt>
                <c:pt idx="1956">
                  <c:v>4.963626159679583</c:v>
                </c:pt>
                <c:pt idx="1957">
                  <c:v>4.95644740902123</c:v>
                </c:pt>
                <c:pt idx="1958">
                  <c:v>4.9540544917414264</c:v>
                </c:pt>
                <c:pt idx="1959">
                  <c:v>4.9444828238034217</c:v>
                </c:pt>
                <c:pt idx="1960">
                  <c:v>4.9349111558654162</c:v>
                </c:pt>
                <c:pt idx="1961">
                  <c:v>4.9277324052108353</c:v>
                </c:pt>
                <c:pt idx="1962">
                  <c:v>4.9277324052108362</c:v>
                </c:pt>
                <c:pt idx="1963">
                  <c:v>4.9277324052108371</c:v>
                </c:pt>
                <c:pt idx="1964">
                  <c:v>4.927732405210838</c:v>
                </c:pt>
                <c:pt idx="1965">
                  <c:v>4.9277324052108389</c:v>
                </c:pt>
                <c:pt idx="1966">
                  <c:v>4.9301253224918486</c:v>
                </c:pt>
                <c:pt idx="1967">
                  <c:v>4.9396969904298533</c:v>
                </c:pt>
                <c:pt idx="1968">
                  <c:v>4.9492686583678589</c:v>
                </c:pt>
                <c:pt idx="1969">
                  <c:v>4.9588403263058645</c:v>
                </c:pt>
                <c:pt idx="1970">
                  <c:v>4.9684119942438683</c:v>
                </c:pt>
                <c:pt idx="1971">
                  <c:v>4.9779836621818738</c:v>
                </c:pt>
                <c:pt idx="1972">
                  <c:v>4.9875553301198785</c:v>
                </c:pt>
                <c:pt idx="1973">
                  <c:v>4.9971269980578832</c:v>
                </c:pt>
                <c:pt idx="1974">
                  <c:v>5.0066986659958879</c:v>
                </c:pt>
                <c:pt idx="1975">
                  <c:v>5.0162703339338925</c:v>
                </c:pt>
                <c:pt idx="1976">
                  <c:v>5.0258420018718972</c:v>
                </c:pt>
                <c:pt idx="1977">
                  <c:v>5.0354136698099019</c:v>
                </c:pt>
              </c:numCache>
            </c:numRef>
          </c:yVal>
          <c:smooth val="0"/>
          <c:extLst>
            <c:ext xmlns:c16="http://schemas.microsoft.com/office/drawing/2014/chart" uri="{C3380CC4-5D6E-409C-BE32-E72D297353CC}">
              <c16:uniqueId val="{00000001-025A-4BFB-910F-8BA27B4BFBB3}"/>
            </c:ext>
          </c:extLst>
        </c:ser>
        <c:dLbls>
          <c:showLegendKey val="0"/>
          <c:showVal val="0"/>
          <c:showCatName val="0"/>
          <c:showSerName val="0"/>
          <c:showPercent val="0"/>
          <c:showBubbleSize val="0"/>
        </c:dLbls>
        <c:axId val="1794549744"/>
        <c:axId val="1794544944"/>
      </c:scatterChart>
      <c:valAx>
        <c:axId val="1794549744"/>
        <c:scaling>
          <c:orientation val="minMax"/>
          <c:max val="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a:solidFill>
                      <a:schemeClr val="tx1"/>
                    </a:solidFill>
                  </a:rPr>
                  <a:t>Time (µs)</a:t>
                </a:r>
                <a:endParaRPr lang="ja-JP" sz="14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4944"/>
        <c:crossesAt val="-6"/>
        <c:crossBetween val="midCat"/>
      </c:valAx>
      <c:valAx>
        <c:axId val="1794544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ja-JP" sz="1400">
                    <a:solidFill>
                      <a:schemeClr val="tx1"/>
                    </a:solidFill>
                  </a:rPr>
                  <a:t>Voltage</a:t>
                </a:r>
                <a:r>
                  <a:rPr lang="ja-JP" sz="1400">
                    <a:solidFill>
                      <a:schemeClr val="tx1"/>
                    </a:solidFill>
                  </a:rPr>
                  <a:t> </a:t>
                </a:r>
                <a:r>
                  <a:rPr lang="en-US" sz="1400">
                    <a:solidFill>
                      <a:schemeClr val="tx1"/>
                    </a:solidFill>
                  </a:rPr>
                  <a:t>(V)</a:t>
                </a:r>
                <a:endParaRPr lang="ja-JP" sz="14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9744"/>
        <c:crossesAt val="0"/>
        <c:crossBetween val="midCat"/>
        <c:majorUnit val="3"/>
      </c:valAx>
      <c:spPr>
        <a:noFill/>
        <a:ln w="19050">
          <a:solidFill>
            <a:sysClr val="windowText" lastClr="000000"/>
          </a:solidFill>
        </a:ln>
        <a:effectLst/>
      </c:spPr>
    </c:plotArea>
    <c:legend>
      <c:legendPos val="r"/>
      <c:layout>
        <c:manualLayout>
          <c:xMode val="edge"/>
          <c:yMode val="edge"/>
          <c:x val="0.71547500000000008"/>
          <c:y val="0.56883408213830811"/>
          <c:w val="0.18702692307692309"/>
          <c:h val="0.1515788888888889"/>
        </c:manualLayout>
      </c:layout>
      <c:overlay val="1"/>
      <c:spPr>
        <a:noFill/>
        <a:ln w="12700">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'2024-05-17'!$B$4</c:f>
              <c:strCache>
                <c:ptCount val="1"/>
                <c:pt idx="0">
                  <c:v>ζ = 1.01</c:v>
                </c:pt>
              </c:strCache>
            </c:strRef>
          </c:tx>
          <c:spPr>
            <a:ln w="19050">
              <a:noFill/>
            </a:ln>
          </c:spPr>
          <c:marker>
            <c:symbol val="circle"/>
            <c:size val="5"/>
          </c:marker>
          <c:xVal>
            <c:numRef>
              <c:f>'2024-05-17'!$B$6:$B$17</c:f>
              <c:numCache>
                <c:formatCode>General</c:formatCode>
                <c:ptCount val="12"/>
                <c:pt idx="0">
                  <c:v>10</c:v>
                </c:pt>
                <c:pt idx="1">
                  <c:v>20</c:v>
                </c:pt>
                <c:pt idx="2">
                  <c:v>50</c:v>
                </c:pt>
                <c:pt idx="3">
                  <c:v>100</c:v>
                </c:pt>
                <c:pt idx="4">
                  <c:v>200</c:v>
                </c:pt>
                <c:pt idx="5">
                  <c:v>500</c:v>
                </c:pt>
                <c:pt idx="6">
                  <c:v>1000</c:v>
                </c:pt>
                <c:pt idx="7">
                  <c:v>1075</c:v>
                </c:pt>
                <c:pt idx="8">
                  <c:v>2000</c:v>
                </c:pt>
                <c:pt idx="9">
                  <c:v>5000</c:v>
                </c:pt>
                <c:pt idx="10">
                  <c:v>10000</c:v>
                </c:pt>
                <c:pt idx="11">
                  <c:v>20000</c:v>
                </c:pt>
              </c:numCache>
            </c:numRef>
          </c:xVal>
          <c:yVal>
            <c:numRef>
              <c:f>'2024-05-17'!$E$6:$E$17</c:f>
              <c:numCache>
                <c:formatCode>General</c:formatCode>
                <c:ptCount val="12"/>
                <c:pt idx="0">
                  <c:v>3.8229444936392271E-2</c:v>
                </c:pt>
                <c:pt idx="1">
                  <c:v>2.6109908352586194E-2</c:v>
                </c:pt>
                <c:pt idx="2">
                  <c:v>-3.9135488856242837E-2</c:v>
                </c:pt>
                <c:pt idx="3">
                  <c:v>-0.15319426447926043</c:v>
                </c:pt>
                <c:pt idx="4">
                  <c:v>-0.51924948202904353</c:v>
                </c:pt>
                <c:pt idx="5">
                  <c:v>-2.5602214032493977</c:v>
                </c:pt>
                <c:pt idx="6">
                  <c:v>-6.3751752524882557</c:v>
                </c:pt>
                <c:pt idx="7">
                  <c:v>-6.4484711293565287</c:v>
                </c:pt>
                <c:pt idx="8">
                  <c:v>-13.391600977519513</c:v>
                </c:pt>
                <c:pt idx="9">
                  <c:v>-26.65783554354293</c:v>
                </c:pt>
                <c:pt idx="10">
                  <c:v>-37.783827549507691</c:v>
                </c:pt>
                <c:pt idx="11">
                  <c:v>-49.662785768173237</c:v>
                </c:pt>
              </c:numCache>
            </c:numRef>
          </c:yVal>
          <c:smooth val="0"/>
          <c:extLst>
            <c:ext xmlns:c16="http://schemas.microsoft.com/office/drawing/2014/chart" uri="{C3380CC4-5D6E-409C-BE32-E72D297353CC}">
              <c16:uniqueId val="{00000000-B8FD-4C0B-A2B1-04EFD481E546}"/>
            </c:ext>
          </c:extLst>
        </c:ser>
        <c:ser>
          <c:idx val="2"/>
          <c:order val="1"/>
          <c:tx>
            <c:strRef>
              <c:f>'2024-05-17'!$I$4</c:f>
              <c:strCache>
                <c:ptCount val="1"/>
                <c:pt idx="0">
                  <c:v>ζ = 0.51</c:v>
                </c:pt>
              </c:strCache>
            </c:strRef>
          </c:tx>
          <c:spPr>
            <a:ln w="19050" cap="rnd">
              <a:noFill/>
              <a:round/>
            </a:ln>
            <a:effectLst/>
          </c:spPr>
          <c:marker>
            <c:symbol val="circle"/>
            <c:size val="5"/>
            <c:spPr>
              <a:solidFill>
                <a:schemeClr val="accent3"/>
              </a:solidFill>
              <a:ln>
                <a:solidFill>
                  <a:schemeClr val="accent3"/>
                </a:solidFill>
              </a:ln>
            </c:spPr>
          </c:marker>
          <c:xVal>
            <c:numRef>
              <c:f>'2024-05-17'!$I$6:$I$17</c:f>
              <c:numCache>
                <c:formatCode>General</c:formatCode>
                <c:ptCount val="12"/>
                <c:pt idx="0">
                  <c:v>10</c:v>
                </c:pt>
                <c:pt idx="1">
                  <c:v>20</c:v>
                </c:pt>
                <c:pt idx="2">
                  <c:v>50</c:v>
                </c:pt>
                <c:pt idx="3">
                  <c:v>100</c:v>
                </c:pt>
                <c:pt idx="4">
                  <c:v>200</c:v>
                </c:pt>
                <c:pt idx="5">
                  <c:v>500</c:v>
                </c:pt>
                <c:pt idx="6">
                  <c:v>1000</c:v>
                </c:pt>
                <c:pt idx="7">
                  <c:v>1041</c:v>
                </c:pt>
                <c:pt idx="8">
                  <c:v>2000</c:v>
                </c:pt>
                <c:pt idx="9">
                  <c:v>5000</c:v>
                </c:pt>
                <c:pt idx="10">
                  <c:v>10000</c:v>
                </c:pt>
                <c:pt idx="11">
                  <c:v>20000</c:v>
                </c:pt>
              </c:numCache>
            </c:numRef>
          </c:xVal>
          <c:yVal>
            <c:numRef>
              <c:f>'2024-05-17'!$L$6:$L$17</c:f>
              <c:numCache>
                <c:formatCode>General</c:formatCode>
                <c:ptCount val="12"/>
                <c:pt idx="0">
                  <c:v>-4.3396901417680185E-3</c:v>
                </c:pt>
                <c:pt idx="1">
                  <c:v>3.0362691325646302E-2</c:v>
                </c:pt>
                <c:pt idx="2">
                  <c:v>1.7285358218161236E-2</c:v>
                </c:pt>
                <c:pt idx="3">
                  <c:v>3.4605183773634508E-2</c:v>
                </c:pt>
                <c:pt idx="4">
                  <c:v>0.15898436264645097</c:v>
                </c:pt>
                <c:pt idx="5">
                  <c:v>0.79073614765864153</c:v>
                </c:pt>
                <c:pt idx="6">
                  <c:v>0.29006164347415087</c:v>
                </c:pt>
                <c:pt idx="7">
                  <c:v>0.28698052618101905</c:v>
                </c:pt>
                <c:pt idx="8">
                  <c:v>-10.154717366149935</c:v>
                </c:pt>
                <c:pt idx="9">
                  <c:v>-26.62998411067116</c:v>
                </c:pt>
                <c:pt idx="10">
                  <c:v>-38.619423340526737</c:v>
                </c:pt>
                <c:pt idx="11">
                  <c:v>-51.099200257835562</c:v>
                </c:pt>
              </c:numCache>
            </c:numRef>
          </c:yVal>
          <c:smooth val="0"/>
          <c:extLst>
            <c:ext xmlns:c16="http://schemas.microsoft.com/office/drawing/2014/chart" uri="{C3380CC4-5D6E-409C-BE32-E72D297353CC}">
              <c16:uniqueId val="{00000001-B8FD-4C0B-A2B1-04EFD481E546}"/>
            </c:ext>
          </c:extLst>
        </c:ser>
        <c:ser>
          <c:idx val="0"/>
          <c:order val="2"/>
          <c:tx>
            <c:strRef>
              <c:f>'2024-05-17'!$P$4</c:f>
              <c:strCache>
                <c:ptCount val="1"/>
                <c:pt idx="0">
                  <c:v>ζ = 0.24</c:v>
                </c:pt>
              </c:strCache>
            </c:strRef>
          </c:tx>
          <c:spPr>
            <a:ln w="19050" cap="rnd">
              <a:noFill/>
              <a:round/>
            </a:ln>
            <a:effectLst/>
          </c:spPr>
          <c:marker>
            <c:symbol val="circle"/>
            <c:size val="5"/>
          </c:marker>
          <c:xVal>
            <c:numRef>
              <c:f>'2024-05-17'!$P$6:$P$34</c:f>
              <c:numCache>
                <c:formatCode>General</c:formatCode>
                <c:ptCount val="29"/>
                <c:pt idx="0">
                  <c:v>10</c:v>
                </c:pt>
                <c:pt idx="1">
                  <c:v>20</c:v>
                </c:pt>
                <c:pt idx="2">
                  <c:v>50</c:v>
                </c:pt>
                <c:pt idx="3">
                  <c:v>100</c:v>
                </c:pt>
                <c:pt idx="4">
                  <c:v>200</c:v>
                </c:pt>
                <c:pt idx="5">
                  <c:v>300</c:v>
                </c:pt>
                <c:pt idx="6">
                  <c:v>400</c:v>
                </c:pt>
                <c:pt idx="7">
                  <c:v>500</c:v>
                </c:pt>
                <c:pt idx="8">
                  <c:v>600</c:v>
                </c:pt>
                <c:pt idx="9">
                  <c:v>700</c:v>
                </c:pt>
                <c:pt idx="10">
                  <c:v>800</c:v>
                </c:pt>
                <c:pt idx="11">
                  <c:v>900</c:v>
                </c:pt>
                <c:pt idx="12">
                  <c:v>1000</c:v>
                </c:pt>
                <c:pt idx="13">
                  <c:v>1100</c:v>
                </c:pt>
                <c:pt idx="14">
                  <c:v>1200</c:v>
                </c:pt>
                <c:pt idx="15">
                  <c:v>1300</c:v>
                </c:pt>
                <c:pt idx="16">
                  <c:v>1400</c:v>
                </c:pt>
                <c:pt idx="17">
                  <c:v>1500</c:v>
                </c:pt>
                <c:pt idx="18">
                  <c:v>1600</c:v>
                </c:pt>
                <c:pt idx="19">
                  <c:v>1700</c:v>
                </c:pt>
                <c:pt idx="20">
                  <c:v>1800</c:v>
                </c:pt>
                <c:pt idx="21">
                  <c:v>1900</c:v>
                </c:pt>
                <c:pt idx="22">
                  <c:v>2000</c:v>
                </c:pt>
                <c:pt idx="23">
                  <c:v>3000</c:v>
                </c:pt>
                <c:pt idx="24">
                  <c:v>4000</c:v>
                </c:pt>
                <c:pt idx="25">
                  <c:v>5000</c:v>
                </c:pt>
                <c:pt idx="26">
                  <c:v>7500</c:v>
                </c:pt>
                <c:pt idx="27">
                  <c:v>10000</c:v>
                </c:pt>
                <c:pt idx="28">
                  <c:v>20000</c:v>
                </c:pt>
              </c:numCache>
            </c:numRef>
          </c:xVal>
          <c:yVal>
            <c:numRef>
              <c:f>'2024-05-17'!$S$6:$S$34</c:f>
              <c:numCache>
                <c:formatCode>General</c:formatCode>
                <c:ptCount val="29"/>
                <c:pt idx="0">
                  <c:v>2.6162337966629149E-2</c:v>
                </c:pt>
                <c:pt idx="1">
                  <c:v>2.1785538478854404E-2</c:v>
                </c:pt>
                <c:pt idx="2">
                  <c:v>2.6083772268887188E-2</c:v>
                </c:pt>
                <c:pt idx="3">
                  <c:v>7.8134466656177959E-2</c:v>
                </c:pt>
                <c:pt idx="4">
                  <c:v>0.31650760892535901</c:v>
                </c:pt>
                <c:pt idx="5">
                  <c:v>0.69724833598841529</c:v>
                </c:pt>
                <c:pt idx="6">
                  <c:v>1.2710112099522763</c:v>
                </c:pt>
                <c:pt idx="7">
                  <c:v>2.0114629737666467</c:v>
                </c:pt>
                <c:pt idx="8">
                  <c:v>3.0238281945293259</c:v>
                </c:pt>
                <c:pt idx="9">
                  <c:v>4.2054540436631562</c:v>
                </c:pt>
                <c:pt idx="10">
                  <c:v>5.520826343416612</c:v>
                </c:pt>
                <c:pt idx="11">
                  <c:v>6.461559663984624</c:v>
                </c:pt>
                <c:pt idx="12">
                  <c:v>6.4843888506417882</c:v>
                </c:pt>
                <c:pt idx="13">
                  <c:v>5.0729701087188701</c:v>
                </c:pt>
                <c:pt idx="14">
                  <c:v>3.163355415580468</c:v>
                </c:pt>
                <c:pt idx="15">
                  <c:v>1.079695031701061</c:v>
                </c:pt>
                <c:pt idx="16">
                  <c:v>-0.92922091530135509</c:v>
                </c:pt>
                <c:pt idx="17">
                  <c:v>-2.7345914567558225</c:v>
                </c:pt>
                <c:pt idx="18">
                  <c:v>-4.4477391306378138</c:v>
                </c:pt>
                <c:pt idx="19">
                  <c:v>-5.7513875694034393</c:v>
                </c:pt>
                <c:pt idx="20">
                  <c:v>-7.2629116007655199</c:v>
                </c:pt>
                <c:pt idx="21">
                  <c:v>-8.4697491957698361</c:v>
                </c:pt>
                <c:pt idx="22">
                  <c:v>-9.5918151401200777</c:v>
                </c:pt>
                <c:pt idx="23">
                  <c:v>-17.717370533358327</c:v>
                </c:pt>
                <c:pt idx="24">
                  <c:v>-23.102492360354866</c:v>
                </c:pt>
                <c:pt idx="25">
                  <c:v>-27.221217752327604</c:v>
                </c:pt>
                <c:pt idx="26">
                  <c:v>-34.354196148976321</c:v>
                </c:pt>
                <c:pt idx="27">
                  <c:v>-39.443878688635131</c:v>
                </c:pt>
                <c:pt idx="28">
                  <c:v>-51.341859617015871</c:v>
                </c:pt>
              </c:numCache>
            </c:numRef>
          </c:yVal>
          <c:smooth val="0"/>
          <c:extLst>
            <c:ext xmlns:c16="http://schemas.microsoft.com/office/drawing/2014/chart" uri="{C3380CC4-5D6E-409C-BE32-E72D297353CC}">
              <c16:uniqueId val="{00000002-B8FD-4C0B-A2B1-04EFD481E546}"/>
            </c:ext>
          </c:extLst>
        </c:ser>
        <c:dLbls>
          <c:showLegendKey val="0"/>
          <c:showVal val="0"/>
          <c:showCatName val="0"/>
          <c:showSerName val="0"/>
          <c:showPercent val="0"/>
          <c:showBubbleSize val="0"/>
        </c:dLbls>
        <c:axId val="687084208"/>
        <c:axId val="687419696"/>
      </c:scatterChart>
      <c:scatterChart>
        <c:scatterStyle val="lineMarker"/>
        <c:varyColors val="0"/>
        <c:ser>
          <c:idx val="3"/>
          <c:order val="3"/>
          <c:spPr>
            <a:ln w="19050">
              <a:solidFill>
                <a:schemeClr val="accent2"/>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'2024-05-17'!$N$40:$N$424</c:f>
              <c:numCache>
                <c:formatCode>General</c:formatCode>
                <c:ptCount val="385"/>
                <c:pt idx="0">
                  <c:v>-1.1589038515135957E-3</c:v>
                </c:pt>
                <c:pt idx="1">
                  <c:v>-1.2057187067956124E-3</c:v>
                </c:pt>
                <c:pt idx="2">
                  <c:v>-1.2544244816349622E-3</c:v>
                </c:pt>
                <c:pt idx="3">
                  <c:v>-1.3050975361833632E-3</c:v>
                </c:pt>
                <c:pt idx="4">
                  <c:v>-1.3578173127852175E-3</c:v>
                </c:pt>
                <c:pt idx="5">
                  <c:v>-1.4126664603889695E-3</c:v>
                </c:pt>
                <c:pt idx="6">
                  <c:v>-1.469730963667307E-3</c:v>
                </c:pt>
                <c:pt idx="7">
                  <c:v>-1.5291002776805114E-3</c:v>
                </c:pt>
                <c:pt idx="8">
                  <c:v>-1.5908674677706527E-3</c:v>
                </c:pt>
                <c:pt idx="9">
                  <c:v>-1.655129354993705E-3</c:v>
                </c:pt>
                <c:pt idx="10">
                  <c:v>-1.7219866676881229E-3</c:v>
                </c:pt>
                <c:pt idx="11">
                  <c:v>-1.791544198836315E-3</c:v>
                </c:pt>
                <c:pt idx="12">
                  <c:v>-1.863910969910574E-3</c:v>
                </c:pt>
                <c:pt idx="13">
                  <c:v>-1.9392004013840942E-3</c:v>
                </c:pt>
                <c:pt idx="14">
                  <c:v>-2.0175304898468172E-3</c:v>
                </c:pt>
                <c:pt idx="15">
                  <c:v>-2.0990239924618703E-3</c:v>
                </c:pt>
                <c:pt idx="16">
                  <c:v>-2.1838086187579149E-3</c:v>
                </c:pt>
                <c:pt idx="17">
                  <c:v>-2.2720172301349986E-3</c:v>
                </c:pt>
                <c:pt idx="18">
                  <c:v>-2.3637880473094627E-3</c:v>
                </c:pt>
                <c:pt idx="19">
                  <c:v>-2.4592648662354094E-3</c:v>
                </c:pt>
                <c:pt idx="20">
                  <c:v>-2.5585972825564254E-3</c:v>
                </c:pt>
                <c:pt idx="21">
                  <c:v>-2.6619409251703026E-3</c:v>
                </c:pt>
                <c:pt idx="22">
                  <c:v>-2.7694576989758662E-3</c:v>
                </c:pt>
                <c:pt idx="23">
                  <c:v>-2.8813160377338968E-3</c:v>
                </c:pt>
                <c:pt idx="24">
                  <c:v>-2.9976911665451559E-3</c:v>
                </c:pt>
                <c:pt idx="25">
                  <c:v>-3.1187653753658442E-3</c:v>
                </c:pt>
                <c:pt idx="26">
                  <c:v>-3.2447283030995052E-3</c:v>
                </c:pt>
                <c:pt idx="27">
                  <c:v>-3.3757772333215196E-3</c:v>
                </c:pt>
                <c:pt idx="28">
                  <c:v>-3.5121174015934143E-3</c:v>
                </c:pt>
                <c:pt idx="29">
                  <c:v>-3.6539623154132179E-3</c:v>
                </c:pt>
                <c:pt idx="30">
                  <c:v>-3.8015340866711408E-3</c:v>
                </c:pt>
                <c:pt idx="31">
                  <c:v>-3.9550637774898771E-3</c:v>
                </c:pt>
                <c:pt idx="32">
                  <c:v>-4.1147917600077612E-3</c:v>
                </c:pt>
                <c:pt idx="33">
                  <c:v>-4.2809680904094269E-3</c:v>
                </c:pt>
                <c:pt idx="34">
                  <c:v>-4.4538528978909763E-3</c:v>
                </c:pt>
                <c:pt idx="35">
                  <c:v>-4.6337167893087993E-3</c:v>
                </c:pt>
                <c:pt idx="36">
                  <c:v>-4.82084126977544E-3</c:v>
                </c:pt>
                <c:pt idx="37">
                  <c:v>-5.0155191802075047E-3</c:v>
                </c:pt>
                <c:pt idx="38">
                  <c:v>-5.2180551521887912E-3</c:v>
                </c:pt>
                <c:pt idx="39">
                  <c:v>-5.4287660810568659E-3</c:v>
                </c:pt>
                <c:pt idx="40">
                  <c:v>-5.6479816178011096E-3</c:v>
                </c:pt>
                <c:pt idx="41">
                  <c:v>-5.8760446804791222E-3</c:v>
                </c:pt>
                <c:pt idx="42">
                  <c:v>-6.1133119860855992E-3</c:v>
                </c:pt>
                <c:pt idx="43">
                  <c:v>-6.3601546034455555E-3</c:v>
                </c:pt>
                <c:pt idx="44">
                  <c:v>-6.6169585282025529E-3</c:v>
                </c:pt>
                <c:pt idx="45">
                  <c:v>-6.8841252805557536E-3</c:v>
                </c:pt>
                <c:pt idx="46">
                  <c:v>-7.1620725266614803E-3</c:v>
                </c:pt>
                <c:pt idx="47">
                  <c:v>-7.4512347248056419E-3</c:v>
                </c:pt>
                <c:pt idx="48">
                  <c:v>-7.7520637970653504E-3</c:v>
                </c:pt>
                <c:pt idx="49">
                  <c:v>-8.065029827630861E-3</c:v>
                </c:pt>
                <c:pt idx="50">
                  <c:v>-8.3906217886323096E-3</c:v>
                </c:pt>
                <c:pt idx="51">
                  <c:v>-8.7293482947828124E-3</c:v>
                </c:pt>
                <c:pt idx="52">
                  <c:v>-9.0817383876951423E-3</c:v>
                </c:pt>
                <c:pt idx="53">
                  <c:v>-9.4483423512251308E-3</c:v>
                </c:pt>
                <c:pt idx="54">
                  <c:v>-9.8297325588803802E-3</c:v>
                </c:pt>
                <c:pt idx="55">
                  <c:v>-1.0226504354574003E-2</c:v>
                </c:pt>
                <c:pt idx="56">
                  <c:v>-1.063927696814904E-2</c:v>
                </c:pt>
                <c:pt idx="57">
                  <c:v>-1.1068694466534268E-2</c:v>
                </c:pt>
                <c:pt idx="58">
                  <c:v>-1.1515426742659282E-2</c:v>
                </c:pt>
                <c:pt idx="59">
                  <c:v>-1.198017054269266E-2</c:v>
                </c:pt>
                <c:pt idx="60">
                  <c:v>-1.2463650533705059E-2</c:v>
                </c:pt>
                <c:pt idx="61">
                  <c:v>-1.296662041312969E-2</c:v>
                </c:pt>
                <c:pt idx="62">
                  <c:v>-1.3489864061199995E-2</c:v>
                </c:pt>
                <c:pt idx="63">
                  <c:v>-1.4034196738645543E-2</c:v>
                </c:pt>
                <c:pt idx="64">
                  <c:v>-1.4600466330768818E-2</c:v>
                </c:pt>
                <c:pt idx="65">
                  <c:v>-1.5189554639936573E-2</c:v>
                </c:pt>
                <c:pt idx="66">
                  <c:v>-1.5802378728222707E-2</c:v>
                </c:pt>
                <c:pt idx="67">
                  <c:v>-1.6439892311917087E-2</c:v>
                </c:pt>
                <c:pt idx="68">
                  <c:v>-1.7103087210143472E-2</c:v>
                </c:pt>
                <c:pt idx="69">
                  <c:v>-1.7792994849061151E-2</c:v>
                </c:pt>
                <c:pt idx="70">
                  <c:v>-1.85106878243541E-2</c:v>
                </c:pt>
                <c:pt idx="71">
                  <c:v>-1.9257281523457136E-2</c:v>
                </c:pt>
                <c:pt idx="72">
                  <c:v>-2.0033935810104438E-2</c:v>
                </c:pt>
                <c:pt idx="73">
                  <c:v>-2.0841856773397963E-2</c:v>
                </c:pt>
                <c:pt idx="74">
                  <c:v>-2.1682298543501101E-2</c:v>
                </c:pt>
                <c:pt idx="75">
                  <c:v>-2.2556565176585552E-2</c:v>
                </c:pt>
                <c:pt idx="76">
                  <c:v>-2.3466012611384337E-2</c:v>
                </c:pt>
                <c:pt idx="77">
                  <c:v>-2.4412050699781911E-2</c:v>
                </c:pt>
                <c:pt idx="78">
                  <c:v>-2.5396145314248993E-2</c:v>
                </c:pt>
                <c:pt idx="79">
                  <c:v>-2.6419820534602682E-2</c:v>
                </c:pt>
                <c:pt idx="80">
                  <c:v>-2.7484660916933717E-2</c:v>
                </c:pt>
                <c:pt idx="81">
                  <c:v>-2.8592313847498656E-2</c:v>
                </c:pt>
                <c:pt idx="82">
                  <c:v>-2.9744491984513812E-2</c:v>
                </c:pt>
                <c:pt idx="83">
                  <c:v>-3.0942975790739586E-2</c:v>
                </c:pt>
                <c:pt idx="84">
                  <c:v>-3.2189616159888718E-2</c:v>
                </c:pt>
                <c:pt idx="85">
                  <c:v>-3.3486337140206615E-2</c:v>
                </c:pt>
                <c:pt idx="86">
                  <c:v>-3.4835138758005098E-2</c:v>
                </c:pt>
                <c:pt idx="87">
                  <c:v>-3.6238099944884201E-2</c:v>
                </c:pt>
                <c:pt idx="88">
                  <c:v>-3.7697381571477014E-2</c:v>
                </c:pt>
                <c:pt idx="89">
                  <c:v>-3.921522959165151E-2</c:v>
                </c:pt>
                <c:pt idx="90">
                  <c:v>-4.0793978300066425E-2</c:v>
                </c:pt>
                <c:pt idx="91">
                  <c:v>-4.2436053707163315E-2</c:v>
                </c:pt>
                <c:pt idx="92">
                  <c:v>-4.4143977034785828E-2</c:v>
                </c:pt>
                <c:pt idx="93">
                  <c:v>-4.5920368336206142E-2</c:v>
                </c:pt>
                <c:pt idx="94">
                  <c:v>-4.7767950244391191E-2</c:v>
                </c:pt>
                <c:pt idx="95">
                  <c:v>-4.9689551851932572E-2</c:v>
                </c:pt>
                <c:pt idx="96">
                  <c:v>-5.1688112726825254E-2</c:v>
                </c:pt>
                <c:pt idx="97">
                  <c:v>-5.3766687067576806E-2</c:v>
                </c:pt>
                <c:pt idx="98">
                  <c:v>-5.5928448001737803E-2</c:v>
                </c:pt>
                <c:pt idx="99">
                  <c:v>-5.8176692031514848E-2</c:v>
                </c:pt>
                <c:pt idx="100">
                  <c:v>-6.0514843630590377E-2</c:v>
                </c:pt>
                <c:pt idx="101">
                  <c:v>-6.2946459995824683E-2</c:v>
                </c:pt>
                <c:pt idx="102">
                  <c:v>-6.5475235957800207E-2</c:v>
                </c:pt>
                <c:pt idx="103">
                  <c:v>-6.8105009053979634E-2</c:v>
                </c:pt>
                <c:pt idx="104">
                  <c:v>-7.0839764768626967E-2</c:v>
                </c:pt>
                <c:pt idx="105">
                  <c:v>-7.3683641942614397E-2</c:v>
                </c:pt>
                <c:pt idx="106">
                  <c:v>-7.6640938357440166E-2</c:v>
                </c:pt>
                <c:pt idx="107">
                  <c:v>-7.9716116496782882E-2</c:v>
                </c:pt>
                <c:pt idx="108">
                  <c:v>-8.2913809489057438E-2</c:v>
                </c:pt>
                <c:pt idx="109">
                  <c:v>-8.6238827234492568E-2</c:v>
                </c:pt>
                <c:pt idx="110">
                  <c:v>-8.9696162719849606E-2</c:v>
                </c:pt>
                <c:pt idx="111">
                  <c:v>-9.3290998523989241E-2</c:v>
                </c:pt>
                <c:pt idx="112">
                  <c:v>-9.7028713516871604E-2</c:v>
                </c:pt>
                <c:pt idx="113">
                  <c:v>-0.10091488975498741</c:v>
                </c:pt>
                <c:pt idx="114">
                  <c:v>-0.10495531957535852</c:v>
                </c:pt>
                <c:pt idx="115">
                  <c:v>-0.1091560128900432</c:v>
                </c:pt>
                <c:pt idx="116">
                  <c:v>-0.1135232046833213</c:v>
                </c:pt>
                <c:pt idx="117">
                  <c:v>-0.11806336271254803</c:v>
                </c:pt>
                <c:pt idx="118">
                  <c:v>-0.12278319541377251</c:v>
                </c:pt>
                <c:pt idx="119">
                  <c:v>-0.1276896600126477</c:v>
                </c:pt>
                <c:pt idx="120">
                  <c:v>-0.13278997084069608</c:v>
                </c:pt>
                <c:pt idx="121">
                  <c:v>-0.13809160785614166</c:v>
                </c:pt>
                <c:pt idx="122">
                  <c:v>-0.14360232536847478</c:v>
                </c:pt>
                <c:pt idx="123">
                  <c:v>-0.14933016096472349</c:v>
                </c:pt>
                <c:pt idx="124">
                  <c:v>-0.15528344463495011</c:v>
                </c:pt>
                <c:pt idx="125">
                  <c:v>-0.1614708080937261</c:v>
                </c:pt>
                <c:pt idx="126">
                  <c:v>-0.16790119429311923</c:v>
                </c:pt>
                <c:pt idx="127">
                  <c:v>-0.17458386712268406</c:v>
                </c:pt>
                <c:pt idx="128">
                  <c:v>-0.1815284212896616</c:v>
                </c:pt>
                <c:pt idx="129">
                  <c:v>-0.18874479237282529</c:v>
                </c:pt>
                <c:pt idx="130">
                  <c:v>-0.19624326704134579</c:v>
                </c:pt>
                <c:pt idx="131">
                  <c:v>-0.20403449342924601</c:v>
                </c:pt>
                <c:pt idx="132">
                  <c:v>-0.21212949165463707</c:v>
                </c:pt>
                <c:pt idx="133">
                  <c:v>-0.22053966447144624</c:v>
                </c:pt>
                <c:pt idx="134">
                  <c:v>-0.2292768080399922</c:v>
                </c:pt>
                <c:pt idx="135">
                  <c:v>-0.23835312280106585</c:v>
                </c:pt>
                <c:pt idx="136">
                  <c:v>-0.24778122443648715</c:v>
                </c:pt>
                <c:pt idx="137">
                  <c:v>-0.25757415489762225</c:v>
                </c:pt>
                <c:pt idx="138">
                  <c:v>-0.26774539348102433</c:v>
                </c:pt>
                <c:pt idx="139">
                  <c:v>-0.27830886792892828</c:v>
                </c:pt>
                <c:pt idx="140">
                  <c:v>-0.2892789655297236</c:v>
                </c:pt>
                <c:pt idx="141">
                  <c:v>-0.30067054419229161</c:v>
                </c:pt>
                <c:pt idx="142">
                  <c:v>-0.31249894346451967</c:v>
                </c:pt>
                <c:pt idx="143">
                  <c:v>-0.3247799954655744</c:v>
                </c:pt>
                <c:pt idx="144">
                  <c:v>-0.33753003569789075</c:v>
                </c:pt>
                <c:pt idx="145">
                  <c:v>-0.35076591370319632</c:v>
                </c:pt>
                <c:pt idx="146">
                  <c:v>-0.36450500352366899</c:v>
                </c:pt>
                <c:pt idx="147">
                  <c:v>-0.37876521392786955</c:v>
                </c:pt>
                <c:pt idx="148">
                  <c:v>-0.39356499835703285</c:v>
                </c:pt>
                <c:pt idx="149">
                  <c:v>-0.40892336454613648</c:v>
                </c:pt>
                <c:pt idx="150">
                  <c:v>-0.42485988377043993</c:v>
                </c:pt>
                <c:pt idx="151">
                  <c:v>-0.44139469966621669</c:v>
                </c:pt>
                <c:pt idx="152">
                  <c:v>-0.4585485365714092</c:v>
                </c:pt>
                <c:pt idx="153">
                  <c:v>-0.47634270732977352</c:v>
                </c:pt>
                <c:pt idx="154">
                  <c:v>-0.49479912049921448</c:v>
                </c:pt>
                <c:pt idx="155">
                  <c:v>-0.51394028690271965</c:v>
                </c:pt>
                <c:pt idx="156">
                  <c:v>-0.53378932545823599</c:v>
                </c:pt>
                <c:pt idx="157">
                  <c:v>-0.55436996822167983</c:v>
                </c:pt>
                <c:pt idx="158">
                  <c:v>-0.57570656457483516</c:v>
                </c:pt>
                <c:pt idx="159">
                  <c:v>-0.59782408448926783</c:v>
                </c:pt>
                <c:pt idx="160">
                  <c:v>-0.62074812079469199</c:v>
                </c:pt>
                <c:pt idx="161">
                  <c:v>-0.6445048903800954</c:v>
                </c:pt>
                <c:pt idx="162">
                  <c:v>-0.66912123425469261</c:v>
                </c:pt>
                <c:pt idx="163">
                  <c:v>-0.69462461639539064</c:v>
                </c:pt>
                <c:pt idx="164">
                  <c:v>-0.72104312130755976</c:v>
                </c:pt>
                <c:pt idx="165">
                  <c:v>-0.74840545022644633</c:v>
                </c:pt>
                <c:pt idx="166">
                  <c:v>-0.77674091588753469</c:v>
                </c:pt>
                <c:pt idx="167">
                  <c:v>-0.80607943579574237</c:v>
                </c:pt>
                <c:pt idx="168">
                  <c:v>-0.83645152392548439</c:v>
                </c:pt>
                <c:pt idx="169">
                  <c:v>-0.86788828078664559</c:v>
                </c:pt>
                <c:pt idx="170">
                  <c:v>-0.90042138179499343</c:v>
                </c:pt>
                <c:pt idx="171">
                  <c:v>-0.93408306388951501</c:v>
                </c:pt>
                <c:pt idx="172">
                  <c:v>-0.96890611034470453</c:v>
                </c:pt>
                <c:pt idx="173">
                  <c:v>-1.0049238337310105</c:v>
                </c:pt>
                <c:pt idx="174">
                  <c:v>-1.0421700569838521</c:v>
                </c:pt>
                <c:pt idx="175">
                  <c:v>-1.0806790925481182</c:v>
                </c:pt>
                <c:pt idx="176">
                  <c:v>-1.1204857195743818</c:v>
                </c:pt>
                <c:pt idx="177">
                  <c:v>-1.161625159150881</c:v>
                </c:pt>
                <c:pt idx="178">
                  <c:v>-1.2041330475658496</c:v>
                </c:pt>
                <c:pt idx="179">
                  <c:v>-1.2480454076049332</c:v>
                </c:pt>
                <c:pt idx="180">
                  <c:v>-1.2933986178995758</c:v>
                </c:pt>
                <c:pt idx="181">
                  <c:v>-1.3402293803542733</c:v>
                </c:pt>
                <c:pt idx="182">
                  <c:v>-1.3885746856928445</c:v>
                </c:pt>
                <c:pt idx="183">
                  <c:v>-1.4384717771767019</c:v>
                </c:pt>
                <c:pt idx="184">
                  <c:v>-1.4899581125615695</c:v>
                </c:pt>
                <c:pt idx="185">
                  <c:v>-1.5430713243722072</c:v>
                </c:pt>
                <c:pt idx="186">
                  <c:v>-1.5978491785889435</c:v>
                </c:pt>
                <c:pt idx="187">
                  <c:v>-1.6543295318526672</c:v>
                </c:pt>
                <c:pt idx="188">
                  <c:v>-1.7125502873093057</c:v>
                </c:pt>
                <c:pt idx="189">
                  <c:v>-1.7725493492270736</c:v>
                </c:pt>
                <c:pt idx="190">
                  <c:v>-1.8343645765332337</c:v>
                </c:pt>
                <c:pt idx="191">
                  <c:v>-1.898033735428152</c:v>
                </c:pt>
                <c:pt idx="192">
                  <c:v>-1.9635944512465575</c:v>
                </c:pt>
                <c:pt idx="193">
                  <c:v>-2.0310841597449945</c:v>
                </c:pt>
                <c:pt idx="194">
                  <c:v>-2.1005400580036167</c:v>
                </c:pt>
                <c:pt idx="195">
                  <c:v>-2.171999055138087</c:v>
                </c:pt>
                <c:pt idx="196">
                  <c:v>-2.2454977230224364</c:v>
                </c:pt>
                <c:pt idx="197">
                  <c:v>-2.3210722472283845</c:v>
                </c:pt>
                <c:pt idx="198">
                  <c:v>-2.3987583783883499</c:v>
                </c:pt>
                <c:pt idx="199">
                  <c:v>-2.4785913841894409</c:v>
                </c:pt>
                <c:pt idx="200">
                  <c:v>-2.5606060022040684</c:v>
                </c:pt>
                <c:pt idx="201">
                  <c:v>-2.6448363937580464</c:v>
                </c:pt>
                <c:pt idx="202">
                  <c:v>-2.7313160990315613</c:v>
                </c:pt>
                <c:pt idx="203">
                  <c:v>-2.820077993578336</c:v>
                </c:pt>
                <c:pt idx="204">
                  <c:v>-2.9111542464391995</c:v>
                </c:pt>
                <c:pt idx="205">
                  <c:v>-3.0045762800119746</c:v>
                </c:pt>
                <c:pt idx="206">
                  <c:v>-3.1003747318254602</c:v>
                </c:pt>
                <c:pt idx="207">
                  <c:v>-3.1985794183482135</c:v>
                </c:pt>
                <c:pt idx="208">
                  <c:v>-3.2992193009442321</c:v>
                </c:pt>
                <c:pt idx="209">
                  <c:v>-3.4023224540681296</c:v>
                </c:pt>
                <c:pt idx="210">
                  <c:v>-3.5079160357706312</c:v>
                </c:pt>
                <c:pt idx="211">
                  <c:v>-3.6160262605636961</c:v>
                </c:pt>
                <c:pt idx="212">
                  <c:v>-3.7266783746714434</c:v>
                </c:pt>
                <c:pt idx="213">
                  <c:v>-3.8398966336698894</c:v>
                </c:pt>
                <c:pt idx="214">
                  <c:v>-3.9557042824961486</c:v>
                </c:pt>
                <c:pt idx="215">
                  <c:v>-4.0741235377840637</c:v>
                </c:pt>
                <c:pt idx="216">
                  <c:v>-4.1951755724620545</c:v>
                </c:pt>
                <c:pt idx="217">
                  <c:v>-4.318880502527831</c:v>
                </c:pt>
                <c:pt idx="218">
                  <c:v>-4.4452573758947524</c:v>
                </c:pt>
                <c:pt idx="219">
                  <c:v>-4.5743241631876055</c:v>
                </c:pt>
                <c:pt idx="220">
                  <c:v>-4.7060977503488468</c:v>
                </c:pt>
                <c:pt idx="221">
                  <c:v>-4.840593932903678</c:v>
                </c:pt>
                <c:pt idx="222">
                  <c:v>-4.9778274117207966</c:v>
                </c:pt>
                <c:pt idx="223">
                  <c:v>-5.1178117900974289</c:v>
                </c:pt>
                <c:pt idx="224">
                  <c:v>-5.2605595719921396</c:v>
                </c:pt>
                <c:pt idx="225">
                  <c:v>-5.4060821612261183</c:v>
                </c:pt>
                <c:pt idx="226">
                  <c:v>-5.5543898614737595</c:v>
                </c:pt>
                <c:pt idx="227">
                  <c:v>-5.7054918768681446</c:v>
                </c:pt>
                <c:pt idx="228">
                  <c:v>-5.8593963130515014</c:v>
                </c:pt>
                <c:pt idx="229">
                  <c:v>-6.0161101785120579</c:v>
                </c:pt>
                <c:pt idx="230">
                  <c:v>-6.1756393860592631</c:v>
                </c:pt>
                <c:pt idx="231">
                  <c:v>-6.3379887543041882</c:v>
                </c:pt>
                <c:pt idx="232">
                  <c:v>-6.5031620090293156</c:v>
                </c:pt>
                <c:pt idx="233">
                  <c:v>-6.6711617843495361</c:v>
                </c:pt>
                <c:pt idx="234">
                  <c:v>-6.8419896235874091</c:v>
                </c:pt>
                <c:pt idx="235">
                  <c:v>-7.0156459798072222</c:v>
                </c:pt>
                <c:pt idx="236">
                  <c:v>-7.1921302159746627</c:v>
                </c:pt>
                <c:pt idx="237">
                  <c:v>-7.3714406047325429</c:v>
                </c:pt>
                <c:pt idx="238">
                  <c:v>-7.5535743278064951</c:v>
                </c:pt>
                <c:pt idx="239">
                  <c:v>-7.7385274750767508</c:v>
                </c:pt>
                <c:pt idx="240">
                  <c:v>-7.9262950433758652</c:v>
                </c:pt>
                <c:pt idx="241">
                  <c:v>-8.1168709350933721</c:v>
                </c:pt>
                <c:pt idx="242">
                  <c:v>-8.3102479566868261</c:v>
                </c:pt>
                <c:pt idx="243">
                  <c:v>-8.50641781722085</c:v>
                </c:pt>
                <c:pt idx="244">
                  <c:v>-8.7053711270675951</c:v>
                </c:pt>
                <c:pt idx="245">
                  <c:v>-8.9070973969199958</c:v>
                </c:pt>
                <c:pt idx="246">
                  <c:v>-9.1115850372780134</c:v>
                </c:pt>
                <c:pt idx="247">
                  <c:v>-9.3188213585784947</c:v>
                </c:pt>
                <c:pt idx="248">
                  <c:v>-9.5287925721453437</c:v>
                </c:pt>
                <c:pt idx="249">
                  <c:v>-9.7414837921374851</c:v>
                </c:pt>
                <c:pt idx="250">
                  <c:v>-9.9568790386749182</c:v>
                </c:pt>
                <c:pt idx="251">
                  <c:v>-10.174961242318972</c:v>
                </c:pt>
                <c:pt idx="252">
                  <c:v>-10.395712250075588</c:v>
                </c:pt>
                <c:pt idx="253">
                  <c:v>-10.619112833084458</c:v>
                </c:pt>
                <c:pt idx="254">
                  <c:v>-10.845142696143208</c:v>
                </c:pt>
                <c:pt idx="255">
                  <c:v>-11.073780489201937</c:v>
                </c:pt>
                <c:pt idx="256">
                  <c:v>-11.30500382094935</c:v>
                </c:pt>
                <c:pt idx="257">
                  <c:v>-11.538789274591332</c:v>
                </c:pt>
                <c:pt idx="258">
                  <c:v>-11.77511242590386</c:v>
                </c:pt>
                <c:pt idx="259">
                  <c:v>-12.013947863621294</c:v>
                </c:pt>
                <c:pt idx="260">
                  <c:v>-12.255269212198973</c:v>
                </c:pt>
                <c:pt idx="261">
                  <c:v>-12.499049156965938</c:v>
                </c:pt>
                <c:pt idx="262">
                  <c:v>-12.745259471660306</c:v>
                </c:pt>
                <c:pt idx="263">
                  <c:v>-12.993871048317873</c:v>
                </c:pt>
                <c:pt idx="264">
                  <c:v>-13.244853929460366</c:v>
                </c:pt>
                <c:pt idx="265">
                  <c:v>-13.49817734250899</c:v>
                </c:pt>
                <c:pt idx="266">
                  <c:v>-13.75380973632784</c:v>
                </c:pt>
                <c:pt idx="267">
                  <c:v>-14.011718819780405</c:v>
                </c:pt>
                <c:pt idx="268">
                  <c:v>-14.271871602167074</c:v>
                </c:pt>
                <c:pt idx="269">
                  <c:v>-14.534234435392758</c:v>
                </c:pt>
                <c:pt idx="270">
                  <c:v>-14.79877305769895</c:v>
                </c:pt>
                <c:pt idx="271">
                  <c:v>-15.065452638784629</c:v>
                </c:pt>
                <c:pt idx="272">
                  <c:v>-15.334237826127271</c:v>
                </c:pt>
                <c:pt idx="273">
                  <c:v>-15.605092792307051</c:v>
                </c:pt>
                <c:pt idx="274">
                  <c:v>-15.877981283134471</c:v>
                </c:pt>
                <c:pt idx="275">
                  <c:v>-16.152866666372962</c:v>
                </c:pt>
                <c:pt idx="276">
                  <c:v>-16.429711980851121</c:v>
                </c:pt>
                <c:pt idx="277">
                  <c:v>-16.708479985755314</c:v>
                </c:pt>
                <c:pt idx="278">
                  <c:v>-16.989133209900192</c:v>
                </c:pt>
                <c:pt idx="279">
                  <c:v>-17.271634000775251</c:v>
                </c:pt>
                <c:pt idx="280">
                  <c:v>-17.555944573173484</c:v>
                </c:pt>
                <c:pt idx="281">
                  <c:v>-17.842027057215443</c:v>
                </c:pt>
                <c:pt idx="282">
                  <c:v>-18.129843545590976</c:v>
                </c:pt>
                <c:pt idx="283">
                  <c:v>-18.419356139851008</c:v>
                </c:pt>
                <c:pt idx="284">
                  <c:v>-18.710526995592858</c:v>
                </c:pt>
                <c:pt idx="285">
                  <c:v>-19.003318366395714</c:v>
                </c:pt>
                <c:pt idx="286">
                  <c:v>-19.297692646373136</c:v>
                </c:pt>
                <c:pt idx="287">
                  <c:v>-19.593612411225916</c:v>
                </c:pt>
                <c:pt idx="288">
                  <c:v>-19.891040457689698</c:v>
                </c:pt>
                <c:pt idx="289">
                  <c:v>-20.189939841286197</c:v>
                </c:pt>
                <c:pt idx="290">
                  <c:v>-20.490273912300509</c:v>
                </c:pt>
                <c:pt idx="291">
                  <c:v>-20.792006349921223</c:v>
                </c:pt>
                <c:pt idx="292">
                  <c:v>-21.095101194490823</c:v>
                </c:pt>
                <c:pt idx="293">
                  <c:v>-21.399522877830613</c:v>
                </c:pt>
                <c:pt idx="294">
                  <c:v>-21.705236251612007</c:v>
                </c:pt>
                <c:pt idx="295">
                  <c:v>-22.012206613762192</c:v>
                </c:pt>
                <c:pt idx="296">
                  <c:v>-22.320399732899773</c:v>
                </c:pt>
                <c:pt idx="297">
                  <c:v>-22.629781870808596</c:v>
                </c:pt>
                <c:pt idx="298">
                  <c:v>-22.940319802966339</c:v>
                </c:pt>
                <c:pt idx="299">
                  <c:v>-23.251980837154001</c:v>
                </c:pt>
                <c:pt idx="300">
                  <c:v>-23.564732830179729</c:v>
                </c:pt>
                <c:pt idx="301">
                  <c:v>-23.878544202758714</c:v>
                </c:pt>
                <c:pt idx="302">
                  <c:v>-24.193383952596008</c:v>
                </c:pt>
                <c:pt idx="303">
                  <c:v>-24.509221665725953</c:v>
                </c:pt>
                <c:pt idx="304">
                  <c:v>-24.826027526165895</c:v>
                </c:pt>
                <c:pt idx="305">
                  <c:v>-25.143772323946848</c:v>
                </c:pt>
                <c:pt idx="306">
                  <c:v>-25.462427461585907</c:v>
                </c:pt>
                <c:pt idx="307">
                  <c:v>-25.781964959069498</c:v>
                </c:pt>
                <c:pt idx="308">
                  <c:v>-26.102357457417664</c:v>
                </c:pt>
                <c:pt idx="309">
                  <c:v>-26.423578220900797</c:v>
                </c:pt>
                <c:pt idx="310">
                  <c:v>-26.745601137982312</c:v>
                </c:pt>
                <c:pt idx="311">
                  <c:v>-27.068400721060222</c:v>
                </c:pt>
                <c:pt idx="312">
                  <c:v>-27.391952105080794</c:v>
                </c:pt>
                <c:pt idx="313">
                  <c:v>-27.716231045097057</c:v>
                </c:pt>
                <c:pt idx="314">
                  <c:v>-28.041213912844093</c:v>
                </c:pt>
                <c:pt idx="315">
                  <c:v>-28.366877692401943</c:v>
                </c:pt>
                <c:pt idx="316">
                  <c:v>-28.693199975015162</c:v>
                </c:pt>
                <c:pt idx="317">
                  <c:v>-29.020158953136637</c:v>
                </c:pt>
                <c:pt idx="318">
                  <c:v>-29.34773341376145</c:v>
                </c:pt>
                <c:pt idx="319">
                  <c:v>-29.675902731113382</c:v>
                </c:pt>
                <c:pt idx="320">
                  <c:v>-30.004646858746618</c:v>
                </c:pt>
                <c:pt idx="321">
                  <c:v>-30.333946321119733</c:v>
                </c:pt>
                <c:pt idx="322">
                  <c:v>-30.663782204699675</c:v>
                </c:pt>
                <c:pt idx="323">
                  <c:v>-30.994136148648387</c:v>
                </c:pt>
                <c:pt idx="324">
                  <c:v>-31.324990335143376</c:v>
                </c:pt>
                <c:pt idx="325">
                  <c:v>-31.656327479381261</c:v>
                </c:pt>
                <c:pt idx="326">
                  <c:v>-31.988130819309074</c:v>
                </c:pt>
                <c:pt idx="327">
                  <c:v>-32.320384105127332</c:v>
                </c:pt>
                <c:pt idx="328">
                  <c:v>-32.653071588605165</c:v>
                </c:pt>
                <c:pt idx="329">
                  <c:v>-32.986178012245531</c:v>
                </c:pt>
                <c:pt idx="330">
                  <c:v>-33.3196885983361</c:v>
                </c:pt>
                <c:pt idx="331">
                  <c:v>-33.653589037919247</c:v>
                </c:pt>
                <c:pt idx="332">
                  <c:v>-33.987865479711054</c:v>
                </c:pt>
                <c:pt idx="333">
                  <c:v>-34.322504518999693</c:v>
                </c:pt>
                <c:pt idx="334">
                  <c:v>-34.657493186546688</c:v>
                </c:pt>
                <c:pt idx="335">
                  <c:v>-34.992818937518024</c:v>
                </c:pt>
                <c:pt idx="336">
                  <c:v>-35.32846964046594</c:v>
                </c:pt>
                <c:pt idx="337">
                  <c:v>-35.664433566381348</c:v>
                </c:pt>
                <c:pt idx="338">
                  <c:v>-36.00069937783617</c:v>
                </c:pt>
                <c:pt idx="339">
                  <c:v>-36.337256118231977</c:v>
                </c:pt>
                <c:pt idx="340">
                  <c:v>-36.674093201169455</c:v>
                </c:pt>
                <c:pt idx="341">
                  <c:v>-37.011200399952962</c:v>
                </c:pt>
                <c:pt idx="342">
                  <c:v>-37.348567837241347</c:v>
                </c:pt>
                <c:pt idx="343">
                  <c:v>-37.686185974856755</c:v>
                </c:pt>
                <c:pt idx="344">
                  <c:v>-38.024045603759028</c:v>
                </c:pt>
                <c:pt idx="345">
                  <c:v>-38.362137834195821</c:v>
                </c:pt>
                <c:pt idx="346">
                  <c:v>-38.700454086033588</c:v>
                </c:pt>
                <c:pt idx="347">
                  <c:v>-39.03898607927659</c:v>
                </c:pt>
                <c:pt idx="348">
                  <c:v>-39.377725824778373</c:v>
                </c:pt>
                <c:pt idx="349">
                  <c:v>-39.71666561514958</c:v>
                </c:pt>
                <c:pt idx="350">
                  <c:v>-40.055798015865221</c:v>
                </c:pt>
                <c:pt idx="351">
                  <c:v>-40.395115856575252</c:v>
                </c:pt>
                <c:pt idx="352">
                  <c:v>-40.734612222617194</c:v>
                </c:pt>
                <c:pt idx="353">
                  <c:v>-41.074280446735287</c:v>
                </c:pt>
                <c:pt idx="354">
                  <c:v>-41.414114101003733</c:v>
                </c:pt>
                <c:pt idx="355">
                  <c:v>-41.754106988955982</c:v>
                </c:pt>
                <c:pt idx="356">
                  <c:v>-42.094253137918152</c:v>
                </c:pt>
                <c:pt idx="357">
                  <c:v>-42.434546791546317</c:v>
                </c:pt>
                <c:pt idx="358">
                  <c:v>-42.774982402565733</c:v>
                </c:pt>
                <c:pt idx="359">
                  <c:v>-43.115554625710772</c:v>
                </c:pt>
                <c:pt idx="360">
                  <c:v>-43.456258310862637</c:v>
                </c:pt>
                <c:pt idx="361">
                  <c:v>-43.797088496383232</c:v>
                </c:pt>
                <c:pt idx="362">
                  <c:v>-44.138040402642076</c:v>
                </c:pt>
                <c:pt idx="363">
                  <c:v>-44.47910942573337</c:v>
                </c:pt>
                <c:pt idx="364">
                  <c:v>-44.820291131380394</c:v>
                </c:pt>
                <c:pt idx="365">
                  <c:v>-45.161581249023605</c:v>
                </c:pt>
                <c:pt idx="366">
                  <c:v>-45.502975666089405</c:v>
                </c:pt>
                <c:pt idx="367">
                  <c:v>-45.844470422435826</c:v>
                </c:pt>
                <c:pt idx="368">
                  <c:v>-46.186061704971465</c:v>
                </c:pt>
                <c:pt idx="369">
                  <c:v>-46.527745842444091</c:v>
                </c:pt>
                <c:pt idx="370">
                  <c:v>-46.869519300395261</c:v>
                </c:pt>
                <c:pt idx="371">
                  <c:v>-47.211378676276709</c:v>
                </c:pt>
                <c:pt idx="372">
                  <c:v>-47.55332069472513</c:v>
                </c:pt>
                <c:pt idx="373">
                  <c:v>-47.895342202991209</c:v>
                </c:pt>
                <c:pt idx="374">
                  <c:v>-48.237440166518866</c:v>
                </c:pt>
                <c:pt idx="375">
                  <c:v>-48.579611664671646</c:v>
                </c:pt>
                <c:pt idx="376">
                  <c:v>-48.921853886600957</c:v>
                </c:pt>
                <c:pt idx="377">
                  <c:v>-49.264164127253466</c:v>
                </c:pt>
                <c:pt idx="378">
                  <c:v>-49.606539783514208</c:v>
                </c:pt>
                <c:pt idx="379">
                  <c:v>-49.948978350479642</c:v>
                </c:pt>
                <c:pt idx="380">
                  <c:v>-50.291477417859191</c:v>
                </c:pt>
                <c:pt idx="381">
                  <c:v>-50.634034666499687</c:v>
                </c:pt>
                <c:pt idx="382">
                  <c:v>-50.976647865031438</c:v>
                </c:pt>
                <c:pt idx="383">
                  <c:v>-51.319314866629419</c:v>
                </c:pt>
                <c:pt idx="384">
                  <c:v>-51.662033605887814</c:v>
                </c:pt>
              </c:numCache>
            </c:numRef>
          </c:yVal>
          <c:smooth val="0"/>
          <c:extLst>
            <c:ext xmlns:c16="http://schemas.microsoft.com/office/drawing/2014/chart" uri="{C3380CC4-5D6E-409C-BE32-E72D297353CC}">
              <c16:uniqueId val="{00000003-B8FD-4C0B-A2B1-04EFD481E546}"/>
            </c:ext>
          </c:extLst>
        </c:ser>
        <c:ser>
          <c:idx val="4"/>
          <c:order val="4"/>
          <c:spPr>
            <a:ln w="19050">
              <a:solidFill>
                <a:schemeClr val="accent3"/>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'2024-05-17'!$O$40:$O$424</c:f>
              <c:numCache>
                <c:formatCode>General</c:formatCode>
                <c:ptCount val="385"/>
                <c:pt idx="0">
                  <c:v>4.1310943659253105E-4</c:v>
                </c:pt>
                <c:pt idx="1">
                  <c:v>4.2979813146054396E-4</c:v>
                </c:pt>
                <c:pt idx="2">
                  <c:v>4.4716097322989473E-4</c:v>
                </c:pt>
                <c:pt idx="3">
                  <c:v>4.6522519116490611E-4</c:v>
                </c:pt>
                <c:pt idx="4">
                  <c:v>4.8401911399224856E-4</c:v>
                </c:pt>
                <c:pt idx="5">
                  <c:v>5.0357221443478144E-4</c:v>
                </c:pt>
                <c:pt idx="6">
                  <c:v>5.2391515530839398E-4</c:v>
                </c:pt>
                <c:pt idx="7">
                  <c:v>5.4507983749016691E-4</c:v>
                </c:pt>
                <c:pt idx="8">
                  <c:v>5.6709944996007999E-4</c:v>
                </c:pt>
                <c:pt idx="9">
                  <c:v>5.9000852181375968E-4</c:v>
                </c:pt>
                <c:pt idx="10">
                  <c:v>6.1384297621895276E-4</c:v>
                </c:pt>
                <c:pt idx="11">
                  <c:v>6.3864018675894457E-4</c:v>
                </c:pt>
                <c:pt idx="12">
                  <c:v>6.6443903595619794E-4</c:v>
                </c:pt>
                <c:pt idx="13">
                  <c:v>6.9127997608380931E-4</c:v>
                </c:pt>
                <c:pt idx="14">
                  <c:v>7.1920509254012562E-4</c:v>
                </c:pt>
                <c:pt idx="15">
                  <c:v>7.4825816979569347E-4</c:v>
                </c:pt>
                <c:pt idx="16">
                  <c:v>7.7848475982717673E-4</c:v>
                </c:pt>
                <c:pt idx="17">
                  <c:v>8.0993225340796656E-4</c:v>
                </c:pt>
                <c:pt idx="18">
                  <c:v>8.4264995443616216E-4</c:v>
                </c:pt>
                <c:pt idx="19">
                  <c:v>8.766891568441562E-4</c:v>
                </c:pt>
                <c:pt idx="20">
                  <c:v>9.1210322514207604E-4</c:v>
                </c:pt>
                <c:pt idx="21">
                  <c:v>9.4894767763972928E-4</c:v>
                </c:pt>
                <c:pt idx="22">
                  <c:v>9.8728027349560517E-4</c:v>
                </c:pt>
                <c:pt idx="23">
                  <c:v>1.0271611029710765E-3</c:v>
                </c:pt>
                <c:pt idx="24">
                  <c:v>1.0686526814731687E-3</c:v>
                </c:pt>
                <c:pt idx="25">
                  <c:v>1.1118200472517955E-3</c:v>
                </c:pt>
                <c:pt idx="26">
                  <c:v>1.1567308631418097E-3</c:v>
                </c:pt>
                <c:pt idx="27">
                  <c:v>1.2034555223255127E-3</c:v>
                </c:pt>
                <c:pt idx="28">
                  <c:v>1.2520672584440677E-3</c:v>
                </c:pt>
                <c:pt idx="29">
                  <c:v>1.3026422599541872E-3</c:v>
                </c:pt>
                <c:pt idx="30">
                  <c:v>1.3552597892627213E-3</c:v>
                </c:pt>
                <c:pt idx="31">
                  <c:v>1.4100023065796276E-3</c:v>
                </c:pt>
                <c:pt idx="32">
                  <c:v>1.4669555987343497E-3</c:v>
                </c:pt>
                <c:pt idx="33">
                  <c:v>1.5262089131021382E-3</c:v>
                </c:pt>
                <c:pt idx="34">
                  <c:v>1.587855097151143E-3</c:v>
                </c:pt>
                <c:pt idx="35">
                  <c:v>1.6519907432454566E-3</c:v>
                </c:pt>
                <c:pt idx="36">
                  <c:v>1.7187163395539669E-3</c:v>
                </c:pt>
                <c:pt idx="37">
                  <c:v>1.7881364268733492E-3</c:v>
                </c:pt>
                <c:pt idx="38">
                  <c:v>1.8603597617094154E-3</c:v>
                </c:pt>
                <c:pt idx="39">
                  <c:v>1.9354994860186017E-3</c:v>
                </c:pt>
                <c:pt idx="40">
                  <c:v>2.0136733037315552E-3</c:v>
                </c:pt>
                <c:pt idx="41">
                  <c:v>2.0950036641611946E-3</c:v>
                </c:pt>
                <c:pt idx="42">
                  <c:v>2.1796179530876336E-3</c:v>
                </c:pt>
                <c:pt idx="43">
                  <c:v>2.2676486911994364E-3</c:v>
                </c:pt>
                <c:pt idx="44">
                  <c:v>2.3592337406501298E-3</c:v>
                </c:pt>
                <c:pt idx="45">
                  <c:v>2.4545165197827675E-3</c:v>
                </c:pt>
                <c:pt idx="46">
                  <c:v>2.5536462265685692E-3</c:v>
                </c:pt>
                <c:pt idx="47">
                  <c:v>2.656778070836632E-3</c:v>
                </c:pt>
                <c:pt idx="48">
                  <c:v>2.7640735159034247E-3</c:v>
                </c:pt>
                <c:pt idx="49">
                  <c:v>2.8757005297358985E-3</c:v>
                </c:pt>
                <c:pt idx="50">
                  <c:v>2.9918338463078725E-3</c:v>
                </c:pt>
                <c:pt idx="51">
                  <c:v>3.1126552372110136E-3</c:v>
                </c:pt>
                <c:pt idx="52">
                  <c:v>3.2383537942636069E-3</c:v>
                </c:pt>
                <c:pt idx="53">
                  <c:v>3.369126223288884E-3</c:v>
                </c:pt>
                <c:pt idx="54">
                  <c:v>3.5051771495867249E-3</c:v>
                </c:pt>
                <c:pt idx="55">
                  <c:v>3.6467194356930468E-3</c:v>
                </c:pt>
                <c:pt idx="56">
                  <c:v>3.7939745115941757E-3</c:v>
                </c:pt>
                <c:pt idx="57">
                  <c:v>3.9471727183510606E-3</c:v>
                </c:pt>
                <c:pt idx="58">
                  <c:v>4.1065536650460432E-3</c:v>
                </c:pt>
                <c:pt idx="59">
                  <c:v>4.2723666002650301E-3</c:v>
                </c:pt>
                <c:pt idx="60">
                  <c:v>4.4448707980601181E-3</c:v>
                </c:pt>
                <c:pt idx="61">
                  <c:v>4.6243359592983051E-3</c:v>
                </c:pt>
                <c:pt idx="62">
                  <c:v>4.8110426290479298E-3</c:v>
                </c:pt>
                <c:pt idx="63">
                  <c:v>5.0052826303367661E-3</c:v>
                </c:pt>
                <c:pt idx="64">
                  <c:v>5.2073595150958964E-3</c:v>
                </c:pt>
                <c:pt idx="65">
                  <c:v>5.4175890330592311E-3</c:v>
                </c:pt>
                <c:pt idx="66">
                  <c:v>5.6362996190472883E-3</c:v>
                </c:pt>
                <c:pt idx="67">
                  <c:v>5.8638328995936767E-3</c:v>
                </c:pt>
                <c:pt idx="68">
                  <c:v>6.1005442194271052E-3</c:v>
                </c:pt>
                <c:pt idx="69">
                  <c:v>6.3468031888858E-3</c:v>
                </c:pt>
                <c:pt idx="70">
                  <c:v>6.6029942526331445E-3</c:v>
                </c:pt>
                <c:pt idx="71">
                  <c:v>6.8695172808652619E-3</c:v>
                </c:pt>
                <c:pt idx="72">
                  <c:v>7.1467881837316543E-3</c:v>
                </c:pt>
                <c:pt idx="73">
                  <c:v>7.4352395498658063E-3</c:v>
                </c:pt>
                <c:pt idx="74">
                  <c:v>7.7353213097782576E-3</c:v>
                </c:pt>
                <c:pt idx="75">
                  <c:v>8.0475014253115727E-3</c:v>
                </c:pt>
                <c:pt idx="76">
                  <c:v>8.372266606028498E-3</c:v>
                </c:pt>
                <c:pt idx="77">
                  <c:v>8.7101230534500189E-3</c:v>
                </c:pt>
                <c:pt idx="78">
                  <c:v>9.0615972343305005E-3</c:v>
                </c:pt>
                <c:pt idx="79">
                  <c:v>9.4272366839435063E-3</c:v>
                </c:pt>
                <c:pt idx="80">
                  <c:v>9.8076108405616945E-3</c:v>
                </c:pt>
                <c:pt idx="81">
                  <c:v>1.0203311912271293E-2</c:v>
                </c:pt>
                <c:pt idx="82">
                  <c:v>1.0614955777179469E-2</c:v>
                </c:pt>
                <c:pt idx="83">
                  <c:v>1.1043182918516322E-2</c:v>
                </c:pt>
                <c:pt idx="84">
                  <c:v>1.1488659395643515E-2</c:v>
                </c:pt>
                <c:pt idx="85">
                  <c:v>1.1952077852315727E-2</c:v>
                </c:pt>
                <c:pt idx="86">
                  <c:v>1.2434158563745532E-2</c:v>
                </c:pt>
                <c:pt idx="87">
                  <c:v>1.293565052343045E-2</c:v>
                </c:pt>
                <c:pt idx="88">
                  <c:v>1.3457332571797414E-2</c:v>
                </c:pt>
                <c:pt idx="89">
                  <c:v>1.4000014567357954E-2</c:v>
                </c:pt>
                <c:pt idx="90">
                  <c:v>1.4564538602708996E-2</c:v>
                </c:pt>
                <c:pt idx="91">
                  <c:v>1.5151780266084647E-2</c:v>
                </c:pt>
                <c:pt idx="92">
                  <c:v>1.5762649950845958E-2</c:v>
                </c:pt>
                <c:pt idx="93">
                  <c:v>1.639809421395098E-2</c:v>
                </c:pt>
                <c:pt idx="94">
                  <c:v>1.7059097185339094E-2</c:v>
                </c:pt>
                <c:pt idx="95">
                  <c:v>1.7746682029930939E-2</c:v>
                </c:pt>
                <c:pt idx="96">
                  <c:v>1.8461912463958265E-2</c:v>
                </c:pt>
                <c:pt idx="97">
                  <c:v>1.920589432738724E-2</c:v>
                </c:pt>
                <c:pt idx="98">
                  <c:v>1.9979777214314286E-2</c:v>
                </c:pt>
                <c:pt idx="99">
                  <c:v>2.0784756163201634E-2</c:v>
                </c:pt>
                <c:pt idx="100">
                  <c:v>2.1622073408800492E-2</c:v>
                </c:pt>
                <c:pt idx="101">
                  <c:v>2.2493020197686418E-2</c:v>
                </c:pt>
                <c:pt idx="102">
                  <c:v>2.3398938669513591E-2</c:v>
                </c:pt>
                <c:pt idx="103">
                  <c:v>2.4341223805649195E-2</c:v>
                </c:pt>
                <c:pt idx="104">
                  <c:v>2.5321325447638082E-2</c:v>
                </c:pt>
                <c:pt idx="105">
                  <c:v>2.6340750387037357E-2</c:v>
                </c:pt>
                <c:pt idx="106">
                  <c:v>2.7401064529018661E-2</c:v>
                </c:pt>
                <c:pt idx="107">
                  <c:v>2.8503895131661752E-2</c:v>
                </c:pt>
                <c:pt idx="108">
                  <c:v>2.9650933122795355E-2</c:v>
                </c:pt>
                <c:pt idx="109">
                  <c:v>3.0843935496750373E-2</c:v>
                </c:pt>
                <c:pt idx="110">
                  <c:v>3.2084727792750178E-2</c:v>
                </c:pt>
                <c:pt idx="111">
                  <c:v>3.3375206657002415E-2</c:v>
                </c:pt>
                <c:pt idx="112">
                  <c:v>3.4717342490594084E-2</c:v>
                </c:pt>
                <c:pt idx="113">
                  <c:v>3.6113182184719241E-2</c:v>
                </c:pt>
                <c:pt idx="114">
                  <c:v>3.7564851945399595E-2</c:v>
                </c:pt>
                <c:pt idx="115">
                  <c:v>3.9074560209502396E-2</c:v>
                </c:pt>
                <c:pt idx="116">
                  <c:v>4.064460065303948E-2</c:v>
                </c:pt>
                <c:pt idx="117">
                  <c:v>4.2277355294365229E-2</c:v>
                </c:pt>
                <c:pt idx="118">
                  <c:v>4.3975297692514945E-2</c:v>
                </c:pt>
                <c:pt idx="119">
                  <c:v>4.5740996242720287E-2</c:v>
                </c:pt>
                <c:pt idx="120">
                  <c:v>4.7577117569747619E-2</c:v>
                </c:pt>
                <c:pt idx="121">
                  <c:v>4.9486430019898379E-2</c:v>
                </c:pt>
                <c:pt idx="122">
                  <c:v>5.1471807252335022E-2</c:v>
                </c:pt>
                <c:pt idx="123">
                  <c:v>5.3536231929645288E-2</c:v>
                </c:pt>
                <c:pt idx="124">
                  <c:v>5.5682799508016037E-2</c:v>
                </c:pt>
                <c:pt idx="125">
                  <c:v>5.7914722126059914E-2</c:v>
                </c:pt>
                <c:pt idx="126">
                  <c:v>6.0235332591570372E-2</c:v>
                </c:pt>
                <c:pt idx="127">
                  <c:v>6.2648088464646534E-2</c:v>
                </c:pt>
                <c:pt idx="128">
                  <c:v>6.5156576235216063E-2</c:v>
                </c:pt>
                <c:pt idx="129">
                  <c:v>6.7764515592342173E-2</c:v>
                </c:pt>
                <c:pt idx="130">
                  <c:v>7.0475763781707154E-2</c:v>
                </c:pt>
                <c:pt idx="131">
                  <c:v>7.3294320047117223E-2</c:v>
                </c:pt>
                <c:pt idx="132">
                  <c:v>7.6224330151024422E-2</c:v>
                </c:pt>
                <c:pt idx="133">
                  <c:v>7.9270090967576978E-2</c:v>
                </c:pt>
                <c:pt idx="134">
                  <c:v>8.2436055141148518E-2</c:v>
                </c:pt>
                <c:pt idx="135">
                  <c:v>8.572683580127527E-2</c:v>
                </c:pt>
                <c:pt idx="136">
                  <c:v>8.9147211324411071E-2</c:v>
                </c:pt>
                <c:pt idx="137">
                  <c:v>9.2702130130172131E-2</c:v>
                </c:pt>
                <c:pt idx="138">
                  <c:v>9.639671549880123E-2</c:v>
                </c:pt>
                <c:pt idx="139">
                  <c:v>0.10023627039411649</c:v>
                </c:pt>
                <c:pt idx="140">
                  <c:v>0.10422628227417623</c:v>
                </c:pt>
                <c:pt idx="141">
                  <c:v>0.10837242786865137</c:v>
                </c:pt>
                <c:pt idx="142">
                  <c:v>0.11268057790037597</c:v>
                </c:pt>
                <c:pt idx="143">
                  <c:v>0.11715680172387452</c:v>
                </c:pt>
                <c:pt idx="144">
                  <c:v>0.12180737185120363</c:v>
                </c:pt>
                <c:pt idx="145">
                  <c:v>0.12663876833098675</c:v>
                </c:pt>
                <c:pt idx="146">
                  <c:v>0.13165768294229885</c:v>
                </c:pt>
                <c:pt idx="147">
                  <c:v>0.13687102315992905</c:v>
                </c:pt>
                <c:pt idx="148">
                  <c:v>0.14228591584259126</c:v>
                </c:pt>
                <c:pt idx="149">
                  <c:v>0.14790971058871344</c:v>
                </c:pt>
                <c:pt idx="150">
                  <c:v>0.15374998269856441</c:v>
                </c:pt>
                <c:pt idx="151">
                  <c:v>0.15981453567319887</c:v>
                </c:pt>
                <c:pt idx="152">
                  <c:v>0.16611140317267378</c:v>
                </c:pt>
                <c:pt idx="153">
                  <c:v>0.17264885034616054</c:v>
                </c:pt>
                <c:pt idx="154">
                  <c:v>0.17943537443675606</c:v>
                </c:pt>
                <c:pt idx="155">
                  <c:v>0.18647970455133017</c:v>
                </c:pt>
                <c:pt idx="156">
                  <c:v>0.19379080047335293</c:v>
                </c:pt>
                <c:pt idx="157">
                  <c:v>0.20137785038158601</c:v>
                </c:pt>
                <c:pt idx="158">
                  <c:v>0.20925026732201246</c:v>
                </c:pt>
                <c:pt idx="159">
                  <c:v>0.21741768426171396</c:v>
                </c:pt>
                <c:pt idx="160">
                  <c:v>0.22588994753342531</c:v>
                </c:pt>
                <c:pt idx="161">
                  <c:v>0.23467710845767151</c:v>
                </c:pt>
                <c:pt idx="162">
                  <c:v>0.24378941290354614</c:v>
                </c:pt>
                <c:pt idx="163">
                  <c:v>0.25323728852205091</c:v>
                </c:pt>
                <c:pt idx="164">
                  <c:v>0.26303132935469808</c:v>
                </c:pt>
                <c:pt idx="165">
                  <c:v>0.27318227748546003</c:v>
                </c:pt>
                <c:pt idx="166">
                  <c:v>0.28370100136564536</c:v>
                </c:pt>
                <c:pt idx="167">
                  <c:v>0.29459847039890691</c:v>
                </c:pt>
                <c:pt idx="168">
                  <c:v>0.30588572532495284</c:v>
                </c:pt>
                <c:pt idx="169">
                  <c:v>0.31757384388871662</c:v>
                </c:pt>
                <c:pt idx="170">
                  <c:v>0.32967390122108303</c:v>
                </c:pt>
                <c:pt idx="171">
                  <c:v>0.34219692429325532</c:v>
                </c:pt>
                <c:pt idx="172">
                  <c:v>0.35515383973226544</c:v>
                </c:pt>
                <c:pt idx="173">
                  <c:v>0.36855541420553356</c:v>
                </c:pt>
                <c:pt idx="174">
                  <c:v>0.38241218649079506</c:v>
                </c:pt>
                <c:pt idx="175">
                  <c:v>0.39673439024985524</c:v>
                </c:pt>
                <c:pt idx="176">
                  <c:v>0.41153186641234307</c:v>
                </c:pt>
                <c:pt idx="177">
                  <c:v>0.42681396395528676</c:v>
                </c:pt>
                <c:pt idx="178">
                  <c:v>0.44258942772835774</c:v>
                </c:pt>
                <c:pt idx="179">
                  <c:v>0.45886627182734041</c:v>
                </c:pt>
                <c:pt idx="180">
                  <c:v>0.47565163685467904</c:v>
                </c:pt>
                <c:pt idx="181">
                  <c:v>0.49295162922772334</c:v>
                </c:pt>
                <c:pt idx="182">
                  <c:v>0.51077114050047068</c:v>
                </c:pt>
                <c:pt idx="183">
                  <c:v>0.52911364445178966</c:v>
                </c:pt>
                <c:pt idx="184">
                  <c:v>0.54798096946397945</c:v>
                </c:pt>
                <c:pt idx="185">
                  <c:v>0.56737304346780326</c:v>
                </c:pt>
                <c:pt idx="186">
                  <c:v>0.58728760846491357</c:v>
                </c:pt>
                <c:pt idx="187">
                  <c:v>0.60771990135833742</c:v>
                </c:pt>
                <c:pt idx="188">
                  <c:v>0.62866229752587921</c:v>
                </c:pt>
                <c:pt idx="189">
                  <c:v>0.65010391326553996</c:v>
                </c:pt>
                <c:pt idx="190">
                  <c:v>0.67203016292910134</c:v>
                </c:pt>
                <c:pt idx="191">
                  <c:v>0.69442226624920844</c:v>
                </c:pt>
                <c:pt idx="192">
                  <c:v>0.71725670106225337</c:v>
                </c:pt>
                <c:pt idx="193">
                  <c:v>0.74050459635113208</c:v>
                </c:pt>
                <c:pt idx="194">
                  <c:v>0.76413106029106892</c:v>
                </c:pt>
                <c:pt idx="195">
                  <c:v>0.78809443780295574</c:v>
                </c:pt>
                <c:pt idx="196">
                  <c:v>0.81234549202649031</c:v>
                </c:pt>
                <c:pt idx="197">
                  <c:v>0.8368265041588252</c:v>
                </c:pt>
                <c:pt idx="198">
                  <c:v>0.86147028630180766</c:v>
                </c:pt>
                <c:pt idx="199">
                  <c:v>0.88619910238107391</c:v>
                </c:pt>
                <c:pt idx="200">
                  <c:v>0.91092349290449892</c:v>
                </c:pt>
                <c:pt idx="201">
                  <c:v>0.93554100039718113</c:v>
                </c:pt>
                <c:pt idx="202">
                  <c:v>0.95993479387583791</c:v>
                </c:pt>
                <c:pt idx="203">
                  <c:v>0.98397219281679349</c:v>
                </c:pt>
                <c:pt idx="204">
                  <c:v>1.0075030938497764</c:v>
                </c:pt>
                <c:pt idx="205">
                  <c:v>1.0303583070118667</c:v>
                </c:pt>
                <c:pt idx="206">
                  <c:v>1.0523478129659836</c:v>
                </c:pt>
                <c:pt idx="207">
                  <c:v>1.0732589582774064</c:v>
                </c:pt>
                <c:pt idx="208">
                  <c:v>1.0928546127892824</c:v>
                </c:pt>
                <c:pt idx="209">
                  <c:v>1.1108713214663963</c:v>
                </c:pt>
                <c:pt idx="210">
                  <c:v>1.1270174928586327</c:v>
                </c:pt>
                <c:pt idx="211">
                  <c:v>1.1409716775779331</c:v>
                </c:pt>
                <c:pt idx="212">
                  <c:v>1.1523810027775727</c:v>
                </c:pt>
                <c:pt idx="213">
                  <c:v>1.1608598423122629</c:v>
                </c:pt>
                <c:pt idx="214">
                  <c:v>1.1659888165785985</c:v>
                </c:pt>
                <c:pt idx="215">
                  <c:v>1.167314230267174</c:v>
                </c:pt>
                <c:pt idx="216">
                  <c:v>1.1643480693703105</c:v>
                </c:pt>
                <c:pt idx="217">
                  <c:v>1.1565686894118721</c:v>
                </c:pt>
                <c:pt idx="218">
                  <c:v>1.1434223332712798</c:v>
                </c:pt>
                <c:pt idx="219">
                  <c:v>1.1243256171229905</c:v>
                </c:pt>
                <c:pt idx="220">
                  <c:v>1.0986691146476886</c:v>
                </c:pt>
                <c:pt idx="221">
                  <c:v>1.0658221505097207</c:v>
                </c:pt>
                <c:pt idx="222">
                  <c:v>1.0251388821017411</c:v>
                </c:pt>
                <c:pt idx="223">
                  <c:v>0.97596570232327318</c:v>
                </c:pt>
                <c:pt idx="224">
                  <c:v>0.91764993535206962</c:v>
                </c:pt>
                <c:pt idx="225">
                  <c:v>0.84954972317552846</c:v>
                </c:pt>
                <c:pt idx="226">
                  <c:v>0.7710449162012547</c:v>
                </c:pt>
                <c:pt idx="227">
                  <c:v>0.68154869183609568</c:v>
                </c:pt>
                <c:pt idx="228">
                  <c:v>0.58051953784888533</c:v>
                </c:pt>
                <c:pt idx="229">
                  <c:v>0.46747316156699131</c:v>
                </c:pt>
                <c:pt idx="230">
                  <c:v>0.34199383114105542</c:v>
                </c:pt>
                <c:pt idx="231">
                  <c:v>0.20374463031109646</c:v>
                </c:pt>
                <c:pt idx="232">
                  <c:v>5.2476120292330765E-2</c:v>
                </c:pt>
                <c:pt idx="233">
                  <c:v>-0.11196704497186272</c:v>
                </c:pt>
                <c:pt idx="234">
                  <c:v>-0.28964191202403772</c:v>
                </c:pt>
                <c:pt idx="235">
                  <c:v>-0.48050566632694908</c:v>
                </c:pt>
                <c:pt idx="236">
                  <c:v>-0.68441680509066871</c:v>
                </c:pt>
                <c:pt idx="237">
                  <c:v>-0.90113897745390081</c:v>
                </c:pt>
                <c:pt idx="238">
                  <c:v>-1.1303472752656811</c:v>
                </c:pt>
                <c:pt idx="239">
                  <c:v>-1.3716366286742185</c:v>
                </c:pt>
                <c:pt idx="240">
                  <c:v>-1.6245318635829076</c:v>
                </c:pt>
                <c:pt idx="241">
                  <c:v>-1.8884989196077131</c:v>
                </c:pt>
                <c:pt idx="242">
                  <c:v>-2.1629567093199737</c:v>
                </c:pt>
                <c:pt idx="243">
                  <c:v>-2.4472891194369133</c:v>
                </c:pt>
                <c:pt idx="244">
                  <c:v>-2.7408567056732158</c:v>
                </c:pt>
                <c:pt idx="245">
                  <c:v>-3.0430077063319865</c:v>
                </c:pt>
                <c:pt idx="246">
                  <c:v>-3.35308808574759</c:v>
                </c:pt>
                <c:pt idx="247">
                  <c:v>-3.6704504082804301</c:v>
                </c:pt>
                <c:pt idx="248">
                  <c:v>-3.9944614290979081</c:v>
                </c:pt>
                <c:pt idx="249">
                  <c:v>-4.3245083638703337</c:v>
                </c:pt>
                <c:pt idx="250">
                  <c:v>-4.6600038623466213</c:v>
                </c:pt>
                <c:pt idx="251">
                  <c:v>-5.0003897591004529</c:v>
                </c:pt>
                <c:pt idx="252">
                  <c:v>-5.3451397086974941</c:v>
                </c:pt>
                <c:pt idx="253">
                  <c:v>-5.6937608334163965</c:v>
                </c:pt>
                <c:pt idx="254">
                  <c:v>-6.0457945214250906</c:v>
                </c:pt>
                <c:pt idx="255">
                  <c:v>-6.4008165142394464</c:v>
                </c:pt>
                <c:pt idx="256">
                  <c:v>-6.7584364166485456</c:v>
                </c:pt>
                <c:pt idx="257">
                  <c:v>-7.1182967521569847</c:v>
                </c:pt>
                <c:pt idx="258">
                  <c:v>-7.4800716741450675</c:v>
                </c:pt>
                <c:pt idx="259">
                  <c:v>-7.8434654288043513</c:v>
                </c:pt>
                <c:pt idx="260">
                  <c:v>-8.2082106515497113</c:v>
                </c:pt>
                <c:pt idx="261">
                  <c:v>-8.574066564791508</c:v>
                </c:pt>
                <c:pt idx="262">
                  <c:v>-8.9408171321826515</c:v>
                </c:pt>
                <c:pt idx="263">
                  <c:v>-9.3082692130110019</c:v>
                </c:pt>
                <c:pt idx="264">
                  <c:v>-9.6762507504108797</c:v>
                </c:pt>
                <c:pt idx="265">
                  <c:v>-10.044609018539738</c:v>
                </c:pt>
                <c:pt idx="266">
                  <c:v>-10.41320894672528</c:v>
                </c:pt>
                <c:pt idx="267">
                  <c:v>-10.781931532726414</c:v>
                </c:pt>
                <c:pt idx="268">
                  <c:v>-11.150672352534547</c:v>
                </c:pt>
                <c:pt idx="269">
                  <c:v>-11.519340170407791</c:v>
                </c:pt>
                <c:pt idx="270">
                  <c:v>-11.887855649941883</c:v>
                </c:pt>
                <c:pt idx="271">
                  <c:v>-12.256150164805504</c:v>
                </c:pt>
                <c:pt idx="272">
                  <c:v>-12.62416470616246</c:v>
                </c:pt>
                <c:pt idx="273">
                  <c:v>-12.99184888267648</c:v>
                </c:pt>
                <c:pt idx="274">
                  <c:v>-13.359160008245659</c:v>
                </c:pt>
                <c:pt idx="275">
                  <c:v>-13.726062272152069</c:v>
                </c:pt>
                <c:pt idx="276">
                  <c:v>-14.092525986090816</c:v>
                </c:pt>
                <c:pt idx="277">
                  <c:v>-14.45852690248625</c:v>
                </c:pt>
                <c:pt idx="278">
                  <c:v>-14.824045598581</c:v>
                </c:pt>
                <c:pt idx="279">
                  <c:v>-15.189066920951433</c:v>
                </c:pt>
                <c:pt idx="280">
                  <c:v>-15.553579485335307</c:v>
                </c:pt>
                <c:pt idx="281">
                  <c:v>-15.91757522693352</c:v>
                </c:pt>
                <c:pt idx="282">
                  <c:v>-16.281048996646732</c:v>
                </c:pt>
                <c:pt idx="283">
                  <c:v>-16.64399819901805</c:v>
                </c:pt>
                <c:pt idx="284">
                  <c:v>-17.00642246796701</c:v>
                </c:pt>
                <c:pt idx="285">
                  <c:v>-17.368323376707039</c:v>
                </c:pt>
                <c:pt idx="286">
                  <c:v>-17.729704178533336</c:v>
                </c:pt>
                <c:pt idx="287">
                  <c:v>-18.090569575456175</c:v>
                </c:pt>
                <c:pt idx="288">
                  <c:v>-18.450925511916815</c:v>
                </c:pt>
                <c:pt idx="289">
                  <c:v>-18.810778991075829</c:v>
                </c:pt>
                <c:pt idx="290">
                  <c:v>-19.170137911395955</c:v>
                </c:pt>
                <c:pt idx="291">
                  <c:v>-19.529010921455544</c:v>
                </c:pt>
                <c:pt idx="292">
                  <c:v>-19.887407291125584</c:v>
                </c:pt>
                <c:pt idx="293">
                  <c:v>-20.245336797426638</c:v>
                </c:pt>
                <c:pt idx="294">
                  <c:v>-20.602809623543404</c:v>
                </c:pt>
                <c:pt idx="295">
                  <c:v>-20.959836269628781</c:v>
                </c:pt>
                <c:pt idx="296">
                  <c:v>-21.316427474162751</c:v>
                </c:pt>
                <c:pt idx="297">
                  <c:v>-21.672594144757326</c:v>
                </c:pt>
                <c:pt idx="298">
                  <c:v>-22.028347297409539</c:v>
                </c:pt>
                <c:pt idx="299">
                  <c:v>-22.383698003306218</c:v>
                </c:pt>
                <c:pt idx="300">
                  <c:v>-22.738657342375181</c:v>
                </c:pt>
                <c:pt idx="301">
                  <c:v>-23.093236362860559</c:v>
                </c:pt>
                <c:pt idx="302">
                  <c:v>-23.447446046272681</c:v>
                </c:pt>
                <c:pt idx="303">
                  <c:v>-23.801297277131503</c:v>
                </c:pt>
                <c:pt idx="304">
                  <c:v>-24.154800816980551</c:v>
                </c:pt>
                <c:pt idx="305">
                  <c:v>-24.507967282204323</c:v>
                </c:pt>
                <c:pt idx="306">
                  <c:v>-24.860807125228298</c:v>
                </c:pt>
                <c:pt idx="307">
                  <c:v>-25.213330618726523</c:v>
                </c:pt>
                <c:pt idx="308">
                  <c:v>-25.565547842499047</c:v>
                </c:pt>
                <c:pt idx="309">
                  <c:v>-25.91746867271716</c:v>
                </c:pt>
                <c:pt idx="310">
                  <c:v>-26.269102773266212</c:v>
                </c:pt>
                <c:pt idx="311">
                  <c:v>-26.620459588943753</c:v>
                </c:pt>
                <c:pt idx="312">
                  <c:v>-26.97154834029558</c:v>
                </c:pt>
                <c:pt idx="313">
                  <c:v>-27.322378019895901</c:v>
                </c:pt>
                <c:pt idx="314">
                  <c:v>-27.672957389897896</c:v>
                </c:pt>
                <c:pt idx="315">
                  <c:v>-28.023294980698932</c:v>
                </c:pt>
                <c:pt idx="316">
                  <c:v>-28.373399090581515</c:v>
                </c:pt>
                <c:pt idx="317">
                  <c:v>-28.723277786205713</c:v>
                </c:pt>
                <c:pt idx="318">
                  <c:v>-29.072938903842175</c:v>
                </c:pt>
                <c:pt idx="319">
                  <c:v>-29.422390051245898</c:v>
                </c:pt>
                <c:pt idx="320">
                  <c:v>-29.771638610083158</c:v>
                </c:pt>
                <c:pt idx="321">
                  <c:v>-30.120691738831535</c:v>
                </c:pt>
                <c:pt idx="322">
                  <c:v>-30.469556376083876</c:v>
                </c:pt>
                <c:pt idx="323">
                  <c:v>-30.818239244192259</c:v>
                </c:pt>
                <c:pt idx="324">
                  <c:v>-31.166746853196685</c:v>
                </c:pt>
                <c:pt idx="325">
                  <c:v>-31.515085504989507</c:v>
                </c:pt>
                <c:pt idx="326">
                  <c:v>-31.863261297670029</c:v>
                </c:pt>
                <c:pt idx="327">
                  <c:v>-32.211280130051762</c:v>
                </c:pt>
                <c:pt idx="328">
                  <c:v>-32.559147706286879</c:v>
                </c:pt>
                <c:pt idx="329">
                  <c:v>-32.90686954057734</c:v>
                </c:pt>
                <c:pt idx="330">
                  <c:v>-33.254450961946034</c:v>
                </c:pt>
                <c:pt idx="331">
                  <c:v>-33.601897119044011</c:v>
                </c:pt>
                <c:pt idx="332">
                  <c:v>-33.949212984972384</c:v>
                </c:pt>
                <c:pt idx="333">
                  <c:v>-34.296403362102375</c:v>
                </c:pt>
                <c:pt idx="334">
                  <c:v>-34.643472886874804</c:v>
                </c:pt>
                <c:pt idx="335">
                  <c:v>-34.990426034567655</c:v>
                </c:pt>
                <c:pt idx="336">
                  <c:v>-35.337267124018645</c:v>
                </c:pt>
                <c:pt idx="337">
                  <c:v>-35.684000322292064</c:v>
                </c:pt>
                <c:pt idx="338">
                  <c:v>-36.030629649281863</c:v>
                </c:pt>
                <c:pt idx="339">
                  <c:v>-36.377158982242861</c:v>
                </c:pt>
                <c:pt idx="340">
                  <c:v>-36.723592060243746</c:v>
                </c:pt>
                <c:pt idx="341">
                  <c:v>-37.069932488537106</c:v>
                </c:pt>
                <c:pt idx="342">
                  <c:v>-37.416183742841341</c:v>
                </c:pt>
                <c:pt idx="343">
                  <c:v>-37.762349173531639</c:v>
                </c:pt>
                <c:pt idx="344">
                  <c:v>-38.108432009736461</c:v>
                </c:pt>
                <c:pt idx="345">
                  <c:v>-38.45443536333854</c:v>
                </c:pt>
                <c:pt idx="346">
                  <c:v>-38.800362232877447</c:v>
                </c:pt>
                <c:pt idx="347">
                  <c:v>-39.146215507354029</c:v>
                </c:pt>
                <c:pt idx="348">
                  <c:v>-39.491997969935269</c:v>
                </c:pt>
                <c:pt idx="349">
                  <c:v>-39.837712301559712</c:v>
                </c:pt>
                <c:pt idx="350">
                  <c:v>-40.183361084443455</c:v>
                </c:pt>
                <c:pt idx="351">
                  <c:v>-40.528946805488047</c:v>
                </c:pt>
                <c:pt idx="352">
                  <c:v>-40.874471859589164</c:v>
                </c:pt>
                <c:pt idx="353">
                  <c:v>-41.21993855284957</c:v>
                </c:pt>
                <c:pt idx="354">
                  <c:v>-41.565349105695162</c:v>
                </c:pt>
                <c:pt idx="355">
                  <c:v>-41.910705655897154</c:v>
                </c:pt>
                <c:pt idx="356">
                  <c:v>-42.256010261500954</c:v>
                </c:pt>
                <c:pt idx="357">
                  <c:v>-42.601264903663953</c:v>
                </c:pt>
                <c:pt idx="358">
                  <c:v>-42.946471489403265</c:v>
                </c:pt>
                <c:pt idx="359">
                  <c:v>-43.291631854256217</c:v>
                </c:pt>
                <c:pt idx="360">
                  <c:v>-43.636747764854348</c:v>
                </c:pt>
                <c:pt idx="361">
                  <c:v>-43.981820921413792</c:v>
                </c:pt>
                <c:pt idx="362">
                  <c:v>-44.326852960143469</c:v>
                </c:pt>
                <c:pt idx="363">
                  <c:v>-44.671845455573269</c:v>
                </c:pt>
                <c:pt idx="364">
                  <c:v>-45.01679992280436</c:v>
                </c:pt>
                <c:pt idx="365">
                  <c:v>-45.361717819683271</c:v>
                </c:pt>
                <c:pt idx="366">
                  <c:v>-45.706600548902387</c:v>
                </c:pt>
                <c:pt idx="367">
                  <c:v>-46.051449460028316</c:v>
                </c:pt>
                <c:pt idx="368">
                  <c:v>-46.39626585146047</c:v>
                </c:pt>
                <c:pt idx="369">
                  <c:v>-46.741050972321744</c:v>
                </c:pt>
                <c:pt idx="370">
                  <c:v>-47.08580602428335</c:v>
                </c:pt>
                <c:pt idx="371">
                  <c:v>-47.430532163325772</c:v>
                </c:pt>
                <c:pt idx="372">
                  <c:v>-47.775230501437548</c:v>
                </c:pt>
                <c:pt idx="373">
                  <c:v>-48.11990210825428</c:v>
                </c:pt>
                <c:pt idx="374">
                  <c:v>-48.464548012638986</c:v>
                </c:pt>
                <c:pt idx="375">
                  <c:v>-48.809169204206704</c:v>
                </c:pt>
                <c:pt idx="376">
                  <c:v>-49.153766634793847</c:v>
                </c:pt>
                <c:pt idx="377">
                  <c:v>-49.498341219874817</c:v>
                </c:pt>
                <c:pt idx="378">
                  <c:v>-49.842893839928266</c:v>
                </c:pt>
                <c:pt idx="379">
                  <c:v>-50.187425341752892</c:v>
                </c:pt>
                <c:pt idx="380">
                  <c:v>-50.531936539736208</c:v>
                </c:pt>
                <c:pt idx="381">
                  <c:v>-50.876428217076068</c:v>
                </c:pt>
                <c:pt idx="382">
                  <c:v>-51.220901126959511</c:v>
                </c:pt>
                <c:pt idx="383">
                  <c:v>-51.5653559936964</c:v>
                </c:pt>
                <c:pt idx="384">
                  <c:v>-51.909793513812261</c:v>
                </c:pt>
              </c:numCache>
            </c:numRef>
          </c:yVal>
          <c:smooth val="0"/>
          <c:extLst>
            <c:ext xmlns:c16="http://schemas.microsoft.com/office/drawing/2014/chart" uri="{C3380CC4-5D6E-409C-BE32-E72D297353CC}">
              <c16:uniqueId val="{00000004-B8FD-4C0B-A2B1-04EFD481E546}"/>
            </c:ext>
          </c:extLst>
        </c:ser>
        <c:ser>
          <c:idx val="5"/>
          <c:order val="5"/>
          <c:spPr>
            <a:ln w="19050">
              <a:solidFill>
                <a:schemeClr val="accent1"/>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'2024-05-17'!$P$40:$P$424</c:f>
              <c:numCache>
                <c:formatCode>General</c:formatCode>
                <c:ptCount val="385"/>
                <c:pt idx="0">
                  <c:v>7.5504902873755101E-4</c:v>
                </c:pt>
                <c:pt idx="1">
                  <c:v>7.8555401605017654E-4</c:v>
                </c:pt>
                <c:pt idx="2">
                  <c:v>8.1729148786011075E-4</c:v>
                </c:pt>
                <c:pt idx="3">
                  <c:v>8.5031124337694595E-4</c:v>
                </c:pt>
                <c:pt idx="4">
                  <c:v>8.8466509417074041E-4</c:v>
                </c:pt>
                <c:pt idx="5">
                  <c:v>9.2040694579496288E-4</c:v>
                </c:pt>
                <c:pt idx="6">
                  <c:v>9.5759288214944426E-4</c:v>
                </c:pt>
                <c:pt idx="7">
                  <c:v>9.962812535718056E-4</c:v>
                </c:pt>
                <c:pt idx="8">
                  <c:v>1.036532768777939E-3</c:v>
                </c:pt>
                <c:pt idx="9">
                  <c:v>1.078410589530146E-3</c:v>
                </c:pt>
                <c:pt idx="10">
                  <c:v>1.121980430723959E-3</c:v>
                </c:pt>
                <c:pt idx="11">
                  <c:v>1.1673106627356651E-3</c:v>
                </c:pt>
                <c:pt idx="12">
                  <c:v>1.2144724193230328E-3</c:v>
                </c:pt>
                <c:pt idx="13">
                  <c:v>1.2635397092053973E-3</c:v>
                </c:pt>
                <c:pt idx="14">
                  <c:v>1.3145895322800717E-3</c:v>
                </c:pt>
                <c:pt idx="15">
                  <c:v>1.3677020005390689E-3</c:v>
                </c:pt>
                <c:pt idx="16">
                  <c:v>1.422960464089383E-3</c:v>
                </c:pt>
                <c:pt idx="17">
                  <c:v>1.4804516418160294E-3</c:v>
                </c:pt>
                <c:pt idx="18">
                  <c:v>1.5402657577657296E-3</c:v>
                </c:pt>
                <c:pt idx="19">
                  <c:v>1.6024966829829503E-3</c:v>
                </c:pt>
                <c:pt idx="20">
                  <c:v>1.6672420829984228E-3</c:v>
                </c:pt>
                <c:pt idx="21">
                  <c:v>1.7346035708133657E-3</c:v>
                </c:pt>
                <c:pt idx="22">
                  <c:v>1.8046868673569959E-3</c:v>
                </c:pt>
                <c:pt idx="23">
                  <c:v>1.8776019670040016E-3</c:v>
                </c:pt>
                <c:pt idx="24">
                  <c:v>1.9534633106400995E-3</c:v>
                </c:pt>
                <c:pt idx="25">
                  <c:v>2.0323899656435581E-3</c:v>
                </c:pt>
                <c:pt idx="26">
                  <c:v>2.1145058130025859E-3</c:v>
                </c:pt>
                <c:pt idx="27">
                  <c:v>2.1999397417322782E-3</c:v>
                </c:pt>
                <c:pt idx="28">
                  <c:v>2.2888258518303697E-3</c:v>
                </c:pt>
                <c:pt idx="29">
                  <c:v>2.3813036652868698E-3</c:v>
                </c:pt>
                <c:pt idx="30">
                  <c:v>2.4775183447625828E-3</c:v>
                </c:pt>
                <c:pt idx="31">
                  <c:v>2.5776209226726996E-3</c:v>
                </c:pt>
                <c:pt idx="32">
                  <c:v>2.6817685380143537E-3</c:v>
                </c:pt>
                <c:pt idx="33">
                  <c:v>2.7901246840261835E-3</c:v>
                </c:pt>
                <c:pt idx="34">
                  <c:v>2.9028594650994375E-3</c:v>
                </c:pt>
                <c:pt idx="35">
                  <c:v>3.0201498642594467E-3</c:v>
                </c:pt>
                <c:pt idx="36">
                  <c:v>3.1421800219995854E-3</c:v>
                </c:pt>
                <c:pt idx="37">
                  <c:v>3.2691415256045687E-3</c:v>
                </c:pt>
                <c:pt idx="38">
                  <c:v>3.4012337108890217E-3</c:v>
                </c:pt>
                <c:pt idx="39">
                  <c:v>3.5386639757970097E-3</c:v>
                </c:pt>
                <c:pt idx="40">
                  <c:v>3.6816481071678428E-3</c:v>
                </c:pt>
                <c:pt idx="41">
                  <c:v>3.8304106198575869E-3</c:v>
                </c:pt>
                <c:pt idx="42">
                  <c:v>3.9851851106666681E-3</c:v>
                </c:pt>
                <c:pt idx="43">
                  <c:v>4.1462146263282944E-3</c:v>
                </c:pt>
                <c:pt idx="44">
                  <c:v>4.3137520457289932E-3</c:v>
                </c:pt>
                <c:pt idx="45">
                  <c:v>4.4880604788174955E-3</c:v>
                </c:pt>
                <c:pt idx="46">
                  <c:v>4.6694136807473108E-3</c:v>
                </c:pt>
                <c:pt idx="47">
                  <c:v>4.8580964835153867E-3</c:v>
                </c:pt>
                <c:pt idx="48">
                  <c:v>5.0544052446722856E-3</c:v>
                </c:pt>
                <c:pt idx="49">
                  <c:v>5.2586483145300117E-3</c:v>
                </c:pt>
                <c:pt idx="50">
                  <c:v>5.471146522221788E-3</c:v>
                </c:pt>
                <c:pt idx="51">
                  <c:v>5.6922336820916537E-3</c:v>
                </c:pt>
                <c:pt idx="52">
                  <c:v>5.9222571194126779E-3</c:v>
                </c:pt>
                <c:pt idx="53">
                  <c:v>6.1615782190231859E-3</c:v>
                </c:pt>
                <c:pt idx="54">
                  <c:v>6.410572995238571E-3</c:v>
                </c:pt>
                <c:pt idx="55">
                  <c:v>6.6696326854139391E-3</c:v>
                </c:pt>
                <c:pt idx="56">
                  <c:v>6.939164367671646E-3</c:v>
                </c:pt>
                <c:pt idx="57">
                  <c:v>7.2195916034701688E-3</c:v>
                </c:pt>
                <c:pt idx="58">
                  <c:v>7.5113551070090639E-3</c:v>
                </c:pt>
                <c:pt idx="59">
                  <c:v>7.8149134413292853E-3</c:v>
                </c:pt>
                <c:pt idx="60">
                  <c:v>8.1307437428235659E-3</c:v>
                </c:pt>
                <c:pt idx="61">
                  <c:v>8.4593424760882607E-3</c:v>
                </c:pt>
                <c:pt idx="62">
                  <c:v>8.8012262184782412E-3</c:v>
                </c:pt>
                <c:pt idx="63">
                  <c:v>9.1569324777096336E-3</c:v>
                </c:pt>
                <c:pt idx="64">
                  <c:v>9.5270205420763376E-3</c:v>
                </c:pt>
                <c:pt idx="65">
                  <c:v>9.9120723659669938E-3</c:v>
                </c:pt>
                <c:pt idx="66">
                  <c:v>1.0312693491296522E-2</c:v>
                </c:pt>
                <c:pt idx="67">
                  <c:v>1.072951400704631E-2</c:v>
                </c:pt>
                <c:pt idx="68">
                  <c:v>1.1163189547389998E-2</c:v>
                </c:pt>
                <c:pt idx="69">
                  <c:v>1.1614402331589162E-2</c:v>
                </c:pt>
                <c:pt idx="70">
                  <c:v>1.2083862245481587E-2</c:v>
                </c:pt>
                <c:pt idx="71">
                  <c:v>1.2572307968617863E-2</c:v>
                </c:pt>
                <c:pt idx="72">
                  <c:v>1.3080508146275137E-2</c:v>
                </c:pt>
                <c:pt idx="73">
                  <c:v>1.3609262610487784E-2</c:v>
                </c:pt>
                <c:pt idx="74">
                  <c:v>1.4159403651220235E-2</c:v>
                </c:pt>
                <c:pt idx="75">
                  <c:v>1.4731797339201411E-2</c:v>
                </c:pt>
                <c:pt idx="76">
                  <c:v>1.5327344903786422E-2</c:v>
                </c:pt>
                <c:pt idx="77">
                  <c:v>1.5946984167518757E-2</c:v>
                </c:pt>
                <c:pt idx="78">
                  <c:v>1.6591691039205755E-2</c:v>
                </c:pt>
                <c:pt idx="79">
                  <c:v>1.7262481069206182E-2</c:v>
                </c:pt>
                <c:pt idx="80">
                  <c:v>1.796041106884505E-2</c:v>
                </c:pt>
                <c:pt idx="81">
                  <c:v>1.8686580796276945E-2</c:v>
                </c:pt>
                <c:pt idx="82">
                  <c:v>1.9442134712375402E-2</c:v>
                </c:pt>
                <c:pt idx="83">
                  <c:v>2.022826380924516E-2</c:v>
                </c:pt>
                <c:pt idx="84">
                  <c:v>2.1046207514607403E-2</c:v>
                </c:pt>
                <c:pt idx="85">
                  <c:v>2.1897255674511538E-2</c:v>
                </c:pt>
                <c:pt idx="86">
                  <c:v>2.2782750619343074E-2</c:v>
                </c:pt>
                <c:pt idx="87">
                  <c:v>2.3704089314595264E-2</c:v>
                </c:pt>
                <c:pt idx="88">
                  <c:v>2.4662725601878804E-2</c:v>
                </c:pt>
                <c:pt idx="89">
                  <c:v>2.5660172532793277E-2</c:v>
                </c:pt>
                <c:pt idx="90">
                  <c:v>2.6698004800307075E-2</c:v>
                </c:pt>
                <c:pt idx="91">
                  <c:v>2.7777861271394616E-2</c:v>
                </c:pt>
                <c:pt idx="92">
                  <c:v>2.8901447625746968E-2</c:v>
                </c:pt>
                <c:pt idx="93">
                  <c:v>3.0070539104641889E-2</c:v>
                </c:pt>
                <c:pt idx="94">
                  <c:v>3.1286983375098797E-2</c:v>
                </c:pt>
                <c:pt idx="95">
                  <c:v>3.2552703514310229E-2</c:v>
                </c:pt>
                <c:pt idx="96">
                  <c:v>3.3869701119265065E-2</c:v>
                </c:pt>
                <c:pt idx="97">
                  <c:v>3.5240059547183525E-2</c:v>
                </c:pt>
                <c:pt idx="98">
                  <c:v>3.6665947293030396E-2</c:v>
                </c:pt>
                <c:pt idx="99">
                  <c:v>3.8149621508595112E-2</c:v>
                </c:pt>
                <c:pt idx="100">
                  <c:v>3.9693431671543593E-2</c:v>
                </c:pt>
                <c:pt idx="101">
                  <c:v>4.1299823409096693E-2</c:v>
                </c:pt>
                <c:pt idx="102">
                  <c:v>4.2971342484025482E-2</c:v>
                </c:pt>
                <c:pt idx="103">
                  <c:v>4.4710638950338472E-2</c:v>
                </c:pt>
                <c:pt idx="104">
                  <c:v>4.6520471486171583E-2</c:v>
                </c:pt>
                <c:pt idx="105">
                  <c:v>4.8403711910899837E-2</c:v>
                </c:pt>
                <c:pt idx="106">
                  <c:v>5.0363349895836712E-2</c:v>
                </c:pt>
                <c:pt idx="107">
                  <c:v>5.2402497877130694E-2</c:v>
                </c:pt>
                <c:pt idx="108">
                  <c:v>5.4524396179068985E-2</c:v>
                </c:pt>
                <c:pt idx="109">
                  <c:v>5.6732418358203911E-2</c:v>
                </c:pt>
                <c:pt idx="110">
                  <c:v>5.9030076778326175E-2</c:v>
                </c:pt>
                <c:pt idx="111">
                  <c:v>6.1421028425978318E-2</c:v>
                </c:pt>
                <c:pt idx="112">
                  <c:v>6.390908097897488E-2</c:v>
                </c:pt>
                <c:pt idx="113">
                  <c:v>6.6498199137889194E-2</c:v>
                </c:pt>
                <c:pt idx="114">
                  <c:v>6.9192511234038523E-2</c:v>
                </c:pt>
                <c:pt idx="115">
                  <c:v>7.1996316126626853E-2</c:v>
                </c:pt>
                <c:pt idx="116">
                  <c:v>7.4914090401358768E-2</c:v>
                </c:pt>
                <c:pt idx="117">
                  <c:v>7.7950495886294963E-2</c:v>
                </c:pt>
                <c:pt idx="118">
                  <c:v>8.1110387499344128E-2</c:v>
                </c:pt>
                <c:pt idx="119">
                  <c:v>8.4398821441692765E-2</c:v>
                </c:pt>
                <c:pt idx="120">
                  <c:v>8.7821063756527581E-2</c:v>
                </c:pt>
                <c:pt idx="121">
                  <c:v>9.1382599267970391E-2</c:v>
                </c:pt>
                <c:pt idx="122">
                  <c:v>9.5089140919159432E-2</c:v>
                </c:pt>
                <c:pt idx="123">
                  <c:v>9.8946639529893507E-2</c:v>
                </c:pt>
                <c:pt idx="124">
                  <c:v>0.10296129399290303</c:v>
                </c:pt>
                <c:pt idx="125">
                  <c:v>0.10713956193074865</c:v>
                </c:pt>
                <c:pt idx="126">
                  <c:v>0.11148817083628788</c:v>
                </c:pt>
                <c:pt idx="127">
                  <c:v>0.11601412971994041</c:v>
                </c:pt>
                <c:pt idx="128">
                  <c:v>0.12072474128943617</c:v>
                </c:pt>
                <c:pt idx="129">
                  <c:v>0.12562761468902936</c:v>
                </c:pt>
                <c:pt idx="130">
                  <c:v>0.13073067882564748</c:v>
                </c:pt>
                <c:pt idx="131">
                  <c:v>0.13604219631191153</c:v>
                </c:pt>
                <c:pt idx="132">
                  <c:v>0.14157077805810328</c:v>
                </c:pt>
                <c:pt idx="133">
                  <c:v>0.14732539854543458</c:v>
                </c:pt>
                <c:pt idx="134">
                  <c:v>0.15331541181671865</c:v>
                </c:pt>
                <c:pt idx="135">
                  <c:v>0.15955056822131147</c:v>
                </c:pt>
                <c:pt idx="136">
                  <c:v>0.16604103195355466</c:v>
                </c:pt>
                <c:pt idx="137">
                  <c:v>0.17279739942721983</c:v>
                </c:pt>
                <c:pt idx="138">
                  <c:v>0.17983071852953664</c:v>
                </c:pt>
                <c:pt idx="139">
                  <c:v>0.18715250880265438</c:v>
                </c:pt>
                <c:pt idx="140">
                  <c:v>0.19477478260144343</c:v>
                </c:pt>
                <c:pt idx="141">
                  <c:v>0.20271006728129567</c:v>
                </c:pt>
                <c:pt idx="142">
                  <c:v>0.21097142847157996</c:v>
                </c:pt>
                <c:pt idx="143">
                  <c:v>0.21957249449446647</c:v>
                </c:pt>
                <c:pt idx="144">
                  <c:v>0.22852748199253742</c:v>
                </c:pt>
                <c:pt idx="145">
                  <c:v>0.23785122283223256</c:v>
                </c:pt>
                <c:pt idx="146">
                  <c:v>0.24755919235439788</c:v>
                </c:pt>
                <c:pt idx="147">
                  <c:v>0.25766753904865203</c:v>
                </c:pt>
                <c:pt idx="148">
                  <c:v>0.26819311573079602</c:v>
                </c:pt>
                <c:pt idx="149">
                  <c:v>0.27915351231128782</c:v>
                </c:pt>
                <c:pt idx="150">
                  <c:v>0.29056709024404581</c:v>
                </c:pt>
                <c:pt idx="151">
                  <c:v>0.30245301875358988</c:v>
                </c:pt>
                <c:pt idx="152">
                  <c:v>0.31483131294479549</c:v>
                </c:pt>
                <c:pt idx="153">
                  <c:v>0.32772287390369464</c:v>
                </c:pt>
                <c:pt idx="154">
                  <c:v>0.34114953090762656</c:v>
                </c:pt>
                <c:pt idx="155">
                  <c:v>0.35513408586883188</c:v>
                </c:pt>
                <c:pt idx="156">
                  <c:v>0.36970036014468793</c:v>
                </c:pt>
                <c:pt idx="157">
                  <c:v>0.38487324385493049</c:v>
                </c:pt>
                <c:pt idx="158">
                  <c:v>0.40067874785694635</c:v>
                </c:pt>
                <c:pt idx="159">
                  <c:v>0.41714405853809783</c:v>
                </c:pt>
                <c:pt idx="160">
                  <c:v>0.43429759559556369</c:v>
                </c:pt>
                <c:pt idx="161">
                  <c:v>0.45216907298354869</c:v>
                </c:pt>
                <c:pt idx="162">
                  <c:v>0.47078956321971965</c:v>
                </c:pt>
                <c:pt idx="163">
                  <c:v>0.4901915652545546</c:v>
                </c:pt>
                <c:pt idx="164">
                  <c:v>0.5104090761183756</c:v>
                </c:pt>
                <c:pt idx="165">
                  <c:v>0.5314776665747738</c:v>
                </c:pt>
                <c:pt idx="166">
                  <c:v>0.55343456102129029</c:v>
                </c:pt>
                <c:pt idx="167">
                  <c:v>0.57631872189204647</c:v>
                </c:pt>
                <c:pt idx="168">
                  <c:v>0.60017093882985206</c:v>
                </c:pt>
                <c:pt idx="169">
                  <c:v>0.62503392290985016</c:v>
                </c:pt>
                <c:pt idx="170">
                  <c:v>0.65095240620756556</c:v>
                </c:pt>
                <c:pt idx="171">
                  <c:v>0.67797324702032724</c:v>
                </c:pt>
                <c:pt idx="172">
                  <c:v>0.70614554105880112</c:v>
                </c:pt>
                <c:pt idx="173">
                  <c:v>0.73552073893774006</c:v>
                </c:pt>
                <c:pt idx="174">
                  <c:v>0.76615277030190954</c:v>
                </c:pt>
                <c:pt idx="175">
                  <c:v>0.79809817492811419</c:v>
                </c:pt>
                <c:pt idx="176">
                  <c:v>0.8314162411437529</c:v>
                </c:pt>
                <c:pt idx="177">
                  <c:v>0.86616915189908494</c:v>
                </c:pt>
                <c:pt idx="178">
                  <c:v>0.90242213881603039</c:v>
                </c:pt>
                <c:pt idx="179">
                  <c:v>0.94024364451569031</c:v>
                </c:pt>
                <c:pt idx="180">
                  <c:v>0.97970549349135971</c:v>
                </c:pt>
                <c:pt idx="181">
                  <c:v>1.0208830717453128</c:v>
                </c:pt>
                <c:pt idx="182">
                  <c:v>1.0638555153363751</c:v>
                </c:pt>
                <c:pt idx="183">
                  <c:v>1.1087059078882602</c:v>
                </c:pt>
                <c:pt idx="184">
                  <c:v>1.1555214869830284</c:v>
                </c:pt>
                <c:pt idx="185">
                  <c:v>1.2043938591901628</c:v>
                </c:pt>
                <c:pt idx="186">
                  <c:v>1.2554192232619803</c:v>
                </c:pt>
                <c:pt idx="187">
                  <c:v>1.3086986007343258</c:v>
                </c:pt>
                <c:pt idx="188">
                  <c:v>1.3643380728003023</c:v>
                </c:pt>
                <c:pt idx="189">
                  <c:v>1.4224490218441599</c:v>
                </c:pt>
                <c:pt idx="190">
                  <c:v>1.483148375406369</c:v>
                </c:pt>
                <c:pt idx="191">
                  <c:v>1.5465588495710532</c:v>
                </c:pt>
                <c:pt idx="192">
                  <c:v>1.6128091877624384</c:v>
                </c:pt>
                <c:pt idx="193">
                  <c:v>1.6820343896691523</c:v>
                </c:pt>
                <c:pt idx="194">
                  <c:v>1.7543759233955658</c:v>
                </c:pt>
                <c:pt idx="195">
                  <c:v>1.8299819118861147</c:v>
                </c:pt>
                <c:pt idx="196">
                  <c:v>1.9090072820576949</c:v>
                </c:pt>
                <c:pt idx="197">
                  <c:v>1.9916138617589387</c:v>
                </c:pt>
                <c:pt idx="198">
                  <c:v>2.0779704054636734</c:v>
                </c:pt>
                <c:pt idx="199">
                  <c:v>2.1682525242509749</c:v>
                </c:pt>
                <c:pt idx="200">
                  <c:v>2.2626424888180279</c:v>
                </c:pt>
                <c:pt idx="201">
                  <c:v>2.3613288656162923</c:v>
                </c:pt>
                <c:pt idx="202">
                  <c:v>2.4645059351933125</c:v>
                </c:pt>
                <c:pt idx="203">
                  <c:v>2.5723728278144424</c:v>
                </c:pt>
                <c:pt idx="204">
                  <c:v>2.6851322936287976</c:v>
                </c:pt>
                <c:pt idx="205">
                  <c:v>2.8029890020019317</c:v>
                </c:pt>
                <c:pt idx="206">
                  <c:v>2.926147235891615</c:v>
                </c:pt>
                <c:pt idx="207">
                  <c:v>3.0548078107189975</c:v>
                </c:pt>
                <c:pt idx="208">
                  <c:v>3.1891640011655458</c:v>
                </c:pt>
                <c:pt idx="209">
                  <c:v>3.3293962014339593</c:v>
                </c:pt>
                <c:pt idx="210">
                  <c:v>3.4756649721510398</c:v>
                </c:pt>
                <c:pt idx="211">
                  <c:v>3.6281020374540098</c:v>
                </c:pt>
                <c:pt idx="212">
                  <c:v>3.7867986862041336</c:v>
                </c:pt>
                <c:pt idx="213">
                  <c:v>3.9517908997622584</c:v>
                </c:pt>
                <c:pt idx="214">
                  <c:v>4.1230403753132592</c:v>
                </c:pt>
                <c:pt idx="215">
                  <c:v>4.3004104423088947</c:v>
                </c:pt>
                <c:pt idx="216">
                  <c:v>4.4836356916859765</c:v>
                </c:pt>
                <c:pt idx="217">
                  <c:v>4.672283977713577</c:v>
                </c:pt>
                <c:pt idx="218">
                  <c:v>4.8657093570732712</c:v>
                </c:pt>
                <c:pt idx="219">
                  <c:v>5.0629945799613623</c:v>
                </c:pt>
                <c:pt idx="220">
                  <c:v>5.2628820756535966</c:v>
                </c:pt>
                <c:pt idx="221">
                  <c:v>5.4636931822666259</c:v>
                </c:pt>
                <c:pt idx="222">
                  <c:v>5.6632369441379762</c:v>
                </c:pt>
                <c:pt idx="223">
                  <c:v>5.8587125049978761</c:v>
                </c:pt>
                <c:pt idx="224">
                  <c:v>6.046613343319871</c:v>
                </c:pt>
                <c:pt idx="225">
                  <c:v>6.2226475617070651</c:v>
                </c:pt>
                <c:pt idx="226">
                  <c:v>6.3816959054897859</c:v>
                </c:pt>
                <c:pt idx="227">
                  <c:v>6.5178368857374034</c:v>
                </c:pt>
                <c:pt idx="228">
                  <c:v>6.6244734462625035</c:v>
                </c:pt>
                <c:pt idx="229">
                  <c:v>6.6945933232791077</c:v>
                </c:pt>
                <c:pt idx="230">
                  <c:v>6.7211799819260225</c:v>
                </c:pt>
                <c:pt idx="231">
                  <c:v>6.6977592352141784</c:v>
                </c:pt>
                <c:pt idx="232">
                  <c:v>6.6190216270946305</c:v>
                </c:pt>
                <c:pt idx="233">
                  <c:v>6.481416149625753</c:v>
                </c:pt>
                <c:pt idx="234">
                  <c:v>6.2835887568301469</c:v>
                </c:pt>
                <c:pt idx="235">
                  <c:v>6.0265582600659009</c:v>
                </c:pt>
                <c:pt idx="236">
                  <c:v>5.7135835354093256</c:v>
                </c:pt>
                <c:pt idx="237">
                  <c:v>5.3497569752464003</c:v>
                </c:pt>
                <c:pt idx="238">
                  <c:v>4.9414251362722919</c:v>
                </c:pt>
                <c:pt idx="239">
                  <c:v>4.4955631904656617</c:v>
                </c:pt>
                <c:pt idx="240">
                  <c:v>4.0192126818269474</c:v>
                </c:pt>
                <c:pt idx="241">
                  <c:v>3.519049351764167</c:v>
                </c:pt>
                <c:pt idx="242">
                  <c:v>3.0011017474811759</c:v>
                </c:pt>
                <c:pt idx="243">
                  <c:v>2.4706072361564866</c:v>
                </c:pt>
                <c:pt idx="244">
                  <c:v>1.9319745379368656</c:v>
                </c:pt>
                <c:pt idx="245">
                  <c:v>1.3888180851096708</c:v>
                </c:pt>
                <c:pt idx="246">
                  <c:v>0.84403385664437047</c:v>
                </c:pt>
                <c:pt idx="247">
                  <c:v>0.29989388055423566</c:v>
                </c:pt>
                <c:pt idx="248">
                  <c:v>-0.24185579772829674</c:v>
                </c:pt>
                <c:pt idx="249">
                  <c:v>-0.77990267102874322</c:v>
                </c:pt>
                <c:pt idx="250">
                  <c:v>-1.3132853800268374</c:v>
                </c:pt>
                <c:pt idx="251">
                  <c:v>-1.8413230080959808</c:v>
                </c:pt>
                <c:pt idx="252">
                  <c:v>-2.3635559812068077</c:v>
                </c:pt>
                <c:pt idx="253">
                  <c:v>-2.8796975955543029</c:v>
                </c:pt>
                <c:pt idx="254">
                  <c:v>-3.3895948136440062</c:v>
                </c:pt>
                <c:pt idx="255">
                  <c:v>-3.8931968892684803</c:v>
                </c:pt>
                <c:pt idx="256">
                  <c:v>-4.390530462226093</c:v>
                </c:pt>
                <c:pt idx="257">
                  <c:v>-4.8816799177059709</c:v>
                </c:pt>
                <c:pt idx="258">
                  <c:v>-5.3667719824957816</c:v>
                </c:pt>
                <c:pt idx="259">
                  <c:v>-5.845963703446678</c:v>
                </c:pt>
                <c:pt idx="260">
                  <c:v>-6.3194331100199754</c:v>
                </c:pt>
                <c:pt idx="261">
                  <c:v>-6.7873719974429845</c:v>
                </c:pt>
                <c:pt idx="262">
                  <c:v>-7.2499803796408386</c:v>
                </c:pt>
                <c:pt idx="263">
                  <c:v>-7.7074622534432313</c:v>
                </c:pt>
                <c:pt idx="264">
                  <c:v>-8.1600223902158433</c:v>
                </c:pt>
                <c:pt idx="265">
                  <c:v>-8.6078639308640348</c:v>
                </c:pt>
                <c:pt idx="266">
                  <c:v>-9.0511866077236718</c:v>
                </c:pt>
                <c:pt idx="267">
                  <c:v>-9.4901854545212032</c:v>
                </c:pt>
                <c:pt idx="268">
                  <c:v>-9.9250498953298703</c:v>
                </c:pt>
                <c:pt idx="269">
                  <c:v>-10.355963126872972</c:v>
                </c:pt>
                <c:pt idx="270">
                  <c:v>-10.783101726957474</c:v>
                </c:pt>
                <c:pt idx="271">
                  <c:v>-11.206635436322605</c:v>
                </c:pt>
                <c:pt idx="272">
                  <c:v>-11.626727072577527</c:v>
                </c:pt>
                <c:pt idx="273">
                  <c:v>-12.043532543859872</c:v>
                </c:pt>
                <c:pt idx="274">
                  <c:v>-12.45720093689695</c:v>
                </c:pt>
                <c:pt idx="275">
                  <c:v>-12.867874659683485</c:v>
                </c:pt>
                <c:pt idx="276">
                  <c:v>-13.275689623356419</c:v>
                </c:pt>
                <c:pt idx="277">
                  <c:v>-13.680775451273579</c:v>
                </c:pt>
                <c:pt idx="278">
                  <c:v>-14.083255706007067</c:v>
                </c:pt>
                <c:pt idx="279">
                  <c:v>-14.483248127087169</c:v>
                </c:pt>
                <c:pt idx="280">
                  <c:v>-14.880864874005484</c:v>
                </c:pt>
                <c:pt idx="281">
                  <c:v>-15.276212770302875</c:v>
                </c:pt>
                <c:pt idx="282">
                  <c:v>-15.669393545603148</c:v>
                </c:pt>
                <c:pt idx="283">
                  <c:v>-16.060504073263637</c:v>
                </c:pt>
                <c:pt idx="284">
                  <c:v>-16.449636601951433</c:v>
                </c:pt>
                <c:pt idx="285">
                  <c:v>-16.836878979951049</c:v>
                </c:pt>
                <c:pt idx="286">
                  <c:v>-17.222314871394499</c:v>
                </c:pt>
                <c:pt idx="287">
                  <c:v>-17.606023963907496</c:v>
                </c:pt>
                <c:pt idx="288">
                  <c:v>-17.988082167396215</c:v>
                </c:pt>
                <c:pt idx="289">
                  <c:v>-18.368561803873583</c:v>
                </c:pt>
                <c:pt idx="290">
                  <c:v>-18.747531788361599</c:v>
                </c:pt>
                <c:pt idx="291">
                  <c:v>-19.12505780100491</c:v>
                </c:pt>
                <c:pt idx="292">
                  <c:v>-19.501202450603174</c:v>
                </c:pt>
                <c:pt idx="293">
                  <c:v>-19.876025429824555</c:v>
                </c:pt>
                <c:pt idx="294">
                  <c:v>-20.249583662397981</c:v>
                </c:pt>
                <c:pt idx="295">
                  <c:v>-20.621931442604733</c:v>
                </c:pt>
                <c:pt idx="296">
                  <c:v>-20.993120567404532</c:v>
                </c:pt>
                <c:pt idx="297">
                  <c:v>-21.363200461537023</c:v>
                </c:pt>
                <c:pt idx="298">
                  <c:v>-21.732218295939628</c:v>
                </c:pt>
                <c:pt idx="299">
                  <c:v>-22.100219099818691</c:v>
                </c:pt>
                <c:pt idx="300">
                  <c:v>-22.467245866703411</c:v>
                </c:pt>
                <c:pt idx="301">
                  <c:v>-22.833339654803009</c:v>
                </c:pt>
                <c:pt idx="302">
                  <c:v>-23.198539681974971</c:v>
                </c:pt>
                <c:pt idx="303">
                  <c:v>-23.562883415601462</c:v>
                </c:pt>
                <c:pt idx="304">
                  <c:v>-23.926406657656237</c:v>
                </c:pt>
                <c:pt idx="305">
                  <c:v>-24.289143625232757</c:v>
                </c:pt>
                <c:pt idx="306">
                  <c:v>-24.651127026789009</c:v>
                </c:pt>
                <c:pt idx="307">
                  <c:v>-25.012388134352669</c:v>
                </c:pt>
                <c:pt idx="308">
                  <c:v>-25.372956851916562</c:v>
                </c:pt>
                <c:pt idx="309">
                  <c:v>-25.732861780241198</c:v>
                </c:pt>
                <c:pt idx="310">
                  <c:v>-26.092130278269863</c:v>
                </c:pt>
                <c:pt idx="311">
                  <c:v>-26.45078852134969</c:v>
                </c:pt>
                <c:pt idx="312">
                  <c:v>-26.808861556439997</c:v>
                </c:pt>
                <c:pt idx="313">
                  <c:v>-27.166373354479866</c:v>
                </c:pt>
                <c:pt idx="314">
                  <c:v>-27.523346860075772</c:v>
                </c:pt>
                <c:pt idx="315">
                  <c:v>-27.879804038661021</c:v>
                </c:pt>
                <c:pt idx="316">
                  <c:v>-28.23576592126901</c:v>
                </c:pt>
                <c:pt idx="317">
                  <c:v>-28.591252647054496</c:v>
                </c:pt>
                <c:pt idx="318">
                  <c:v>-28.946283503688971</c:v>
                </c:pt>
                <c:pt idx="319">
                  <c:v>-29.300876965746994</c:v>
                </c:pt>
                <c:pt idx="320">
                  <c:v>-29.655050731196386</c:v>
                </c:pt>
                <c:pt idx="321">
                  <c:v>-30.008821756094854</c:v>
                </c:pt>
                <c:pt idx="322">
                  <c:v>-30.362206287592571</c:v>
                </c:pt>
                <c:pt idx="323">
                  <c:v>-30.715219895331771</c:v>
                </c:pt>
                <c:pt idx="324">
                  <c:v>-31.067877501330322</c:v>
                </c:pt>
                <c:pt idx="325">
                  <c:v>-31.420193408431384</c:v>
                </c:pt>
                <c:pt idx="326">
                  <c:v>-31.772181327394449</c:v>
                </c:pt>
                <c:pt idx="327">
                  <c:v>-32.123854402701156</c:v>
                </c:pt>
                <c:pt idx="328">
                  <c:v>-32.47522523714261</c:v>
                </c:pt>
                <c:pt idx="329">
                  <c:v>-32.826305915253108</c:v>
                </c:pt>
                <c:pt idx="330">
                  <c:v>-33.177108025648955</c:v>
                </c:pt>
                <c:pt idx="331">
                  <c:v>-33.527642682330743</c:v>
                </c:pt>
                <c:pt idx="332">
                  <c:v>-33.877920545000272</c:v>
                </c:pt>
                <c:pt idx="333">
                  <c:v>-34.227951838445136</c:v>
                </c:pt>
                <c:pt idx="334">
                  <c:v>-34.577746371035204</c:v>
                </c:pt>
                <c:pt idx="335">
                  <c:v>-34.927313552378088</c:v>
                </c:pt>
                <c:pt idx="336">
                  <c:v>-35.276662410175398</c:v>
                </c:pt>
                <c:pt idx="337">
                  <c:v>-35.62580160631817</c:v>
                </c:pt>
                <c:pt idx="338">
                  <c:v>-35.974739452260799</c:v>
                </c:pt>
                <c:pt idx="339">
                  <c:v>-36.323483923708125</c:v>
                </c:pt>
                <c:pt idx="340">
                  <c:v>-36.67204267464907</c:v>
                </c:pt>
                <c:pt idx="341">
                  <c:v>-37.020423050769452</c:v>
                </c:pt>
                <c:pt idx="342">
                  <c:v>-37.368632102272741</c:v>
                </c:pt>
                <c:pt idx="343">
                  <c:v>-37.71667659613837</c:v>
                </c:pt>
                <c:pt idx="344">
                  <c:v>-38.064563027843349</c:v>
                </c:pt>
                <c:pt idx="345">
                  <c:v>-38.412297632573917</c:v>
                </c:pt>
                <c:pt idx="346">
                  <c:v>-38.75988639594955</c:v>
                </c:pt>
                <c:pt idx="347">
                  <c:v>-39.1073350642843</c:v>
                </c:pt>
                <c:pt idx="348">
                  <c:v>-39.454649154405274</c:v>
                </c:pt>
                <c:pt idx="349">
                  <c:v>-39.801833963049759</c:v>
                </c:pt>
                <c:pt idx="350">
                  <c:v>-40.148894575860226</c:v>
                </c:pt>
                <c:pt idx="351">
                  <c:v>-40.495835875995652</c:v>
                </c:pt>
                <c:pt idx="352">
                  <c:v>-40.842662552376545</c:v>
                </c:pt>
                <c:pt idx="353">
                  <c:v>-41.18937910758099</c:v>
                </c:pt>
                <c:pt idx="354">
                  <c:v>-41.535989865406371</c:v>
                </c:pt>
                <c:pt idx="355">
                  <c:v>-41.882498978113077</c:v>
                </c:pt>
                <c:pt idx="356">
                  <c:v>-42.228910433363467</c:v>
                </c:pt>
                <c:pt idx="357">
                  <c:v>-42.575228060870394</c:v>
                </c:pt>
                <c:pt idx="358">
                  <c:v>-42.921455538767489</c:v>
                </c:pt>
                <c:pt idx="359">
                  <c:v>-43.267596399714577</c:v>
                </c:pt>
                <c:pt idx="360">
                  <c:v>-43.613654036748571</c:v>
                </c:pt>
                <c:pt idx="361">
                  <c:v>-43.959631708892132</c:v>
                </c:pt>
                <c:pt idx="362">
                  <c:v>-44.305532546530074</c:v>
                </c:pt>
                <c:pt idx="363">
                  <c:v>-44.651359556563868</c:v>
                </c:pt>
                <c:pt idx="364">
                  <c:v>-44.997115627353807</c:v>
                </c:pt>
                <c:pt idx="365">
                  <c:v>-45.342803533457932</c:v>
                </c:pt>
                <c:pt idx="366">
                  <c:v>-45.688425940176607</c:v>
                </c:pt>
                <c:pt idx="367">
                  <c:v>-46.033985407911175</c:v>
                </c:pt>
                <c:pt idx="368">
                  <c:v>-46.379484396344147</c:v>
                </c:pt>
                <c:pt idx="369">
                  <c:v>-46.724925268449311</c:v>
                </c:pt>
                <c:pt idx="370">
                  <c:v>-47.07031029433815</c:v>
                </c:pt>
                <c:pt idx="371">
                  <c:v>-47.415641654950321</c:v>
                </c:pt>
                <c:pt idx="372">
                  <c:v>-47.760921445594107</c:v>
                </c:pt>
                <c:pt idx="373">
                  <c:v>-48.106151679343618</c:v>
                </c:pt>
                <c:pt idx="374">
                  <c:v>-48.451334290298192</c:v>
                </c:pt>
                <c:pt idx="375">
                  <c:v>-48.796471136711013</c:v>
                </c:pt>
                <c:pt idx="376">
                  <c:v>-49.141564003990567</c:v>
                </c:pt>
                <c:pt idx="377">
                  <c:v>-49.486614607581501</c:v>
                </c:pt>
                <c:pt idx="378">
                  <c:v>-49.83162459573041</c:v>
                </c:pt>
                <c:pt idx="379">
                  <c:v>-50.176595552139318</c:v>
                </c:pt>
                <c:pt idx="380">
                  <c:v>-50.521528998513546</c:v>
                </c:pt>
                <c:pt idx="381">
                  <c:v>-50.866426397006805</c:v>
                </c:pt>
                <c:pt idx="382">
                  <c:v>-51.211289152569677</c:v>
                </c:pt>
                <c:pt idx="383">
                  <c:v>-51.556118615202806</c:v>
                </c:pt>
                <c:pt idx="384">
                  <c:v>-51.900916082120709</c:v>
                </c:pt>
              </c:numCache>
            </c:numRef>
          </c:yVal>
          <c:smooth val="0"/>
          <c:extLst>
            <c:ext xmlns:c16="http://schemas.microsoft.com/office/drawing/2014/chart" uri="{C3380CC4-5D6E-409C-BE32-E72D297353CC}">
              <c16:uniqueId val="{00000005-B8FD-4C0B-A2B1-04EFD481E546}"/>
            </c:ext>
          </c:extLst>
        </c:ser>
        <c:dLbls>
          <c:showLegendKey val="0"/>
          <c:showVal val="0"/>
          <c:showCatName val="0"/>
          <c:showSerName val="0"/>
          <c:showPercent val="0"/>
          <c:showBubbleSize val="0"/>
        </c:dLbls>
        <c:axId val="410980671"/>
        <c:axId val="410968671"/>
      </c:scatterChart>
      <c:valAx>
        <c:axId val="687084208"/>
        <c:scaling>
          <c:logBase val="10"/>
          <c:orientation val="minMax"/>
          <c:min val="10"/>
        </c:scaling>
        <c:delete val="0"/>
        <c:axPos val="b"/>
        <c:title>
          <c:tx>
            <c:rich>
              <a:bodyPr/>
              <a:lstStyle/>
              <a:p>
                <a:pPr>
                  <a:defRPr/>
                </a:pPr>
                <a:r>
                  <a:rPr lang="en-US" altLang="ja-JP" b="0">
                    <a:latin typeface="Arial" panose="020B0604020202020204" pitchFamily="34" charset="0"/>
                    <a:cs typeface="Arial" panose="020B0604020202020204" pitchFamily="34" charset="0"/>
                  </a:rPr>
                  <a:t>Frequency (Hz)</a:t>
                </a:r>
                <a:endParaRPr lang="ja-JP" altLang="en-US" b="0">
                  <a:latin typeface="Arial" panose="020B0604020202020204" pitchFamily="34" charset="0"/>
                  <a:cs typeface="Arial" panose="020B060402020202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419696"/>
        <c:crossesAt val="-60"/>
        <c:crossBetween val="midCat"/>
      </c:valAx>
      <c:valAx>
        <c:axId val="687419696"/>
        <c:scaling>
          <c:orientation val="minMax"/>
          <c:max val="20"/>
        </c:scaling>
        <c:delete val="0"/>
        <c:axPos val="l"/>
        <c:title>
          <c:tx>
            <c:rich>
              <a:bodyPr/>
              <a:lstStyle/>
              <a:p>
                <a:pPr>
                  <a:defRPr/>
                </a:pPr>
                <a:r>
                  <a:rPr lang="en-US" altLang="ja-JP" sz="1400" b="0"/>
                  <a:t>Gain (dB)</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084208"/>
        <c:crosses val="autoZero"/>
        <c:crossBetween val="midCat"/>
        <c:majorUnit val="20"/>
      </c:valAx>
      <c:valAx>
        <c:axId val="410968671"/>
        <c:scaling>
          <c:orientation val="minMax"/>
          <c:max val="20"/>
          <c:min val="-60"/>
        </c:scaling>
        <c:delete val="0"/>
        <c:axPos val="r"/>
        <c:numFmt formatCode="General" sourceLinked="1"/>
        <c:majorTickMark val="in"/>
        <c:minorTickMark val="in"/>
        <c:tickLblPos val="nextTo"/>
        <c:spPr>
          <a:ln w="19050">
            <a:solidFill>
              <a:schemeClr val="tx1"/>
            </a:solidFill>
          </a:ln>
        </c:spPr>
        <c:txPr>
          <a:bodyPr/>
          <a:lstStyle/>
          <a:p>
            <a:pPr>
              <a:defRPr>
                <a:solidFill>
                  <a:schemeClr val="bg1"/>
                </a:solidFill>
              </a:defRPr>
            </a:pPr>
            <a:endParaRPr lang="ja-JP"/>
          </a:p>
        </c:txPr>
        <c:crossAx val="410980671"/>
        <c:crosses val="max"/>
        <c:crossBetween val="midCat"/>
        <c:majorUnit val="20"/>
      </c:valAx>
      <c:valAx>
        <c:axId val="410980671"/>
        <c:scaling>
          <c:logBase val="10"/>
          <c:orientation val="minMax"/>
        </c:scaling>
        <c:delete val="1"/>
        <c:axPos val="b"/>
        <c:numFmt formatCode="General" sourceLinked="1"/>
        <c:majorTickMark val="out"/>
        <c:minorTickMark val="none"/>
        <c:tickLblPos val="nextTo"/>
        <c:crossAx val="410968671"/>
        <c:crosses val="autoZero"/>
        <c:crossBetween val="midCat"/>
      </c:valAx>
      <c:spPr>
        <a:ln w="19050">
          <a:solidFill>
            <a:schemeClr val="tx1"/>
          </a:solidFill>
        </a:ln>
      </c:spPr>
    </c:plotArea>
    <c:legend>
      <c:legendPos val="r"/>
      <c:legendEntry>
        <c:idx val="3"/>
        <c:delete val="1"/>
      </c:legendEntry>
      <c:legendEntry>
        <c:idx val="4"/>
        <c:delete val="1"/>
      </c:legendEntry>
      <c:legendEntry>
        <c:idx val="5"/>
        <c:delete val="1"/>
      </c:legendEntry>
      <c:layout>
        <c:manualLayout>
          <c:xMode val="edge"/>
          <c:yMode val="edge"/>
          <c:x val="0.25731158841488183"/>
          <c:y val="0.48536071716867502"/>
          <c:w val="0.18962130516653772"/>
          <c:h val="0.22600339836465433"/>
        </c:manualLayout>
      </c:layout>
      <c:overlay val="1"/>
      <c:spPr>
        <a:ln>
          <a:solidFill>
            <a:schemeClr val="tx1"/>
          </a:solidFill>
        </a:ln>
      </c:spPr>
      <c:txPr>
        <a:bodyPr/>
        <a:lstStyle/>
        <a:p>
          <a:pPr>
            <a:defRPr sz="1400">
              <a:latin typeface="Arial" panose="020B0604020202020204" pitchFamily="34" charset="0"/>
              <a:cs typeface="Arial"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'2024-05-17'!$B$4</c:f>
              <c:strCache>
                <c:ptCount val="1"/>
                <c:pt idx="0">
                  <c:v>ζ = 1.01</c:v>
                </c:pt>
              </c:strCache>
            </c:strRef>
          </c:tx>
          <c:spPr>
            <a:ln w="19050">
              <a:noFill/>
            </a:ln>
          </c:spPr>
          <c:marker>
            <c:symbol val="circle"/>
            <c:size val="5"/>
          </c:marker>
          <c:xVal>
            <c:numRef>
              <c:f>'2024-05-17'!$B$6:$B$17</c:f>
              <c:numCache>
                <c:formatCode>General</c:formatCode>
                <c:ptCount val="12"/>
                <c:pt idx="0">
                  <c:v>10</c:v>
                </c:pt>
                <c:pt idx="1">
                  <c:v>20</c:v>
                </c:pt>
                <c:pt idx="2">
                  <c:v>50</c:v>
                </c:pt>
                <c:pt idx="3">
                  <c:v>100</c:v>
                </c:pt>
                <c:pt idx="4">
                  <c:v>200</c:v>
                </c:pt>
                <c:pt idx="5">
                  <c:v>500</c:v>
                </c:pt>
                <c:pt idx="6">
                  <c:v>1000</c:v>
                </c:pt>
                <c:pt idx="7">
                  <c:v>1075</c:v>
                </c:pt>
                <c:pt idx="8">
                  <c:v>2000</c:v>
                </c:pt>
                <c:pt idx="9">
                  <c:v>5000</c:v>
                </c:pt>
                <c:pt idx="10">
                  <c:v>10000</c:v>
                </c:pt>
                <c:pt idx="11">
                  <c:v>20000</c:v>
                </c:pt>
              </c:numCache>
            </c:numRef>
          </c:xVal>
          <c:yVal>
            <c:numRef>
              <c:f>'2024-05-17'!$F$6:$F$17</c:f>
              <c:numCache>
                <c:formatCode>General</c:formatCode>
                <c:ptCount val="12"/>
                <c:pt idx="0">
                  <c:v>-2.5</c:v>
                </c:pt>
                <c:pt idx="1">
                  <c:v>-4.8</c:v>
                </c:pt>
                <c:pt idx="2">
                  <c:v>-8</c:v>
                </c:pt>
                <c:pt idx="3">
                  <c:v>-13</c:v>
                </c:pt>
                <c:pt idx="4">
                  <c:v>-25</c:v>
                </c:pt>
                <c:pt idx="5">
                  <c:v>-54</c:v>
                </c:pt>
                <c:pt idx="6">
                  <c:v>-85</c:v>
                </c:pt>
                <c:pt idx="7">
                  <c:v>-90</c:v>
                </c:pt>
                <c:pt idx="8">
                  <c:v>-119</c:v>
                </c:pt>
                <c:pt idx="9">
                  <c:v>-153</c:v>
                </c:pt>
                <c:pt idx="10">
                  <c:v>-170</c:v>
                </c:pt>
                <c:pt idx="11">
                  <c:v>-176</c:v>
                </c:pt>
              </c:numCache>
            </c:numRef>
          </c:yVal>
          <c:smooth val="0"/>
          <c:extLst>
            <c:ext xmlns:c16="http://schemas.microsoft.com/office/drawing/2014/chart" uri="{C3380CC4-5D6E-409C-BE32-E72D297353CC}">
              <c16:uniqueId val="{00000000-BB44-4F40-912C-BDC350EA4CC9}"/>
            </c:ext>
          </c:extLst>
        </c:ser>
        <c:ser>
          <c:idx val="2"/>
          <c:order val="1"/>
          <c:tx>
            <c:strRef>
              <c:f>'2024-05-17'!$I$4</c:f>
              <c:strCache>
                <c:ptCount val="1"/>
                <c:pt idx="0">
                  <c:v>ζ = 0.51</c:v>
                </c:pt>
              </c:strCache>
            </c:strRef>
          </c:tx>
          <c:spPr>
            <a:ln w="19050">
              <a:noFill/>
            </a:ln>
          </c:spPr>
          <c:marker>
            <c:symbol val="circle"/>
            <c:size val="5"/>
            <c:spPr>
              <a:solidFill>
                <a:schemeClr val="accent3"/>
              </a:solidFill>
              <a:ln>
                <a:solidFill>
                  <a:schemeClr val="accent3"/>
                </a:solidFill>
              </a:ln>
            </c:spPr>
          </c:marker>
          <c:xVal>
            <c:numRef>
              <c:f>'2024-05-17'!$I$6:$I$17</c:f>
              <c:numCache>
                <c:formatCode>General</c:formatCode>
                <c:ptCount val="12"/>
                <c:pt idx="0">
                  <c:v>10</c:v>
                </c:pt>
                <c:pt idx="1">
                  <c:v>20</c:v>
                </c:pt>
                <c:pt idx="2">
                  <c:v>50</c:v>
                </c:pt>
                <c:pt idx="3">
                  <c:v>100</c:v>
                </c:pt>
                <c:pt idx="4">
                  <c:v>200</c:v>
                </c:pt>
                <c:pt idx="5">
                  <c:v>500</c:v>
                </c:pt>
                <c:pt idx="6">
                  <c:v>1000</c:v>
                </c:pt>
                <c:pt idx="7">
                  <c:v>1041</c:v>
                </c:pt>
                <c:pt idx="8">
                  <c:v>2000</c:v>
                </c:pt>
                <c:pt idx="9">
                  <c:v>5000</c:v>
                </c:pt>
                <c:pt idx="10">
                  <c:v>10000</c:v>
                </c:pt>
                <c:pt idx="11">
                  <c:v>20000</c:v>
                </c:pt>
              </c:numCache>
            </c:numRef>
          </c:xVal>
          <c:yVal>
            <c:numRef>
              <c:f>'2024-05-17'!$M$6:$M$17</c:f>
              <c:numCache>
                <c:formatCode>General</c:formatCode>
                <c:ptCount val="12"/>
                <c:pt idx="0">
                  <c:v>-2.4</c:v>
                </c:pt>
                <c:pt idx="1">
                  <c:v>-3.2</c:v>
                </c:pt>
                <c:pt idx="2">
                  <c:v>-4.8</c:v>
                </c:pt>
                <c:pt idx="3">
                  <c:v>-7.7</c:v>
                </c:pt>
                <c:pt idx="4">
                  <c:v>-12.1</c:v>
                </c:pt>
                <c:pt idx="5">
                  <c:v>-32.799999999999997</c:v>
                </c:pt>
                <c:pt idx="6">
                  <c:v>-86.7</c:v>
                </c:pt>
                <c:pt idx="7">
                  <c:v>-90</c:v>
                </c:pt>
                <c:pt idx="8">
                  <c:v>-145</c:v>
                </c:pt>
                <c:pt idx="9">
                  <c:v>-169</c:v>
                </c:pt>
                <c:pt idx="10">
                  <c:v>-175</c:v>
                </c:pt>
                <c:pt idx="11">
                  <c:v>-179</c:v>
                </c:pt>
              </c:numCache>
            </c:numRef>
          </c:yVal>
          <c:smooth val="0"/>
          <c:extLst>
            <c:ext xmlns:c16="http://schemas.microsoft.com/office/drawing/2014/chart" uri="{C3380CC4-5D6E-409C-BE32-E72D297353CC}">
              <c16:uniqueId val="{00000001-BB44-4F40-912C-BDC350EA4CC9}"/>
            </c:ext>
          </c:extLst>
        </c:ser>
        <c:dLbls>
          <c:showLegendKey val="0"/>
          <c:showVal val="0"/>
          <c:showCatName val="0"/>
          <c:showSerName val="0"/>
          <c:showPercent val="0"/>
          <c:showBubbleSize val="0"/>
        </c:dLbls>
        <c:axId val="687084208"/>
        <c:axId val="687419696"/>
      </c:scatterChart>
      <c:scatterChart>
        <c:scatterStyle val="lineMarker"/>
        <c:varyColors val="0"/>
        <c:ser>
          <c:idx val="0"/>
          <c:order val="2"/>
          <c:tx>
            <c:strRef>
              <c:f>'2024-05-17'!$P$4</c:f>
              <c:strCache>
                <c:ptCount val="1"/>
                <c:pt idx="0">
                  <c:v>ζ = 0.24</c:v>
                </c:pt>
              </c:strCache>
            </c:strRef>
          </c:tx>
          <c:spPr>
            <a:ln w="19050">
              <a:noFill/>
            </a:ln>
          </c:spPr>
          <c:marker>
            <c:symbol val="circle"/>
            <c:size val="5"/>
          </c:marker>
          <c:xVal>
            <c:numRef>
              <c:f>'2024-05-17'!$P$6:$P$34</c:f>
              <c:numCache>
                <c:formatCode>General</c:formatCode>
                <c:ptCount val="29"/>
                <c:pt idx="0">
                  <c:v>10</c:v>
                </c:pt>
                <c:pt idx="1">
                  <c:v>20</c:v>
                </c:pt>
                <c:pt idx="2">
                  <c:v>50</c:v>
                </c:pt>
                <c:pt idx="3">
                  <c:v>100</c:v>
                </c:pt>
                <c:pt idx="4">
                  <c:v>200</c:v>
                </c:pt>
                <c:pt idx="5">
                  <c:v>300</c:v>
                </c:pt>
                <c:pt idx="6">
                  <c:v>400</c:v>
                </c:pt>
                <c:pt idx="7">
                  <c:v>500</c:v>
                </c:pt>
                <c:pt idx="8">
                  <c:v>600</c:v>
                </c:pt>
                <c:pt idx="9">
                  <c:v>700</c:v>
                </c:pt>
                <c:pt idx="10">
                  <c:v>800</c:v>
                </c:pt>
                <c:pt idx="11">
                  <c:v>900</c:v>
                </c:pt>
                <c:pt idx="12">
                  <c:v>1000</c:v>
                </c:pt>
                <c:pt idx="13">
                  <c:v>1100</c:v>
                </c:pt>
                <c:pt idx="14">
                  <c:v>1200</c:v>
                </c:pt>
                <c:pt idx="15">
                  <c:v>1300</c:v>
                </c:pt>
                <c:pt idx="16">
                  <c:v>1400</c:v>
                </c:pt>
                <c:pt idx="17">
                  <c:v>1500</c:v>
                </c:pt>
                <c:pt idx="18">
                  <c:v>1600</c:v>
                </c:pt>
                <c:pt idx="19">
                  <c:v>1700</c:v>
                </c:pt>
                <c:pt idx="20">
                  <c:v>1800</c:v>
                </c:pt>
                <c:pt idx="21">
                  <c:v>1900</c:v>
                </c:pt>
                <c:pt idx="22">
                  <c:v>2000</c:v>
                </c:pt>
                <c:pt idx="23">
                  <c:v>3000</c:v>
                </c:pt>
                <c:pt idx="24">
                  <c:v>4000</c:v>
                </c:pt>
                <c:pt idx="25">
                  <c:v>5000</c:v>
                </c:pt>
                <c:pt idx="26">
                  <c:v>7500</c:v>
                </c:pt>
                <c:pt idx="27">
                  <c:v>10000</c:v>
                </c:pt>
                <c:pt idx="28">
                  <c:v>20000</c:v>
                </c:pt>
              </c:numCache>
            </c:numRef>
          </c:xVal>
          <c:yVal>
            <c:numRef>
              <c:f>'2024-05-17'!$T$6:$T$34</c:f>
              <c:numCache>
                <c:formatCode>General</c:formatCode>
                <c:ptCount val="29"/>
                <c:pt idx="0">
                  <c:v>-2</c:v>
                </c:pt>
                <c:pt idx="1">
                  <c:v>-3.8</c:v>
                </c:pt>
                <c:pt idx="2">
                  <c:v>-3.2</c:v>
                </c:pt>
                <c:pt idx="3">
                  <c:v>-4.5</c:v>
                </c:pt>
                <c:pt idx="4">
                  <c:v>-6.5</c:v>
                </c:pt>
                <c:pt idx="5">
                  <c:v>-11</c:v>
                </c:pt>
                <c:pt idx="6">
                  <c:v>-14</c:v>
                </c:pt>
                <c:pt idx="7">
                  <c:v>-20</c:v>
                </c:pt>
                <c:pt idx="8">
                  <c:v>-25</c:v>
                </c:pt>
                <c:pt idx="9">
                  <c:v>-34</c:v>
                </c:pt>
                <c:pt idx="10">
                  <c:v>-45</c:v>
                </c:pt>
                <c:pt idx="11">
                  <c:v>-64</c:v>
                </c:pt>
                <c:pt idx="12">
                  <c:v>-90</c:v>
                </c:pt>
                <c:pt idx="13">
                  <c:v>-109</c:v>
                </c:pt>
                <c:pt idx="14">
                  <c:v>-124</c:v>
                </c:pt>
                <c:pt idx="15">
                  <c:v>-135</c:v>
                </c:pt>
                <c:pt idx="16">
                  <c:v>-143</c:v>
                </c:pt>
                <c:pt idx="17">
                  <c:v>-147</c:v>
                </c:pt>
                <c:pt idx="18">
                  <c:v>-153</c:v>
                </c:pt>
                <c:pt idx="19">
                  <c:v>-157</c:v>
                </c:pt>
                <c:pt idx="20">
                  <c:v>-160</c:v>
                </c:pt>
                <c:pt idx="21">
                  <c:v>-162</c:v>
                </c:pt>
                <c:pt idx="22">
                  <c:v>-161</c:v>
                </c:pt>
                <c:pt idx="23">
                  <c:v>-170</c:v>
                </c:pt>
                <c:pt idx="24">
                  <c:v>-176</c:v>
                </c:pt>
                <c:pt idx="25">
                  <c:v>-175</c:v>
                </c:pt>
                <c:pt idx="26">
                  <c:v>-176</c:v>
                </c:pt>
                <c:pt idx="27">
                  <c:v>-176</c:v>
                </c:pt>
                <c:pt idx="28">
                  <c:v>-179</c:v>
                </c:pt>
              </c:numCache>
            </c:numRef>
          </c:yVal>
          <c:smooth val="0"/>
          <c:extLst>
            <c:ext xmlns:c16="http://schemas.microsoft.com/office/drawing/2014/chart" uri="{C3380CC4-5D6E-409C-BE32-E72D297353CC}">
              <c16:uniqueId val="{00000002-BB44-4F40-912C-BDC350EA4CC9}"/>
            </c:ext>
          </c:extLst>
        </c:ser>
        <c:ser>
          <c:idx val="3"/>
          <c:order val="3"/>
          <c:spPr>
            <a:ln w="19050">
              <a:solidFill>
                <a:schemeClr val="accent2"/>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'2024-05-17'!$Q$40:$Q$424</c:f>
              <c:numCache>
                <c:formatCode>General</c:formatCode>
                <c:ptCount val="385"/>
                <c:pt idx="0">
                  <c:v>-1.2239297816785333</c:v>
                </c:pt>
                <c:pt idx="1">
                  <c:v>-1.2484054841432763</c:v>
                </c:pt>
                <c:pt idx="2">
                  <c:v>-1.2733705236048329</c:v>
                </c:pt>
                <c:pt idx="3">
                  <c:v>-1.2988346759695111</c:v>
                </c:pt>
                <c:pt idx="4">
                  <c:v>-1.3248079119989773</c:v>
                </c:pt>
                <c:pt idx="5">
                  <c:v>-1.351300401166853</c:v>
                </c:pt>
                <c:pt idx="6">
                  <c:v>-1.3783225155899557</c:v>
                </c:pt>
                <c:pt idx="7">
                  <c:v>-1.405884834035519</c:v>
                </c:pt>
                <c:pt idx="8">
                  <c:v>-1.4339981460057616</c:v>
                </c:pt>
                <c:pt idx="9">
                  <c:v>-1.4626734559012364</c:v>
                </c:pt>
                <c:pt idx="10">
                  <c:v>-1.4919219872642366</c:v>
                </c:pt>
                <c:pt idx="11">
                  <c:v>-1.5217551871038615</c:v>
                </c:pt>
                <c:pt idx="12">
                  <c:v>-1.5521847303038381</c:v>
                </c:pt>
                <c:pt idx="13">
                  <c:v>-1.5832225241149931</c:v>
                </c:pt>
                <c:pt idx="14">
                  <c:v>-1.6148807127334441</c:v>
                </c:pt>
                <c:pt idx="15">
                  <c:v>-1.6471716819661459</c:v>
                </c:pt>
                <c:pt idx="16">
                  <c:v>-1.680108063985339</c:v>
                </c:pt>
                <c:pt idx="17">
                  <c:v>-1.7137027421732178</c:v>
                </c:pt>
                <c:pt idx="18">
                  <c:v>-1.7479688560586411</c:v>
                </c:pt>
                <c:pt idx="19">
                  <c:v>-1.7829198063469995</c:v>
                </c:pt>
                <c:pt idx="20">
                  <c:v>-1.8185692600451759</c:v>
                </c:pt>
                <c:pt idx="21">
                  <c:v>-1.8549311556829005</c:v>
                </c:pt>
                <c:pt idx="22">
                  <c:v>-1.8920197086322283</c:v>
                </c:pt>
                <c:pt idx="23">
                  <c:v>-1.9298494165264919</c:v>
                </c:pt>
                <c:pt idx="24">
                  <c:v>-1.9684350647805788</c:v>
                </c:pt>
                <c:pt idx="25">
                  <c:v>-2.0077917322139558</c:v>
                </c:pt>
                <c:pt idx="26">
                  <c:v>-2.0479347967780144</c:v>
                </c:pt>
                <c:pt idx="27">
                  <c:v>-2.0888799413893873</c:v>
                </c:pt>
                <c:pt idx="28">
                  <c:v>-2.1306431598709183</c:v>
                </c:pt>
                <c:pt idx="29">
                  <c:v>-2.1732407630016972</c:v>
                </c:pt>
                <c:pt idx="30">
                  <c:v>-2.2166893846778506</c:v>
                </c:pt>
                <c:pt idx="31">
                  <c:v>-2.2610059881857634</c:v>
                </c:pt>
                <c:pt idx="32">
                  <c:v>-2.3062078725890944</c:v>
                </c:pt>
                <c:pt idx="33">
                  <c:v>-2.3523126792315194</c:v>
                </c:pt>
                <c:pt idx="34">
                  <c:v>-2.3993383983563068</c:v>
                </c:pt>
                <c:pt idx="35">
                  <c:v>-2.4473033758447116</c:v>
                </c:pt>
                <c:pt idx="36">
                  <c:v>-2.4962263200744346</c:v>
                </c:pt>
                <c:pt idx="37">
                  <c:v>-2.5461263088998751</c:v>
                </c:pt>
                <c:pt idx="38">
                  <c:v>-2.5970227967554447</c:v>
                </c:pt>
                <c:pt idx="39">
                  <c:v>-2.6489356218835791</c:v>
                </c:pt>
                <c:pt idx="40">
                  <c:v>-2.701885013688901</c:v>
                </c:pt>
                <c:pt idx="41">
                  <c:v>-2.7558916002198188</c:v>
                </c:pt>
                <c:pt idx="42">
                  <c:v>-2.8109764157789447</c:v>
                </c:pt>
                <c:pt idx="43">
                  <c:v>-2.8671609086638008</c:v>
                </c:pt>
                <c:pt idx="44">
                  <c:v>-2.9244669490388007</c:v>
                </c:pt>
                <c:pt idx="45">
                  <c:v>-2.9829168369400856</c:v>
                </c:pt>
                <c:pt idx="46">
                  <c:v>-3.042533310413996</c:v>
                </c:pt>
                <c:pt idx="47">
                  <c:v>-3.1033395537906423</c:v>
                </c:pt>
                <c:pt idx="48">
                  <c:v>-3.1653592060931413</c:v>
                </c:pt>
                <c:pt idx="49">
                  <c:v>-3.2286163695839489</c:v>
                </c:pt>
                <c:pt idx="50">
                  <c:v>-3.2931356184487397</c:v>
                </c:pt>
                <c:pt idx="51">
                  <c:v>-3.3589420076188237</c:v>
                </c:pt>
                <c:pt idx="52">
                  <c:v>-3.4260610817325579</c:v>
                </c:pt>
                <c:pt idx="53">
                  <c:v>-3.4945188842365562</c:v>
                </c:pt>
                <c:pt idx="54">
                  <c:v>-3.5643419666267433</c:v>
                </c:pt>
                <c:pt idx="55">
                  <c:v>-3.6355573978299098</c:v>
                </c:pt>
                <c:pt idx="56">
                  <c:v>-3.70819277372554</c:v>
                </c:pt>
                <c:pt idx="57">
                  <c:v>-3.7822762268081878</c:v>
                </c:pt>
                <c:pt idx="58">
                  <c:v>-3.8578364359900683</c:v>
                </c:pt>
                <c:pt idx="59">
                  <c:v>-3.9349026365435003</c:v>
                </c:pt>
                <c:pt idx="60">
                  <c:v>-4.0135046301825694</c:v>
                </c:pt>
                <c:pt idx="61">
                  <c:v>-4.0936727952834167</c:v>
                </c:pt>
                <c:pt idx="62">
                  <c:v>-4.1754380972419689</c:v>
                </c:pt>
                <c:pt idx="63">
                  <c:v>-4.2588320989680399</c:v>
                </c:pt>
                <c:pt idx="64">
                  <c:v>-4.3438869715138866</c:v>
                </c:pt>
                <c:pt idx="65">
                  <c:v>-4.4306355048362436</c:v>
                </c:pt>
                <c:pt idx="66">
                  <c:v>-4.5191111186887305</c:v>
                </c:pt>
                <c:pt idx="67">
                  <c:v>-4.6093478736432365</c:v>
                </c:pt>
                <c:pt idx="68">
                  <c:v>-4.7013804822366261</c:v>
                </c:pt>
                <c:pt idx="69">
                  <c:v>-4.795244320240478</c:v>
                </c:pt>
                <c:pt idx="70">
                  <c:v>-4.8909754380497805</c:v>
                </c:pt>
                <c:pt idx="71">
                  <c:v>-4.9886105721869924</c:v>
                </c:pt>
                <c:pt idx="72">
                  <c:v>-5.0881871569170265</c:v>
                </c:pt>
                <c:pt idx="73">
                  <c:v>-5.189743335968326</c:v>
                </c:pt>
                <c:pt idx="74">
                  <c:v>-5.2933179743548306</c:v>
                </c:pt>
                <c:pt idx="75">
                  <c:v>-5.3989506702927601</c:v>
                </c:pt>
                <c:pt idx="76">
                  <c:v>-5.5066817672061772</c:v>
                </c:pt>
                <c:pt idx="77">
                  <c:v>-5.6165523658139387</c:v>
                </c:pt>
                <c:pt idx="78">
                  <c:v>-5.7286043362906813</c:v>
                </c:pt>
                <c:pt idx="79">
                  <c:v>-5.8428803304932444</c:v>
                </c:pt>
                <c:pt idx="80">
                  <c:v>-5.9594237942438539</c:v>
                </c:pt>
                <c:pt idx="81">
                  <c:v>-6.0782789796597632</c:v>
                </c:pt>
                <c:pt idx="82">
                  <c:v>-6.1994909575194841</c:v>
                </c:pt>
                <c:pt idx="83">
                  <c:v>-6.3231056296530275</c:v>
                </c:pt>
                <c:pt idx="84">
                  <c:v>-6.4491697413453224</c:v>
                </c:pt>
                <c:pt idx="85">
                  <c:v>-6.5777308937377539</c:v>
                </c:pt>
                <c:pt idx="86">
                  <c:v>-6.7088375562149629</c:v>
                </c:pt>
                <c:pt idx="87">
                  <c:v>-6.842539078760292</c:v>
                </c:pt>
                <c:pt idx="88">
                  <c:v>-6.9788857042649441</c:v>
                </c:pt>
                <c:pt idx="89">
                  <c:v>-7.117928580770692</c:v>
                </c:pt>
                <c:pt idx="90">
                  <c:v>-7.259719773629949</c:v>
                </c:pt>
                <c:pt idx="91">
                  <c:v>-7.404312277560603</c:v>
                </c:pt>
                <c:pt idx="92">
                  <c:v>-7.5517600285751758</c:v>
                </c:pt>
                <c:pt idx="93">
                  <c:v>-7.7021179157607689</c:v>
                </c:pt>
                <c:pt idx="94">
                  <c:v>-7.8554417928850375</c:v>
                </c:pt>
                <c:pt idx="95">
                  <c:v>-8.0117884898019085</c:v>
                </c:pt>
                <c:pt idx="96">
                  <c:v>-8.1712158236289341</c:v>
                </c:pt>
                <c:pt idx="97">
                  <c:v>-8.3337826096664553</c:v>
                </c:pt>
                <c:pt idx="98">
                  <c:v>-8.4995486720270019</c:v>
                </c:pt>
                <c:pt idx="99">
                  <c:v>-8.6685748539409744</c:v>
                </c:pt>
                <c:pt idx="100">
                  <c:v>-8.8409230277027753</c:v>
                </c:pt>
                <c:pt idx="101">
                  <c:v>-9.0166561042201767</c:v>
                </c:pt>
                <c:pt idx="102">
                  <c:v>-9.1958380421256329</c:v>
                </c:pt>
                <c:pt idx="103">
                  <c:v>-9.3785338564079304</c:v>
                </c:pt>
                <c:pt idx="104">
                  <c:v>-9.5648096265189757</c:v>
                </c:pt>
                <c:pt idx="105">
                  <c:v>-9.7547325039072827</c:v>
                </c:pt>
                <c:pt idx="106">
                  <c:v>-9.9483707189298194</c:v>
                </c:pt>
                <c:pt idx="107">
                  <c:v>-10.145793587086988</c:v>
                </c:pt>
                <c:pt idx="108">
                  <c:v>-10.347071514526435</c:v>
                </c:pt>
                <c:pt idx="109">
                  <c:v>-10.55227600275636</c:v>
                </c:pt>
                <c:pt idx="110">
                  <c:v>-10.761479652505999</c:v>
                </c:pt>
                <c:pt idx="111">
                  <c:v>-10.974756166668426</c:v>
                </c:pt>
                <c:pt idx="112">
                  <c:v>-11.192180352257555</c:v>
                </c:pt>
                <c:pt idx="113">
                  <c:v>-11.413828121306359</c:v>
                </c:pt>
                <c:pt idx="114">
                  <c:v>-11.639776490632109</c:v>
                </c:pt>
                <c:pt idx="115">
                  <c:v>-11.870103580388685</c:v>
                </c:pt>
                <c:pt idx="116">
                  <c:v>-12.10488861132418</c:v>
                </c:pt>
                <c:pt idx="117">
                  <c:v>-12.344211900656115</c:v>
                </c:pt>
                <c:pt idx="118">
                  <c:v>-12.588154856475127</c:v>
                </c:pt>
                <c:pt idx="119">
                  <c:v>-12.836799970582016</c:v>
                </c:pt>
                <c:pt idx="120">
                  <c:v>-13.090230809660602</c:v>
                </c:pt>
                <c:pt idx="121">
                  <c:v>-13.348532004683314</c:v>
                </c:pt>
                <c:pt idx="122">
                  <c:v>-13.611789238443984</c:v>
                </c:pt>
                <c:pt idx="123">
                  <c:v>-13.880089231107481</c:v>
                </c:pt>
                <c:pt idx="124">
                  <c:v>-14.153519723660533</c:v>
                </c:pt>
                <c:pt idx="125">
                  <c:v>-14.432169459147531</c:v>
                </c:pt>
                <c:pt idx="126">
                  <c:v>-14.716128161566296</c:v>
                </c:pt>
                <c:pt idx="127">
                  <c:v>-15.005486512300013</c:v>
                </c:pt>
                <c:pt idx="128">
                  <c:v>-15.300336123952782</c:v>
                </c:pt>
                <c:pt idx="129">
                  <c:v>-15.60076951145698</c:v>
                </c:pt>
                <c:pt idx="130">
                  <c:v>-15.906880060314004</c:v>
                </c:pt>
                <c:pt idx="131">
                  <c:v>-16.218761991827698</c:v>
                </c:pt>
                <c:pt idx="132">
                  <c:v>-16.536510325188573</c:v>
                </c:pt>
                <c:pt idx="133">
                  <c:v>-16.860220836258659</c:v>
                </c:pt>
                <c:pt idx="134">
                  <c:v>-17.189990012913608</c:v>
                </c:pt>
                <c:pt idx="135">
                  <c:v>-17.525915006785507</c:v>
                </c:pt>
                <c:pt idx="136">
                  <c:v>-17.868093581259043</c:v>
                </c:pt>
                <c:pt idx="137">
                  <c:v>-18.216624055564157</c:v>
                </c:pt>
                <c:pt idx="138">
                  <c:v>-18.571605244812691</c:v>
                </c:pt>
                <c:pt idx="139">
                  <c:v>-18.933136395826825</c:v>
                </c:pt>
                <c:pt idx="140">
                  <c:v>-19.301317118603386</c:v>
                </c:pt>
                <c:pt idx="141">
                  <c:v>-19.676247313266707</c:v>
                </c:pt>
                <c:pt idx="142">
                  <c:v>-20.058027092358248</c:v>
                </c:pt>
                <c:pt idx="143">
                  <c:v>-20.446756698322613</c:v>
                </c:pt>
                <c:pt idx="144">
                  <c:v>-20.842536416043735</c:v>
                </c:pt>
                <c:pt idx="145">
                  <c:v>-21.245466480304579</c:v>
                </c:pt>
                <c:pt idx="146">
                  <c:v>-21.655646978036511</c:v>
                </c:pt>
                <c:pt idx="147">
                  <c:v>-22.0731777452418</c:v>
                </c:pt>
                <c:pt idx="148">
                  <c:v>-22.498158258483738</c:v>
                </c:pt>
                <c:pt idx="149">
                  <c:v>-22.930687520839875</c:v>
                </c:pt>
                <c:pt idx="150">
                  <c:v>-23.370863942239584</c:v>
                </c:pt>
                <c:pt idx="151">
                  <c:v>-23.818785214113081</c:v>
                </c:pt>
                <c:pt idx="152">
                  <c:v>-24.274548178298581</c:v>
                </c:pt>
                <c:pt idx="153">
                  <c:v>-24.738248690172345</c:v>
                </c:pt>
                <c:pt idx="154">
                  <c:v>-25.209981475988123</c:v>
                </c:pt>
                <c:pt idx="155">
                  <c:v>-25.689839984431604</c:v>
                </c:pt>
                <c:pt idx="156">
                  <c:v>-26.177916232421772</c:v>
                </c:pt>
                <c:pt idx="157">
                  <c:v>-26.674300645218356</c:v>
                </c:pt>
                <c:pt idx="158">
                  <c:v>-27.179081890922479</c:v>
                </c:pt>
                <c:pt idx="159">
                  <c:v>-27.692346709486817</c:v>
                </c:pt>
                <c:pt idx="160">
                  <c:v>-28.214179736387635</c:v>
                </c:pt>
                <c:pt idx="161">
                  <c:v>-28.744663321143751</c:v>
                </c:pt>
                <c:pt idx="162">
                  <c:v>-29.283877340904304</c:v>
                </c:pt>
                <c:pt idx="163">
                  <c:v>-29.831899009369327</c:v>
                </c:pt>
                <c:pt idx="164">
                  <c:v>-30.388802681345084</c:v>
                </c:pt>
                <c:pt idx="165">
                  <c:v>-30.954659653277218</c:v>
                </c:pt>
                <c:pt idx="166">
                  <c:v>-31.529537960154435</c:v>
                </c:pt>
                <c:pt idx="167">
                  <c:v>-32.113502169216247</c:v>
                </c:pt>
                <c:pt idx="168">
                  <c:v>-32.706613170942347</c:v>
                </c:pt>
                <c:pt idx="169">
                  <c:v>-33.308927967856647</c:v>
                </c:pt>
                <c:pt idx="170">
                  <c:v>-33.920499461715998</c:v>
                </c:pt>
                <c:pt idx="171">
                  <c:v>-34.541376239707205</c:v>
                </c:pt>
                <c:pt idx="172">
                  <c:v>-35.171602360320115</c:v>
                </c:pt>
                <c:pt idx="173">
                  <c:v>-35.811217139611479</c:v>
                </c:pt>
                <c:pt idx="174">
                  <c:v>-36.460254938614348</c:v>
                </c:pt>
                <c:pt idx="175">
                  <c:v>-37.118744952693348</c:v>
                </c:pt>
                <c:pt idx="176">
                  <c:v>-37.786711003684232</c:v>
                </c:pt>
                <c:pt idx="177">
                  <c:v>-38.464171335689244</c:v>
                </c:pt>
                <c:pt idx="178">
                  <c:v>-39.151138415433913</c:v>
                </c:pt>
                <c:pt idx="179">
                  <c:v>-39.84761873811474</c:v>
                </c:pt>
                <c:pt idx="180">
                  <c:v>-40.55361263969354</c:v>
                </c:pt>
                <c:pt idx="181">
                  <c:v>-41.269114116600903</c:v>
                </c:pt>
                <c:pt idx="182">
                  <c:v>-41.994110653829203</c:v>
                </c:pt>
                <c:pt idx="183">
                  <c:v>-42.728583062388161</c:v>
                </c:pt>
                <c:pt idx="184">
                  <c:v>-43.472505327095334</c:v>
                </c:pt>
                <c:pt idx="185">
                  <c:v>-44.225844465654447</c:v>
                </c:pt>
                <c:pt idx="186">
                  <c:v>-44.988560399951453</c:v>
                </c:pt>
                <c:pt idx="187">
                  <c:v>-45.760605840463541</c:v>
                </c:pt>
                <c:pt idx="188">
                  <c:v>-46.541926184634747</c:v>
                </c:pt>
                <c:pt idx="189">
                  <c:v>-47.332459430015973</c:v>
                </c:pt>
                <c:pt idx="190">
                  <c:v>-48.132136102904958</c:v>
                </c:pt>
                <c:pt idx="191">
                  <c:v>-48.94087920314972</c:v>
                </c:pt>
                <c:pt idx="192">
                  <c:v>-49.758604165695189</c:v>
                </c:pt>
                <c:pt idx="193">
                  <c:v>-50.585218839362163</c:v>
                </c:pt>
                <c:pt idx="194">
                  <c:v>-51.420623483244057</c:v>
                </c:pt>
                <c:pt idx="195">
                  <c:v>-52.264710781007842</c:v>
                </c:pt>
                <c:pt idx="196">
                  <c:v>-53.117365873256318</c:v>
                </c:pt>
                <c:pt idx="197">
                  <c:v>-53.978466408004508</c:v>
                </c:pt>
                <c:pt idx="198">
                  <c:v>-54.847882609184389</c:v>
                </c:pt>
                <c:pt idx="199">
                  <c:v>-55.725477362968967</c:v>
                </c:pt>
                <c:pt idx="200">
                  <c:v>-56.61110632157984</c:v>
                </c:pt>
                <c:pt idx="201">
                  <c:v>-57.504618024104701</c:v>
                </c:pt>
                <c:pt idx="202">
                  <c:v>-58.405854033729248</c:v>
                </c:pt>
                <c:pt idx="203">
                  <c:v>-59.314649090657959</c:v>
                </c:pt>
                <c:pt idx="204">
                  <c:v>-60.230831279883148</c:v>
                </c:pt>
                <c:pt idx="205">
                  <c:v>-61.154222212843678</c:v>
                </c:pt>
                <c:pt idx="206">
                  <c:v>-62.084637221916239</c:v>
                </c:pt>
                <c:pt idx="207">
                  <c:v>-63.021885566584757</c:v>
                </c:pt>
                <c:pt idx="208">
                  <c:v>-63.96577065005485</c:v>
                </c:pt>
                <c:pt idx="209">
                  <c:v>-64.916090245012455</c:v>
                </c:pt>
                <c:pt idx="210">
                  <c:v>-65.872636727175276</c:v>
                </c:pt>
                <c:pt idx="211">
                  <c:v>-66.835197315246049</c:v>
                </c:pt>
                <c:pt idx="212">
                  <c:v>-67.803554315863394</c:v>
                </c:pt>
                <c:pt idx="213">
                  <c:v>-68.777485372140006</c:v>
                </c:pt>
                <c:pt idx="214">
                  <c:v>-69.756763714399455</c:v>
                </c:pt>
                <c:pt idx="215">
                  <c:v>-70.741158411753631</c:v>
                </c:pt>
                <c:pt idx="216">
                  <c:v>-71.730434623220077</c:v>
                </c:pt>
                <c:pt idx="217">
                  <c:v>-72.724353847146972</c:v>
                </c:pt>
                <c:pt idx="218">
                  <c:v>-73.722674167799781</c:v>
                </c:pt>
                <c:pt idx="219">
                  <c:v>-74.72515049806573</c:v>
                </c:pt>
                <c:pt idx="220">
                  <c:v>-75.731534817351772</c:v>
                </c:pt>
                <c:pt idx="221">
                  <c:v>-76.7415764038726</c:v>
                </c:pt>
                <c:pt idx="222">
                  <c:v>-77.755022060671166</c:v>
                </c:pt>
                <c:pt idx="223">
                  <c:v>-78.771616334852666</c:v>
                </c:pt>
                <c:pt idx="224">
                  <c:v>-79.791101729673173</c:v>
                </c:pt>
                <c:pt idx="225">
                  <c:v>-80.813218909270034</c:v>
                </c:pt>
                <c:pt idx="226">
                  <c:v>-81.837706895983786</c:v>
                </c:pt>
                <c:pt idx="227">
                  <c:v>-82.864303260372949</c:v>
                </c:pt>
                <c:pt idx="228">
                  <c:v>-83.892744304169952</c:v>
                </c:pt>
                <c:pt idx="229">
                  <c:v>-84.922765236574733</c:v>
                </c:pt>
                <c:pt idx="230">
                  <c:v>-85.954100344410065</c:v>
                </c:pt>
                <c:pt idx="231">
                  <c:v>-86.986483156787557</c:v>
                </c:pt>
                <c:pt idx="232">
                  <c:v>-88.019646605042723</c:v>
                </c:pt>
                <c:pt idx="233">
                  <c:v>-89.053323178786158</c:v>
                </c:pt>
                <c:pt idx="234">
                  <c:v>-90.087245078998748</c:v>
                </c:pt>
                <c:pt idx="235">
                  <c:v>-91.121144369152532</c:v>
                </c:pt>
                <c:pt idx="236">
                  <c:v>-92.154753125379528</c:v>
                </c:pt>
                <c:pt idx="237">
                  <c:v>-93.187803586728776</c:v>
                </c:pt>
                <c:pt idx="238">
                  <c:v>-94.220028306549594</c:v>
                </c:pt>
                <c:pt idx="239">
                  <c:v>-95.251160306017582</c:v>
                </c:pt>
                <c:pt idx="240">
                  <c:v>-96.280933230778615</c:v>
                </c:pt>
                <c:pt idx="241">
                  <c:v>-97.30908151162474</c:v>
                </c:pt>
                <c:pt idx="242">
                  <c:v>-98.33534053003666</c:v>
                </c:pt>
                <c:pt idx="243">
                  <c:v>-99.35944678933221</c:v>
                </c:pt>
                <c:pt idx="244">
                  <c:v>-100.38113809205096</c:v>
                </c:pt>
                <c:pt idx="245">
                  <c:v>-101.4001537240778</c:v>
                </c:pt>
                <c:pt idx="246">
                  <c:v>-102.41623464587713</c:v>
                </c:pt>
                <c:pt idx="247">
                  <c:v>-103.42912369106226</c:v>
                </c:pt>
                <c:pt idx="248">
                  <c:v>-104.43856577237528</c:v>
                </c:pt>
                <c:pt idx="249">
                  <c:v>-105.44430809500065</c:v>
                </c:pt>
                <c:pt idx="250">
                  <c:v>-106.44610037697407</c:v>
                </c:pt>
                <c:pt idx="251">
                  <c:v>-107.44369507630086</c:v>
                </c:pt>
                <c:pt idx="252">
                  <c:v>-108.43684762424139</c:v>
                </c:pt>
                <c:pt idx="253">
                  <c:v>-109.42531666407903</c:v>
                </c:pt>
                <c:pt idx="254">
                  <c:v>-110.40886429454885</c:v>
                </c:pt>
                <c:pt idx="255">
                  <c:v>-111.38725631697938</c:v>
                </c:pt>
                <c:pt idx="256">
                  <c:v>-112.36026248508615</c:v>
                </c:pt>
                <c:pt idx="257">
                  <c:v>-113.32765675625411</c:v>
                </c:pt>
                <c:pt idx="258">
                  <c:v>-114.28921754306853</c:v>
                </c:pt>
                <c:pt idx="259">
                  <c:v>-115.24472796377378</c:v>
                </c:pt>
                <c:pt idx="260">
                  <c:v>-116.19397609030815</c:v>
                </c:pt>
                <c:pt idx="261">
                  <c:v>-117.13675519250758</c:v>
                </c:pt>
                <c:pt idx="262">
                  <c:v>-118.07286397707702</c:v>
                </c:pt>
                <c:pt idx="263">
                  <c:v>-119.00210681992537</c:v>
                </c:pt>
                <c:pt idx="264">
                  <c:v>-119.92429399047305</c:v>
                </c:pt>
                <c:pt idx="265">
                  <c:v>-120.83924186659138</c:v>
                </c:pt>
                <c:pt idx="266">
                  <c:v>-121.74677313889151</c:v>
                </c:pt>
                <c:pt idx="267">
                  <c:v>-122.64671700312294</c:v>
                </c:pt>
                <c:pt idx="268">
                  <c:v>-123.53890933956092</c:v>
                </c:pt>
                <c:pt idx="269">
                  <c:v>-124.42319287833674</c:v>
                </c:pt>
                <c:pt idx="270">
                  <c:v>-125.29941734976295</c:v>
                </c:pt>
                <c:pt idx="271">
                  <c:v>-126.16743961884525</c:v>
                </c:pt>
                <c:pt idx="272">
                  <c:v>-127.02712380326739</c:v>
                </c:pt>
                <c:pt idx="273">
                  <c:v>-127.87834137427538</c:v>
                </c:pt>
                <c:pt idx="274">
                  <c:v>-128.72097124001766</c:v>
                </c:pt>
                <c:pt idx="275">
                  <c:v>-129.55489981101735</c:v>
                </c:pt>
                <c:pt idx="276">
                  <c:v>-130.38002104759363</c:v>
                </c:pt>
                <c:pt idx="277">
                  <c:v>-131.19623648916956</c:v>
                </c:pt>
                <c:pt idx="278">
                  <c:v>-132.0034552655361</c:v>
                </c:pt>
                <c:pt idx="279">
                  <c:v>-132.80159409025433</c:v>
                </c:pt>
                <c:pt idx="280">
                  <c:v>-133.5905772364959</c:v>
                </c:pt>
                <c:pt idx="281">
                  <c:v>-134.37033649572643</c:v>
                </c:pt>
                <c:pt idx="282">
                  <c:v>-135.14081111973826</c:v>
                </c:pt>
                <c:pt idx="283">
                  <c:v>-135.90194774662652</c:v>
                </c:pt>
                <c:pt idx="284">
                  <c:v>-136.65370031138406</c:v>
                </c:pt>
                <c:pt idx="285">
                  <c:v>-137.39602994186231</c:v>
                </c:pt>
                <c:pt idx="286">
                  <c:v>-138.12890484090596</c:v>
                </c:pt>
                <c:pt idx="287">
                  <c:v>-138.85230015552355</c:v>
                </c:pt>
                <c:pt idx="288">
                  <c:v>-139.56619783399535</c:v>
                </c:pt>
                <c:pt idx="289">
                  <c:v>-140.27058647185129</c:v>
                </c:pt>
                <c:pt idx="290">
                  <c:v>-140.96546114767858</c:v>
                </c:pt>
                <c:pt idx="291">
                  <c:v>-141.65082324973071</c:v>
                </c:pt>
                <c:pt idx="292">
                  <c:v>-142.3266802943123</c:v>
                </c:pt>
                <c:pt idx="293">
                  <c:v>-142.99304573691703</c:v>
                </c:pt>
                <c:pt idx="294">
                  <c:v>-143.64993877708332</c:v>
                </c:pt>
                <c:pt idx="295">
                  <c:v>-144.29738415791641</c:v>
                </c:pt>
                <c:pt idx="296">
                  <c:v>-144.93541196120424</c:v>
                </c:pt>
                <c:pt idx="297">
                  <c:v>-145.56405739902632</c:v>
                </c:pt>
                <c:pt idx="298">
                  <c:v>-146.18336060272338</c:v>
                </c:pt>
                <c:pt idx="299">
                  <c:v>-146.79336641005887</c:v>
                </c:pt>
                <c:pt idx="300">
                  <c:v>-147.394124151364</c:v>
                </c:pt>
                <c:pt idx="301">
                  <c:v>-147.98568743541713</c:v>
                </c:pt>
                <c:pt idx="302">
                  <c:v>-148.5681139357626</c:v>
                </c:pt>
                <c:pt idx="303">
                  <c:v>-149.14146517813015</c:v>
                </c:pt>
                <c:pt idx="304">
                  <c:v>-149.70580632956737</c:v>
                </c:pt>
                <c:pt idx="305">
                  <c:v>-150.26120598985386</c:v>
                </c:pt>
                <c:pt idx="306">
                  <c:v>-150.80773598571454</c:v>
                </c:pt>
                <c:pt idx="307">
                  <c:v>-151.34547116830697</c:v>
                </c:pt>
                <c:pt idx="308">
                  <c:v>-151.87448921440793</c:v>
                </c:pt>
                <c:pt idx="309">
                  <c:v>-152.39487043168148</c:v>
                </c:pt>
                <c:pt idx="310">
                  <c:v>-152.90669756836684</c:v>
                </c:pt>
                <c:pt idx="311">
                  <c:v>-153.4100556276824</c:v>
                </c:pt>
                <c:pt idx="312">
                  <c:v>-153.90503168719857</c:v>
                </c:pt>
                <c:pt idx="313">
                  <c:v>-154.39171472339919</c:v>
                </c:pt>
                <c:pt idx="314">
                  <c:v>-154.87019544160813</c:v>
                </c:pt>
                <c:pt idx="315">
                  <c:v>-155.3405661114293</c:v>
                </c:pt>
                <c:pt idx="316">
                  <c:v>-155.80292040780881</c:v>
                </c:pt>
                <c:pt idx="317">
                  <c:v>-156.25735325780536</c:v>
                </c:pt>
                <c:pt idx="318">
                  <c:v>-156.70396069311874</c:v>
                </c:pt>
                <c:pt idx="319">
                  <c:v>-157.14283970840529</c:v>
                </c:pt>
                <c:pt idx="320">
                  <c:v>-157.57408812538682</c:v>
                </c:pt>
                <c:pt idx="321">
                  <c:v>-157.99780446272786</c:v>
                </c:pt>
                <c:pt idx="322">
                  <c:v>-158.41408781165026</c:v>
                </c:pt>
                <c:pt idx="323">
                  <c:v>-158.82303771722249</c:v>
                </c:pt>
                <c:pt idx="324">
                  <c:v>-159.22475406525541</c:v>
                </c:pt>
                <c:pt idx="325">
                  <c:v>-159.61933697471429</c:v>
                </c:pt>
                <c:pt idx="326">
                  <c:v>-160.00688669554916</c:v>
                </c:pt>
                <c:pt idx="327">
                  <c:v>-160.38750351183302</c:v>
                </c:pt>
                <c:pt idx="328">
                  <c:v>-160.76128765008499</c:v>
                </c:pt>
                <c:pt idx="329">
                  <c:v>-161.12833919265407</c:v>
                </c:pt>
                <c:pt idx="330">
                  <c:v>-161.48875799602391</c:v>
                </c:pt>
                <c:pt idx="331">
                  <c:v>-161.84264361390058</c:v>
                </c:pt>
                <c:pt idx="332">
                  <c:v>-162.19009522493653</c:v>
                </c:pt>
                <c:pt idx="333">
                  <c:v>-162.53121156494319</c:v>
                </c:pt>
                <c:pt idx="334">
                  <c:v>-162.86609086343913</c:v>
                </c:pt>
                <c:pt idx="335">
                  <c:v>-163.19483078438228</c:v>
                </c:pt>
                <c:pt idx="336">
                  <c:v>-163.51752837093295</c:v>
                </c:pt>
                <c:pt idx="337">
                  <c:v>-163.83427999409164</c:v>
                </c:pt>
                <c:pt idx="338">
                  <c:v>-164.14518130506158</c:v>
                </c:pt>
                <c:pt idx="339">
                  <c:v>-164.45032719118049</c:v>
                </c:pt>
                <c:pt idx="340">
                  <c:v>-164.74981173527408</c:v>
                </c:pt>
                <c:pt idx="341">
                  <c:v>-165.04372817828127</c:v>
                </c:pt>
                <c:pt idx="342">
                  <c:v>-165.3321688850053</c:v>
                </c:pt>
                <c:pt idx="343">
                  <c:v>-165.61522531284783</c:v>
                </c:pt>
                <c:pt idx="344">
                  <c:v>-165.89298798338652</c:v>
                </c:pt>
                <c:pt idx="345">
                  <c:v>-166.16554645665792</c:v>
                </c:pt>
                <c:pt idx="346">
                  <c:v>-166.43298930801393</c:v>
                </c:pt>
                <c:pt idx="347">
                  <c:v>-166.69540410742201</c:v>
                </c:pt>
                <c:pt idx="348">
                  <c:v>-166.95287740108213</c:v>
                </c:pt>
                <c:pt idx="349">
                  <c:v>-167.20549469524113</c:v>
                </c:pt>
                <c:pt idx="350">
                  <c:v>-167.4533404420844</c:v>
                </c:pt>
                <c:pt idx="351">
                  <c:v>-167.69649802759204</c:v>
                </c:pt>
                <c:pt idx="352">
                  <c:v>-167.93504976125055</c:v>
                </c:pt>
                <c:pt idx="353">
                  <c:v>-168.16907686751358</c:v>
                </c:pt>
                <c:pt idx="354">
                  <c:v>-168.39865947890979</c:v>
                </c:pt>
                <c:pt idx="355">
                  <c:v>-168.62387663070174</c:v>
                </c:pt>
                <c:pt idx="356">
                  <c:v>-168.84480625700036</c:v>
                </c:pt>
                <c:pt idx="357">
                  <c:v>-169.06152518824723</c:v>
                </c:pt>
                <c:pt idx="358">
                  <c:v>-169.27410914997702</c:v>
                </c:pt>
                <c:pt idx="359">
                  <c:v>-169.48263276277959</c:v>
                </c:pt>
                <c:pt idx="360">
                  <c:v>-169.687169543382</c:v>
                </c:pt>
                <c:pt idx="361">
                  <c:v>-169.88779190677698</c:v>
                </c:pt>
                <c:pt idx="362">
                  <c:v>-170.08457116932505</c:v>
                </c:pt>
                <c:pt idx="363">
                  <c:v>-170.2775775527634</c:v>
                </c:pt>
                <c:pt idx="364">
                  <c:v>-170.46688018905732</c:v>
                </c:pt>
                <c:pt idx="365">
                  <c:v>-170.65254712603075</c:v>
                </c:pt>
                <c:pt idx="366">
                  <c:v>-170.83464533372003</c:v>
                </c:pt>
                <c:pt idx="367">
                  <c:v>-171.01324071139371</c:v>
                </c:pt>
                <c:pt idx="368">
                  <c:v>-171.18839809518664</c:v>
                </c:pt>
                <c:pt idx="369">
                  <c:v>-171.3601812662985</c:v>
                </c:pt>
                <c:pt idx="370">
                  <c:v>-171.52865295970921</c:v>
                </c:pt>
                <c:pt idx="371">
                  <c:v>-171.69387487336755</c:v>
                </c:pt>
                <c:pt idx="372">
                  <c:v>-171.85590767780994</c:v>
                </c:pt>
                <c:pt idx="373">
                  <c:v>-172.0148110261697</c:v>
                </c:pt>
                <c:pt idx="374">
                  <c:v>-172.17064356454043</c:v>
                </c:pt>
                <c:pt idx="375">
                  <c:v>-172.32346294265579</c:v>
                </c:pt>
                <c:pt idx="376">
                  <c:v>-172.47332582485515</c:v>
                </c:pt>
                <c:pt idx="377">
                  <c:v>-172.62028790130105</c:v>
                </c:pt>
                <c:pt idx="378">
                  <c:v>-172.76440389942081</c:v>
                </c:pt>
                <c:pt idx="379">
                  <c:v>-172.90572759554371</c:v>
                </c:pt>
                <c:pt idx="380">
                  <c:v>-173.04431182670774</c:v>
                </c:pt>
                <c:pt idx="381">
                  <c:v>-173.18020850261135</c:v>
                </c:pt>
                <c:pt idx="382">
                  <c:v>-173.31346861768807</c:v>
                </c:pt>
                <c:pt idx="383">
                  <c:v>-173.44414226328129</c:v>
                </c:pt>
                <c:pt idx="384">
                  <c:v>-173.57227863990008</c:v>
                </c:pt>
              </c:numCache>
            </c:numRef>
          </c:yVal>
          <c:smooth val="0"/>
          <c:extLst>
            <c:ext xmlns:c16="http://schemas.microsoft.com/office/drawing/2014/chart" uri="{C3380CC4-5D6E-409C-BE32-E72D297353CC}">
              <c16:uniqueId val="{00000003-BB44-4F40-912C-BDC350EA4CC9}"/>
            </c:ext>
          </c:extLst>
        </c:ser>
        <c:ser>
          <c:idx val="4"/>
          <c:order val="4"/>
          <c:spPr>
            <a:ln w="19050">
              <a:solidFill>
                <a:schemeClr val="accent3"/>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'2024-05-17'!$R$40:$R$424</c:f>
              <c:numCache>
                <c:formatCode>General</c:formatCode>
                <c:ptCount val="385"/>
                <c:pt idx="0">
                  <c:v>-0.57531702922805683</c:v>
                </c:pt>
                <c:pt idx="1">
                  <c:v>-0.58682489575630603</c:v>
                </c:pt>
                <c:pt idx="2">
                  <c:v>-0.59856301301871595</c:v>
                </c:pt>
                <c:pt idx="3">
                  <c:v>-0.61053599174739781</c:v>
                </c:pt>
                <c:pt idx="4">
                  <c:v>-0.62274853523909757</c:v>
                </c:pt>
                <c:pt idx="5">
                  <c:v>-0.63520544122790457</c:v>
                </c:pt>
                <c:pt idx="6">
                  <c:v>-0.64791160379675561</c:v>
                </c:pt>
                <c:pt idx="7">
                  <c:v>-0.66087201532853357</c:v>
                </c:pt>
                <c:pt idx="8">
                  <c:v>-0.6740917684976615</c:v>
                </c:pt>
                <c:pt idx="9">
                  <c:v>-0.6875760583031445</c:v>
                </c:pt>
                <c:pt idx="10">
                  <c:v>-0.70133018414385007</c:v>
                </c:pt>
                <c:pt idx="11">
                  <c:v>-0.71535955193716094</c:v>
                </c:pt>
                <c:pt idx="12">
                  <c:v>-0.72966967628179602</c:v>
                </c:pt>
                <c:pt idx="13">
                  <c:v>-0.74426618266591926</c:v>
                </c:pt>
                <c:pt idx="14">
                  <c:v>-0.75915480972149385</c:v>
                </c:pt>
                <c:pt idx="15">
                  <c:v>-0.77434141152600022</c:v>
                </c:pt>
                <c:pt idx="16">
                  <c:v>-0.78983195995251632</c:v>
                </c:pt>
                <c:pt idx="17">
                  <c:v>-0.80563254706937737</c:v>
                </c:pt>
                <c:pt idx="18">
                  <c:v>-0.82174938759045857</c:v>
                </c:pt>
                <c:pt idx="19">
                  <c:v>-0.83818882137732653</c:v>
                </c:pt>
                <c:pt idx="20">
                  <c:v>-0.85495731599444824</c:v>
                </c:pt>
                <c:pt idx="21">
                  <c:v>-0.87206146931872019</c:v>
                </c:pt>
                <c:pt idx="22">
                  <c:v>-0.88950801220453801</c:v>
                </c:pt>
                <c:pt idx="23">
                  <c:v>-0.90730381120582071</c:v>
                </c:pt>
                <c:pt idx="24">
                  <c:v>-0.92545587135629237</c:v>
                </c:pt>
                <c:pt idx="25">
                  <c:v>-0.9439713390093758</c:v>
                </c:pt>
                <c:pt idx="26">
                  <c:v>-0.96285750473929499</c:v>
                </c:pt>
                <c:pt idx="27">
                  <c:v>-0.98212180630464507</c:v>
                </c:pt>
                <c:pt idx="28">
                  <c:v>-1.0017718316762156</c:v>
                </c:pt>
                <c:pt idx="29">
                  <c:v>-1.0218153221304145</c:v>
                </c:pt>
                <c:pt idx="30">
                  <c:v>-1.0422601754101015</c:v>
                </c:pt>
                <c:pt idx="31">
                  <c:v>-1.0631144489543856</c:v>
                </c:pt>
                <c:pt idx="32">
                  <c:v>-1.0843863631991886</c:v>
                </c:pt>
                <c:pt idx="33">
                  <c:v>-1.1060843049504028</c:v>
                </c:pt>
                <c:pt idx="34">
                  <c:v>-1.1282168308313547</c:v>
                </c:pt>
                <c:pt idx="35">
                  <c:v>-1.1507926708066809</c:v>
                </c:pt>
                <c:pt idx="36">
                  <c:v>-1.1738207317843814</c:v>
                </c:pt>
                <c:pt idx="37">
                  <c:v>-1.1973101012983243</c:v>
                </c:pt>
                <c:pt idx="38">
                  <c:v>-1.2212700512730759</c:v>
                </c:pt>
                <c:pt idx="39">
                  <c:v>-1.2457100418734746</c:v>
                </c:pt>
                <c:pt idx="40">
                  <c:v>-1.2706397254410184</c:v>
                </c:pt>
                <c:pt idx="41">
                  <c:v>-1.2960689505195691</c:v>
                </c:pt>
                <c:pt idx="42">
                  <c:v>-1.3220077659726781</c:v>
                </c:pt>
                <c:pt idx="43">
                  <c:v>-1.3484664251951606</c:v>
                </c:pt>
                <c:pt idx="44">
                  <c:v>-1.3754553904213982</c:v>
                </c:pt>
                <c:pt idx="45">
                  <c:v>-1.4029853371332481</c:v>
                </c:pt>
                <c:pt idx="46">
                  <c:v>-1.4310671585702239</c:v>
                </c:pt>
                <c:pt idx="47">
                  <c:v>-1.4597119703448749</c:v>
                </c:pt>
                <c:pt idx="48">
                  <c:v>-1.4889311151665716</c:v>
                </c:pt>
                <c:pt idx="49">
                  <c:v>-1.5187361676765014</c:v>
                </c:pt>
                <c:pt idx="50">
                  <c:v>-1.5491389393975636</c:v>
                </c:pt>
                <c:pt idx="51">
                  <c:v>-1.5801514838021213</c:v>
                </c:pt>
                <c:pt idx="52">
                  <c:v>-1.6117861015015482</c:v>
                </c:pt>
                <c:pt idx="53">
                  <c:v>-1.6440553455609366</c:v>
                </c:pt>
                <c:pt idx="54">
                  <c:v>-1.6769720269430415</c:v>
                </c:pt>
                <c:pt idx="55">
                  <c:v>-1.7105492200851586</c:v>
                </c:pt>
                <c:pt idx="56">
                  <c:v>-1.7448002686133772</c:v>
                </c:pt>
                <c:pt idx="57">
                  <c:v>-1.77973879119835</c:v>
                </c:pt>
                <c:pt idx="58">
                  <c:v>-1.81537868755719</c:v>
                </c:pt>
                <c:pt idx="59">
                  <c:v>-1.8517341446060511</c:v>
                </c:pt>
                <c:pt idx="60">
                  <c:v>-1.8888196427685162</c:v>
                </c:pt>
                <c:pt idx="61">
                  <c:v>-1.9266499624447069</c:v>
                </c:pt>
                <c:pt idx="62">
                  <c:v>-1.965240190646534</c:v>
                </c:pt>
                <c:pt idx="63">
                  <c:v>-2.0046057278048535</c:v>
                </c:pt>
                <c:pt idx="64">
                  <c:v>-2.0447622947538786</c:v>
                </c:pt>
                <c:pt idx="65">
                  <c:v>-2.0857259398996324</c:v>
                </c:pt>
                <c:pt idx="66">
                  <c:v>-2.1275130465781888</c:v>
                </c:pt>
                <c:pt idx="67">
                  <c:v>-2.1701403406108009</c:v>
                </c:pt>
                <c:pt idx="68">
                  <c:v>-2.2136248980626023</c:v>
                </c:pt>
                <c:pt idx="69">
                  <c:v>-2.2579841532125413</c:v>
                </c:pt>
                <c:pt idx="70">
                  <c:v>-2.3032359067417909</c:v>
                </c:pt>
                <c:pt idx="71">
                  <c:v>-2.3493983341490923</c:v>
                </c:pt>
                <c:pt idx="72">
                  <c:v>-2.3964899944010769</c:v>
                </c:pt>
                <c:pt idx="73">
                  <c:v>-2.4445298388266385</c:v>
                </c:pt>
                <c:pt idx="74">
                  <c:v>-2.4935372202644843</c:v>
                </c:pt>
                <c:pt idx="75">
                  <c:v>-2.5435319024736551</c:v>
                </c:pt>
                <c:pt idx="76">
                  <c:v>-2.5945340698171044</c:v>
                </c:pt>
                <c:pt idx="77">
                  <c:v>-2.6465643372292011</c:v>
                </c:pt>
                <c:pt idx="78">
                  <c:v>-2.6996437604782586</c:v>
                </c:pt>
                <c:pt idx="79">
                  <c:v>-2.7537938467358449</c:v>
                </c:pt>
                <c:pt idx="80">
                  <c:v>-2.8090365654656346</c:v>
                </c:pt>
                <c:pt idx="81">
                  <c:v>-2.8653943596444074</c:v>
                </c:pt>
                <c:pt idx="82">
                  <c:v>-2.9228901573291965</c:v>
                </c:pt>
                <c:pt idx="83">
                  <c:v>-2.981547383585089</c:v>
                </c:pt>
                <c:pt idx="84">
                  <c:v>-3.0413899727886564</c:v>
                </c:pt>
                <c:pt idx="85">
                  <c:v>-3.1024423813231512</c:v>
                </c:pt>
                <c:pt idx="86">
                  <c:v>-3.1647296006824499</c:v>
                </c:pt>
                <c:pt idx="87">
                  <c:v>-3.2282771710011278</c:v>
                </c:pt>
                <c:pt idx="88">
                  <c:v>-3.2931111950299803</c:v>
                </c:pt>
                <c:pt idx="89">
                  <c:v>-3.3592583525760507</c:v>
                </c:pt>
                <c:pt idx="90">
                  <c:v>-3.4267459154283868</c:v>
                </c:pt>
                <c:pt idx="91">
                  <c:v>-3.4956017627914151</c:v>
                </c:pt>
                <c:pt idx="92">
                  <c:v>-3.5658543972489012</c:v>
                </c:pt>
                <c:pt idx="93">
                  <c:v>-3.6375329612830996</c:v>
                </c:pt>
                <c:pt idx="94">
                  <c:v>-3.710667254374636</c:v>
                </c:pt>
                <c:pt idx="95">
                  <c:v>-3.7852877507106455</c:v>
                </c:pt>
                <c:pt idx="96">
                  <c:v>-3.8614256175295796</c:v>
                </c:pt>
                <c:pt idx="97">
                  <c:v>-3.9391127341332233</c:v>
                </c:pt>
                <c:pt idx="98">
                  <c:v>-4.0183817115978639</c:v>
                </c:pt>
                <c:pt idx="99">
                  <c:v>-4.0992659132186962</c:v>
                </c:pt>
                <c:pt idx="100">
                  <c:v>-4.1817994757229817</c:v>
                </c:pt>
                <c:pt idx="101">
                  <c:v>-4.2660173312901115</c:v>
                </c:pt>
                <c:pt idx="102">
                  <c:v>-4.3519552304184943</c:v>
                </c:pt>
                <c:pt idx="103">
                  <c:v>-4.4396497656815388</c:v>
                </c:pt>
                <c:pt idx="104">
                  <c:v>-4.5291383964178884</c:v>
                </c:pt>
                <c:pt idx="105">
                  <c:v>-4.6204594744029635</c:v>
                </c:pt>
                <c:pt idx="106">
                  <c:v>-4.7136522705522363</c:v>
                </c:pt>
                <c:pt idx="107">
                  <c:v>-4.8087570027094548</c:v>
                </c:pt>
                <c:pt idx="108">
                  <c:v>-4.9058148645758219</c:v>
                </c:pt>
                <c:pt idx="109">
                  <c:v>-5.0048680558402205</c:v>
                </c:pt>
                <c:pt idx="110">
                  <c:v>-5.1059598135732687</c:v>
                </c:pt>
                <c:pt idx="111">
                  <c:v>-5.2091344449522747</c:v>
                </c:pt>
                <c:pt idx="112">
                  <c:v>-5.3144373613882134</c:v>
                </c:pt>
                <c:pt idx="113">
                  <c:v>-5.4219151141295452</c:v>
                </c:pt>
                <c:pt idx="114">
                  <c:v>-5.5316154314230817</c:v>
                </c:pt>
                <c:pt idx="115">
                  <c:v>-5.6435872573161472</c:v>
                </c:pt>
                <c:pt idx="116">
                  <c:v>-5.7578807921897406</c:v>
                </c:pt>
                <c:pt idx="117">
                  <c:v>-5.8745475351182215</c:v>
                </c:pt>
                <c:pt idx="118">
                  <c:v>-5.9936403281556387</c:v>
                </c:pt>
                <c:pt idx="119">
                  <c:v>-6.1152134026571217</c:v>
                </c:pt>
                <c:pt idx="120">
                  <c:v>-6.2393224277476715</c:v>
                </c:pt>
                <c:pt idx="121">
                  <c:v>-6.3660245610601178</c:v>
                </c:pt>
                <c:pt idx="122">
                  <c:v>-6.4953785018700732</c:v>
                </c:pt>
                <c:pt idx="123">
                  <c:v>-6.6274445467636349</c:v>
                </c:pt>
                <c:pt idx="124">
                  <c:v>-6.762284647983237</c:v>
                </c:pt>
                <c:pt idx="125">
                  <c:v>-6.8999624746046431</c:v>
                </c:pt>
                <c:pt idx="126">
                  <c:v>-7.0405434767081596</c:v>
                </c:pt>
                <c:pt idx="127">
                  <c:v>-7.1840949527182092</c:v>
                </c:pt>
                <c:pt idx="128">
                  <c:v>-7.3306861200948523</c:v>
                </c:pt>
                <c:pt idx="129">
                  <c:v>-7.4803881895732633</c:v>
                </c:pt>
                <c:pt idx="130">
                  <c:v>-7.6332744431599071</c:v>
                </c:pt>
                <c:pt idx="131">
                  <c:v>-7.7894203161060824</c:v>
                </c:pt>
                <c:pt idx="132">
                  <c:v>-7.9489034830947762</c:v>
                </c:pt>
                <c:pt idx="133">
                  <c:v>-8.1118039488909748</c:v>
                </c:pt>
                <c:pt idx="134">
                  <c:v>-8.2782041437219362</c:v>
                </c:pt>
                <c:pt idx="135">
                  <c:v>-8.4481890236697978</c:v>
                </c:pt>
                <c:pt idx="136">
                  <c:v>-8.6218461763789982</c:v>
                </c:pt>
                <c:pt idx="137">
                  <c:v>-8.7992659323980096</c:v>
                </c:pt>
                <c:pt idx="138">
                  <c:v>-8.9805414824964398</c:v>
                </c:pt>
                <c:pt idx="139">
                  <c:v>-9.1657690013207382</c:v>
                </c:pt>
                <c:pt idx="140">
                  <c:v>-9.3550477777733452</c:v>
                </c:pt>
                <c:pt idx="141">
                  <c:v>-9.5484803525271271</c:v>
                </c:pt>
                <c:pt idx="142">
                  <c:v>-9.7461726631100642</c:v>
                </c:pt>
                <c:pt idx="143">
                  <c:v>-9.9482341970271637</c:v>
                </c:pt>
                <c:pt idx="144">
                  <c:v>-10.154778153410842</c:v>
                </c:pt>
                <c:pt idx="145">
                  <c:v>-10.365921613729089</c:v>
                </c:pt>
                <c:pt idx="146">
                  <c:v>-10.581785722106842</c:v>
                </c:pt>
                <c:pt idx="147">
                  <c:v>-10.802495875857435</c:v>
                </c:pt>
                <c:pt idx="148">
                  <c:v>-11.028181926856295</c:v>
                </c:pt>
                <c:pt idx="149">
                  <c:v>-11.258978394427443</c:v>
                </c:pt>
                <c:pt idx="150">
                  <c:v>-11.4950246904571</c:v>
                </c:pt>
                <c:pt idx="151">
                  <c:v>-11.736465357494026</c:v>
                </c:pt>
                <c:pt idx="152">
                  <c:v>-11.983450320639514</c:v>
                </c:pt>
                <c:pt idx="153">
                  <c:v>-12.23613515408339</c:v>
                </c:pt>
                <c:pt idx="154">
                  <c:v>-12.494681363192084</c:v>
                </c:pt>
                <c:pt idx="155">
                  <c:v>-12.75925668310864</c:v>
                </c:pt>
                <c:pt idx="156">
                  <c:v>-13.030035394883187</c:v>
                </c:pt>
                <c:pt idx="157">
                  <c:v>-13.307198660210631</c:v>
                </c:pt>
                <c:pt idx="158">
                  <c:v>-13.590934875913529</c:v>
                </c:pt>
                <c:pt idx="159">
                  <c:v>-13.881440049373913</c:v>
                </c:pt>
                <c:pt idx="160">
                  <c:v>-14.17891819618052</c:v>
                </c:pt>
                <c:pt idx="161">
                  <c:v>-14.483581761328203</c:v>
                </c:pt>
                <c:pt idx="162">
                  <c:v>-14.795652065371417</c:v>
                </c:pt>
                <c:pt idx="163">
                  <c:v>-15.115359777005857</c:v>
                </c:pt>
                <c:pt idx="164">
                  <c:v>-15.442945413619572</c:v>
                </c:pt>
                <c:pt idx="165">
                  <c:v>-15.778659871418446</c:v>
                </c:pt>
                <c:pt idx="166">
                  <c:v>-16.122764986804182</c:v>
                </c:pt>
                <c:pt idx="167">
                  <c:v>-16.475534130734903</c:v>
                </c:pt>
                <c:pt idx="168">
                  <c:v>-16.837252837860191</c:v>
                </c:pt>
                <c:pt idx="169">
                  <c:v>-17.208219472264819</c:v>
                </c:pt>
                <c:pt idx="170">
                  <c:v>-17.588745931696149</c:v>
                </c:pt>
                <c:pt idx="171">
                  <c:v>-17.979158392167086</c:v>
                </c:pt>
                <c:pt idx="172">
                  <c:v>-18.379798094835184</c:v>
                </c:pt>
                <c:pt idx="173">
                  <c:v>-18.791022177035199</c:v>
                </c:pt>
                <c:pt idx="174">
                  <c:v>-19.213204549295721</c:v>
                </c:pt>
                <c:pt idx="175">
                  <c:v>-19.646736820084612</c:v>
                </c:pt>
                <c:pt idx="176">
                  <c:v>-20.092029269899676</c:v>
                </c:pt>
                <c:pt idx="177">
                  <c:v>-20.549511876133565</c:v>
                </c:pt>
                <c:pt idx="178">
                  <c:v>-21.019635389893438</c:v>
                </c:pt>
                <c:pt idx="179">
                  <c:v>-21.502872465621202</c:v>
                </c:pt>
                <c:pt idx="180">
                  <c:v>-21.999718843929294</c:v>
                </c:pt>
                <c:pt idx="181">
                  <c:v>-22.510694587515843</c:v>
                </c:pt>
                <c:pt idx="182">
                  <c:v>-23.036345369335233</c:v>
                </c:pt>
                <c:pt idx="183">
                  <c:v>-23.577243811334103</c:v>
                </c:pt>
                <c:pt idx="184">
                  <c:v>-24.133990871002734</c:v>
                </c:pt>
                <c:pt idx="185">
                  <c:v>-24.70721727168841</c:v>
                </c:pt>
                <c:pt idx="186">
                  <c:v>-25.297584971026758</c:v>
                </c:pt>
                <c:pt idx="187">
                  <c:v>-25.905788659931744</c:v>
                </c:pt>
                <c:pt idx="188">
                  <c:v>-26.532557282264769</c:v>
                </c:pt>
                <c:pt idx="189">
                  <c:v>-27.178655562535251</c:v>
                </c:pt>
                <c:pt idx="190">
                  <c:v>-27.844885525672865</c:v>
                </c:pt>
                <c:pt idx="191">
                  <c:v>-28.532087988987918</c:v>
                </c:pt>
                <c:pt idx="192">
                  <c:v>-29.241144001794769</c:v>
                </c:pt>
                <c:pt idx="193">
                  <c:v>-29.972976202715042</c:v>
                </c:pt>
                <c:pt idx="194">
                  <c:v>-30.728550058291127</c:v>
                </c:pt>
                <c:pt idx="195">
                  <c:v>-31.508874939113799</c:v>
                </c:pt>
                <c:pt idx="196">
                  <c:v>-32.315004981063453</c:v>
                </c:pt>
                <c:pt idx="197">
                  <c:v>-33.148039669390577</c:v>
                </c:pt>
                <c:pt idx="198">
                  <c:v>-34.009124072080191</c:v>
                </c:pt>
                <c:pt idx="199">
                  <c:v>-34.899448636200056</c:v>
                </c:pt>
                <c:pt idx="200">
                  <c:v>-35.820248446644442</c:v>
                </c:pt>
                <c:pt idx="201">
                  <c:v>-36.772801830877825</c:v>
                </c:pt>
                <c:pt idx="202">
                  <c:v>-37.758428176036077</c:v>
                </c:pt>
                <c:pt idx="203">
                  <c:v>-38.778484806248052</c:v>
                </c:pt>
                <c:pt idx="204">
                  <c:v>-39.834362748679361</c:v>
                </c:pt>
                <c:pt idx="205">
                  <c:v>-40.92748119710555</c:v>
                </c:pt>
                <c:pt idx="206">
                  <c:v>-42.059280462665761</c:v>
                </c:pt>
                <c:pt idx="207">
                  <c:v>-43.231213183961586</c:v>
                </c:pt>
                <c:pt idx="208">
                  <c:v>-44.444733554462026</c:v>
                </c:pt>
                <c:pt idx="209">
                  <c:v>-45.701284316291655</c:v>
                </c:pt>
                <c:pt idx="210">
                  <c:v>-47.002281268537679</c:v>
                </c:pt>
                <c:pt idx="211">
                  <c:v>-48.349095048396066</c:v>
                </c:pt>
                <c:pt idx="212">
                  <c:v>-49.743029968580373</c:v>
                </c:pt>
                <c:pt idx="213">
                  <c:v>-51.185299738721717</c:v>
                </c:pt>
                <c:pt idx="214">
                  <c:v>-52.676999966649532</c:v>
                </c:pt>
                <c:pt idx="215">
                  <c:v>-54.219077432114247</c:v>
                </c:pt>
                <c:pt idx="216">
                  <c:v>-55.812296254962746</c:v>
                </c:pt>
                <c:pt idx="217">
                  <c:v>-57.45720124508081</c:v>
                </c:pt>
                <c:pt idx="218">
                  <c:v>-59.154078923671428</c:v>
                </c:pt>
                <c:pt idx="219">
                  <c:v>-60.902916942628032</c:v>
                </c:pt>
                <c:pt idx="220">
                  <c:v>-62.703362894569494</c:v>
                </c:pt>
                <c:pt idx="221">
                  <c:v>-64.554683788753408</c:v>
                </c:pt>
                <c:pt idx="222">
                  <c:v>-66.455727749537687</c:v>
                </c:pt>
                <c:pt idx="223">
                  <c:v>-68.404889749577961</c:v>
                </c:pt>
                <c:pt idx="224">
                  <c:v>-70.400083388935428</c:v>
                </c:pt>
                <c:pt idx="225">
                  <c:v>-72.438720838975158</c:v>
                </c:pt>
                <c:pt idx="226">
                  <c:v>-74.517703051060693</c:v>
                </c:pt>
                <c:pt idx="227">
                  <c:v>-76.633422153449871</c:v>
                </c:pt>
                <c:pt idx="228">
                  <c:v>-78.781777604424477</c:v>
                </c:pt>
                <c:pt idx="229">
                  <c:v>-80.958207130786846</c:v>
                </c:pt>
                <c:pt idx="230">
                  <c:v>-83.157732774903863</c:v>
                </c:pt>
                <c:pt idx="231">
                  <c:v>-85.375021541074872</c:v>
                </c:pt>
                <c:pt idx="232">
                  <c:v>-87.604459236705765</c:v>
                </c:pt>
                <c:pt idx="233">
                  <c:v>-89.840235226756846</c:v>
                </c:pt>
                <c:pt idx="234">
                  <c:v>-92.076435050387232</c:v>
                </c:pt>
                <c:pt idx="235">
                  <c:v>-94.307137271191081</c:v>
                </c:pt>
                <c:pt idx="236">
                  <c:v>-96.52651061379531</c:v>
                </c:pt>
                <c:pt idx="237">
                  <c:v>-98.728907417845676</c:v>
                </c:pt>
                <c:pt idx="238">
                  <c:v>-100.90894971817661</c:v>
                </c:pt>
                <c:pt idx="239">
                  <c:v>-103.06160480402373</c:v>
                </c:pt>
                <c:pt idx="240">
                  <c:v>-105.18224785716872</c:v>
                </c:pt>
                <c:pt idx="241">
                  <c:v>-107.26671013605707</c:v>
                </c:pt>
                <c:pt idx="242">
                  <c:v>-109.31131207089263</c:v>
                </c:pt>
                <c:pt idx="243">
                  <c:v>-111.31288148048489</c:v>
                </c:pt>
                <c:pt idx="244">
                  <c:v>-113.26875784868865</c:v>
                </c:pt>
                <c:pt idx="245">
                  <c:v>-115.17678416259206</c:v>
                </c:pt>
                <c:pt idx="246">
                  <c:v>-117.03528819635686</c:v>
                </c:pt>
                <c:pt idx="247">
                  <c:v>-118.84305532577427</c:v>
                </c:pt>
                <c:pt idx="248">
                  <c:v>-120.59929499826946</c:v>
                </c:pt>
                <c:pt idx="249">
                  <c:v>-122.3036028913352</c:v>
                </c:pt>
                <c:pt idx="250">
                  <c:v>-123.95592060424549</c:v>
                </c:pt>
                <c:pt idx="251">
                  <c:v>-125.5564944784615</c:v>
                </c:pt>
                <c:pt idx="252">
                  <c:v>-127.1058348627253</c:v>
                </c:pt>
                <c:pt idx="253">
                  <c:v>-128.60467685510287</c:v>
                </c:pt>
                <c:pt idx="254">
                  <c:v>-130.05394328515897</c:v>
                </c:pt>
                <c:pt idx="255">
                  <c:v>-131.4547104576715</c:v>
                </c:pt>
                <c:pt idx="256">
                  <c:v>-132.80817697183593</c:v>
                </c:pt>
                <c:pt idx="257">
                  <c:v>-134.11563575933164</c:v>
                </c:pt>
                <c:pt idx="258">
                  <c:v>-135.37844935021278</c:v>
                </c:pt>
                <c:pt idx="259">
                  <c:v>-136.5980282744641</c:v>
                </c:pt>
                <c:pt idx="260">
                  <c:v>-137.7758124351227</c:v>
                </c:pt>
                <c:pt idx="261">
                  <c:v>-138.91325524142761</c:v>
                </c:pt>
                <c:pt idx="262">
                  <c:v>-140.01181026290166</c:v>
                </c:pt>
                <c:pt idx="263">
                  <c:v>-141.07292015319257</c:v>
                </c:pt>
                <c:pt idx="264">
                  <c:v>-142.09800759205632</c:v>
                </c:pt>
                <c:pt idx="265">
                  <c:v>-143.08846800179998</c:v>
                </c:pt>
                <c:pt idx="266">
                  <c:v>-144.04566380807665</c:v>
                </c:pt>
                <c:pt idx="267">
                  <c:v>-144.97092003204418</c:v>
                </c:pt>
                <c:pt idx="268">
                  <c:v>-145.86552101991137</c:v>
                </c:pt>
                <c:pt idx="269">
                  <c:v>-146.73070813556086</c:v>
                </c:pt>
                <c:pt idx="270">
                  <c:v>-147.56767826138466</c:v>
                </c:pt>
                <c:pt idx="271">
                  <c:v>-148.3775829711258</c:v>
                </c:pt>
                <c:pt idx="272">
                  <c:v>-149.16152825594523</c:v>
                </c:pt>
                <c:pt idx="273">
                  <c:v>-149.92057470096171</c:v>
                </c:pt>
                <c:pt idx="274">
                  <c:v>-150.65573802402108</c:v>
                </c:pt>
                <c:pt idx="275">
                  <c:v>-151.36798990140844</c:v>
                </c:pt>
                <c:pt idx="276">
                  <c:v>-152.05825901670417</c:v>
                </c:pt>
                <c:pt idx="277">
                  <c:v>-152.72743227905701</c:v>
                </c:pt>
                <c:pt idx="278">
                  <c:v>-153.37635616592175</c:v>
                </c:pt>
                <c:pt idx="279">
                  <c:v>-154.00583815289767</c:v>
                </c:pt>
                <c:pt idx="280">
                  <c:v>-154.61664819983292</c:v>
                </c:pt>
                <c:pt idx="281">
                  <c:v>-155.20952026794103</c:v>
                </c:pt>
                <c:pt idx="282">
                  <c:v>-155.78515384742983</c:v>
                </c:pt>
                <c:pt idx="283">
                  <c:v>-156.34421547916492</c:v>
                </c:pt>
                <c:pt idx="284">
                  <c:v>-156.88734025727564</c:v>
                </c:pt>
                <c:pt idx="285">
                  <c:v>-157.41513330246443</c:v>
                </c:pt>
                <c:pt idx="286">
                  <c:v>-157.92817119815203</c:v>
                </c:pt>
                <c:pt idx="287">
                  <c:v>-158.42700338355991</c:v>
                </c:pt>
                <c:pt idx="288">
                  <c:v>-158.91215349947404</c:v>
                </c:pt>
                <c:pt idx="289">
                  <c:v>-159.38412068376294</c:v>
                </c:pt>
                <c:pt idx="290">
                  <c:v>-159.84338081482528</c:v>
                </c:pt>
                <c:pt idx="291">
                  <c:v>-160.29038770203184</c:v>
                </c:pt>
                <c:pt idx="292">
                  <c:v>-160.72557422293141</c:v>
                </c:pt>
                <c:pt idx="293">
                  <c:v>-161.14935340757029</c:v>
                </c:pt>
                <c:pt idx="294">
                  <c:v>-161.56211947071264</c:v>
                </c:pt>
                <c:pt idx="295">
                  <c:v>-161.96424879310163</c:v>
                </c:pt>
                <c:pt idx="296">
                  <c:v>-162.35610085315801</c:v>
                </c:pt>
                <c:pt idx="297">
                  <c:v>-162.7380191107095</c:v>
                </c:pt>
                <c:pt idx="298">
                  <c:v>-163.11033184448172</c:v>
                </c:pt>
                <c:pt idx="299">
                  <c:v>-163.47335294516969</c:v>
                </c:pt>
                <c:pt idx="300">
                  <c:v>-163.82738266596346</c:v>
                </c:pt>
                <c:pt idx="301">
                  <c:v>-164.17270833242625</c:v>
                </c:pt>
                <c:pt idx="302">
                  <c:v>-164.50960501362044</c:v>
                </c:pt>
                <c:pt idx="303">
                  <c:v>-164.83833615635743</c:v>
                </c:pt>
                <c:pt idx="304">
                  <c:v>-165.15915418441574</c:v>
                </c:pt>
                <c:pt idx="305">
                  <c:v>-165.47230106452162</c:v>
                </c:pt>
                <c:pt idx="306">
                  <c:v>-165.77800884083555</c:v>
                </c:pt>
                <c:pt idx="307">
                  <c:v>-166.07650013962757</c:v>
                </c:pt>
                <c:pt idx="308">
                  <c:v>-166.36798864575732</c:v>
                </c:pt>
                <c:pt idx="309">
                  <c:v>-166.65267955251207</c:v>
                </c:pt>
                <c:pt idx="310">
                  <c:v>-166.93076998628203</c:v>
                </c:pt>
                <c:pt idx="311">
                  <c:v>-167.20244940748876</c:v>
                </c:pt>
                <c:pt idx="312">
                  <c:v>-167.46789998911129</c:v>
                </c:pt>
                <c:pt idx="313">
                  <c:v>-167.72729697408559</c:v>
                </c:pt>
                <c:pt idx="314">
                  <c:v>-167.98080901279218</c:v>
                </c:pt>
                <c:pt idx="315">
                  <c:v>-168.22859848177646</c:v>
                </c:pt>
                <c:pt idx="316">
                  <c:v>-168.47082178478973</c:v>
                </c:pt>
                <c:pt idx="317">
                  <c:v>-168.70762963717499</c:v>
                </c:pt>
                <c:pt idx="318">
                  <c:v>-168.93916733456837</c:v>
                </c:pt>
                <c:pt idx="319">
                  <c:v>-169.16557500682717</c:v>
                </c:pt>
                <c:pt idx="320">
                  <c:v>-169.38698785804979</c:v>
                </c:pt>
                <c:pt idx="321">
                  <c:v>-169.60353639349634</c:v>
                </c:pt>
                <c:pt idx="322">
                  <c:v>-169.8153466341779</c:v>
                </c:pt>
                <c:pt idx="323">
                  <c:v>-170.02254031983162</c:v>
                </c:pt>
                <c:pt idx="324">
                  <c:v>-170.22523510096156</c:v>
                </c:pt>
                <c:pt idx="325">
                  <c:v>-170.42354472058167</c:v>
                </c:pt>
                <c:pt idx="326">
                  <c:v>-170.61757918626148</c:v>
                </c:pt>
                <c:pt idx="327">
                  <c:v>-170.80744493303783</c:v>
                </c:pt>
                <c:pt idx="328">
                  <c:v>-170.99324497772344</c:v>
                </c:pt>
                <c:pt idx="329">
                  <c:v>-171.17507906511111</c:v>
                </c:pt>
                <c:pt idx="330">
                  <c:v>-171.35304380654168</c:v>
                </c:pt>
                <c:pt idx="331">
                  <c:v>-171.52723281127703</c:v>
                </c:pt>
                <c:pt idx="332">
                  <c:v>-171.69773681109146</c:v>
                </c:pt>
                <c:pt idx="333">
                  <c:v>-171.86464377847216</c:v>
                </c:pt>
                <c:pt idx="334">
                  <c:v>-172.02803903879257</c:v>
                </c:pt>
                <c:pt idx="335">
                  <c:v>-172.18800537680428</c:v>
                </c:pt>
                <c:pt idx="336">
                  <c:v>-172.34462313777098</c:v>
                </c:pt>
                <c:pt idx="337">
                  <c:v>-172.49797032354581</c:v>
                </c:pt>
                <c:pt idx="338">
                  <c:v>-172.64812268388133</c:v>
                </c:pt>
                <c:pt idx="339">
                  <c:v>-172.79515380323775</c:v>
                </c:pt>
                <c:pt idx="340">
                  <c:v>-172.93913518334404</c:v>
                </c:pt>
                <c:pt idx="341">
                  <c:v>-173.08013632174791</c:v>
                </c:pt>
                <c:pt idx="342">
                  <c:v>-173.2182247865793</c:v>
                </c:pt>
                <c:pt idx="343">
                  <c:v>-173.3534662877359</c:v>
                </c:pt>
                <c:pt idx="344">
                  <c:v>-173.48592474469041</c:v>
                </c:pt>
                <c:pt idx="345">
                  <c:v>-173.61566235110317</c:v>
                </c:pt>
                <c:pt idx="346">
                  <c:v>-173.7427396364169</c:v>
                </c:pt>
                <c:pt idx="347">
                  <c:v>-173.86721552459701</c:v>
                </c:pt>
                <c:pt idx="348">
                  <c:v>-173.98914739017289</c:v>
                </c:pt>
                <c:pt idx="349">
                  <c:v>-174.10859111172647</c:v>
                </c:pt>
                <c:pt idx="350">
                  <c:v>-174.22560112296384</c:v>
                </c:pt>
                <c:pt idx="351">
                  <c:v>-174.34023046150136</c:v>
                </c:pt>
                <c:pt idx="352">
                  <c:v>-174.45253081548609</c:v>
                </c:pt>
                <c:pt idx="353">
                  <c:v>-174.56255256816641</c:v>
                </c:pt>
                <c:pt idx="354">
                  <c:v>-174.67034484052039</c:v>
                </c:pt>
                <c:pt idx="355">
                  <c:v>-174.77595553204409</c:v>
                </c:pt>
                <c:pt idx="356">
                  <c:v>-174.87943135979529</c:v>
                </c:pt>
                <c:pt idx="357">
                  <c:v>-174.98081789578339</c:v>
                </c:pt>
                <c:pt idx="358">
                  <c:v>-175.08015960279073</c:v>
                </c:pt>
                <c:pt idx="359">
                  <c:v>-175.17749986870589</c:v>
                </c:pt>
                <c:pt idx="360">
                  <c:v>-175.27288103944437</c:v>
                </c:pt>
                <c:pt idx="361">
                  <c:v>-175.3663444505286</c:v>
                </c:pt>
                <c:pt idx="362">
                  <c:v>-175.45793045739467</c:v>
                </c:pt>
                <c:pt idx="363">
                  <c:v>-175.54767846448937</c:v>
                </c:pt>
                <c:pt idx="364">
                  <c:v>-175.63562695321801</c:v>
                </c:pt>
                <c:pt idx="365">
                  <c:v>-175.72181350879907</c:v>
                </c:pt>
                <c:pt idx="366">
                  <c:v>-175.80627484608021</c:v>
                </c:pt>
                <c:pt idx="367">
                  <c:v>-175.88904683436559</c:v>
                </c:pt>
                <c:pt idx="368">
                  <c:v>-175.97016452130251</c:v>
                </c:pt>
                <c:pt idx="369">
                  <c:v>-176.04966215587262</c:v>
                </c:pt>
                <c:pt idx="370">
                  <c:v>-176.12757321053053</c:v>
                </c:pt>
                <c:pt idx="371">
                  <c:v>-176.20393040252981</c:v>
                </c:pt>
                <c:pt idx="372">
                  <c:v>-176.27876571447493</c:v>
                </c:pt>
                <c:pt idx="373">
                  <c:v>-176.35211041413507</c:v>
                </c:pt>
                <c:pt idx="374">
                  <c:v>-176.42399507355395</c:v>
                </c:pt>
                <c:pt idx="375">
                  <c:v>-176.49444958748828</c:v>
                </c:pt>
                <c:pt idx="376">
                  <c:v>-176.56350319120463</c:v>
                </c:pt>
                <c:pt idx="377">
                  <c:v>-176.6311844776649</c:v>
                </c:pt>
                <c:pt idx="378">
                  <c:v>-176.6975214141265</c:v>
                </c:pt>
                <c:pt idx="379">
                  <c:v>-176.76254135818439</c:v>
                </c:pt>
                <c:pt idx="380">
                  <c:v>-176.82627107327852</c:v>
                </c:pt>
                <c:pt idx="381">
                  <c:v>-176.88873674369074</c:v>
                </c:pt>
                <c:pt idx="382">
                  <c:v>-176.94996398905323</c:v>
                </c:pt>
                <c:pt idx="383">
                  <c:v>-177.00997787838875</c:v>
                </c:pt>
                <c:pt idx="384">
                  <c:v>-177.06880294370345</c:v>
                </c:pt>
              </c:numCache>
            </c:numRef>
          </c:yVal>
          <c:smooth val="0"/>
          <c:extLst>
            <c:ext xmlns:c16="http://schemas.microsoft.com/office/drawing/2014/chart" uri="{C3380CC4-5D6E-409C-BE32-E72D297353CC}">
              <c16:uniqueId val="{00000004-BB44-4F40-912C-BDC350EA4CC9}"/>
            </c:ext>
          </c:extLst>
        </c:ser>
        <c:ser>
          <c:idx val="5"/>
          <c:order val="5"/>
          <c:spPr>
            <a:ln w="19050">
              <a:solidFill>
                <a:schemeClr val="accent1"/>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'2024-05-17'!$S$40:$S$424</c:f>
              <c:numCache>
                <c:formatCode>General</c:formatCode>
                <c:ptCount val="385"/>
                <c:pt idx="0">
                  <c:v>-0.26930440064450406</c:v>
                </c:pt>
                <c:pt idx="1">
                  <c:v>-0.27469149424611761</c:v>
                </c:pt>
                <c:pt idx="2">
                  <c:v>-0.28018639127715056</c:v>
                </c:pt>
                <c:pt idx="3">
                  <c:v>-0.28579125157475593</c:v>
                </c:pt>
                <c:pt idx="4">
                  <c:v>-0.2915082784035789</c:v>
                </c:pt>
                <c:pt idx="5">
                  <c:v>-0.29733971933843173</c:v>
                </c:pt>
                <c:pt idx="6">
                  <c:v>-0.30328786716549705</c:v>
                </c:pt>
                <c:pt idx="7">
                  <c:v>-0.30935506080247765</c:v>
                </c:pt>
                <c:pt idx="8">
                  <c:v>-0.31554368623810219</c:v>
                </c:pt>
                <c:pt idx="9">
                  <c:v>-0.32185617749150236</c:v>
                </c:pt>
                <c:pt idx="10">
                  <c:v>-0.32829501759180785</c:v>
                </c:pt>
                <c:pt idx="11">
                  <c:v>-0.33486273957856999</c:v>
                </c:pt>
                <c:pt idx="12">
                  <c:v>-0.34156192752338399</c:v>
                </c:pt>
                <c:pt idx="13">
                  <c:v>-0.34839521757327285</c:v>
                </c:pt>
                <c:pt idx="14">
                  <c:v>-0.35536529901632913</c:v>
                </c:pt>
                <c:pt idx="15">
                  <c:v>-0.36247491537016513</c:v>
                </c:pt>
                <c:pt idx="16">
                  <c:v>-0.36972686549367184</c:v>
                </c:pt>
                <c:pt idx="17">
                  <c:v>-0.37712400472270596</c:v>
                </c:pt>
                <c:pt idx="18">
                  <c:v>-0.38466924603024921</c:v>
                </c:pt>
                <c:pt idx="19">
                  <c:v>-0.39236556121164773</c:v>
                </c:pt>
                <c:pt idx="20">
                  <c:v>-0.40021598209554182</c:v>
                </c:pt>
                <c:pt idx="21">
                  <c:v>-0.40822360178116263</c:v>
                </c:pt>
                <c:pt idx="22">
                  <c:v>-0.41639157590256187</c:v>
                </c:pt>
                <c:pt idx="23">
                  <c:v>-0.42472312392056427</c:v>
                </c:pt>
                <c:pt idx="24">
                  <c:v>-0.43322153044305778</c:v>
                </c:pt>
                <c:pt idx="25">
                  <c:v>-0.44189014657437442</c:v>
                </c:pt>
                <c:pt idx="26">
                  <c:v>-0.45073239129452963</c:v>
                </c:pt>
                <c:pt idx="27">
                  <c:v>-0.45975175286903447</c:v>
                </c:pt>
                <c:pt idx="28">
                  <c:v>-0.46895179029016115</c:v>
                </c:pt>
                <c:pt idx="29">
                  <c:v>-0.47833613475037984</c:v>
                </c:pt>
                <c:pt idx="30">
                  <c:v>-0.48790849114896007</c:v>
                </c:pt>
                <c:pt idx="31">
                  <c:v>-0.49767263963245539</c:v>
                </c:pt>
                <c:pt idx="32">
                  <c:v>-0.50763243717014217</c:v>
                </c:pt>
                <c:pt idx="33">
                  <c:v>-0.51779181916526074</c:v>
                </c:pt>
                <c:pt idx="34">
                  <c:v>-0.52815480110307544</c:v>
                </c:pt>
                <c:pt idx="35">
                  <c:v>-0.53872548023677991</c:v>
                </c:pt>
                <c:pt idx="36">
                  <c:v>-0.54950803731228115</c:v>
                </c:pt>
                <c:pt idx="37">
                  <c:v>-0.56050673833298936</c:v>
                </c:pt>
                <c:pt idx="38">
                  <c:v>-0.57172593636571079</c:v>
                </c:pt>
                <c:pt idx="39">
                  <c:v>-0.58317007338887061</c:v>
                </c:pt>
                <c:pt idx="40">
                  <c:v>-0.59484368218424943</c:v>
                </c:pt>
                <c:pt idx="41">
                  <c:v>-0.60675138827356045</c:v>
                </c:pt>
                <c:pt idx="42">
                  <c:v>-0.6188979119011494</c:v>
                </c:pt>
                <c:pt idx="43">
                  <c:v>-0.63128807006416765</c:v>
                </c:pt>
                <c:pt idx="44">
                  <c:v>-0.64392677859177694</c:v>
                </c:pt>
                <c:pt idx="45">
                  <c:v>-0.6568190542747333</c:v>
                </c:pt>
                <c:pt idx="46">
                  <c:v>-0.66997001704701109</c:v>
                </c:pt>
                <c:pt idx="47">
                  <c:v>-0.68338489222101795</c:v>
                </c:pt>
                <c:pt idx="48">
                  <c:v>-0.69706901277812328</c:v>
                </c:pt>
                <c:pt idx="49">
                  <c:v>-0.7110278217163134</c:v>
                </c:pt>
                <c:pt idx="50">
                  <c:v>-0.72526687445665461</c:v>
                </c:pt>
                <c:pt idx="51">
                  <c:v>-0.7397918413106539</c:v>
                </c:pt>
                <c:pt idx="52">
                  <c:v>-0.75460851001044704</c:v>
                </c:pt>
                <c:pt idx="53">
                  <c:v>-0.7697227883038521</c:v>
                </c:pt>
                <c:pt idx="54">
                  <c:v>-0.78514070661657176</c:v>
                </c:pt>
                <c:pt idx="55">
                  <c:v>-0.80086842078376308</c:v>
                </c:pt>
                <c:pt idx="56">
                  <c:v>-0.81691221485335463</c:v>
                </c:pt>
                <c:pt idx="57">
                  <c:v>-0.83327850396367964</c:v>
                </c:pt>
                <c:pt idx="58">
                  <c:v>-0.8499738372979162</c:v>
                </c:pt>
                <c:pt idx="59">
                  <c:v>-0.86700490111824102</c:v>
                </c:pt>
                <c:pt idx="60">
                  <c:v>-0.88437852188238664</c:v>
                </c:pt>
                <c:pt idx="61">
                  <c:v>-0.90210166944568626</c:v>
                </c:pt>
                <c:pt idx="62">
                  <c:v>-0.92018146035181869</c:v>
                </c:pt>
                <c:pt idx="63">
                  <c:v>-0.93862516121541839</c:v>
                </c:pt>
                <c:pt idx="64">
                  <c:v>-0.95744019220010079</c:v>
                </c:pt>
                <c:pt idx="65">
                  <c:v>-0.97663413059557491</c:v>
                </c:pt>
                <c:pt idx="66">
                  <c:v>-0.99621471449749455</c:v>
                </c:pt>
                <c:pt idx="67">
                  <c:v>-1.0161898465942654</c:v>
                </c:pt>
                <c:pt idx="68">
                  <c:v>-1.036567598064861</c:v>
                </c:pt>
                <c:pt idx="69">
                  <c:v>-1.0573562125921583</c:v>
                </c:pt>
                <c:pt idx="70">
                  <c:v>-1.0785641104963983</c:v>
                </c:pt>
                <c:pt idx="71">
                  <c:v>-1.1001998929937085</c:v>
                </c:pt>
                <c:pt idx="72">
                  <c:v>-1.1222723465847748</c:v>
                </c:pt>
                <c:pt idx="73">
                  <c:v>-1.1447904475792359</c:v>
                </c:pt>
                <c:pt idx="74">
                  <c:v>-1.1677633667611971</c:v>
                </c:pt>
                <c:pt idx="75">
                  <c:v>-1.1912004742023403</c:v>
                </c:pt>
                <c:pt idx="76">
                  <c:v>-1.2151113442284809</c:v>
                </c:pt>
                <c:pt idx="77">
                  <c:v>-1.2395057605466107</c:v>
                </c:pt>
                <c:pt idx="78">
                  <c:v>-1.2643937215393384</c:v>
                </c:pt>
                <c:pt idx="79">
                  <c:v>-1.2897854457341096</c:v>
                </c:pt>
                <c:pt idx="80">
                  <c:v>-1.3156913774551326</c:v>
                </c:pt>
                <c:pt idx="81">
                  <c:v>-1.3421221926662525</c:v>
                </c:pt>
                <c:pt idx="82">
                  <c:v>-1.3690888050135783</c:v>
                </c:pt>
                <c:pt idx="83">
                  <c:v>-1.3966023720769853</c:v>
                </c:pt>
                <c:pt idx="84">
                  <c:v>-1.4246743018402808</c:v>
                </c:pt>
                <c:pt idx="85">
                  <c:v>-1.4533162593904976</c:v>
                </c:pt>
                <c:pt idx="86">
                  <c:v>-1.4825401738569648</c:v>
                </c:pt>
                <c:pt idx="87">
                  <c:v>-1.5123582456019167</c:v>
                </c:pt>
                <c:pt idx="88">
                  <c:v>-1.5427829536747517</c:v>
                </c:pt>
                <c:pt idx="89">
                  <c:v>-1.5738270635428067</c:v>
                </c:pt>
                <c:pt idx="90">
                  <c:v>-1.6055036351124468</c:v>
                </c:pt>
                <c:pt idx="91">
                  <c:v>-1.6378260310548791</c:v>
                </c:pt>
                <c:pt idx="92">
                  <c:v>-1.6708079254520465</c:v>
                </c:pt>
                <c:pt idx="93">
                  <c:v>-1.7044633127789151</c:v>
                </c:pt>
                <c:pt idx="94">
                  <c:v>-1.7388065172392704</c:v>
                </c:pt>
                <c:pt idx="95">
                  <c:v>-1.7738522024735206</c:v>
                </c:pt>
                <c:pt idx="96">
                  <c:v>-1.8096153816576717</c:v>
                </c:pt>
                <c:pt idx="97">
                  <c:v>-1.8461114280143296</c:v>
                </c:pt>
                <c:pt idx="98">
                  <c:v>-1.883356085757186</c:v>
                </c:pt>
                <c:pt idx="99">
                  <c:v>-1.9213654814927701</c:v>
                </c:pt>
                <c:pt idx="100">
                  <c:v>-1.9601561361034576</c:v>
                </c:pt>
                <c:pt idx="101">
                  <c:v>-1.999744977138479</c:v>
                </c:pt>
                <c:pt idx="102">
                  <c:v>-2.0401493517404581</c:v>
                </c:pt>
                <c:pt idx="103">
                  <c:v>-2.0813870401372072</c:v>
                </c:pt>
                <c:pt idx="104">
                  <c:v>-2.1234762697301384</c:v>
                </c:pt>
                <c:pt idx="105">
                  <c:v>-2.1664357298130361</c:v>
                </c:pt>
                <c:pt idx="106">
                  <c:v>-2.210284586956651</c:v>
                </c:pt>
                <c:pt idx="107">
                  <c:v>-2.2550425010970474</c:v>
                </c:pt>
                <c:pt idx="108">
                  <c:v>-2.3007296423683568</c:v>
                </c:pt>
                <c:pt idx="109">
                  <c:v>-2.3473667087229462</c:v>
                </c:pt>
                <c:pt idx="110">
                  <c:v>-2.3949749443847561</c:v>
                </c:pt>
                <c:pt idx="111">
                  <c:v>-2.4435761591851586</c:v>
                </c:pt>
                <c:pt idx="112">
                  <c:v>-2.493192748833176</c:v>
                </c:pt>
                <c:pt idx="113">
                  <c:v>-2.5438477161761877</c:v>
                </c:pt>
                <c:pt idx="114">
                  <c:v>-2.5955646935104841</c:v>
                </c:pt>
                <c:pt idx="115">
                  <c:v>-2.648367966004991</c:v>
                </c:pt>
                <c:pt idx="116">
                  <c:v>-2.7022824963067982</c:v>
                </c:pt>
                <c:pt idx="117">
                  <c:v>-2.7573339504002399</c:v>
                </c:pt>
                <c:pt idx="118">
                  <c:v>-2.813548724797629</c:v>
                </c:pt>
                <c:pt idx="119">
                  <c:v>-2.8709539751448436</c:v>
                </c:pt>
                <c:pt idx="120">
                  <c:v>-2.9295776463300927</c:v>
                </c:pt>
                <c:pt idx="121">
                  <c:v>-2.9894485041913965</c:v>
                </c:pt>
                <c:pt idx="122">
                  <c:v>-3.0505961689248444</c:v>
                </c:pt>
                <c:pt idx="123">
                  <c:v>-3.1130511503023111</c:v>
                </c:pt>
                <c:pt idx="124">
                  <c:v>-3.1768448848163073</c:v>
                </c:pt>
                <c:pt idx="125">
                  <c:v>-3.2420097748773076</c:v>
                </c:pt>
                <c:pt idx="126">
                  <c:v>-3.3085792301982</c:v>
                </c:pt>
                <c:pt idx="127">
                  <c:v>-3.3765877115112413</c:v>
                </c:pt>
                <c:pt idx="128">
                  <c:v>-3.4460707767722125</c:v>
                </c:pt>
                <c:pt idx="129">
                  <c:v>-3.5170651300195912</c:v>
                </c:pt>
                <c:pt idx="130">
                  <c:v>-3.5896086730681676</c:v>
                </c:pt>
                <c:pt idx="131">
                  <c:v>-3.6637405602306292</c:v>
                </c:pt>
                <c:pt idx="132">
                  <c:v>-3.7395012562753775</c:v>
                </c:pt>
                <c:pt idx="133">
                  <c:v>-3.8169325978450437</c:v>
                </c:pt>
                <c:pt idx="134">
                  <c:v>-3.8960778585772515</c:v>
                </c:pt>
                <c:pt idx="135">
                  <c:v>-3.9769818181885843</c:v>
                </c:pt>
                <c:pt idx="136">
                  <c:v>-4.0596908358034947</c:v>
                </c:pt>
                <c:pt idx="137">
                  <c:v>-4.1442529278315403</c:v>
                </c:pt>
                <c:pt idx="138">
                  <c:v>-4.2307178507220442</c:v>
                </c:pt>
                <c:pt idx="139">
                  <c:v>-4.3191371889506911</c:v>
                </c:pt>
                <c:pt idx="140">
                  <c:v>-4.4095644486228283</c:v>
                </c:pt>
                <c:pt idx="141">
                  <c:v>-4.502055157109476</c:v>
                </c:pt>
                <c:pt idx="142">
                  <c:v>-4.5966669691662663</c:v>
                </c:pt>
                <c:pt idx="143">
                  <c:v>-4.6934597800252789</c:v>
                </c:pt>
                <c:pt idx="144">
                  <c:v>-4.7924958459888289</c:v>
                </c:pt>
                <c:pt idx="145">
                  <c:v>-4.8938399131025019</c:v>
                </c:pt>
                <c:pt idx="146">
                  <c:v>-4.9975593545325587</c:v>
                </c:pt>
                <c:pt idx="147">
                  <c:v>-5.1037243173281368</c:v>
                </c:pt>
                <c:pt idx="148">
                  <c:v>-5.2124078793109812</c:v>
                </c:pt>
                <c:pt idx="149">
                  <c:v>-5.3236862168975767</c:v>
                </c:pt>
                <c:pt idx="150">
                  <c:v>-5.4376387847355891</c:v>
                </c:pt>
                <c:pt idx="151">
                  <c:v>-5.554348508114348</c:v>
                </c:pt>
                <c:pt idx="152">
                  <c:v>-5.6739019891975886</c:v>
                </c:pt>
                <c:pt idx="153">
                  <c:v>-5.7963897282259778</c:v>
                </c:pt>
                <c:pt idx="154">
                  <c:v>-5.9219063609434839</c:v>
                </c:pt>
                <c:pt idx="155">
                  <c:v>-6.0505509136210351</c:v>
                </c:pt>
                <c:pt idx="156">
                  <c:v>-6.1824270771834486</c:v>
                </c:pt>
                <c:pt idx="157">
                  <c:v>-6.3176435020921931</c:v>
                </c:pt>
                <c:pt idx="158">
                  <c:v>-6.4563141157981052</c:v>
                </c:pt>
                <c:pt idx="159">
                  <c:v>-6.5985584647598081</c:v>
                </c:pt>
                <c:pt idx="160">
                  <c:v>-6.7445020832229821</c:v>
                </c:pt>
                <c:pt idx="161">
                  <c:v>-6.8942768911790209</c:v>
                </c:pt>
                <c:pt idx="162">
                  <c:v>-7.0480216241718363</c:v>
                </c:pt>
                <c:pt idx="163">
                  <c:v>-7.2058822978965882</c:v>
                </c:pt>
                <c:pt idx="164">
                  <c:v>-7.3680127108465969</c:v>
                </c:pt>
                <c:pt idx="165">
                  <c:v>-7.534574988609096</c:v>
                </c:pt>
                <c:pt idx="166">
                  <c:v>-7.7057401738012734</c:v>
                </c:pt>
                <c:pt idx="167">
                  <c:v>-7.8816888660694362</c:v>
                </c:pt>
                <c:pt idx="168">
                  <c:v>-8.0626119170667252</c:v>
                </c:pt>
                <c:pt idx="169">
                  <c:v>-8.2487111858689559</c:v>
                </c:pt>
                <c:pt idx="170">
                  <c:v>-8.4402003609101754</c:v>
                </c:pt>
                <c:pt idx="171">
                  <c:v>-8.6373058552103501</c:v>
                </c:pt>
                <c:pt idx="172">
                  <c:v>-8.8402677824556051</c:v>
                </c:pt>
                <c:pt idx="173">
                  <c:v>-9.0493410223765345</c:v>
                </c:pt>
                <c:pt idx="174">
                  <c:v>-9.2647963848708415</c:v>
                </c:pt>
                <c:pt idx="175">
                  <c:v>-9.4869218834525491</c:v>
                </c:pt>
                <c:pt idx="176">
                  <c:v>-9.7160241298976882</c:v>
                </c:pt>
                <c:pt idx="177">
                  <c:v>-9.9524298634133128</c:v>
                </c:pt>
                <c:pt idx="178">
                  <c:v>-10.196487629321604</c:v>
                </c:pt>
                <c:pt idx="179">
                  <c:v>-10.448569624136946</c:v>
                </c:pt>
                <c:pt idx="180">
                  <c:v>-10.709073726071381</c:v>
                </c:pt>
                <c:pt idx="181">
                  <c:v>-10.978425732457236</c:v>
                </c:pt>
                <c:pt idx="182">
                  <c:v>-11.257081828386429</c:v>
                </c:pt>
                <c:pt idx="183">
                  <c:v>-11.545531314077763</c:v>
                </c:pt>
                <c:pt idx="184">
                  <c:v>-11.844299622156282</c:v>
                </c:pt>
                <c:pt idx="185">
                  <c:v>-12.153951660248135</c:v>
                </c:pt>
                <c:pt idx="186">
                  <c:v>-12.475095519125311</c:v>
                </c:pt>
                <c:pt idx="187">
                  <c:v>-12.808386592189521</c:v>
                </c:pt>
                <c:pt idx="188">
                  <c:v>-13.154532158460553</c:v>
                </c:pt>
                <c:pt idx="189">
                  <c:v>-13.514296488570549</c:v>
                </c:pt>
                <c:pt idx="190">
                  <c:v>-13.888506541699051</c:v>
                </c:pt>
                <c:pt idx="191">
                  <c:v>-14.278058331084146</c:v>
                </c:pt>
                <c:pt idx="192">
                  <c:v>-14.683924046900126</c:v>
                </c:pt>
                <c:pt idx="193">
                  <c:v>-15.107160038108745</c:v>
                </c:pt>
                <c:pt idx="194">
                  <c:v>-15.548915769608319</c:v>
                </c:pt>
                <c:pt idx="195">
                  <c:v>-16.0104438878605</c:v>
                </c:pt>
                <c:pt idx="196">
                  <c:v>-16.493111547449175</c:v>
                </c:pt>
                <c:pt idx="197">
                  <c:v>-16.998413172968515</c:v>
                </c:pt>
                <c:pt idx="198">
                  <c:v>-17.527984855507732</c:v>
                </c:pt>
                <c:pt idx="199">
                  <c:v>-18.083620610985307</c:v>
                </c:pt>
                <c:pt idx="200">
                  <c:v>-18.667290758792944</c:v>
                </c:pt>
                <c:pt idx="201">
                  <c:v>-19.281162713540819</c:v>
                </c:pt>
                <c:pt idx="202">
                  <c:v>-19.927624519770891</c:v>
                </c:pt>
                <c:pt idx="203">
                  <c:v>-20.609311498466003</c:v>
                </c:pt>
                <c:pt idx="204">
                  <c:v>-21.329136413383431</c:v>
                </c:pt>
                <c:pt idx="205">
                  <c:v>-22.090323601919273</c:v>
                </c:pt>
                <c:pt idx="206">
                  <c:v>-22.896447544850293</c:v>
                </c:pt>
                <c:pt idx="207">
                  <c:v>-23.75147636472569</c:v>
                </c:pt>
                <c:pt idx="208">
                  <c:v>-24.659820732958391</c:v>
                </c:pt>
                <c:pt idx="209">
                  <c:v>-25.626388614122696</c:v>
                </c:pt>
                <c:pt idx="210">
                  <c:v>-26.656646157795873</c:v>
                </c:pt>
                <c:pt idx="211">
                  <c:v>-27.75668482698179</c:v>
                </c:pt>
                <c:pt idx="212">
                  <c:v>-28.933294474639318</c:v>
                </c:pt>
                <c:pt idx="213">
                  <c:v>-30.194041470090013</c:v>
                </c:pt>
                <c:pt idx="214">
                  <c:v>-31.54735002806855</c:v>
                </c:pt>
                <c:pt idx="215">
                  <c:v>-33.002583457334055</c:v>
                </c:pt>
                <c:pt idx="216">
                  <c:v>-34.570119925603272</c:v>
                </c:pt>
                <c:pt idx="217">
                  <c:v>-36.261414279740336</c:v>
                </c:pt>
                <c:pt idx="218">
                  <c:v>-38.089033160604323</c:v>
                </c:pt>
                <c:pt idx="219">
                  <c:v>-40.066644787029652</c:v>
                </c:pt>
                <c:pt idx="220">
                  <c:v>-42.208937092588513</c:v>
                </c:pt>
                <c:pt idx="221">
                  <c:v>-44.531428361500296</c:v>
                </c:pt>
                <c:pt idx="222">
                  <c:v>-47.050123674473106</c:v>
                </c:pt>
                <c:pt idx="223">
                  <c:v>-49.780960002172868</c:v>
                </c:pt>
                <c:pt idx="224">
                  <c:v>-52.738976224460473</c:v>
                </c:pt>
                <c:pt idx="225">
                  <c:v>-55.937148025513473</c:v>
                </c:pt>
                <c:pt idx="226">
                  <c:v>-59.384851084788323</c:v>
                </c:pt>
                <c:pt idx="227">
                  <c:v>-63.085971053794353</c:v>
                </c:pt>
                <c:pt idx="228">
                  <c:v>-67.036775276503988</c:v>
                </c:pt>
                <c:pt idx="229">
                  <c:v>-71.223797831354801</c:v>
                </c:pt>
                <c:pt idx="230">
                  <c:v>-75.622141112916125</c:v>
                </c:pt>
                <c:pt idx="231">
                  <c:v>-80.194705356945263</c:v>
                </c:pt>
                <c:pt idx="232">
                  <c:v>-84.892838869862786</c:v>
                </c:pt>
                <c:pt idx="233">
                  <c:v>-89.658687500807304</c:v>
                </c:pt>
                <c:pt idx="234">
                  <c:v>-94.429119900720593</c:v>
                </c:pt>
                <c:pt idx="235">
                  <c:v>-99.140639396168993</c:v>
                </c:pt>
                <c:pt idx="236">
                  <c:v>-103.73436632440053</c:v>
                </c:pt>
                <c:pt idx="237">
                  <c:v>-108.16015040135377</c:v>
                </c:pt>
                <c:pt idx="238">
                  <c:v>-112.37916386091736</c:v>
                </c:pt>
                <c:pt idx="239">
                  <c:v>-116.36478500258343</c:v>
                </c:pt>
                <c:pt idx="240">
                  <c:v>-120.10200316441068</c:v>
                </c:pt>
                <c:pt idx="241">
                  <c:v>-123.5858201977636</c:v>
                </c:pt>
                <c:pt idx="242">
                  <c:v>-126.81916697523761</c:v>
                </c:pt>
                <c:pt idx="243">
                  <c:v>-129.81075804541422</c:v>
                </c:pt>
                <c:pt idx="244">
                  <c:v>-132.57315773812064</c:v>
                </c:pt>
                <c:pt idx="245">
                  <c:v>-135.12118999944147</c:v>
                </c:pt>
                <c:pt idx="246">
                  <c:v>-137.47072154649422</c:v>
                </c:pt>
                <c:pt idx="247">
                  <c:v>-139.63778741301917</c:v>
                </c:pt>
                <c:pt idx="248">
                  <c:v>-141.63800071472144</c:v>
                </c:pt>
                <c:pt idx="249">
                  <c:v>-143.48618262279442</c:v>
                </c:pt>
                <c:pt idx="250">
                  <c:v>-145.19615409324908</c:v>
                </c:pt>
                <c:pt idx="251">
                  <c:v>-146.78064108645393</c:v>
                </c:pt>
                <c:pt idx="252">
                  <c:v>-148.25125593140461</c:v>
                </c:pt>
                <c:pt idx="253">
                  <c:v>-149.6185272644874</c:v>
                </c:pt>
                <c:pt idx="254">
                  <c:v>-150.89195893463602</c:v>
                </c:pt>
                <c:pt idx="255">
                  <c:v>-152.08010437969406</c:v>
                </c:pt>
                <c:pt idx="256">
                  <c:v>-153.19064748236349</c:v>
                </c:pt>
                <c:pt idx="257">
                  <c:v>-154.23048412973273</c:v>
                </c:pt>
                <c:pt idx="258">
                  <c:v>-155.20580093765022</c:v>
                </c:pt>
                <c:pt idx="259">
                  <c:v>-156.12214912143108</c:v>
                </c:pt>
                <c:pt idx="260">
                  <c:v>-156.98451250285197</c:v>
                </c:pt>
                <c:pt idx="261">
                  <c:v>-157.79736929418794</c:v>
                </c:pt>
                <c:pt idx="262">
                  <c:v>-158.56474770546012</c:v>
                </c:pt>
                <c:pt idx="263">
                  <c:v>-159.29027566097349</c:v>
                </c:pt>
                <c:pt idx="264">
                  <c:v>-159.97722504155084</c:v>
                </c:pt>
                <c:pt idx="265">
                  <c:v>-160.6285509281845</c:v>
                </c:pt>
                <c:pt idx="266">
                  <c:v>-161.24692633735799</c:v>
                </c:pt>
                <c:pt idx="267">
                  <c:v>-161.83477292564939</c:v>
                </c:pt>
                <c:pt idx="268">
                  <c:v>-162.39428811313098</c:v>
                </c:pt>
                <c:pt idx="269">
                  <c:v>-162.92746903907153</c:v>
                </c:pt>
                <c:pt idx="270">
                  <c:v>-163.43613372439438</c:v>
                </c:pt>
                <c:pt idx="271">
                  <c:v>-163.92193977624632</c:v>
                </c:pt>
                <c:pt idx="272">
                  <c:v>-164.38640093260594</c:v>
                </c:pt>
                <c:pt idx="273">
                  <c:v>-164.83090171010653</c:v>
                </c:pt>
                <c:pt idx="274">
                  <c:v>-165.25671038659368</c:v>
                </c:pt>
                <c:pt idx="275">
                  <c:v>-165.66499052148086</c:v>
                </c:pt>
                <c:pt idx="276">
                  <c:v>-166.05681119167281</c:v>
                </c:pt>
                <c:pt idx="277">
                  <c:v>-166.43315609847298</c:v>
                </c:pt>
                <c:pt idx="278">
                  <c:v>-166.79493168125595</c:v>
                </c:pt>
                <c:pt idx="279">
                  <c:v>-167.14297435649902</c:v>
                </c:pt>
                <c:pt idx="280">
                  <c:v>-167.47805698575877</c:v>
                </c:pt>
                <c:pt idx="281">
                  <c:v>-167.80089466310926</c:v>
                </c:pt>
                <c:pt idx="282">
                  <c:v>-168.11214990117483</c:v>
                </c:pt>
                <c:pt idx="283">
                  <c:v>-168.41243728499862</c:v>
                </c:pt>
                <c:pt idx="284">
                  <c:v>-168.70232765437822</c:v>
                </c:pt>
                <c:pt idx="285">
                  <c:v>-168.98235186782458</c:v>
                </c:pt>
                <c:pt idx="286">
                  <c:v>-169.25300419478614</c:v>
                </c:pt>
                <c:pt idx="287">
                  <c:v>-169.51474537712463</c:v>
                </c:pt>
                <c:pt idx="288">
                  <c:v>-169.7680053958905</c:v>
                </c:pt>
                <c:pt idx="289">
                  <c:v>-170.01318597515507</c:v>
                </c:pt>
                <c:pt idx="290">
                  <c:v>-170.25066285090202</c:v>
                </c:pt>
                <c:pt idx="291">
                  <c:v>-170.4807878297118</c:v>
                </c:pt>
                <c:pt idx="292">
                  <c:v>-170.70389065910527</c:v>
                </c:pt>
                <c:pt idx="293">
                  <c:v>-170.92028072891605</c:v>
                </c:pt>
                <c:pt idx="294">
                  <c:v>-171.13024862085592</c:v>
                </c:pt>
                <c:pt idx="295">
                  <c:v>-171.33406752152413</c:v>
                </c:pt>
                <c:pt idx="296">
                  <c:v>-171.5319945124088</c:v>
                </c:pt>
                <c:pt idx="297">
                  <c:v>-171.72427174895049</c:v>
                </c:pt>
                <c:pt idx="298">
                  <c:v>-171.9111275394209</c:v>
                </c:pt>
                <c:pt idx="299">
                  <c:v>-172.09277733322</c:v>
                </c:pt>
                <c:pt idx="300">
                  <c:v>-172.26942462717008</c:v>
                </c:pt>
                <c:pt idx="301">
                  <c:v>-172.44126179748829</c:v>
                </c:pt>
                <c:pt idx="302">
                  <c:v>-172.60847086431679</c:v>
                </c:pt>
                <c:pt idx="303">
                  <c:v>-172.77122419498508</c:v>
                </c:pt>
                <c:pt idx="304">
                  <c:v>-172.92968515154982</c:v>
                </c:pt>
                <c:pt idx="305">
                  <c:v>-173.08400868759983</c:v>
                </c:pt>
                <c:pt idx="306">
                  <c:v>-173.23434189881735</c:v>
                </c:pt>
                <c:pt idx="307">
                  <c:v>-173.3808245313449</c:v>
                </c:pt>
                <c:pt idx="308">
                  <c:v>-173.52358945161211</c:v>
                </c:pt>
                <c:pt idx="309">
                  <c:v>-173.66276308092455</c:v>
                </c:pt>
                <c:pt idx="310">
                  <c:v>-173.79846579780252</c:v>
                </c:pt>
                <c:pt idx="311">
                  <c:v>-173.93081231077443</c:v>
                </c:pt>
                <c:pt idx="312">
                  <c:v>-174.05991200407857</c:v>
                </c:pt>
                <c:pt idx="313">
                  <c:v>-174.18586925849792</c:v>
                </c:pt>
                <c:pt idx="314">
                  <c:v>-174.3087837493519</c:v>
                </c:pt>
                <c:pt idx="315">
                  <c:v>-174.42875072348332</c:v>
                </c:pt>
                <c:pt idx="316">
                  <c:v>-174.54586125691523</c:v>
                </c:pt>
                <c:pt idx="317">
                  <c:v>-174.66020249470375</c:v>
                </c:pt>
                <c:pt idx="318">
                  <c:v>-174.77185787437864</c:v>
                </c:pt>
                <c:pt idx="319">
                  <c:v>-174.88090733424158</c:v>
                </c:pt>
                <c:pt idx="320">
                  <c:v>-174.9874275076852</c:v>
                </c:pt>
                <c:pt idx="321">
                  <c:v>-175.09149190459237</c:v>
                </c:pt>
                <c:pt idx="322">
                  <c:v>-175.19317108079139</c:v>
                </c:pt>
                <c:pt idx="323">
                  <c:v>-175.2925327964553</c:v>
                </c:pt>
                <c:pt idx="324">
                  <c:v>-175.38964216426422</c:v>
                </c:pt>
                <c:pt idx="325">
                  <c:v>-175.48456178808047</c:v>
                </c:pt>
                <c:pt idx="326">
                  <c:v>-175.57735189282502</c:v>
                </c:pt>
                <c:pt idx="327">
                  <c:v>-175.6680704461892</c:v>
                </c:pt>
                <c:pt idx="328">
                  <c:v>-175.75677327276426</c:v>
                </c:pt>
                <c:pt idx="329">
                  <c:v>-175.84351416112602</c:v>
                </c:pt>
                <c:pt idx="330">
                  <c:v>-175.92834496436797</c:v>
                </c:pt>
                <c:pt idx="331">
                  <c:v>-176.01131569454012</c:v>
                </c:pt>
                <c:pt idx="332">
                  <c:v>-176.09247461141396</c:v>
                </c:pt>
                <c:pt idx="333">
                  <c:v>-176.17186830596162</c:v>
                </c:pt>
                <c:pt idx="334">
                  <c:v>-176.24954177890936</c:v>
                </c:pt>
                <c:pt idx="335">
                  <c:v>-176.32553851469686</c:v>
                </c:pt>
                <c:pt idx="336">
                  <c:v>-176.3999005511499</c:v>
                </c:pt>
                <c:pt idx="337">
                  <c:v>-176.47266854515078</c:v>
                </c:pt>
                <c:pt idx="338">
                  <c:v>-176.54388183457041</c:v>
                </c:pt>
                <c:pt idx="339">
                  <c:v>-176.61357849670622</c:v>
                </c:pt>
                <c:pt idx="340">
                  <c:v>-176.68179540345315</c:v>
                </c:pt>
                <c:pt idx="341">
                  <c:v>-176.74856827341739</c:v>
                </c:pt>
                <c:pt idx="342">
                  <c:v>-176.81393172116904</c:v>
                </c:pt>
                <c:pt idx="343">
                  <c:v>-176.8779193038153</c:v>
                </c:pt>
                <c:pt idx="344">
                  <c:v>-176.94056356506277</c:v>
                </c:pt>
                <c:pt idx="345">
                  <c:v>-177.00189607692565</c:v>
                </c:pt>
                <c:pt idx="346">
                  <c:v>-177.06194747922757</c:v>
                </c:pt>
                <c:pt idx="347">
                  <c:v>-177.1207475170313</c:v>
                </c:pt>
                <c:pt idx="348">
                  <c:v>-177.17832507612457</c:v>
                </c:pt>
                <c:pt idx="349">
                  <c:v>-177.23470821667976</c:v>
                </c:pt>
                <c:pt idx="350">
                  <c:v>-177.28992420519805</c:v>
                </c:pt>
                <c:pt idx="351">
                  <c:v>-177.34399954484059</c:v>
                </c:pt>
                <c:pt idx="352">
                  <c:v>-177.39696000424317</c:v>
                </c:pt>
                <c:pt idx="353">
                  <c:v>-177.44883064490369</c:v>
                </c:pt>
                <c:pt idx="354">
                  <c:v>-177.4996358472269</c:v>
                </c:pt>
                <c:pt idx="355">
                  <c:v>-177.54939933530403</c:v>
                </c:pt>
                <c:pt idx="356">
                  <c:v>-177.59814420050145</c:v>
                </c:pt>
                <c:pt idx="357">
                  <c:v>-177.645892923926</c:v>
                </c:pt>
                <c:pt idx="358">
                  <c:v>-177.69266739783191</c:v>
                </c:pt>
                <c:pt idx="359">
                  <c:v>-177.73848894602921</c:v>
                </c:pt>
                <c:pt idx="360">
                  <c:v>-177.78337834334948</c:v>
                </c:pt>
                <c:pt idx="361">
                  <c:v>-177.82735583422246</c:v>
                </c:pt>
                <c:pt idx="362">
                  <c:v>-177.87044115041209</c:v>
                </c:pt>
                <c:pt idx="363">
                  <c:v>-177.91265352795926</c:v>
                </c:pt>
                <c:pt idx="364">
                  <c:v>-177.95401172337381</c:v>
                </c:pt>
                <c:pt idx="365">
                  <c:v>-177.99453402911732</c:v>
                </c:pt>
                <c:pt idx="366">
                  <c:v>-178.03423828841471</c:v>
                </c:pt>
                <c:pt idx="367">
                  <c:v>-178.07314190943069</c:v>
                </c:pt>
                <c:pt idx="368">
                  <c:v>-178.11126187884463</c:v>
                </c:pt>
                <c:pt idx="369">
                  <c:v>-178.14861477485618</c:v>
                </c:pt>
                <c:pt idx="370">
                  <c:v>-178.18521677965086</c:v>
                </c:pt>
                <c:pt idx="371">
                  <c:v>-178.22108369135424</c:v>
                </c:pt>
                <c:pt idx="372">
                  <c:v>-178.25623093550044</c:v>
                </c:pt>
                <c:pt idx="373">
                  <c:v>-178.290673576041</c:v>
                </c:pt>
                <c:pt idx="374">
                  <c:v>-178.32442632591608</c:v>
                </c:pt>
                <c:pt idx="375">
                  <c:v>-178.35750355721112</c:v>
                </c:pt>
                <c:pt idx="376">
                  <c:v>-178.38991931091931</c:v>
                </c:pt>
                <c:pt idx="377">
                  <c:v>-178.42168730632929</c:v>
                </c:pt>
                <c:pt idx="378">
                  <c:v>-178.45282095005706</c:v>
                </c:pt>
                <c:pt idx="379">
                  <c:v>-178.48333334473864</c:v>
                </c:pt>
                <c:pt idx="380">
                  <c:v>-178.51323729740088</c:v>
                </c:pt>
                <c:pt idx="381">
                  <c:v>-178.54254532752495</c:v>
                </c:pt>
                <c:pt idx="382">
                  <c:v>-178.57126967481796</c:v>
                </c:pt>
                <c:pt idx="383">
                  <c:v>-178.59942230670563</c:v>
                </c:pt>
                <c:pt idx="384">
                  <c:v>-178.62701492556016</c:v>
                </c:pt>
              </c:numCache>
            </c:numRef>
          </c:yVal>
          <c:smooth val="0"/>
          <c:extLst>
            <c:ext xmlns:c16="http://schemas.microsoft.com/office/drawing/2014/chart" uri="{C3380CC4-5D6E-409C-BE32-E72D297353CC}">
              <c16:uniqueId val="{00000005-BB44-4F40-912C-BDC350EA4CC9}"/>
            </c:ext>
          </c:extLst>
        </c:ser>
        <c:dLbls>
          <c:showLegendKey val="0"/>
          <c:showVal val="0"/>
          <c:showCatName val="0"/>
          <c:showSerName val="0"/>
          <c:showPercent val="0"/>
          <c:showBubbleSize val="0"/>
        </c:dLbls>
        <c:axId val="410980671"/>
        <c:axId val="410968671"/>
      </c:scatterChart>
      <c:valAx>
        <c:axId val="687084208"/>
        <c:scaling>
          <c:logBase val="10"/>
          <c:orientation val="minMax"/>
          <c:min val="10"/>
        </c:scaling>
        <c:delete val="0"/>
        <c:axPos val="b"/>
        <c:title>
          <c:tx>
            <c:rich>
              <a:bodyPr/>
              <a:lstStyle/>
              <a:p>
                <a:pPr>
                  <a:defRPr/>
                </a:pPr>
                <a:r>
                  <a:rPr lang="en-US" altLang="ja-JP" b="0">
                    <a:latin typeface="Arial" panose="020B0604020202020204" pitchFamily="34" charset="0"/>
                    <a:cs typeface="Arial" panose="020B0604020202020204" pitchFamily="34" charset="0"/>
                  </a:rPr>
                  <a:t>Frequency (Hz)</a:t>
                </a:r>
                <a:endParaRPr lang="ja-JP" altLang="en-US" b="0">
                  <a:latin typeface="Arial" panose="020B0604020202020204" pitchFamily="34" charset="0"/>
                  <a:cs typeface="Arial" panose="020B060402020202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419696"/>
        <c:crossesAt val="-180"/>
        <c:crossBetween val="midCat"/>
      </c:valAx>
      <c:valAx>
        <c:axId val="687419696"/>
        <c:scaling>
          <c:orientation val="minMax"/>
          <c:max val="0"/>
          <c:min val="-180"/>
        </c:scaling>
        <c:delete val="0"/>
        <c:axPos val="l"/>
        <c:title>
          <c:tx>
            <c:rich>
              <a:bodyPr/>
              <a:lstStyle/>
              <a:p>
                <a:pPr>
                  <a:defRPr/>
                </a:pPr>
                <a:r>
                  <a:rPr lang="en-US" altLang="ja-JP" sz="1400" b="0"/>
                  <a:t>Phase (deg)</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084208"/>
        <c:crosses val="autoZero"/>
        <c:crossBetween val="midCat"/>
        <c:majorUnit val="30"/>
      </c:valAx>
      <c:valAx>
        <c:axId val="410968671"/>
        <c:scaling>
          <c:orientation val="minMax"/>
          <c:max val="0"/>
          <c:min val="-180"/>
        </c:scaling>
        <c:delete val="0"/>
        <c:axPos val="r"/>
        <c:numFmt formatCode="General" sourceLinked="1"/>
        <c:majorTickMark val="in"/>
        <c:minorTickMark val="in"/>
        <c:tickLblPos val="nextTo"/>
        <c:spPr>
          <a:ln w="19050">
            <a:solidFill>
              <a:schemeClr val="tx1"/>
            </a:solidFill>
          </a:ln>
        </c:spPr>
        <c:txPr>
          <a:bodyPr/>
          <a:lstStyle/>
          <a:p>
            <a:pPr>
              <a:defRPr>
                <a:solidFill>
                  <a:schemeClr val="bg1"/>
                </a:solidFill>
              </a:defRPr>
            </a:pPr>
            <a:endParaRPr lang="ja-JP"/>
          </a:p>
        </c:txPr>
        <c:crossAx val="410980671"/>
        <c:crosses val="max"/>
        <c:crossBetween val="midCat"/>
        <c:majorUnit val="30"/>
      </c:valAx>
      <c:valAx>
        <c:axId val="410980671"/>
        <c:scaling>
          <c:logBase val="10"/>
          <c:orientation val="minMax"/>
        </c:scaling>
        <c:delete val="1"/>
        <c:axPos val="b"/>
        <c:numFmt formatCode="General" sourceLinked="1"/>
        <c:majorTickMark val="out"/>
        <c:minorTickMark val="none"/>
        <c:tickLblPos val="nextTo"/>
        <c:crossAx val="410968671"/>
        <c:crosses val="autoZero"/>
        <c:crossBetween val="midCat"/>
      </c:valAx>
      <c:spPr>
        <a:ln w="19050">
          <a:solidFill>
            <a:schemeClr val="tx1"/>
          </a:solidFill>
        </a:ln>
      </c:spPr>
    </c:plotArea>
    <c:legend>
      <c:legendPos val="r"/>
      <c:legendEntry>
        <c:idx val="3"/>
        <c:delete val="1"/>
      </c:legendEntry>
      <c:legendEntry>
        <c:idx val="4"/>
        <c:delete val="1"/>
      </c:legendEntry>
      <c:legendEntry>
        <c:idx val="5"/>
        <c:delete val="1"/>
      </c:legendEntry>
      <c:layout>
        <c:manualLayout>
          <c:xMode val="edge"/>
          <c:yMode val="edge"/>
          <c:x val="0.26235302003508598"/>
          <c:y val="0.53115588970092431"/>
          <c:w val="0.18943877065582534"/>
          <c:h val="0.22578507819059901"/>
        </c:manualLayout>
      </c:layout>
      <c:overlay val="1"/>
      <c:spPr>
        <a:ln>
          <a:solidFill>
            <a:schemeClr val="tx1"/>
          </a:solidFill>
        </a:ln>
      </c:spPr>
      <c:txPr>
        <a:bodyPr/>
        <a:lstStyle/>
        <a:p>
          <a:pPr>
            <a:defRPr sz="1400">
              <a:latin typeface="Arial" panose="020B0604020202020204" pitchFamily="34" charset="0"/>
              <a:cs typeface="Arial"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a:solidFill>
                <a:schemeClr val="accent2"/>
              </a:solidFill>
            </a:ln>
          </c:spPr>
          <c:marker>
            <c:symbol val="none"/>
          </c:marker>
          <c:xVal>
            <c:numRef>
              <c:f>XY_phase!$C$3:$C$2002</c:f>
              <c:numCache>
                <c:formatCode>General</c:formatCode>
                <c:ptCount val="2000"/>
                <c:pt idx="7">
                  <c:v>-0.43170212506666672</c:v>
                </c:pt>
                <c:pt idx="8">
                  <c:v>-0.42175371646190485</c:v>
                </c:pt>
                <c:pt idx="9">
                  <c:v>-0.41337352990476195</c:v>
                </c:pt>
                <c:pt idx="10">
                  <c:v>-0.40656156539523813</c:v>
                </c:pt>
                <c:pt idx="11">
                  <c:v>-0.39955357312857148</c:v>
                </c:pt>
                <c:pt idx="12">
                  <c:v>-0.39097735881428569</c:v>
                </c:pt>
                <c:pt idx="13">
                  <c:v>-0.38083292245714284</c:v>
                </c:pt>
                <c:pt idx="14">
                  <c:v>-0.36912026405238096</c:v>
                </c:pt>
                <c:pt idx="15">
                  <c:v>-0.35686852931904761</c:v>
                </c:pt>
                <c:pt idx="16">
                  <c:v>-0.34491083621904761</c:v>
                </c:pt>
                <c:pt idx="17">
                  <c:v>-0.33452136516666658</c:v>
                </c:pt>
                <c:pt idx="18">
                  <c:v>-0.32570011615714278</c:v>
                </c:pt>
                <c:pt idx="19">
                  <c:v>-0.31844708919523801</c:v>
                </c:pt>
                <c:pt idx="20">
                  <c:v>-0.3123212218285713</c:v>
                </c:pt>
                <c:pt idx="21">
                  <c:v>-0.30619535446190466</c:v>
                </c:pt>
                <c:pt idx="22">
                  <c:v>-0.30006948709523795</c:v>
                </c:pt>
                <c:pt idx="23">
                  <c:v>-0.2939436197285713</c:v>
                </c:pt>
                <c:pt idx="24">
                  <c:v>-0.28840583562857131</c:v>
                </c:pt>
                <c:pt idx="25">
                  <c:v>-0.28443627357619039</c:v>
                </c:pt>
                <c:pt idx="26">
                  <c:v>-0.28203493356666659</c:v>
                </c:pt>
                <c:pt idx="27">
                  <c:v>-0.2782613992666666</c:v>
                </c:pt>
                <c:pt idx="28">
                  <c:v>-0.27144943475238087</c:v>
                </c:pt>
                <c:pt idx="29">
                  <c:v>-0.25993280410476188</c:v>
                </c:pt>
                <c:pt idx="30">
                  <c:v>-0.24385852813333331</c:v>
                </c:pt>
                <c:pt idx="31">
                  <c:v>-0.22778425216190476</c:v>
                </c:pt>
                <c:pt idx="32">
                  <c:v>-0.21347422599047625</c:v>
                </c:pt>
                <c:pt idx="33">
                  <c:v>-0.20230064391428576</c:v>
                </c:pt>
                <c:pt idx="34">
                  <c:v>-0.19387145041428575</c:v>
                </c:pt>
                <c:pt idx="35">
                  <c:v>-0.18544225691904764</c:v>
                </c:pt>
                <c:pt idx="36">
                  <c:v>-0.17598391770476191</c:v>
                </c:pt>
                <c:pt idx="37">
                  <c:v>-0.16495735644285714</c:v>
                </c:pt>
                <c:pt idx="38">
                  <c:v>-0.15270562170952379</c:v>
                </c:pt>
                <c:pt idx="39">
                  <c:v>-0.14045388697619046</c:v>
                </c:pt>
                <c:pt idx="40">
                  <c:v>-0.12820215224285714</c:v>
                </c:pt>
                <c:pt idx="41">
                  <c:v>-0.11595041750952378</c:v>
                </c:pt>
                <c:pt idx="42">
                  <c:v>-0.10320861338571426</c:v>
                </c:pt>
                <c:pt idx="43">
                  <c:v>-8.8898587219047628E-2</c:v>
                </c:pt>
                <c:pt idx="44">
                  <c:v>-7.3020339004761903E-2</c:v>
                </c:pt>
                <c:pt idx="45">
                  <c:v>-5.5573868742857142E-2</c:v>
                </c:pt>
                <c:pt idx="46">
                  <c:v>-3.783335684761905E-2</c:v>
                </c:pt>
                <c:pt idx="47">
                  <c:v>-2.1661066999999999E-2</c:v>
                </c:pt>
                <c:pt idx="48">
                  <c:v>-9.9974155380952393E-3</c:v>
                </c:pt>
                <c:pt idx="49">
                  <c:v>-3.0384302095238097E-3</c:v>
                </c:pt>
                <c:pt idx="50">
                  <c:v>1.5682220523809537E-3</c:v>
                </c:pt>
                <c:pt idx="51">
                  <c:v>6.3218951285714253E-3</c:v>
                </c:pt>
                <c:pt idx="52">
                  <c:v>1.5780234342857143E-2</c:v>
                </c:pt>
                <c:pt idx="53">
                  <c:v>2.9943239690476194E-2</c:v>
                </c:pt>
                <c:pt idx="54">
                  <c:v>4.7879779338095237E-2</c:v>
                </c:pt>
                <c:pt idx="55">
                  <c:v>6.8560707566666657E-2</c:v>
                </c:pt>
                <c:pt idx="56">
                  <c:v>8.9241635799999997E-2</c:v>
                </c:pt>
                <c:pt idx="57">
                  <c:v>0.10992256402857141</c:v>
                </c:pt>
                <c:pt idx="58">
                  <c:v>0.12844718694285712</c:v>
                </c:pt>
                <c:pt idx="59">
                  <c:v>0.14417841434285714</c:v>
                </c:pt>
                <c:pt idx="60">
                  <c:v>0.1583414196952381</c:v>
                </c:pt>
                <c:pt idx="61">
                  <c:v>0.17093620299999998</c:v>
                </c:pt>
                <c:pt idx="62">
                  <c:v>0.18318793773333333</c:v>
                </c:pt>
                <c:pt idx="63">
                  <c:v>0.19494960307619047</c:v>
                </c:pt>
                <c:pt idx="64">
                  <c:v>0.20514304637619046</c:v>
                </c:pt>
                <c:pt idx="65">
                  <c:v>0.2137682676285714</c:v>
                </c:pt>
                <c:pt idx="66">
                  <c:v>0.22219746112380953</c:v>
                </c:pt>
                <c:pt idx="67">
                  <c:v>0.23190083503333328</c:v>
                </c:pt>
                <c:pt idx="68">
                  <c:v>0.24474065303333342</c:v>
                </c:pt>
                <c:pt idx="69">
                  <c:v>0.26071691512857148</c:v>
                </c:pt>
                <c:pt idx="70">
                  <c:v>0.27831040620476194</c:v>
                </c:pt>
                <c:pt idx="71">
                  <c:v>0.29511978625714291</c:v>
                </c:pt>
                <c:pt idx="72">
                  <c:v>0.30879272221904769</c:v>
                </c:pt>
                <c:pt idx="73">
                  <c:v>0.31942722796666673</c:v>
                </c:pt>
                <c:pt idx="74">
                  <c:v>0.32849351167142865</c:v>
                </c:pt>
                <c:pt idx="75">
                  <c:v>0.33692270517142864</c:v>
                </c:pt>
                <c:pt idx="76">
                  <c:v>0.34535189866666671</c:v>
                </c:pt>
                <c:pt idx="77">
                  <c:v>0.3532910227714286</c:v>
                </c:pt>
                <c:pt idx="78">
                  <c:v>0.35809370279047625</c:v>
                </c:pt>
                <c:pt idx="79">
                  <c:v>0.36191624402857148</c:v>
                </c:pt>
                <c:pt idx="80">
                  <c:v>0.36573878526190484</c:v>
                </c:pt>
                <c:pt idx="81">
                  <c:v>0.36995338200952388</c:v>
                </c:pt>
                <c:pt idx="82">
                  <c:v>0.37573620080476189</c:v>
                </c:pt>
                <c:pt idx="83">
                  <c:v>0.38186206817142865</c:v>
                </c:pt>
                <c:pt idx="84">
                  <c:v>0.3879879355380953</c:v>
                </c:pt>
                <c:pt idx="85">
                  <c:v>0.39519195556190473</c:v>
                </c:pt>
                <c:pt idx="86">
                  <c:v>0.40553241967619041</c:v>
                </c:pt>
                <c:pt idx="87">
                  <c:v>0.41763713359523807</c:v>
                </c:pt>
                <c:pt idx="88">
                  <c:v>0.43131006955714279</c:v>
                </c:pt>
                <c:pt idx="89">
                  <c:v>0.44517903327619041</c:v>
                </c:pt>
                <c:pt idx="90">
                  <c:v>0.45747977494761904</c:v>
                </c:pt>
                <c:pt idx="91">
                  <c:v>0.4697315096809524</c:v>
                </c:pt>
                <c:pt idx="92">
                  <c:v>0.48198324441428564</c:v>
                </c:pt>
                <c:pt idx="93">
                  <c:v>0.49423497914761905</c:v>
                </c:pt>
                <c:pt idx="94">
                  <c:v>0.50638870000476188</c:v>
                </c:pt>
                <c:pt idx="95">
                  <c:v>0.51697419881428563</c:v>
                </c:pt>
                <c:pt idx="96">
                  <c:v>0.5259914755761903</c:v>
                </c:pt>
                <c:pt idx="97">
                  <c:v>0.53344053029523797</c:v>
                </c:pt>
                <c:pt idx="98">
                  <c:v>0.53981143235714268</c:v>
                </c:pt>
                <c:pt idx="99">
                  <c:v>0.54775055646190451</c:v>
                </c:pt>
                <c:pt idx="100">
                  <c:v>0.55725790261428565</c:v>
                </c:pt>
                <c:pt idx="101">
                  <c:v>0.56946063040952366</c:v>
                </c:pt>
                <c:pt idx="102">
                  <c:v>0.58440774678571417</c:v>
                </c:pt>
                <c:pt idx="103">
                  <c:v>0.60092308520476168</c:v>
                </c:pt>
                <c:pt idx="104">
                  <c:v>0.61900664567142849</c:v>
                </c:pt>
                <c:pt idx="105">
                  <c:v>0.63611006736190467</c:v>
                </c:pt>
                <c:pt idx="106">
                  <c:v>0.65056711434761905</c:v>
                </c:pt>
                <c:pt idx="107">
                  <c:v>0.66031949519523803</c:v>
                </c:pt>
                <c:pt idx="108">
                  <c:v>0.66536720990476184</c:v>
                </c:pt>
                <c:pt idx="109">
                  <c:v>0.66855266093333332</c:v>
                </c:pt>
                <c:pt idx="110">
                  <c:v>0.67154208420952377</c:v>
                </c:pt>
                <c:pt idx="111">
                  <c:v>0.6760997295333333</c:v>
                </c:pt>
                <c:pt idx="112">
                  <c:v>0.68222559689999995</c:v>
                </c:pt>
                <c:pt idx="113">
                  <c:v>0.68991968631428569</c:v>
                </c:pt>
                <c:pt idx="114">
                  <c:v>0.69918199777142864</c:v>
                </c:pt>
                <c:pt idx="115">
                  <c:v>0.71001253127619057</c:v>
                </c:pt>
                <c:pt idx="116">
                  <c:v>0.72226426600952387</c:v>
                </c:pt>
                <c:pt idx="117">
                  <c:v>0.73451600074285706</c:v>
                </c:pt>
                <c:pt idx="118">
                  <c:v>0.74676773547619046</c:v>
                </c:pt>
                <c:pt idx="119">
                  <c:v>0.75901947020952376</c:v>
                </c:pt>
                <c:pt idx="120">
                  <c:v>0.77127120494285728</c:v>
                </c:pt>
                <c:pt idx="121">
                  <c:v>0.78352293967619047</c:v>
                </c:pt>
                <c:pt idx="122">
                  <c:v>0.79464751481428575</c:v>
                </c:pt>
                <c:pt idx="123">
                  <c:v>0.80420386790476195</c:v>
                </c:pt>
                <c:pt idx="124">
                  <c:v>0.81263306140476199</c:v>
                </c:pt>
                <c:pt idx="125">
                  <c:v>0.82106225490000018</c:v>
                </c:pt>
                <c:pt idx="126">
                  <c:v>0.83203980921904785</c:v>
                </c:pt>
                <c:pt idx="127">
                  <c:v>0.84615380763333348</c:v>
                </c:pt>
                <c:pt idx="128">
                  <c:v>0.86281616687142859</c:v>
                </c:pt>
                <c:pt idx="129">
                  <c:v>0.88104674815238093</c:v>
                </c:pt>
                <c:pt idx="130">
                  <c:v>0.89800314902380951</c:v>
                </c:pt>
                <c:pt idx="131">
                  <c:v>0.91339132784761901</c:v>
                </c:pt>
                <c:pt idx="132">
                  <c:v>0.92794638870952373</c:v>
                </c:pt>
                <c:pt idx="133">
                  <c:v>0.94250144957142856</c:v>
                </c:pt>
                <c:pt idx="134">
                  <c:v>0.95705651043333351</c:v>
                </c:pt>
                <c:pt idx="135">
                  <c:v>0.9716115713000002</c:v>
                </c:pt>
                <c:pt idx="136">
                  <c:v>0.98440238236190514</c:v>
                </c:pt>
                <c:pt idx="137">
                  <c:v>0.9942037701476194</c:v>
                </c:pt>
                <c:pt idx="138">
                  <c:v>1.0024369358904766</c:v>
                </c:pt>
                <c:pt idx="139">
                  <c:v>1.0091018795857143</c:v>
                </c:pt>
                <c:pt idx="140">
                  <c:v>1.0162568926714286</c:v>
                </c:pt>
                <c:pt idx="141">
                  <c:v>1.0249801278047619</c:v>
                </c:pt>
                <c:pt idx="142">
                  <c:v>1.0352715849809522</c:v>
                </c:pt>
                <c:pt idx="143">
                  <c:v>1.0471312642047617</c:v>
                </c:pt>
                <c:pt idx="144">
                  <c:v>1.0582068324047618</c:v>
                </c:pt>
                <c:pt idx="145">
                  <c:v>1.0672731161047619</c:v>
                </c:pt>
                <c:pt idx="146">
                  <c:v>1.0732029557190477</c:v>
                </c:pt>
                <c:pt idx="147">
                  <c:v>1.0759963512380952</c:v>
                </c:pt>
                <c:pt idx="148">
                  <c:v>1.0782996773666667</c:v>
                </c:pt>
                <c:pt idx="149">
                  <c:v>1.0811910867666668</c:v>
                </c:pt>
                <c:pt idx="150">
                  <c:v>1.0856507182095239</c:v>
                </c:pt>
                <c:pt idx="151">
                  <c:v>1.0916785717000002</c:v>
                </c:pt>
                <c:pt idx="152">
                  <c:v>1.0992746472380954</c:v>
                </c:pt>
                <c:pt idx="153">
                  <c:v>1.1077038407333333</c:v>
                </c:pt>
                <c:pt idx="154">
                  <c:v>1.1161330342333333</c:v>
                </c:pt>
                <c:pt idx="155">
                  <c:v>1.124513220790476</c:v>
                </c:pt>
                <c:pt idx="156">
                  <c:v>1.1313251852999999</c:v>
                </c:pt>
                <c:pt idx="157">
                  <c:v>1.1383331775666665</c:v>
                </c:pt>
                <c:pt idx="158">
                  <c:v>1.1469093918809521</c:v>
                </c:pt>
                <c:pt idx="159">
                  <c:v>1.1572498559952378</c:v>
                </c:pt>
                <c:pt idx="160">
                  <c:v>1.1707267642047618</c:v>
                </c:pt>
                <c:pt idx="161">
                  <c:v>1.1852818250666664</c:v>
                </c:pt>
                <c:pt idx="162">
                  <c:v>1.1998368859285711</c:v>
                </c:pt>
                <c:pt idx="163">
                  <c:v>1.2140488982190474</c:v>
                </c:pt>
                <c:pt idx="164">
                  <c:v>1.2266926884619047</c:v>
                </c:pt>
                <c:pt idx="165">
                  <c:v>1.2401205897285714</c:v>
                </c:pt>
                <c:pt idx="166">
                  <c:v>1.2551167130428571</c:v>
                </c:pt>
                <c:pt idx="167">
                  <c:v>1.2721711277904761</c:v>
                </c:pt>
                <c:pt idx="168">
                  <c:v>1.2923619866333331</c:v>
                </c:pt>
                <c:pt idx="169">
                  <c:v>1.3130429148619047</c:v>
                </c:pt>
                <c:pt idx="170">
                  <c:v>1.3337238430904765</c:v>
                </c:pt>
                <c:pt idx="171">
                  <c:v>1.3531305909095241</c:v>
                </c:pt>
                <c:pt idx="172">
                  <c:v>1.3694008946333334</c:v>
                </c:pt>
                <c:pt idx="173">
                  <c:v>1.3825347542666666</c:v>
                </c:pt>
                <c:pt idx="174">
                  <c:v>1.3925321698095237</c:v>
                </c:pt>
                <c:pt idx="175">
                  <c:v>1.4009613633047617</c:v>
                </c:pt>
                <c:pt idx="176">
                  <c:v>1.4094395637428572</c:v>
                </c:pt>
                <c:pt idx="177">
                  <c:v>1.4194859862238094</c:v>
                </c:pt>
                <c:pt idx="178">
                  <c:v>1.4311006307523808</c:v>
                </c:pt>
                <c:pt idx="179">
                  <c:v>1.4433523654857139</c:v>
                </c:pt>
                <c:pt idx="180">
                  <c:v>1.4554080724619045</c:v>
                </c:pt>
                <c:pt idx="181">
                  <c:v>1.4658955573904759</c:v>
                </c:pt>
                <c:pt idx="182">
                  <c:v>1.4748148202761902</c:v>
                </c:pt>
                <c:pt idx="183">
                  <c:v>1.4821658611142854</c:v>
                </c:pt>
                <c:pt idx="184">
                  <c:v>1.4882917284809523</c:v>
                </c:pt>
                <c:pt idx="185">
                  <c:v>1.4944175958476191</c:v>
                </c:pt>
                <c:pt idx="186">
                  <c:v>1.5005434632142856</c:v>
                </c:pt>
                <c:pt idx="187">
                  <c:v>1.5066693305809522</c:v>
                </c:pt>
                <c:pt idx="188">
                  <c:v>1.5123051285571427</c:v>
                </c:pt>
                <c:pt idx="189">
                  <c:v>1.5163727044857143</c:v>
                </c:pt>
                <c:pt idx="190">
                  <c:v>1.5188720583714286</c:v>
                </c:pt>
                <c:pt idx="191">
                  <c:v>1.5211753845</c:v>
                </c:pt>
                <c:pt idx="192">
                  <c:v>1.5247528910428572</c:v>
                </c:pt>
                <c:pt idx="193">
                  <c:v>1.5314668416809525</c:v>
                </c:pt>
                <c:pt idx="194">
                  <c:v>1.541317236404762</c:v>
                </c:pt>
                <c:pt idx="195">
                  <c:v>1.5527848601142857</c:v>
                </c:pt>
                <c:pt idx="196">
                  <c:v>1.5642524838238094</c:v>
                </c:pt>
                <c:pt idx="197">
                  <c:v>1.5741518854857144</c:v>
                </c:pt>
                <c:pt idx="198">
                  <c:v>1.5824830651047619</c:v>
                </c:pt>
                <c:pt idx="199">
                  <c:v>1.5892460226761902</c:v>
                </c:pt>
                <c:pt idx="200">
                  <c:v>1.5953718900428568</c:v>
                </c:pt>
                <c:pt idx="201">
                  <c:v>1.6014977574095235</c:v>
                </c:pt>
                <c:pt idx="202">
                  <c:v>1.607868659471428</c:v>
                </c:pt>
                <c:pt idx="203">
                  <c:v>1.6158077835809517</c:v>
                </c:pt>
                <c:pt idx="204">
                  <c:v>1.6253151297333328</c:v>
                </c:pt>
                <c:pt idx="205">
                  <c:v>1.6363906979333327</c:v>
                </c:pt>
                <c:pt idx="206">
                  <c:v>1.6486424326666662</c:v>
                </c:pt>
                <c:pt idx="207">
                  <c:v>1.6608941673999995</c:v>
                </c:pt>
                <c:pt idx="208">
                  <c:v>1.673145902133333</c:v>
                </c:pt>
                <c:pt idx="209">
                  <c:v>1.6853976368666665</c:v>
                </c:pt>
                <c:pt idx="210">
                  <c:v>1.6976493716000001</c:v>
                </c:pt>
                <c:pt idx="211">
                  <c:v>1.7099011063333331</c:v>
                </c:pt>
                <c:pt idx="212">
                  <c:v>1.7207806467761906</c:v>
                </c:pt>
                <c:pt idx="213">
                  <c:v>1.7300919651714286</c:v>
                </c:pt>
                <c:pt idx="214">
                  <c:v>1.7378350615190479</c:v>
                </c:pt>
                <c:pt idx="215">
                  <c:v>1.7440099358238097</c:v>
                </c:pt>
                <c:pt idx="216">
                  <c:v>1.7501358031904763</c:v>
                </c:pt>
                <c:pt idx="217">
                  <c:v>1.756261670557143</c:v>
                </c:pt>
                <c:pt idx="218">
                  <c:v>1.7623875379238096</c:v>
                </c:pt>
                <c:pt idx="219">
                  <c:v>1.7685134052904761</c:v>
                </c:pt>
                <c:pt idx="220">
                  <c:v>1.7746392726571432</c:v>
                </c:pt>
                <c:pt idx="221">
                  <c:v>1.7807651400238096</c:v>
                </c:pt>
                <c:pt idx="222">
                  <c:v>1.7868910073904762</c:v>
                </c:pt>
                <c:pt idx="223">
                  <c:v>1.7927718400619048</c:v>
                </c:pt>
                <c:pt idx="224">
                  <c:v>1.7970844506857144</c:v>
                </c:pt>
                <c:pt idx="225">
                  <c:v>1.799828839266667</c:v>
                </c:pt>
                <c:pt idx="226">
                  <c:v>1.8021321653952382</c:v>
                </c:pt>
                <c:pt idx="227">
                  <c:v>1.8048275470380954</c:v>
                </c:pt>
                <c:pt idx="228">
                  <c:v>1.8090911507285716</c:v>
                </c:pt>
                <c:pt idx="229">
                  <c:v>1.8149229764619048</c:v>
                </c:pt>
                <c:pt idx="230">
                  <c:v>1.8210488438285715</c:v>
                </c:pt>
                <c:pt idx="231">
                  <c:v>1.8271747111952381</c:v>
                </c:pt>
                <c:pt idx="232">
                  <c:v>1.8333005785619048</c:v>
                </c:pt>
                <c:pt idx="233">
                  <c:v>1.8394264459285712</c:v>
                </c:pt>
                <c:pt idx="234">
                  <c:v>1.8455523132952378</c:v>
                </c:pt>
                <c:pt idx="235">
                  <c:v>1.8516781806619045</c:v>
                </c:pt>
                <c:pt idx="236">
                  <c:v>1.8578040480285711</c:v>
                </c:pt>
                <c:pt idx="237">
                  <c:v>1.8639299153952376</c:v>
                </c:pt>
                <c:pt idx="238">
                  <c:v>1.8716240048095238</c:v>
                </c:pt>
                <c:pt idx="239">
                  <c:v>1.8808863162714284</c:v>
                </c:pt>
                <c:pt idx="240">
                  <c:v>1.8917168497761905</c:v>
                </c:pt>
                <c:pt idx="241">
                  <c:v>1.9039685845095233</c:v>
                </c:pt>
                <c:pt idx="242">
                  <c:v>1.9162203192428566</c:v>
                </c:pt>
                <c:pt idx="243">
                  <c:v>1.9284720539761901</c:v>
                </c:pt>
                <c:pt idx="244">
                  <c:v>1.940723788709523</c:v>
                </c:pt>
                <c:pt idx="245">
                  <c:v>1.9529755234428565</c:v>
                </c:pt>
                <c:pt idx="246">
                  <c:v>1.96522725817619</c:v>
                </c:pt>
                <c:pt idx="247">
                  <c:v>1.9763518333142851</c:v>
                </c:pt>
                <c:pt idx="248">
                  <c:v>1.9859081864047614</c:v>
                </c:pt>
                <c:pt idx="249">
                  <c:v>1.9934552549999995</c:v>
                </c:pt>
                <c:pt idx="250">
                  <c:v>1.9978658795047619</c:v>
                </c:pt>
                <c:pt idx="251">
                  <c:v>2.0004142403333334</c:v>
                </c:pt>
                <c:pt idx="252">
                  <c:v>2.0013943791142856</c:v>
                </c:pt>
                <c:pt idx="253">
                  <c:v>2.0019824623857145</c:v>
                </c:pt>
                <c:pt idx="254">
                  <c:v>2.0041387677000002</c:v>
                </c:pt>
                <c:pt idx="255">
                  <c:v>2.0078632950619051</c:v>
                </c:pt>
                <c:pt idx="256">
                  <c:v>2.0131560444666667</c:v>
                </c:pt>
                <c:pt idx="257">
                  <c:v>2.020017015919048</c:v>
                </c:pt>
                <c:pt idx="258">
                  <c:v>2.0284462094190481</c:v>
                </c:pt>
                <c:pt idx="259">
                  <c:v>2.0368754029142857</c:v>
                </c:pt>
                <c:pt idx="260">
                  <c:v>2.0453045964095238</c:v>
                </c:pt>
                <c:pt idx="261">
                  <c:v>2.0528516650047619</c:v>
                </c:pt>
                <c:pt idx="262">
                  <c:v>2.0589775323714288</c:v>
                </c:pt>
                <c:pt idx="263">
                  <c:v>2.0651033997380956</c:v>
                </c:pt>
                <c:pt idx="264">
                  <c:v>2.071229267104763</c:v>
                </c:pt>
                <c:pt idx="265">
                  <c:v>2.0783842801904768</c:v>
                </c:pt>
                <c:pt idx="266">
                  <c:v>2.0871075153238099</c:v>
                </c:pt>
                <c:pt idx="267">
                  <c:v>2.0973989725000002</c:v>
                </c:pt>
                <c:pt idx="268">
                  <c:v>2.1092586517238097</c:v>
                </c:pt>
                <c:pt idx="269">
                  <c:v>2.1203342199238095</c:v>
                </c:pt>
                <c:pt idx="270">
                  <c:v>2.1302826285285712</c:v>
                </c:pt>
                <c:pt idx="271">
                  <c:v>2.1402310371333333</c:v>
                </c:pt>
                <c:pt idx="272">
                  <c:v>2.1501794457333334</c:v>
                </c:pt>
                <c:pt idx="273">
                  <c:v>2.1627742290380954</c:v>
                </c:pt>
                <c:pt idx="274">
                  <c:v>2.1773292899000003</c:v>
                </c:pt>
                <c:pt idx="275">
                  <c:v>2.1918843507619048</c:v>
                </c:pt>
                <c:pt idx="276">
                  <c:v>2.2064394116238093</c:v>
                </c:pt>
                <c:pt idx="277">
                  <c:v>2.2195242643190474</c:v>
                </c:pt>
                <c:pt idx="278">
                  <c:v>2.2310408949666662</c:v>
                </c:pt>
                <c:pt idx="279">
                  <c:v>2.2409893035666664</c:v>
                </c:pt>
                <c:pt idx="280">
                  <c:v>2.2493204831857141</c:v>
                </c:pt>
                <c:pt idx="281">
                  <c:v>2.2545152187142854</c:v>
                </c:pt>
                <c:pt idx="282">
                  <c:v>2.2574556350523811</c:v>
                </c:pt>
                <c:pt idx="283">
                  <c:v>2.2588278293428568</c:v>
                </c:pt>
                <c:pt idx="284">
                  <c:v>2.2588278293428572</c:v>
                </c:pt>
                <c:pt idx="285">
                  <c:v>2.2588278293428576</c:v>
                </c:pt>
                <c:pt idx="286">
                  <c:v>2.2577986836238098</c:v>
                </c:pt>
                <c:pt idx="287">
                  <c:v>2.2552013158571436</c:v>
                </c:pt>
                <c:pt idx="288">
                  <c:v>2.2513787746238103</c:v>
                </c:pt>
                <c:pt idx="289">
                  <c:v>2.2475562333857151</c:v>
                </c:pt>
                <c:pt idx="290">
                  <c:v>2.2460860252190487</c:v>
                </c:pt>
                <c:pt idx="291">
                  <c:v>2.2477522611428578</c:v>
                </c:pt>
                <c:pt idx="292">
                  <c:v>2.2525549411571428</c:v>
                </c:pt>
                <c:pt idx="293">
                  <c:v>2.2604940652666667</c:v>
                </c:pt>
                <c:pt idx="294">
                  <c:v>2.2689232587666668</c:v>
                </c:pt>
                <c:pt idx="295">
                  <c:v>2.2773524522619049</c:v>
                </c:pt>
                <c:pt idx="296">
                  <c:v>2.2845074653476192</c:v>
                </c:pt>
                <c:pt idx="297">
                  <c:v>2.2885260343428575</c:v>
                </c:pt>
                <c:pt idx="298">
                  <c:v>2.2908783674142859</c:v>
                </c:pt>
                <c:pt idx="299">
                  <c:v>2.291662478438095</c:v>
                </c:pt>
                <c:pt idx="300">
                  <c:v>2.2916624784380955</c:v>
                </c:pt>
                <c:pt idx="301">
                  <c:v>2.2917114853761906</c:v>
                </c:pt>
                <c:pt idx="302">
                  <c:v>2.2933287143571426</c:v>
                </c:pt>
                <c:pt idx="303">
                  <c:v>2.2965141653857142</c:v>
                </c:pt>
                <c:pt idx="304">
                  <c:v>2.3021989703047616</c:v>
                </c:pt>
                <c:pt idx="305">
                  <c:v>2.3108241915571428</c:v>
                </c:pt>
                <c:pt idx="306">
                  <c:v>2.3210176348571432</c:v>
                </c:pt>
                <c:pt idx="307">
                  <c:v>2.3327793002047619</c:v>
                </c:pt>
                <c:pt idx="308">
                  <c:v>2.343952882285715</c:v>
                </c:pt>
                <c:pt idx="309">
                  <c:v>2.3532151937428574</c:v>
                </c:pt>
                <c:pt idx="310">
                  <c:v>2.3593410611095242</c:v>
                </c:pt>
                <c:pt idx="311">
                  <c:v>2.3623304843857147</c:v>
                </c:pt>
                <c:pt idx="312">
                  <c:v>2.3646338105142859</c:v>
                </c:pt>
                <c:pt idx="313">
                  <c:v>2.3669371366476191</c:v>
                </c:pt>
                <c:pt idx="314">
                  <c:v>2.3692404627761912</c:v>
                </c:pt>
                <c:pt idx="315">
                  <c:v>2.3715437889047624</c:v>
                </c:pt>
                <c:pt idx="316">
                  <c:v>2.3724749207428575</c:v>
                </c:pt>
                <c:pt idx="317">
                  <c:v>2.3731120109476187</c:v>
                </c:pt>
                <c:pt idx="318">
                  <c:v>2.375317323195238</c:v>
                </c:pt>
                <c:pt idx="319">
                  <c:v>2.3790908574904761</c:v>
                </c:pt>
                <c:pt idx="320">
                  <c:v>2.3844326138333334</c:v>
                </c:pt>
                <c:pt idx="321">
                  <c:v>2.3905584811999994</c:v>
                </c:pt>
                <c:pt idx="322">
                  <c:v>2.3966843485666667</c:v>
                </c:pt>
                <c:pt idx="323">
                  <c:v>2.4028102159333335</c:v>
                </c:pt>
                <c:pt idx="324">
                  <c:v>2.4089360833</c:v>
                </c:pt>
                <c:pt idx="325">
                  <c:v>2.4141308188238093</c:v>
                </c:pt>
                <c:pt idx="326">
                  <c:v>2.4177573323047619</c:v>
                </c:pt>
                <c:pt idx="327">
                  <c:v>2.4200606584333335</c:v>
                </c:pt>
                <c:pt idx="328">
                  <c:v>2.4223639845619052</c:v>
                </c:pt>
                <c:pt idx="329">
                  <c:v>2.426823616004762</c:v>
                </c:pt>
                <c:pt idx="330">
                  <c:v>2.4344196915380953</c:v>
                </c:pt>
                <c:pt idx="331">
                  <c:v>2.4447601556571432</c:v>
                </c:pt>
                <c:pt idx="332">
                  <c:v>2.4566688418190479</c:v>
                </c:pt>
                <c:pt idx="333">
                  <c:v>2.4676954030809526</c:v>
                </c:pt>
                <c:pt idx="334">
                  <c:v>2.4771537422952385</c:v>
                </c:pt>
                <c:pt idx="335">
                  <c:v>2.4845047831380955</c:v>
                </c:pt>
                <c:pt idx="336">
                  <c:v>2.4887193798857146</c:v>
                </c:pt>
                <c:pt idx="337">
                  <c:v>2.4911697268333333</c:v>
                </c:pt>
                <c:pt idx="338">
                  <c:v>2.4920518517380947</c:v>
                </c:pt>
                <c:pt idx="339">
                  <c:v>2.492737948885714</c:v>
                </c:pt>
                <c:pt idx="340">
                  <c:v>2.494992268080952</c:v>
                </c:pt>
                <c:pt idx="341">
                  <c:v>2.4988148093190472</c:v>
                </c:pt>
                <c:pt idx="342">
                  <c:v>2.5042055726047616</c:v>
                </c:pt>
                <c:pt idx="343">
                  <c:v>2.5111645579380952</c:v>
                </c:pt>
                <c:pt idx="344">
                  <c:v>2.5196917653142856</c:v>
                </c:pt>
                <c:pt idx="345">
                  <c:v>2.5297871947380952</c:v>
                </c:pt>
                <c:pt idx="346">
                  <c:v>2.541450846204762</c:v>
                </c:pt>
                <c:pt idx="347">
                  <c:v>2.5537025809428573</c:v>
                </c:pt>
                <c:pt idx="348">
                  <c:v>2.5657092809857147</c:v>
                </c:pt>
                <c:pt idx="349">
                  <c:v>2.5761477589809525</c:v>
                </c:pt>
                <c:pt idx="350">
                  <c:v>2.5850180149285715</c:v>
                </c:pt>
                <c:pt idx="351">
                  <c:v>2.5911928892333336</c:v>
                </c:pt>
                <c:pt idx="352">
                  <c:v>2.594623374957143</c:v>
                </c:pt>
                <c:pt idx="353">
                  <c:v>2.5964856386333333</c:v>
                </c:pt>
                <c:pt idx="354">
                  <c:v>2.5967796802666667</c:v>
                </c:pt>
                <c:pt idx="355">
                  <c:v>2.5967796802666667</c:v>
                </c:pt>
                <c:pt idx="356">
                  <c:v>2.597318756595238</c:v>
                </c:pt>
                <c:pt idx="357">
                  <c:v>2.5994260549714285</c:v>
                </c:pt>
                <c:pt idx="358">
                  <c:v>2.6031015753952382</c:v>
                </c:pt>
                <c:pt idx="359">
                  <c:v>2.6083453178619047</c:v>
                </c:pt>
                <c:pt idx="360">
                  <c:v>2.6137850880857139</c:v>
                </c:pt>
                <c:pt idx="361">
                  <c:v>2.6176566362619047</c:v>
                </c:pt>
                <c:pt idx="362">
                  <c:v>2.6199599623952379</c:v>
                </c:pt>
                <c:pt idx="363">
                  <c:v>2.6206950664809523</c:v>
                </c:pt>
                <c:pt idx="364">
                  <c:v>2.6198619485190475</c:v>
                </c:pt>
                <c:pt idx="365">
                  <c:v>2.617460608514286</c:v>
                </c:pt>
                <c:pt idx="366">
                  <c:v>2.6134910464619048</c:v>
                </c:pt>
                <c:pt idx="367">
                  <c:v>2.6079532623666668</c:v>
                </c:pt>
                <c:pt idx="368">
                  <c:v>2.6018273949999999</c:v>
                </c:pt>
                <c:pt idx="369">
                  <c:v>2.5957015276333335</c:v>
                </c:pt>
                <c:pt idx="370">
                  <c:v>2.5895756602666671</c:v>
                </c:pt>
                <c:pt idx="371">
                  <c:v>2.5834497929000002</c:v>
                </c:pt>
                <c:pt idx="372">
                  <c:v>2.5784510851333335</c:v>
                </c:pt>
                <c:pt idx="373">
                  <c:v>2.5750205994095241</c:v>
                </c:pt>
                <c:pt idx="374">
                  <c:v>2.5735993981809524</c:v>
                </c:pt>
                <c:pt idx="375">
                  <c:v>2.5753146410428571</c:v>
                </c:pt>
                <c:pt idx="376">
                  <c:v>2.5788921475809525</c:v>
                </c:pt>
                <c:pt idx="377">
                  <c:v>2.5840378761666662</c:v>
                </c:pt>
                <c:pt idx="378">
                  <c:v>2.5895756602619047</c:v>
                </c:pt>
                <c:pt idx="379">
                  <c:v>2.5935452223142854</c:v>
                </c:pt>
                <c:pt idx="380">
                  <c:v>2.5959465623190474</c:v>
                </c:pt>
                <c:pt idx="381">
                  <c:v>2.5967796802809522</c:v>
                </c:pt>
                <c:pt idx="382">
                  <c:v>2.5967796802809522</c:v>
                </c:pt>
                <c:pt idx="383">
                  <c:v>2.5967796802809526</c:v>
                </c:pt>
                <c:pt idx="384">
                  <c:v>2.5967796802809526</c:v>
                </c:pt>
                <c:pt idx="385">
                  <c:v>2.5967796802809526</c:v>
                </c:pt>
                <c:pt idx="386">
                  <c:v>2.5967796802809526</c:v>
                </c:pt>
                <c:pt idx="387">
                  <c:v>2.5967796802809526</c:v>
                </c:pt>
                <c:pt idx="388">
                  <c:v>2.5967796802809526</c:v>
                </c:pt>
                <c:pt idx="389">
                  <c:v>2.5967796802809522</c:v>
                </c:pt>
                <c:pt idx="390">
                  <c:v>2.5967796802809522</c:v>
                </c:pt>
                <c:pt idx="391">
                  <c:v>2.5967796802809522</c:v>
                </c:pt>
                <c:pt idx="392">
                  <c:v>2.5967796802809522</c:v>
                </c:pt>
                <c:pt idx="393">
                  <c:v>2.5967796802809522</c:v>
                </c:pt>
                <c:pt idx="394">
                  <c:v>2.5967796802809526</c:v>
                </c:pt>
                <c:pt idx="395">
                  <c:v>2.5963386178333336</c:v>
                </c:pt>
                <c:pt idx="396">
                  <c:v>2.5943293333380955</c:v>
                </c:pt>
                <c:pt idx="397">
                  <c:v>2.5907518268</c:v>
                </c:pt>
                <c:pt idx="398">
                  <c:v>2.5856060982142859</c:v>
                </c:pt>
                <c:pt idx="399">
                  <c:v>2.5800683141190479</c:v>
                </c:pt>
                <c:pt idx="400">
                  <c:v>2.5760987520666667</c:v>
                </c:pt>
                <c:pt idx="401">
                  <c:v>2.5736974120619047</c:v>
                </c:pt>
                <c:pt idx="402">
                  <c:v>2.5728642940999999</c:v>
                </c:pt>
                <c:pt idx="403">
                  <c:v>2.5728642940999999</c:v>
                </c:pt>
                <c:pt idx="404">
                  <c:v>2.5728642940999999</c:v>
                </c:pt>
                <c:pt idx="405">
                  <c:v>2.5729133010380956</c:v>
                </c:pt>
                <c:pt idx="406">
                  <c:v>2.5745305300190475</c:v>
                </c:pt>
                <c:pt idx="407">
                  <c:v>2.5777159810476191</c:v>
                </c:pt>
                <c:pt idx="408">
                  <c:v>2.5824696541238095</c:v>
                </c:pt>
                <c:pt idx="409">
                  <c:v>2.5885955214904763</c:v>
                </c:pt>
                <c:pt idx="410">
                  <c:v>2.5947213888571428</c:v>
                </c:pt>
                <c:pt idx="411">
                  <c:v>2.6008472562238092</c:v>
                </c:pt>
                <c:pt idx="412">
                  <c:v>2.6069731235904761</c:v>
                </c:pt>
                <c:pt idx="413">
                  <c:v>2.6127559423809523</c:v>
                </c:pt>
                <c:pt idx="414">
                  <c:v>2.6169705391285709</c:v>
                </c:pt>
                <c:pt idx="415">
                  <c:v>2.6196169138285712</c:v>
                </c:pt>
                <c:pt idx="416">
                  <c:v>2.6206950664809519</c:v>
                </c:pt>
                <c:pt idx="417">
                  <c:v>2.6206950664809519</c:v>
                </c:pt>
                <c:pt idx="418">
                  <c:v>2.6206950664809519</c:v>
                </c:pt>
                <c:pt idx="419">
                  <c:v>2.6206950664809523</c:v>
                </c:pt>
                <c:pt idx="420">
                  <c:v>2.6206950664809523</c:v>
                </c:pt>
                <c:pt idx="421">
                  <c:v>2.621332156685714</c:v>
                </c:pt>
                <c:pt idx="422">
                  <c:v>2.6235374689333333</c:v>
                </c:pt>
                <c:pt idx="423">
                  <c:v>2.6273110032285714</c:v>
                </c:pt>
                <c:pt idx="424">
                  <c:v>2.6326527595714286</c:v>
                </c:pt>
                <c:pt idx="425">
                  <c:v>2.6379945159142855</c:v>
                </c:pt>
                <c:pt idx="426">
                  <c:v>2.6417190432714284</c:v>
                </c:pt>
                <c:pt idx="427">
                  <c:v>2.6423071265380949</c:v>
                </c:pt>
                <c:pt idx="428">
                  <c:v>2.6397587657142849</c:v>
                </c:pt>
                <c:pt idx="429">
                  <c:v>2.6359362244761901</c:v>
                </c:pt>
                <c:pt idx="430">
                  <c:v>2.632309710995238</c:v>
                </c:pt>
                <c:pt idx="431">
                  <c:v>2.6302514195571427</c:v>
                </c:pt>
                <c:pt idx="432">
                  <c:v>2.6297613501666666</c:v>
                </c:pt>
                <c:pt idx="433">
                  <c:v>2.6297613501666666</c:v>
                </c:pt>
                <c:pt idx="434">
                  <c:v>2.6301043987428567</c:v>
                </c:pt>
                <c:pt idx="435">
                  <c:v>2.6320156693619046</c:v>
                </c:pt>
                <c:pt idx="436">
                  <c:v>2.6354951620285711</c:v>
                </c:pt>
                <c:pt idx="437">
                  <c:v>2.6393177032666664</c:v>
                </c:pt>
                <c:pt idx="438">
                  <c:v>2.6426501751142859</c:v>
                </c:pt>
                <c:pt idx="439">
                  <c:v>2.6444144249142858</c:v>
                </c:pt>
                <c:pt idx="440">
                  <c:v>2.6446104526666665</c:v>
                </c:pt>
                <c:pt idx="441">
                  <c:v>2.6446104526666665</c:v>
                </c:pt>
                <c:pt idx="442">
                  <c:v>2.6439733624619048</c:v>
                </c:pt>
                <c:pt idx="443">
                  <c:v>2.641768050214286</c:v>
                </c:pt>
                <c:pt idx="444">
                  <c:v>2.6379945159190479</c:v>
                </c:pt>
                <c:pt idx="445">
                  <c:v>2.632652759576191</c:v>
                </c:pt>
                <c:pt idx="446">
                  <c:v>2.6273110032333333</c:v>
                </c:pt>
                <c:pt idx="447">
                  <c:v>2.6235374689380953</c:v>
                </c:pt>
                <c:pt idx="448">
                  <c:v>2.6213321566904759</c:v>
                </c:pt>
                <c:pt idx="449">
                  <c:v>2.6206950664857143</c:v>
                </c:pt>
                <c:pt idx="450">
                  <c:v>2.6197639346476187</c:v>
                </c:pt>
                <c:pt idx="451">
                  <c:v>2.6172645807619048</c:v>
                </c:pt>
                <c:pt idx="452">
                  <c:v>2.6131970048333333</c:v>
                </c:pt>
                <c:pt idx="453">
                  <c:v>2.607561206857143</c:v>
                </c:pt>
                <c:pt idx="454">
                  <c:v>2.6014353394904766</c:v>
                </c:pt>
                <c:pt idx="455">
                  <c:v>2.5953094721238097</c:v>
                </c:pt>
                <c:pt idx="456">
                  <c:v>2.5891836047571428</c:v>
                </c:pt>
                <c:pt idx="457">
                  <c:v>2.5830577373904764</c:v>
                </c:pt>
                <c:pt idx="458">
                  <c:v>2.5781570435000001</c:v>
                </c:pt>
                <c:pt idx="459">
                  <c:v>2.574824571652381</c:v>
                </c:pt>
                <c:pt idx="460">
                  <c:v>2.5730603218523811</c:v>
                </c:pt>
                <c:pt idx="461">
                  <c:v>2.5728642940999999</c:v>
                </c:pt>
                <c:pt idx="462">
                  <c:v>2.5728642940999999</c:v>
                </c:pt>
                <c:pt idx="463">
                  <c:v>2.5728642940999999</c:v>
                </c:pt>
                <c:pt idx="464">
                  <c:v>2.5728642940999999</c:v>
                </c:pt>
                <c:pt idx="465">
                  <c:v>2.5728642940999999</c:v>
                </c:pt>
                <c:pt idx="466">
                  <c:v>2.5728642940999999</c:v>
                </c:pt>
                <c:pt idx="467">
                  <c:v>2.5728642940999999</c:v>
                </c:pt>
                <c:pt idx="468">
                  <c:v>2.5720311761380952</c:v>
                </c:pt>
                <c:pt idx="469">
                  <c:v>2.5696298361285717</c:v>
                </c:pt>
                <c:pt idx="470">
                  <c:v>2.5656602740714285</c:v>
                </c:pt>
                <c:pt idx="471">
                  <c:v>2.5601224899714285</c:v>
                </c:pt>
                <c:pt idx="472">
                  <c:v>2.5549767613809524</c:v>
                </c:pt>
                <c:pt idx="473">
                  <c:v>2.551399254838095</c:v>
                </c:pt>
                <c:pt idx="474">
                  <c:v>2.5493899703380953</c:v>
                </c:pt>
                <c:pt idx="475">
                  <c:v>2.5489489078857139</c:v>
                </c:pt>
                <c:pt idx="476">
                  <c:v>2.5478217482857142</c:v>
                </c:pt>
                <c:pt idx="477">
                  <c:v>2.5451263666428567</c:v>
                </c:pt>
                <c:pt idx="478">
                  <c:v>2.5408627629523806</c:v>
                </c:pt>
                <c:pt idx="479">
                  <c:v>2.5350309372190472</c:v>
                </c:pt>
                <c:pt idx="480">
                  <c:v>2.5301792502619045</c:v>
                </c:pt>
                <c:pt idx="481">
                  <c:v>2.526895785352381</c:v>
                </c:pt>
                <c:pt idx="482">
                  <c:v>2.5251805424857143</c:v>
                </c:pt>
                <c:pt idx="483">
                  <c:v>2.5250335216666668</c:v>
                </c:pt>
                <c:pt idx="484">
                  <c:v>2.5236123204333336</c:v>
                </c:pt>
                <c:pt idx="485">
                  <c:v>2.5206228971571432</c:v>
                </c:pt>
                <c:pt idx="486">
                  <c:v>2.5160652518333335</c:v>
                </c:pt>
                <c:pt idx="487">
                  <c:v>2.5099393844619051</c:v>
                </c:pt>
                <c:pt idx="488">
                  <c:v>2.5038135170904763</c:v>
                </c:pt>
                <c:pt idx="489">
                  <c:v>2.4985207676809522</c:v>
                </c:pt>
                <c:pt idx="490">
                  <c:v>2.4947962403190478</c:v>
                </c:pt>
                <c:pt idx="491">
                  <c:v>2.4926399350047621</c:v>
                </c:pt>
                <c:pt idx="492">
                  <c:v>2.4920518517333332</c:v>
                </c:pt>
                <c:pt idx="493">
                  <c:v>2.4910717129523809</c:v>
                </c:pt>
                <c:pt idx="494">
                  <c:v>2.4885233521238095</c:v>
                </c:pt>
                <c:pt idx="495">
                  <c:v>2.4841127276190478</c:v>
                </c:pt>
                <c:pt idx="496">
                  <c:v>2.4765656590238092</c:v>
                </c:pt>
                <c:pt idx="497">
                  <c:v>2.4681364655285711</c:v>
                </c:pt>
                <c:pt idx="498">
                  <c:v>2.4597072720333335</c:v>
                </c:pt>
                <c:pt idx="499">
                  <c:v>2.4521602034380949</c:v>
                </c:pt>
                <c:pt idx="500">
                  <c:v>2.4477495789333332</c:v>
                </c:pt>
                <c:pt idx="501">
                  <c:v>2.443927037695238</c:v>
                </c:pt>
                <c:pt idx="502">
                  <c:v>2.4401044964571428</c:v>
                </c:pt>
                <c:pt idx="503">
                  <c:v>2.4356938719523806</c:v>
                </c:pt>
                <c:pt idx="504">
                  <c:v>2.4297150254000002</c:v>
                </c:pt>
                <c:pt idx="505">
                  <c:v>2.425010359261905</c:v>
                </c:pt>
                <c:pt idx="506">
                  <c:v>2.4218739151666671</c:v>
                </c:pt>
                <c:pt idx="507">
                  <c:v>2.4203056931190479</c:v>
                </c:pt>
                <c:pt idx="508">
                  <c:v>2.4203056931190479</c:v>
                </c:pt>
                <c:pt idx="509">
                  <c:v>2.4203056931190479</c:v>
                </c:pt>
                <c:pt idx="510">
                  <c:v>2.4203056931190479</c:v>
                </c:pt>
                <c:pt idx="511">
                  <c:v>2.4203056931190479</c:v>
                </c:pt>
                <c:pt idx="512">
                  <c:v>2.4203056931190479</c:v>
                </c:pt>
                <c:pt idx="513">
                  <c:v>2.4203056931190479</c:v>
                </c:pt>
                <c:pt idx="514">
                  <c:v>2.4203056931190479</c:v>
                </c:pt>
                <c:pt idx="515">
                  <c:v>2.4203056931190479</c:v>
                </c:pt>
                <c:pt idx="516">
                  <c:v>2.4205997347523813</c:v>
                </c:pt>
                <c:pt idx="517">
                  <c:v>2.4224619984285716</c:v>
                </c:pt>
                <c:pt idx="518">
                  <c:v>2.425892484152381</c:v>
                </c:pt>
                <c:pt idx="519">
                  <c:v>2.4308911919190477</c:v>
                </c:pt>
                <c:pt idx="520">
                  <c:v>2.4365759968333336</c:v>
                </c:pt>
                <c:pt idx="521">
                  <c:v>2.4406925797000003</c:v>
                </c:pt>
                <c:pt idx="522">
                  <c:v>2.4432409405238098</c:v>
                </c:pt>
                <c:pt idx="523">
                  <c:v>2.4428978919523807</c:v>
                </c:pt>
                <c:pt idx="524">
                  <c:v>2.440006482557143</c:v>
                </c:pt>
                <c:pt idx="525">
                  <c:v>2.4355468511142857</c:v>
                </c:pt>
                <c:pt idx="526">
                  <c:v>2.429518997628572</c:v>
                </c:pt>
                <c:pt idx="527">
                  <c:v>2.4248633384333336</c:v>
                </c:pt>
                <c:pt idx="528">
                  <c:v>2.4217759012809532</c:v>
                </c:pt>
                <c:pt idx="529">
                  <c:v>2.4202566861761907</c:v>
                </c:pt>
                <c:pt idx="530">
                  <c:v>2.4201586723000008</c:v>
                </c:pt>
                <c:pt idx="531">
                  <c:v>2.4169242143333336</c:v>
                </c:pt>
                <c:pt idx="532">
                  <c:v>2.4105533122761909</c:v>
                </c:pt>
                <c:pt idx="533">
                  <c:v>2.4010459661238093</c:v>
                </c:pt>
                <c:pt idx="534">
                  <c:v>2.3889902591476195</c:v>
                </c:pt>
                <c:pt idx="535">
                  <c:v>2.3785027742190477</c:v>
                </c:pt>
                <c:pt idx="536">
                  <c:v>2.369583511333333</c:v>
                </c:pt>
                <c:pt idx="537">
                  <c:v>2.3622324704952384</c:v>
                </c:pt>
                <c:pt idx="538">
                  <c:v>2.3557635545571425</c:v>
                </c:pt>
                <c:pt idx="539">
                  <c:v>2.3477264165761906</c:v>
                </c:pt>
                <c:pt idx="540">
                  <c:v>2.3381210565476187</c:v>
                </c:pt>
                <c:pt idx="541">
                  <c:v>2.3269474744714289</c:v>
                </c:pt>
                <c:pt idx="542">
                  <c:v>2.3146957397380956</c:v>
                </c:pt>
                <c:pt idx="543">
                  <c:v>2.3024440050047623</c:v>
                </c:pt>
                <c:pt idx="544">
                  <c:v>2.291515457619048</c:v>
                </c:pt>
                <c:pt idx="545">
                  <c:v>2.2821551322809532</c:v>
                </c:pt>
                <c:pt idx="546">
                  <c:v>2.2743630289904773</c:v>
                </c:pt>
                <c:pt idx="547">
                  <c:v>2.2681391477428585</c:v>
                </c:pt>
                <c:pt idx="548">
                  <c:v>2.2605430722047628</c:v>
                </c:pt>
                <c:pt idx="549">
                  <c:v>2.2513787746238103</c:v>
                </c:pt>
                <c:pt idx="550">
                  <c:v>2.239862143976191</c:v>
                </c:pt>
                <c:pt idx="551">
                  <c:v>2.2253560900523817</c:v>
                </c:pt>
                <c:pt idx="552">
                  <c:v>2.2124182581714287</c:v>
                </c:pt>
                <c:pt idx="553">
                  <c:v>2.2010486483380953</c:v>
                </c:pt>
                <c:pt idx="554">
                  <c:v>2.1931095242333334</c:v>
                </c:pt>
                <c:pt idx="555">
                  <c:v>2.1892869829952382</c:v>
                </c:pt>
                <c:pt idx="556">
                  <c:v>2.1854644417571425</c:v>
                </c:pt>
                <c:pt idx="557">
                  <c:v>2.1816419005238092</c:v>
                </c:pt>
                <c:pt idx="558">
                  <c:v>2.176741206628571</c:v>
                </c:pt>
                <c:pt idx="559">
                  <c:v>2.1709583878333327</c:v>
                </c:pt>
                <c:pt idx="560">
                  <c:v>2.1667437910809526</c:v>
                </c:pt>
                <c:pt idx="561">
                  <c:v>2.1640974163761912</c:v>
                </c:pt>
                <c:pt idx="562">
                  <c:v>2.1630192637190482</c:v>
                </c:pt>
                <c:pt idx="563">
                  <c:v>2.1630192637190482</c:v>
                </c:pt>
                <c:pt idx="564">
                  <c:v>2.1630192637190482</c:v>
                </c:pt>
                <c:pt idx="565">
                  <c:v>2.1630192637190482</c:v>
                </c:pt>
                <c:pt idx="566">
                  <c:v>2.1616470694333341</c:v>
                </c:pt>
                <c:pt idx="567">
                  <c:v>2.1587066531000003</c:v>
                </c:pt>
                <c:pt idx="568">
                  <c:v>2.1541980147190478</c:v>
                </c:pt>
                <c:pt idx="569">
                  <c:v>2.1481211542952385</c:v>
                </c:pt>
                <c:pt idx="570">
                  <c:v>2.1419952869285712</c:v>
                </c:pt>
                <c:pt idx="571">
                  <c:v>2.136653530580952</c:v>
                </c:pt>
                <c:pt idx="572">
                  <c:v>2.1328799962809519</c:v>
                </c:pt>
                <c:pt idx="573">
                  <c:v>2.1306746840285711</c:v>
                </c:pt>
                <c:pt idx="574">
                  <c:v>2.130037593819047</c:v>
                </c:pt>
                <c:pt idx="575">
                  <c:v>2.1291064619761895</c:v>
                </c:pt>
                <c:pt idx="576">
                  <c:v>2.1266071080904756</c:v>
                </c:pt>
                <c:pt idx="577">
                  <c:v>2.1222944974666662</c:v>
                </c:pt>
                <c:pt idx="578">
                  <c:v>2.1148454427476189</c:v>
                </c:pt>
                <c:pt idx="579">
                  <c:v>2.1053380965952382</c:v>
                </c:pt>
                <c:pt idx="580">
                  <c:v>2.0942625284000003</c:v>
                </c:pt>
                <c:pt idx="581">
                  <c:v>2.0824028491809528</c:v>
                </c:pt>
                <c:pt idx="582">
                  <c:v>2.072111392004762</c:v>
                </c:pt>
                <c:pt idx="583">
                  <c:v>2.0633881568761905</c:v>
                </c:pt>
                <c:pt idx="584">
                  <c:v>2.0562331437952386</c:v>
                </c:pt>
                <c:pt idx="585">
                  <c:v>2.0495682001</c:v>
                </c:pt>
                <c:pt idx="586">
                  <c:v>2.041335034361905</c:v>
                </c:pt>
                <c:pt idx="587">
                  <c:v>2.032905840861905</c:v>
                </c:pt>
                <c:pt idx="588">
                  <c:v>2.0244766473666673</c:v>
                </c:pt>
                <c:pt idx="589">
                  <c:v>2.0167335510142861</c:v>
                </c:pt>
                <c:pt idx="590">
                  <c:v>2.0105586767047621</c:v>
                </c:pt>
                <c:pt idx="591">
                  <c:v>2.0044328093380956</c:v>
                </c:pt>
                <c:pt idx="592">
                  <c:v>1.9983069419714288</c:v>
                </c:pt>
                <c:pt idx="593">
                  <c:v>1.9913479566428569</c:v>
                </c:pt>
                <c:pt idx="594">
                  <c:v>1.9828207492714283</c:v>
                </c:pt>
                <c:pt idx="595">
                  <c:v>1.9727253198523809</c:v>
                </c:pt>
                <c:pt idx="596">
                  <c:v>1.9610616683857141</c:v>
                </c:pt>
                <c:pt idx="597">
                  <c:v>1.9497900724333332</c:v>
                </c:pt>
                <c:pt idx="598">
                  <c:v>1.9403317332190475</c:v>
                </c:pt>
                <c:pt idx="599">
                  <c:v>1.9340098380952382</c:v>
                </c:pt>
                <c:pt idx="600">
                  <c:v>1.9308243870666664</c:v>
                </c:pt>
                <c:pt idx="601">
                  <c:v>1.928521060933333</c:v>
                </c:pt>
                <c:pt idx="602">
                  <c:v>1.9254336237809522</c:v>
                </c:pt>
                <c:pt idx="603">
                  <c:v>1.919209742538095</c:v>
                </c:pt>
                <c:pt idx="604">
                  <c:v>1.9098494171999998</c:v>
                </c:pt>
                <c:pt idx="605">
                  <c:v>1.8986268281809526</c:v>
                </c:pt>
                <c:pt idx="606">
                  <c:v>1.8869141697761904</c:v>
                </c:pt>
                <c:pt idx="607">
                  <c:v>1.8767697334142859</c:v>
                </c:pt>
                <c:pt idx="608">
                  <c:v>1.8681935190999999</c:v>
                </c:pt>
                <c:pt idx="609">
                  <c:v>1.8597643256</c:v>
                </c:pt>
                <c:pt idx="610">
                  <c:v>1.8506490349619049</c:v>
                </c:pt>
                <c:pt idx="611">
                  <c:v>1.8399655222761906</c:v>
                </c:pt>
                <c:pt idx="612">
                  <c:v>1.8277137875428575</c:v>
                </c:pt>
                <c:pt idx="613">
                  <c:v>1.8170302748571427</c:v>
                </c:pt>
                <c:pt idx="614">
                  <c:v>1.8087481021809526</c:v>
                </c:pt>
                <c:pt idx="615">
                  <c:v>1.8036023735904765</c:v>
                </c:pt>
                <c:pt idx="616">
                  <c:v>1.8011520266428571</c:v>
                </c:pt>
                <c:pt idx="617">
                  <c:v>1.7971334576523808</c:v>
                </c:pt>
                <c:pt idx="618">
                  <c:v>1.7895863890571426</c:v>
                </c:pt>
                <c:pt idx="619">
                  <c:v>1.7773346543190478</c:v>
                </c:pt>
                <c:pt idx="620">
                  <c:v>1.7609663367142856</c:v>
                </c:pt>
                <c:pt idx="621">
                  <c:v>1.7430297970619049</c:v>
                </c:pt>
                <c:pt idx="622">
                  <c:v>1.7257793545571434</c:v>
                </c:pt>
                <c:pt idx="623">
                  <c:v>1.7100971340952387</c:v>
                </c:pt>
                <c:pt idx="624">
                  <c:v>1.6959831356809527</c:v>
                </c:pt>
                <c:pt idx="625">
                  <c:v>1.6834373593142862</c:v>
                </c:pt>
                <c:pt idx="626">
                  <c:v>1.6711856245809531</c:v>
                </c:pt>
                <c:pt idx="627">
                  <c:v>1.6589338898476196</c:v>
                </c:pt>
                <c:pt idx="628">
                  <c:v>1.6466821551142861</c:v>
                </c:pt>
                <c:pt idx="629">
                  <c:v>1.6344304203809525</c:v>
                </c:pt>
                <c:pt idx="630">
                  <c:v>1.6235998868761905</c:v>
                </c:pt>
                <c:pt idx="631">
                  <c:v>1.6143375754142861</c:v>
                </c:pt>
                <c:pt idx="632">
                  <c:v>1.6073785900857143</c:v>
                </c:pt>
                <c:pt idx="633">
                  <c:v>1.6035560488523808</c:v>
                </c:pt>
                <c:pt idx="634">
                  <c:v>1.5997335076142858</c:v>
                </c:pt>
                <c:pt idx="635">
                  <c:v>1.5959109663761903</c:v>
                </c:pt>
                <c:pt idx="636">
                  <c:v>1.5894420504380953</c:v>
                </c:pt>
                <c:pt idx="637">
                  <c:v>1.5787095308142856</c:v>
                </c:pt>
                <c:pt idx="638">
                  <c:v>1.5679770111857143</c:v>
                </c:pt>
                <c:pt idx="639">
                  <c:v>1.5572444915571428</c:v>
                </c:pt>
                <c:pt idx="640">
                  <c:v>1.5485702633666667</c:v>
                </c:pt>
                <c:pt idx="641">
                  <c:v>1.5424443960000001</c:v>
                </c:pt>
                <c:pt idx="642">
                  <c:v>1.5363185286333336</c:v>
                </c:pt>
                <c:pt idx="643">
                  <c:v>1.5301926612666665</c:v>
                </c:pt>
                <c:pt idx="644">
                  <c:v>1.5240667939000003</c:v>
                </c:pt>
                <c:pt idx="645">
                  <c:v>1.5179409265333337</c:v>
                </c:pt>
                <c:pt idx="646">
                  <c:v>1.5118150591666673</c:v>
                </c:pt>
                <c:pt idx="647">
                  <c:v>1.5056891918000006</c:v>
                </c:pt>
                <c:pt idx="648">
                  <c:v>1.5008865117857149</c:v>
                </c:pt>
                <c:pt idx="649">
                  <c:v>1.4976520538190481</c:v>
                </c:pt>
                <c:pt idx="650">
                  <c:v>1.4959858178952385</c:v>
                </c:pt>
                <c:pt idx="651">
                  <c:v>1.495887804019048</c:v>
                </c:pt>
                <c:pt idx="652">
                  <c:v>1.4929473876857147</c:v>
                </c:pt>
                <c:pt idx="653">
                  <c:v>1.4861354231714288</c:v>
                </c:pt>
                <c:pt idx="654">
                  <c:v>1.4746187925190477</c:v>
                </c:pt>
                <c:pt idx="655">
                  <c:v>1.4584955096095238</c:v>
                </c:pt>
                <c:pt idx="656">
                  <c:v>1.4408040046523809</c:v>
                </c:pt>
                <c:pt idx="657">
                  <c:v>1.4241906523523806</c:v>
                </c:pt>
                <c:pt idx="658">
                  <c:v>1.4107137441428568</c:v>
                </c:pt>
                <c:pt idx="659">
                  <c:v>1.4003732800285711</c:v>
                </c:pt>
                <c:pt idx="660">
                  <c:v>1.3931692600047616</c:v>
                </c:pt>
                <c:pt idx="661">
                  <c:v>1.3870433926380952</c:v>
                </c:pt>
                <c:pt idx="662">
                  <c:v>1.3809175252714283</c:v>
                </c:pt>
                <c:pt idx="663">
                  <c:v>1.3747916579047617</c:v>
                </c:pt>
                <c:pt idx="664">
                  <c:v>1.368665790538095</c:v>
                </c:pt>
                <c:pt idx="665">
                  <c:v>1.3625399231714284</c:v>
                </c:pt>
                <c:pt idx="666">
                  <c:v>1.3564140558047615</c:v>
                </c:pt>
                <c:pt idx="667">
                  <c:v>1.3493080496619043</c:v>
                </c:pt>
                <c:pt idx="668">
                  <c:v>1.339065599423809</c:v>
                </c:pt>
                <c:pt idx="669">
                  <c:v>1.3243635177428568</c:v>
                </c:pt>
                <c:pt idx="670">
                  <c:v>1.3049567699238092</c:v>
                </c:pt>
                <c:pt idx="671">
                  <c:v>1.2827566265904757</c:v>
                </c:pt>
                <c:pt idx="672">
                  <c:v>1.2605564832523806</c:v>
                </c:pt>
                <c:pt idx="673">
                  <c:v>1.2427669644190475</c:v>
                </c:pt>
                <c:pt idx="674">
                  <c:v>1.2296821117238093</c:v>
                </c:pt>
                <c:pt idx="675">
                  <c:v>1.2197337031190474</c:v>
                </c:pt>
                <c:pt idx="676">
                  <c:v>1.2112555026857141</c:v>
                </c:pt>
                <c:pt idx="677">
                  <c:v>1.2012090802047619</c:v>
                </c:pt>
                <c:pt idx="678">
                  <c:v>1.1895944356761905</c:v>
                </c:pt>
                <c:pt idx="679">
                  <c:v>1.177342700942857</c:v>
                </c:pt>
                <c:pt idx="680">
                  <c:v>1.1650909662095235</c:v>
                </c:pt>
                <c:pt idx="681">
                  <c:v>1.1528392314761902</c:v>
                </c:pt>
                <c:pt idx="682">
                  <c:v>1.1405874967428569</c:v>
                </c:pt>
                <c:pt idx="683">
                  <c:v>1.1272576093523807</c:v>
                </c:pt>
                <c:pt idx="684">
                  <c:v>1.1123594999190474</c:v>
                </c:pt>
                <c:pt idx="685">
                  <c:v>1.095893168438095</c:v>
                </c:pt>
                <c:pt idx="686">
                  <c:v>1.0778586149095237</c:v>
                </c:pt>
                <c:pt idx="687">
                  <c:v>1.0594810128095238</c:v>
                </c:pt>
                <c:pt idx="688">
                  <c:v>1.0420835494857144</c:v>
                </c:pt>
                <c:pt idx="689">
                  <c:v>1.0278225302571431</c:v>
                </c:pt>
                <c:pt idx="690">
                  <c:v>1.0166979551190476</c:v>
                </c:pt>
                <c:pt idx="691">
                  <c:v>1.010082018361905</c:v>
                </c:pt>
                <c:pt idx="692">
                  <c:v>1.0062594771238096</c:v>
                </c:pt>
                <c:pt idx="693">
                  <c:v>1.0024369358857144</c:v>
                </c:pt>
                <c:pt idx="694">
                  <c:v>0.99861439464761914</c:v>
                </c:pt>
                <c:pt idx="695">
                  <c:v>0.99175342320000004</c:v>
                </c:pt>
                <c:pt idx="696">
                  <c:v>0.98332422970476197</c:v>
                </c:pt>
                <c:pt idx="697">
                  <c:v>0.97489503620476203</c:v>
                </c:pt>
                <c:pt idx="698">
                  <c:v>0.96646584270952374</c:v>
                </c:pt>
                <c:pt idx="699">
                  <c:v>0.95803664921428555</c:v>
                </c:pt>
                <c:pt idx="700">
                  <c:v>0.94867632388095235</c:v>
                </c:pt>
                <c:pt idx="701">
                  <c:v>0.93774777649999996</c:v>
                </c:pt>
                <c:pt idx="702">
                  <c:v>0.92574107646190473</c:v>
                </c:pt>
                <c:pt idx="703">
                  <c:v>0.91530259847142859</c:v>
                </c:pt>
                <c:pt idx="704">
                  <c:v>0.90751049518095239</c:v>
                </c:pt>
                <c:pt idx="705">
                  <c:v>0.9028548359809524</c:v>
                </c:pt>
                <c:pt idx="706">
                  <c:v>0.90055150985238086</c:v>
                </c:pt>
                <c:pt idx="707">
                  <c:v>0.89824818372380955</c:v>
                </c:pt>
                <c:pt idx="708">
                  <c:v>0.89471968411904768</c:v>
                </c:pt>
                <c:pt idx="709">
                  <c:v>0.88962296247142858</c:v>
                </c:pt>
                <c:pt idx="710">
                  <c:v>0.8829580187761904</c:v>
                </c:pt>
                <c:pt idx="711">
                  <c:v>0.87472485303809511</c:v>
                </c:pt>
                <c:pt idx="712">
                  <c:v>0.86355127096190454</c:v>
                </c:pt>
                <c:pt idx="713">
                  <c:v>0.84924124479047625</c:v>
                </c:pt>
                <c:pt idx="714">
                  <c:v>0.83248087167619056</c:v>
                </c:pt>
                <c:pt idx="715">
                  <c:v>0.81415227651428579</c:v>
                </c:pt>
                <c:pt idx="716">
                  <c:v>0.79729388951904767</c:v>
                </c:pt>
                <c:pt idx="717">
                  <c:v>0.78200372457142853</c:v>
                </c:pt>
                <c:pt idx="718">
                  <c:v>0.76828178167142858</c:v>
                </c:pt>
                <c:pt idx="719">
                  <c:v>0.75612806081428574</c:v>
                </c:pt>
                <c:pt idx="720">
                  <c:v>0.74554256200476188</c:v>
                </c:pt>
                <c:pt idx="721">
                  <c:v>0.73652528523809502</c:v>
                </c:pt>
                <c:pt idx="722">
                  <c:v>0.72907623051904746</c:v>
                </c:pt>
                <c:pt idx="723">
                  <c:v>0.72270532845714275</c:v>
                </c:pt>
                <c:pt idx="724">
                  <c:v>0.71476620434761895</c:v>
                </c:pt>
                <c:pt idx="725">
                  <c:v>0.70525885819523793</c:v>
                </c:pt>
                <c:pt idx="726">
                  <c:v>0.69418328999523793</c:v>
                </c:pt>
                <c:pt idx="727">
                  <c:v>0.68232361077142833</c:v>
                </c:pt>
                <c:pt idx="728">
                  <c:v>0.67203215359523782</c:v>
                </c:pt>
                <c:pt idx="729">
                  <c:v>0.6633089184666664</c:v>
                </c:pt>
                <c:pt idx="730">
                  <c:v>0.65487972497142832</c:v>
                </c:pt>
                <c:pt idx="731">
                  <c:v>0.64645053147619025</c:v>
                </c:pt>
                <c:pt idx="732">
                  <c:v>0.63802133797619032</c:v>
                </c:pt>
                <c:pt idx="733">
                  <c:v>0.62959214448095224</c:v>
                </c:pt>
                <c:pt idx="734">
                  <c:v>0.62258415221428565</c:v>
                </c:pt>
                <c:pt idx="735">
                  <c:v>0.61645828484761889</c:v>
                </c:pt>
                <c:pt idx="736">
                  <c:v>0.61033241748095224</c:v>
                </c:pt>
                <c:pt idx="737">
                  <c:v>0.60420655011428559</c:v>
                </c:pt>
                <c:pt idx="738">
                  <c:v>0.59651246069999986</c:v>
                </c:pt>
                <c:pt idx="739">
                  <c:v>0.58725014924285701</c:v>
                </c:pt>
                <c:pt idx="740">
                  <c:v>0.57641961573809519</c:v>
                </c:pt>
                <c:pt idx="741">
                  <c:v>0.5643149018238095</c:v>
                </c:pt>
                <c:pt idx="742">
                  <c:v>0.55377840995238092</c:v>
                </c:pt>
                <c:pt idx="743">
                  <c:v>0.54481014012857154</c:v>
                </c:pt>
                <c:pt idx="744">
                  <c:v>0.53741009235238102</c:v>
                </c:pt>
                <c:pt idx="745">
                  <c:v>0.53099018335238113</c:v>
                </c:pt>
                <c:pt idx="746">
                  <c:v>0.52300205230476193</c:v>
                </c:pt>
                <c:pt idx="747">
                  <c:v>0.51344569921428573</c:v>
                </c:pt>
                <c:pt idx="748">
                  <c:v>0.50232112407619056</c:v>
                </c:pt>
                <c:pt idx="749">
                  <c:v>0.49006938934285721</c:v>
                </c:pt>
                <c:pt idx="750">
                  <c:v>0.47781765460952397</c:v>
                </c:pt>
                <c:pt idx="751">
                  <c:v>0.46684010028571443</c:v>
                </c:pt>
                <c:pt idx="752">
                  <c:v>0.45743076800952404</c:v>
                </c:pt>
                <c:pt idx="753">
                  <c:v>0.4490015745142858</c:v>
                </c:pt>
                <c:pt idx="754">
                  <c:v>0.44057238101428581</c:v>
                </c:pt>
                <c:pt idx="755">
                  <c:v>0.4307219862904762</c:v>
                </c:pt>
                <c:pt idx="756">
                  <c:v>0.41930336951904756</c:v>
                </c:pt>
                <c:pt idx="757">
                  <c:v>0.40778673887142858</c:v>
                </c:pt>
                <c:pt idx="758">
                  <c:v>0.39783833026666671</c:v>
                </c:pt>
                <c:pt idx="759">
                  <c:v>0.39102636575714284</c:v>
                </c:pt>
                <c:pt idx="760">
                  <c:v>0.38735084533809527</c:v>
                </c:pt>
                <c:pt idx="761">
                  <c:v>0.38416539430952379</c:v>
                </c:pt>
                <c:pt idx="762">
                  <c:v>0.37911767959523812</c:v>
                </c:pt>
                <c:pt idx="763">
                  <c:v>0.36936529874761909</c:v>
                </c:pt>
                <c:pt idx="764">
                  <c:v>0.35490825176190477</c:v>
                </c:pt>
                <c:pt idx="765">
                  <c:v>0.33780483007142859</c:v>
                </c:pt>
                <c:pt idx="766">
                  <c:v>0.31972126960476188</c:v>
                </c:pt>
                <c:pt idx="767">
                  <c:v>0.30320593118571432</c:v>
                </c:pt>
                <c:pt idx="768">
                  <c:v>0.28825881480952381</c:v>
                </c:pt>
                <c:pt idx="769">
                  <c:v>0.27487992048095244</c:v>
                </c:pt>
                <c:pt idx="770">
                  <c:v>0.26262818574761909</c:v>
                </c:pt>
                <c:pt idx="771">
                  <c:v>0.25037645101428574</c:v>
                </c:pt>
                <c:pt idx="772">
                  <c:v>0.23812471628095247</c:v>
                </c:pt>
                <c:pt idx="773">
                  <c:v>0.22587298154761909</c:v>
                </c:pt>
                <c:pt idx="774">
                  <c:v>0.21420933008095239</c:v>
                </c:pt>
                <c:pt idx="775">
                  <c:v>0.20411390066190474</c:v>
                </c:pt>
                <c:pt idx="776">
                  <c:v>0.19558669328571424</c:v>
                </c:pt>
                <c:pt idx="777">
                  <c:v>0.18715749979047608</c:v>
                </c:pt>
                <c:pt idx="778">
                  <c:v>0.17725809812380944</c:v>
                </c:pt>
                <c:pt idx="779">
                  <c:v>0.1642222523666666</c:v>
                </c:pt>
                <c:pt idx="780">
                  <c:v>0.14809896945714279</c:v>
                </c:pt>
                <c:pt idx="781">
                  <c:v>0.13040746449999996</c:v>
                </c:pt>
                <c:pt idx="782">
                  <c:v>0.11379411220000002</c:v>
                </c:pt>
                <c:pt idx="783">
                  <c:v>0.10031720399523811</c:v>
                </c:pt>
                <c:pt idx="784">
                  <c:v>8.9976739880952394E-2</c:v>
                </c:pt>
                <c:pt idx="785">
                  <c:v>8.2772719857142879E-2</c:v>
                </c:pt>
                <c:pt idx="786">
                  <c:v>7.6646852490476203E-2</c:v>
                </c:pt>
                <c:pt idx="787">
                  <c:v>7.0520985123809526E-2</c:v>
                </c:pt>
                <c:pt idx="788">
                  <c:v>6.4052069185714294E-2</c:v>
                </c:pt>
                <c:pt idx="789">
                  <c:v>5.6014931199999993E-2</c:v>
                </c:pt>
                <c:pt idx="790">
                  <c:v>4.640957116666667E-2</c:v>
                </c:pt>
                <c:pt idx="791">
                  <c:v>3.5235989090476198E-2</c:v>
                </c:pt>
                <c:pt idx="792">
                  <c:v>2.2984254357142863E-2</c:v>
                </c:pt>
                <c:pt idx="793">
                  <c:v>1.0732519623809526E-2</c:v>
                </c:pt>
                <c:pt idx="794">
                  <c:v>-1.5192151095238077E-3</c:v>
                </c:pt>
                <c:pt idx="795">
                  <c:v>-1.3770949842857141E-2</c:v>
                </c:pt>
                <c:pt idx="796">
                  <c:v>-2.6659774780952376E-2</c:v>
                </c:pt>
                <c:pt idx="797">
                  <c:v>-4.1116821766666665E-2</c:v>
                </c:pt>
                <c:pt idx="798">
                  <c:v>-5.5671882633333336E-2</c:v>
                </c:pt>
                <c:pt idx="799">
                  <c:v>-7.0226943495238087E-2</c:v>
                </c:pt>
                <c:pt idx="800">
                  <c:v>-8.3997893333333337E-2</c:v>
                </c:pt>
                <c:pt idx="801">
                  <c:v>-9.6249628066666676E-2</c:v>
                </c:pt>
                <c:pt idx="802">
                  <c:v>-0.10850136280000001</c:v>
                </c:pt>
                <c:pt idx="803">
                  <c:v>-0.12075309753333335</c:v>
                </c:pt>
                <c:pt idx="804">
                  <c:v>-0.13300483226666668</c:v>
                </c:pt>
                <c:pt idx="805">
                  <c:v>-0.14525656700000003</c:v>
                </c:pt>
                <c:pt idx="806">
                  <c:v>-0.15750830173333336</c:v>
                </c:pt>
                <c:pt idx="807">
                  <c:v>-0.16976003646666671</c:v>
                </c:pt>
                <c:pt idx="808">
                  <c:v>-0.1830899238571429</c:v>
                </c:pt>
                <c:pt idx="809">
                  <c:v>-0.19764498472380959</c:v>
                </c:pt>
                <c:pt idx="810">
                  <c:v>-0.21220004558571434</c:v>
                </c:pt>
                <c:pt idx="811">
                  <c:v>-0.22675510644761909</c:v>
                </c:pt>
                <c:pt idx="812">
                  <c:v>-0.24008499383809528</c:v>
                </c:pt>
                <c:pt idx="813">
                  <c:v>-0.25233672857142864</c:v>
                </c:pt>
                <c:pt idx="814">
                  <c:v>-0.26458846330476193</c:v>
                </c:pt>
                <c:pt idx="815">
                  <c:v>-0.27684019803809529</c:v>
                </c:pt>
                <c:pt idx="816">
                  <c:v>-0.29046412706190478</c:v>
                </c:pt>
                <c:pt idx="817">
                  <c:v>-0.30501918792857147</c:v>
                </c:pt>
                <c:pt idx="818">
                  <c:v>-0.31957424879047619</c:v>
                </c:pt>
                <c:pt idx="819">
                  <c:v>-0.33412930965238097</c:v>
                </c:pt>
                <c:pt idx="820">
                  <c:v>-0.34716515540952386</c:v>
                </c:pt>
                <c:pt idx="821">
                  <c:v>-0.35941689014285716</c:v>
                </c:pt>
                <c:pt idx="822">
                  <c:v>-0.37166862487619057</c:v>
                </c:pt>
                <c:pt idx="823">
                  <c:v>-0.38392035960952386</c:v>
                </c:pt>
                <c:pt idx="824">
                  <c:v>-0.39617209434285716</c:v>
                </c:pt>
                <c:pt idx="825">
                  <c:v>-0.40842382907619051</c:v>
                </c:pt>
                <c:pt idx="826">
                  <c:v>-0.42067556380952387</c:v>
                </c:pt>
                <c:pt idx="827">
                  <c:v>-0.43292729854285711</c:v>
                </c:pt>
                <c:pt idx="828">
                  <c:v>-0.44517903327619052</c:v>
                </c:pt>
                <c:pt idx="829">
                  <c:v>-0.45635261535238092</c:v>
                </c:pt>
                <c:pt idx="830">
                  <c:v>-0.46595797538095229</c:v>
                </c:pt>
                <c:pt idx="831">
                  <c:v>-0.47399511336666661</c:v>
                </c:pt>
                <c:pt idx="832">
                  <c:v>-0.48046402930476184</c:v>
                </c:pt>
                <c:pt idx="833">
                  <c:v>-0.48658989667142855</c:v>
                </c:pt>
                <c:pt idx="834">
                  <c:v>-0.49271576403809519</c:v>
                </c:pt>
                <c:pt idx="835">
                  <c:v>-0.4988416314047619</c:v>
                </c:pt>
                <c:pt idx="836">
                  <c:v>-0.50496749877142855</c:v>
                </c:pt>
                <c:pt idx="837">
                  <c:v>-0.509721171847619</c:v>
                </c:pt>
                <c:pt idx="838">
                  <c:v>-0.51290662287619049</c:v>
                </c:pt>
                <c:pt idx="839">
                  <c:v>-0.51520994900952377</c:v>
                </c:pt>
                <c:pt idx="840">
                  <c:v>-0.5175132751380952</c:v>
                </c:pt>
                <c:pt idx="841">
                  <c:v>-0.52133581637619053</c:v>
                </c:pt>
                <c:pt idx="842">
                  <c:v>-0.52672657965714287</c:v>
                </c:pt>
                <c:pt idx="843">
                  <c:v>-0.5336855649857144</c:v>
                </c:pt>
                <c:pt idx="844">
                  <c:v>-0.5422127723619049</c:v>
                </c:pt>
                <c:pt idx="845">
                  <c:v>-0.55230820178095241</c:v>
                </c:pt>
                <c:pt idx="846">
                  <c:v>-0.56397185324761923</c:v>
                </c:pt>
                <c:pt idx="847">
                  <c:v>-0.57622358798095252</c:v>
                </c:pt>
                <c:pt idx="848">
                  <c:v>-0.58847532271428582</c:v>
                </c:pt>
                <c:pt idx="849">
                  <c:v>-0.60072705744761912</c:v>
                </c:pt>
                <c:pt idx="850">
                  <c:v>-0.61297879218095253</c:v>
                </c:pt>
                <c:pt idx="851">
                  <c:v>-0.62635768650952384</c:v>
                </c:pt>
                <c:pt idx="852">
                  <c:v>-0.64130480288571434</c:v>
                </c:pt>
                <c:pt idx="853">
                  <c:v>-0.65782014130476207</c:v>
                </c:pt>
                <c:pt idx="854">
                  <c:v>-0.67590370177142867</c:v>
                </c:pt>
                <c:pt idx="855">
                  <c:v>-0.69428130387142861</c:v>
                </c:pt>
                <c:pt idx="856">
                  <c:v>-0.71265890597142856</c:v>
                </c:pt>
                <c:pt idx="857">
                  <c:v>-0.73103650807142861</c:v>
                </c:pt>
                <c:pt idx="858">
                  <c:v>-0.74941411017142856</c:v>
                </c:pt>
                <c:pt idx="859">
                  <c:v>-0.76779171227142862</c:v>
                </c:pt>
                <c:pt idx="860">
                  <c:v>-0.78548321722380954</c:v>
                </c:pt>
                <c:pt idx="861">
                  <c:v>-0.80160650013333334</c:v>
                </c:pt>
                <c:pt idx="862">
                  <c:v>-0.81616156099523807</c:v>
                </c:pt>
                <c:pt idx="863">
                  <c:v>-0.82914839981428567</c:v>
                </c:pt>
                <c:pt idx="864">
                  <c:v>-0.84056701658571431</c:v>
                </c:pt>
                <c:pt idx="865">
                  <c:v>-0.85041741130952375</c:v>
                </c:pt>
                <c:pt idx="866">
                  <c:v>-0.85869958399047619</c:v>
                </c:pt>
                <c:pt idx="867">
                  <c:v>-0.86541353462380954</c:v>
                </c:pt>
                <c:pt idx="868">
                  <c:v>-0.8715394019904763</c:v>
                </c:pt>
                <c:pt idx="869">
                  <c:v>-0.87766526935714295</c:v>
                </c:pt>
                <c:pt idx="870">
                  <c:v>-0.88408517835714306</c:v>
                </c:pt>
                <c:pt idx="871">
                  <c:v>-0.89207330940476215</c:v>
                </c:pt>
                <c:pt idx="872">
                  <c:v>-0.90050250290476208</c:v>
                </c:pt>
                <c:pt idx="873">
                  <c:v>-0.90893169640000016</c:v>
                </c:pt>
                <c:pt idx="874">
                  <c:v>-0.91736088990000009</c:v>
                </c:pt>
                <c:pt idx="875">
                  <c:v>-0.92579008339523816</c:v>
                </c:pt>
                <c:pt idx="876">
                  <c:v>-0.93549345730476197</c:v>
                </c:pt>
                <c:pt idx="877">
                  <c:v>-0.94676505326190485</c:v>
                </c:pt>
                <c:pt idx="878">
                  <c:v>-0.95842870472857145</c:v>
                </c:pt>
                <c:pt idx="879">
                  <c:v>-0.96852413414761884</c:v>
                </c:pt>
                <c:pt idx="880">
                  <c:v>-0.97705134152380935</c:v>
                </c:pt>
                <c:pt idx="881">
                  <c:v>-0.98401032685238066</c:v>
                </c:pt>
                <c:pt idx="882">
                  <c:v>-0.99160640239047615</c:v>
                </c:pt>
                <c:pt idx="883">
                  <c:v>-1.0023389220190477</c:v>
                </c:pt>
                <c:pt idx="884">
                  <c:v>-1.0162078857380952</c:v>
                </c:pt>
                <c:pt idx="885">
                  <c:v>-1.0332132935476193</c:v>
                </c:pt>
                <c:pt idx="886">
                  <c:v>-1.050708770747619</c:v>
                </c:pt>
                <c:pt idx="887">
                  <c:v>-1.0666360259000001</c:v>
                </c:pt>
                <c:pt idx="888">
                  <c:v>-1.0809950590095236</c:v>
                </c:pt>
                <c:pt idx="889">
                  <c:v>-1.0937858700714285</c:v>
                </c:pt>
                <c:pt idx="890">
                  <c:v>-1.106037604804762</c:v>
                </c:pt>
                <c:pt idx="891">
                  <c:v>-1.117995297904762</c:v>
                </c:pt>
                <c:pt idx="892">
                  <c:v>-1.1283847689571431</c:v>
                </c:pt>
                <c:pt idx="893">
                  <c:v>-1.1372060179619052</c:v>
                </c:pt>
                <c:pt idx="894">
                  <c:v>-1.1456352114571431</c:v>
                </c:pt>
                <c:pt idx="895">
                  <c:v>-1.1540644049523812</c:v>
                </c:pt>
                <c:pt idx="896">
                  <c:v>-1.1624935984523812</c:v>
                </c:pt>
                <c:pt idx="897">
                  <c:v>-1.1709227919476193</c:v>
                </c:pt>
                <c:pt idx="898">
                  <c:v>-1.1780287980904762</c:v>
                </c:pt>
                <c:pt idx="899">
                  <c:v>-1.1847427487238096</c:v>
                </c:pt>
                <c:pt idx="900">
                  <c:v>-1.1930249214047621</c:v>
                </c:pt>
                <c:pt idx="901">
                  <c:v>-1.2028753161285717</c:v>
                </c:pt>
                <c:pt idx="902">
                  <c:v>-1.2157641410714284</c:v>
                </c:pt>
                <c:pt idx="903">
                  <c:v>-1.2295840978476189</c:v>
                </c:pt>
                <c:pt idx="904">
                  <c:v>-1.2418358325809524</c:v>
                </c:pt>
                <c:pt idx="905">
                  <c:v>-1.2524703383285716</c:v>
                </c:pt>
                <c:pt idx="906">
                  <c:v>-1.2599683999857145</c:v>
                </c:pt>
                <c:pt idx="907">
                  <c:v>-1.2669763922523811</c:v>
                </c:pt>
                <c:pt idx="908">
                  <c:v>-1.2755526065666669</c:v>
                </c:pt>
                <c:pt idx="909">
                  <c:v>-1.2856970429238099</c:v>
                </c:pt>
                <c:pt idx="910">
                  <c:v>-1.2974097013285717</c:v>
                </c:pt>
                <c:pt idx="911">
                  <c:v>-1.3096614360619052</c:v>
                </c:pt>
                <c:pt idx="912">
                  <c:v>-1.3219131707952385</c:v>
                </c:pt>
                <c:pt idx="913">
                  <c:v>-1.3345079541047622</c:v>
                </c:pt>
                <c:pt idx="914">
                  <c:v>-1.3486709594571433</c:v>
                </c:pt>
                <c:pt idx="915">
                  <c:v>-1.36322602032381</c:v>
                </c:pt>
                <c:pt idx="916">
                  <c:v>-1.3777810811857147</c:v>
                </c:pt>
                <c:pt idx="917">
                  <c:v>-1.3913560032714289</c:v>
                </c:pt>
                <c:pt idx="918">
                  <c:v>-1.4017944812666667</c:v>
                </c:pt>
                <c:pt idx="919">
                  <c:v>-1.4104197025190477</c:v>
                </c:pt>
                <c:pt idx="920">
                  <c:v>-1.4174767017285717</c:v>
                </c:pt>
                <c:pt idx="921">
                  <c:v>-1.4242396593047619</c:v>
                </c:pt>
                <c:pt idx="922">
                  <c:v>-1.4325708389238094</c:v>
                </c:pt>
                <c:pt idx="923">
                  <c:v>-1.4410000324190475</c:v>
                </c:pt>
                <c:pt idx="924">
                  <c:v>-1.4494292259142856</c:v>
                </c:pt>
                <c:pt idx="925">
                  <c:v>-1.4578584194095237</c:v>
                </c:pt>
                <c:pt idx="926">
                  <c:v>-1.4663366198476189</c:v>
                </c:pt>
                <c:pt idx="927">
                  <c:v>-1.4763830423285715</c:v>
                </c:pt>
                <c:pt idx="928">
                  <c:v>-1.487997686857143</c:v>
                </c:pt>
                <c:pt idx="929">
                  <c:v>-1.5002494215904765</c:v>
                </c:pt>
                <c:pt idx="930">
                  <c:v>-1.5125011563238093</c:v>
                </c:pt>
                <c:pt idx="931">
                  <c:v>-1.5247528910571428</c:v>
                </c:pt>
                <c:pt idx="932">
                  <c:v>-1.5370046257904764</c:v>
                </c:pt>
                <c:pt idx="933">
                  <c:v>-1.5492563605238092</c:v>
                </c:pt>
                <c:pt idx="934">
                  <c:v>-1.5611650466809524</c:v>
                </c:pt>
                <c:pt idx="935">
                  <c:v>-1.5715055107952376</c:v>
                </c:pt>
                <c:pt idx="936">
                  <c:v>-1.5802777528619043</c:v>
                </c:pt>
                <c:pt idx="937">
                  <c:v>-1.5874817728857136</c:v>
                </c:pt>
                <c:pt idx="938">
                  <c:v>-1.5940977096380946</c:v>
                </c:pt>
                <c:pt idx="939">
                  <c:v>-1.6022818684380946</c:v>
                </c:pt>
                <c:pt idx="940">
                  <c:v>-1.6120342492857138</c:v>
                </c:pt>
                <c:pt idx="941">
                  <c:v>-1.62335485217619</c:v>
                </c:pt>
                <c:pt idx="942">
                  <c:v>-1.6349694966999995</c:v>
                </c:pt>
                <c:pt idx="943">
                  <c:v>-1.6450159191809517</c:v>
                </c:pt>
                <c:pt idx="944">
                  <c:v>-1.6534941196142849</c:v>
                </c:pt>
                <c:pt idx="945">
                  <c:v>-1.661923313114285</c:v>
                </c:pt>
                <c:pt idx="946">
                  <c:v>-1.6703525066095228</c:v>
                </c:pt>
                <c:pt idx="947">
                  <c:v>-1.6787817001047616</c:v>
                </c:pt>
                <c:pt idx="948">
                  <c:v>-1.6870148658476187</c:v>
                </c:pt>
                <c:pt idx="949">
                  <c:v>-1.6921115874952375</c:v>
                </c:pt>
                <c:pt idx="950">
                  <c:v>-1.6950029968952374</c:v>
                </c:pt>
                <c:pt idx="951">
                  <c:v>-1.6963261842476185</c:v>
                </c:pt>
                <c:pt idx="952">
                  <c:v>-1.6965712189428566</c:v>
                </c:pt>
                <c:pt idx="953">
                  <c:v>-1.6983844756857138</c:v>
                </c:pt>
                <c:pt idx="954">
                  <c:v>-1.7017659544761901</c:v>
                </c:pt>
                <c:pt idx="955">
                  <c:v>-1.7067156553095235</c:v>
                </c:pt>
                <c:pt idx="956">
                  <c:v>-1.7128415226761904</c:v>
                </c:pt>
                <c:pt idx="957">
                  <c:v>-1.7189673900428573</c:v>
                </c:pt>
                <c:pt idx="958">
                  <c:v>-1.7250932574095239</c:v>
                </c:pt>
                <c:pt idx="959">
                  <c:v>-1.7312191247761906</c:v>
                </c:pt>
                <c:pt idx="960">
                  <c:v>-1.7378840684714287</c:v>
                </c:pt>
                <c:pt idx="961">
                  <c:v>-1.7461172342142857</c:v>
                </c:pt>
                <c:pt idx="962">
                  <c:v>-1.7559186220047618</c:v>
                </c:pt>
                <c:pt idx="963">
                  <c:v>-1.7672882318380956</c:v>
                </c:pt>
                <c:pt idx="964">
                  <c:v>-1.7788538694285716</c:v>
                </c:pt>
                <c:pt idx="965">
                  <c:v>-1.7888512849714289</c:v>
                </c:pt>
                <c:pt idx="966">
                  <c:v>-1.7957612633619053</c:v>
                </c:pt>
                <c:pt idx="967">
                  <c:v>-1.7995347976619047</c:v>
                </c:pt>
                <c:pt idx="968">
                  <c:v>-1.8026712417523809</c:v>
                </c:pt>
                <c:pt idx="969">
                  <c:v>-1.807571935647619</c:v>
                </c:pt>
                <c:pt idx="970">
                  <c:v>-1.8171772956809529</c:v>
                </c:pt>
                <c:pt idx="971">
                  <c:v>-1.8314873218476193</c:v>
                </c:pt>
                <c:pt idx="972">
                  <c:v>-1.8485417365952383</c:v>
                </c:pt>
                <c:pt idx="973">
                  <c:v>-1.8666743039999996</c:v>
                </c:pt>
                <c:pt idx="974">
                  <c:v>-1.8832386493571425</c:v>
                </c:pt>
                <c:pt idx="975">
                  <c:v>-1.8982347726666664</c:v>
                </c:pt>
                <c:pt idx="976">
                  <c:v>-1.9105355143380951</c:v>
                </c:pt>
                <c:pt idx="977">
                  <c:v>-1.9200918674333332</c:v>
                </c:pt>
                <c:pt idx="978">
                  <c:v>-1.9280799984809522</c:v>
                </c:pt>
                <c:pt idx="979">
                  <c:v>-1.9344999074809524</c:v>
                </c:pt>
                <c:pt idx="980">
                  <c:v>-1.9418999552619052</c:v>
                </c:pt>
                <c:pt idx="981">
                  <c:v>-1.9503291487619048</c:v>
                </c:pt>
                <c:pt idx="982">
                  <c:v>-1.9587583422571433</c:v>
                </c:pt>
                <c:pt idx="983">
                  <c:v>-1.9671875357523814</c:v>
                </c:pt>
                <c:pt idx="984">
                  <c:v>-1.9741955280190477</c:v>
                </c:pt>
                <c:pt idx="985">
                  <c:v>-1.9810074925285714</c:v>
                </c:pt>
                <c:pt idx="986">
                  <c:v>-1.9893876790857139</c:v>
                </c:pt>
                <c:pt idx="987">
                  <c:v>-1.9993360876857138</c:v>
                </c:pt>
                <c:pt idx="988">
                  <c:v>-2.0124209403809523</c:v>
                </c:pt>
                <c:pt idx="989">
                  <c:v>-2.026142883285714</c:v>
                </c:pt>
                <c:pt idx="990">
                  <c:v>-2.038296604138095</c:v>
                </c:pt>
                <c:pt idx="991">
                  <c:v>-2.0485880613142857</c:v>
                </c:pt>
                <c:pt idx="992">
                  <c:v>-2.0541748523523808</c:v>
                </c:pt>
                <c:pt idx="993">
                  <c:v>-2.0570172548142858</c:v>
                </c:pt>
                <c:pt idx="994">
                  <c:v>-2.0582914352285715</c:v>
                </c:pt>
                <c:pt idx="995">
                  <c:v>-2.058585476861905</c:v>
                </c:pt>
                <c:pt idx="996">
                  <c:v>-2.0604477405428576</c:v>
                </c:pt>
                <c:pt idx="997">
                  <c:v>-2.0650053858666668</c:v>
                </c:pt>
                <c:pt idx="998">
                  <c:v>-2.0726994752761905</c:v>
                </c:pt>
                <c:pt idx="999">
                  <c:v>-2.083088946328572</c:v>
                </c:pt>
                <c:pt idx="1000">
                  <c:v>-2.0950466394285718</c:v>
                </c:pt>
                <c:pt idx="1001">
                  <c:v>-2.1060241937476198</c:v>
                </c:pt>
                <c:pt idx="1002">
                  <c:v>-2.1154335260190487</c:v>
                </c:pt>
                <c:pt idx="1003">
                  <c:v>-2.1238627195190483</c:v>
                </c:pt>
                <c:pt idx="1004">
                  <c:v>-2.1322919130142863</c:v>
                </c:pt>
                <c:pt idx="1005">
                  <c:v>-2.1421423077428576</c:v>
                </c:pt>
                <c:pt idx="1006">
                  <c:v>-2.1535609245142857</c:v>
                </c:pt>
                <c:pt idx="1007">
                  <c:v>-2.165077555166667</c:v>
                </c:pt>
                <c:pt idx="1008">
                  <c:v>-2.1750259637714286</c:v>
                </c:pt>
                <c:pt idx="1009">
                  <c:v>-2.1818379282857143</c:v>
                </c:pt>
                <c:pt idx="1010">
                  <c:v>-2.1855134487047621</c:v>
                </c:pt>
                <c:pt idx="1011">
                  <c:v>-2.1869346499333338</c:v>
                </c:pt>
                <c:pt idx="1012">
                  <c:v>-2.1870816707476193</c:v>
                </c:pt>
                <c:pt idx="1013">
                  <c:v>-2.1887969136095244</c:v>
                </c:pt>
                <c:pt idx="1014">
                  <c:v>-2.1920803785142864</c:v>
                </c:pt>
                <c:pt idx="1015">
                  <c:v>-2.1979612111857145</c:v>
                </c:pt>
                <c:pt idx="1016">
                  <c:v>-2.2063904046857146</c:v>
                </c:pt>
                <c:pt idx="1017">
                  <c:v>-2.2148195981809531</c:v>
                </c:pt>
                <c:pt idx="1018">
                  <c:v>-2.2232487916761907</c:v>
                </c:pt>
                <c:pt idx="1019">
                  <c:v>-2.2316779851761908</c:v>
                </c:pt>
                <c:pt idx="1020">
                  <c:v>-2.2405482411238098</c:v>
                </c:pt>
                <c:pt idx="1021">
                  <c:v>-2.2509867191190476</c:v>
                </c:pt>
                <c:pt idx="1022">
                  <c:v>-2.262993419161905</c:v>
                </c:pt>
                <c:pt idx="1023">
                  <c:v>-2.2752451538952387</c:v>
                </c:pt>
                <c:pt idx="1024">
                  <c:v>-2.2869088053571431</c:v>
                </c:pt>
                <c:pt idx="1025">
                  <c:v>-2.2970042347761908</c:v>
                </c:pt>
                <c:pt idx="1026">
                  <c:v>-2.3055314421476192</c:v>
                </c:pt>
                <c:pt idx="1027">
                  <c:v>-2.3124904274761908</c:v>
                </c:pt>
                <c:pt idx="1028">
                  <c:v>-2.3193513989238093</c:v>
                </c:pt>
                <c:pt idx="1029">
                  <c:v>-2.3277805924190473</c:v>
                </c:pt>
                <c:pt idx="1030">
                  <c:v>-2.3377290010190475</c:v>
                </c:pt>
                <c:pt idx="1031">
                  <c:v>-2.3476774096238096</c:v>
                </c:pt>
                <c:pt idx="1032">
                  <c:v>-2.3567436933285713</c:v>
                </c:pt>
                <c:pt idx="1033">
                  <c:v>-2.3642417549857142</c:v>
                </c:pt>
                <c:pt idx="1034">
                  <c:v>-2.3705636501095237</c:v>
                </c:pt>
                <c:pt idx="1035">
                  <c:v>-2.3784537672809525</c:v>
                </c:pt>
                <c:pt idx="1036">
                  <c:v>-2.3868829607761901</c:v>
                </c:pt>
                <c:pt idx="1037">
                  <c:v>-2.3953121542714286</c:v>
                </c:pt>
                <c:pt idx="1038">
                  <c:v>-2.4033982991952381</c:v>
                </c:pt>
                <c:pt idx="1039">
                  <c:v>-2.4099162220714287</c:v>
                </c:pt>
                <c:pt idx="1040">
                  <c:v>-2.4148659228999998</c:v>
                </c:pt>
                <c:pt idx="1041">
                  <c:v>-2.4182474016857145</c:v>
                </c:pt>
                <c:pt idx="1042">
                  <c:v>-2.4205507278142853</c:v>
                </c:pt>
                <c:pt idx="1043">
                  <c:v>-2.4228540539428574</c:v>
                </c:pt>
                <c:pt idx="1044">
                  <c:v>-2.4264805674285714</c:v>
                </c:pt>
                <c:pt idx="1045">
                  <c:v>-2.4316753029571427</c:v>
                </c:pt>
                <c:pt idx="1046">
                  <c:v>-2.4371640801190475</c:v>
                </c:pt>
                <c:pt idx="1047">
                  <c:v>-2.441084635238095</c:v>
                </c:pt>
                <c:pt idx="1048">
                  <c:v>-2.4434369683095238</c:v>
                </c:pt>
                <c:pt idx="1049">
                  <c:v>-2.4442210793333334</c:v>
                </c:pt>
                <c:pt idx="1050">
                  <c:v>-2.4442210793333339</c:v>
                </c:pt>
                <c:pt idx="1051">
                  <c:v>-2.4442700862714291</c:v>
                </c:pt>
                <c:pt idx="1052">
                  <c:v>-2.4458873152523815</c:v>
                </c:pt>
                <c:pt idx="1053">
                  <c:v>-2.4490727662809526</c:v>
                </c:pt>
                <c:pt idx="1054">
                  <c:v>-2.453826439357143</c:v>
                </c:pt>
                <c:pt idx="1055">
                  <c:v>-2.4597562789666672</c:v>
                </c:pt>
                <c:pt idx="1056">
                  <c:v>-2.4641178965285717</c:v>
                </c:pt>
                <c:pt idx="1057">
                  <c:v>-2.4669112920476191</c:v>
                </c:pt>
                <c:pt idx="1058">
                  <c:v>-2.4692146181761903</c:v>
                </c:pt>
                <c:pt idx="1059">
                  <c:v>-2.4718609928809521</c:v>
                </c:pt>
                <c:pt idx="1060">
                  <c:v>-2.4760755896333331</c:v>
                </c:pt>
                <c:pt idx="1061">
                  <c:v>-2.4818584084285709</c:v>
                </c:pt>
                <c:pt idx="1062">
                  <c:v>-2.4867591023238096</c:v>
                </c:pt>
                <c:pt idx="1063">
                  <c:v>-2.4896015047809521</c:v>
                </c:pt>
                <c:pt idx="1064">
                  <c:v>-2.4893074631476195</c:v>
                </c:pt>
                <c:pt idx="1065">
                  <c:v>-2.4858769774190481</c:v>
                </c:pt>
                <c:pt idx="1066">
                  <c:v>-2.4834266304714285</c:v>
                </c:pt>
                <c:pt idx="1067">
                  <c:v>-2.4838186859857148</c:v>
                </c:pt>
                <c:pt idx="1068">
                  <c:v>-2.4889154076333337</c:v>
                </c:pt>
                <c:pt idx="1069">
                  <c:v>-2.4987167954190479</c:v>
                </c:pt>
                <c:pt idx="1070">
                  <c:v>-2.5086652040238095</c:v>
                </c:pt>
                <c:pt idx="1071">
                  <c:v>-2.517829501604762</c:v>
                </c:pt>
                <c:pt idx="1072">
                  <c:v>-2.5254255771428569</c:v>
                </c:pt>
                <c:pt idx="1073">
                  <c:v>-2.5316494583904761</c:v>
                </c:pt>
                <c:pt idx="1074">
                  <c:v>-2.539441561685714</c:v>
                </c:pt>
                <c:pt idx="1075">
                  <c:v>-2.5488018870238092</c:v>
                </c:pt>
                <c:pt idx="1076">
                  <c:v>-2.5597304344095235</c:v>
                </c:pt>
                <c:pt idx="1077">
                  <c:v>-2.5717371344523805</c:v>
                </c:pt>
                <c:pt idx="1078">
                  <c:v>-2.5821756124476187</c:v>
                </c:pt>
                <c:pt idx="1079">
                  <c:v>-2.5899677157380951</c:v>
                </c:pt>
                <c:pt idx="1080">
                  <c:v>-2.5946233749380951</c:v>
                </c:pt>
                <c:pt idx="1081">
                  <c:v>-2.596534645557143</c:v>
                </c:pt>
                <c:pt idx="1082">
                  <c:v>-2.5968776941333331</c:v>
                </c:pt>
                <c:pt idx="1083">
                  <c:v>-2.5981028676095237</c:v>
                </c:pt>
                <c:pt idx="1084">
                  <c:v>-2.6008962631333334</c:v>
                </c:pt>
                <c:pt idx="1085">
                  <c:v>-2.6052578807</c:v>
                </c:pt>
                <c:pt idx="1086">
                  <c:v>-2.6111877203142857</c:v>
                </c:pt>
                <c:pt idx="1087">
                  <c:v>-2.6145691991047619</c:v>
                </c:pt>
                <c:pt idx="1088">
                  <c:v>-2.6148142338000002</c:v>
                </c:pt>
                <c:pt idx="1089">
                  <c:v>-2.6132950186904762</c:v>
                </c:pt>
                <c:pt idx="1090">
                  <c:v>-2.6117758035857142</c:v>
                </c:pt>
                <c:pt idx="1091">
                  <c:v>-2.6148142337999998</c:v>
                </c:pt>
                <c:pt idx="1092">
                  <c:v>-2.6225573301523806</c:v>
                </c:pt>
                <c:pt idx="1093">
                  <c:v>-2.6325057387571427</c:v>
                </c:pt>
                <c:pt idx="1094">
                  <c:v>-2.6422581196047616</c:v>
                </c:pt>
                <c:pt idx="1095">
                  <c:v>-2.6488740563571427</c:v>
                </c:pt>
                <c:pt idx="1096">
                  <c:v>-2.6523535490238097</c:v>
                </c:pt>
                <c:pt idx="1097">
                  <c:v>-2.6526965975952379</c:v>
                </c:pt>
                <c:pt idx="1098">
                  <c:v>-2.6503932714619047</c:v>
                </c:pt>
                <c:pt idx="1099">
                  <c:v>-2.6480899453333331</c:v>
                </c:pt>
                <c:pt idx="1100">
                  <c:v>-2.6457866192047614</c:v>
                </c:pt>
                <c:pt idx="1101">
                  <c:v>-2.6457376122666667</c:v>
                </c:pt>
                <c:pt idx="1102">
                  <c:v>-2.6484329939047617</c:v>
                </c:pt>
                <c:pt idx="1103">
                  <c:v>-2.6526965975904764</c:v>
                </c:pt>
                <c:pt idx="1104">
                  <c:v>-2.6585284233190478</c:v>
                </c:pt>
                <c:pt idx="1105">
                  <c:v>-2.6633801102714285</c:v>
                </c:pt>
                <c:pt idx="1106">
                  <c:v>-2.6666635751761909</c:v>
                </c:pt>
                <c:pt idx="1107">
                  <c:v>-2.6683788180380952</c:v>
                </c:pt>
                <c:pt idx="1108">
                  <c:v>-2.6685258388523811</c:v>
                </c:pt>
                <c:pt idx="1109">
                  <c:v>-2.6699470400809524</c:v>
                </c:pt>
                <c:pt idx="1110">
                  <c:v>-2.6715642690666668</c:v>
                </c:pt>
                <c:pt idx="1111">
                  <c:v>-2.6716132760047619</c:v>
                </c:pt>
                <c:pt idx="1112">
                  <c:v>-2.6700940609000003</c:v>
                </c:pt>
                <c:pt idx="1113">
                  <c:v>-2.6654384017047623</c:v>
                </c:pt>
                <c:pt idx="1114">
                  <c:v>-2.6601456523000002</c:v>
                </c:pt>
                <c:pt idx="1115">
                  <c:v>-2.6564211249428569</c:v>
                </c:pt>
                <c:pt idx="1116">
                  <c:v>-2.6542648196333332</c:v>
                </c:pt>
                <c:pt idx="1117">
                  <c:v>-2.6536767363666662</c:v>
                </c:pt>
                <c:pt idx="1118">
                  <c:v>-2.6546568751476185</c:v>
                </c:pt>
                <c:pt idx="1119">
                  <c:v>-2.6572052359761904</c:v>
                </c:pt>
                <c:pt idx="1120">
                  <c:v>-2.6613218188476186</c:v>
                </c:pt>
                <c:pt idx="1121">
                  <c:v>-2.6670066237666661</c:v>
                </c:pt>
                <c:pt idx="1122">
                  <c:v>-2.6720053315380947</c:v>
                </c:pt>
                <c:pt idx="1123">
                  <c:v>-2.6754358172666661</c:v>
                </c:pt>
                <c:pt idx="1124">
                  <c:v>-2.6772980809476183</c:v>
                </c:pt>
                <c:pt idx="1125">
                  <c:v>-2.6775921225857138</c:v>
                </c:pt>
                <c:pt idx="1126">
                  <c:v>-2.6788663029999991</c:v>
                </c:pt>
                <c:pt idx="1127">
                  <c:v>-2.681708705461904</c:v>
                </c:pt>
                <c:pt idx="1128">
                  <c:v>-2.6867074132333326</c:v>
                </c:pt>
                <c:pt idx="1129">
                  <c:v>-2.6948425650952377</c:v>
                </c:pt>
                <c:pt idx="1130">
                  <c:v>-2.7032717585904757</c:v>
                </c:pt>
                <c:pt idx="1131">
                  <c:v>-2.7117009520904753</c:v>
                </c:pt>
                <c:pt idx="1132">
                  <c:v>-2.7193950415047614</c:v>
                </c:pt>
                <c:pt idx="1133">
                  <c:v>-2.7255209088714278</c:v>
                </c:pt>
                <c:pt idx="1134">
                  <c:v>-2.7316467762380947</c:v>
                </c:pt>
                <c:pt idx="1135">
                  <c:v>-2.7377726436047611</c:v>
                </c:pt>
                <c:pt idx="1136">
                  <c:v>-2.7438985109714276</c:v>
                </c:pt>
                <c:pt idx="1137">
                  <c:v>-2.750024378338094</c:v>
                </c:pt>
                <c:pt idx="1138">
                  <c:v>-2.7561502457047604</c:v>
                </c:pt>
                <c:pt idx="1139">
                  <c:v>-2.7622761130714273</c:v>
                </c:pt>
                <c:pt idx="1140">
                  <c:v>-2.7684019804380937</c:v>
                </c:pt>
                <c:pt idx="1141">
                  <c:v>-2.7745278478047606</c:v>
                </c:pt>
                <c:pt idx="1142">
                  <c:v>-2.7806537151714275</c:v>
                </c:pt>
                <c:pt idx="1143">
                  <c:v>-2.7867795825380943</c:v>
                </c:pt>
                <c:pt idx="1144">
                  <c:v>-2.7917292833666658</c:v>
                </c:pt>
                <c:pt idx="1145">
                  <c:v>-2.7951107621523801</c:v>
                </c:pt>
                <c:pt idx="1146">
                  <c:v>-2.7969240188904756</c:v>
                </c:pt>
                <c:pt idx="1147">
                  <c:v>-2.7971690535809519</c:v>
                </c:pt>
                <c:pt idx="1148">
                  <c:v>-2.7984922409285713</c:v>
                </c:pt>
                <c:pt idx="1149">
                  <c:v>-2.8007955670571425</c:v>
                </c:pt>
                <c:pt idx="1150">
                  <c:v>-2.8030988931904766</c:v>
                </c:pt>
                <c:pt idx="1151">
                  <c:v>-2.8054022193190478</c:v>
                </c:pt>
                <c:pt idx="1152">
                  <c:v>-2.8047651291095241</c:v>
                </c:pt>
                <c:pt idx="1153">
                  <c:v>-2.8017266988952385</c:v>
                </c:pt>
                <c:pt idx="1154">
                  <c:v>-2.7971200466333337</c:v>
                </c:pt>
                <c:pt idx="1155">
                  <c:v>-2.7910431862047624</c:v>
                </c:pt>
                <c:pt idx="1156">
                  <c:v>-2.7865345478190484</c:v>
                </c:pt>
                <c:pt idx="1157">
                  <c:v>-2.7835941314809527</c:v>
                </c:pt>
                <c:pt idx="1158">
                  <c:v>-2.7822219371904762</c:v>
                </c:pt>
                <c:pt idx="1159">
                  <c:v>-2.7822219371904757</c:v>
                </c:pt>
                <c:pt idx="1160">
                  <c:v>-2.7822219371904757</c:v>
                </c:pt>
                <c:pt idx="1161">
                  <c:v>-2.7822219371904757</c:v>
                </c:pt>
                <c:pt idx="1162">
                  <c:v>-2.7822219371904757</c:v>
                </c:pt>
                <c:pt idx="1163">
                  <c:v>-2.7818788886142851</c:v>
                </c:pt>
                <c:pt idx="1164">
                  <c:v>-2.7799676179952377</c:v>
                </c:pt>
                <c:pt idx="1165">
                  <c:v>-2.7776642918666661</c:v>
                </c:pt>
                <c:pt idx="1166">
                  <c:v>-2.7753609657333325</c:v>
                </c:pt>
                <c:pt idx="1167">
                  <c:v>-2.7740377783809516</c:v>
                </c:pt>
                <c:pt idx="1168">
                  <c:v>-2.7758510351238095</c:v>
                </c:pt>
                <c:pt idx="1169">
                  <c:v>-2.7781543612571427</c:v>
                </c:pt>
                <c:pt idx="1170">
                  <c:v>-2.7804576873857139</c:v>
                </c:pt>
                <c:pt idx="1171">
                  <c:v>-2.7814868330999998</c:v>
                </c:pt>
                <c:pt idx="1172">
                  <c:v>-2.7793795347285717</c:v>
                </c:pt>
                <c:pt idx="1173">
                  <c:v>-2.7770762086</c:v>
                </c:pt>
                <c:pt idx="1174">
                  <c:v>-2.7747728824666673</c:v>
                </c:pt>
                <c:pt idx="1175">
                  <c:v>-2.7748218894047625</c:v>
                </c:pt>
                <c:pt idx="1176">
                  <c:v>-2.7794775486000001</c:v>
                </c:pt>
                <c:pt idx="1177">
                  <c:v>-2.7857014298476193</c:v>
                </c:pt>
                <c:pt idx="1178">
                  <c:v>-2.7934935331380952</c:v>
                </c:pt>
                <c:pt idx="1179">
                  <c:v>-2.8000604629523815</c:v>
                </c:pt>
                <c:pt idx="1180">
                  <c:v>-2.8036869764333341</c:v>
                </c:pt>
                <c:pt idx="1181">
                  <c:v>-2.8057452678666666</c:v>
                </c:pt>
                <c:pt idx="1182">
                  <c:v>-2.8062353372523812</c:v>
                </c:pt>
                <c:pt idx="1183">
                  <c:v>-2.8062353372523807</c:v>
                </c:pt>
                <c:pt idx="1184">
                  <c:v>-2.8065783858285713</c:v>
                </c:pt>
                <c:pt idx="1185">
                  <c:v>-2.8084896564476187</c:v>
                </c:pt>
                <c:pt idx="1186">
                  <c:v>-2.8119691491142853</c:v>
                </c:pt>
                <c:pt idx="1187">
                  <c:v>-2.8170168638285711</c:v>
                </c:pt>
                <c:pt idx="1188">
                  <c:v>-2.8226526618095229</c:v>
                </c:pt>
                <c:pt idx="1189">
                  <c:v>-2.8267202377428564</c:v>
                </c:pt>
                <c:pt idx="1190">
                  <c:v>-2.8292195916285703</c:v>
                </c:pt>
                <c:pt idx="1191">
                  <c:v>-2.8301507234714274</c:v>
                </c:pt>
                <c:pt idx="1192">
                  <c:v>-2.8307878136809514</c:v>
                </c:pt>
                <c:pt idx="1193">
                  <c:v>-2.8329931259333323</c:v>
                </c:pt>
                <c:pt idx="1194">
                  <c:v>-2.8367666602333323</c:v>
                </c:pt>
                <c:pt idx="1195">
                  <c:v>-2.8405892014714276</c:v>
                </c:pt>
                <c:pt idx="1196">
                  <c:v>-2.8420594096380944</c:v>
                </c:pt>
                <c:pt idx="1197">
                  <c:v>-2.8388249516714281</c:v>
                </c:pt>
                <c:pt idx="1198">
                  <c:v>-2.8310818553190469</c:v>
                </c:pt>
                <c:pt idx="1199">
                  <c:v>-2.8217705369238093</c:v>
                </c:pt>
                <c:pt idx="1200">
                  <c:v>-2.8136843919999999</c:v>
                </c:pt>
                <c:pt idx="1201">
                  <c:v>-2.8087346911666664</c:v>
                </c:pt>
                <c:pt idx="1202">
                  <c:v>-2.8066763997333335</c:v>
                </c:pt>
                <c:pt idx="1203">
                  <c:v>-2.8061863303476189</c:v>
                </c:pt>
                <c:pt idx="1204">
                  <c:v>-2.8061863303476189</c:v>
                </c:pt>
                <c:pt idx="1205">
                  <c:v>-2.8061863303476189</c:v>
                </c:pt>
                <c:pt idx="1206">
                  <c:v>-2.8057942748333331</c:v>
                </c:pt>
                <c:pt idx="1207">
                  <c:v>-2.8038339972761901</c:v>
                </c:pt>
                <c:pt idx="1208">
                  <c:v>-2.8003054976714279</c:v>
                </c:pt>
                <c:pt idx="1209">
                  <c:v>-2.7952087760190474</c:v>
                </c:pt>
                <c:pt idx="1210">
                  <c:v>-2.7896219849761899</c:v>
                </c:pt>
                <c:pt idx="1211">
                  <c:v>-2.785603415980952</c:v>
                </c:pt>
                <c:pt idx="1212">
                  <c:v>-2.7831530690333328</c:v>
                </c:pt>
                <c:pt idx="1213">
                  <c:v>-2.7822709441285713</c:v>
                </c:pt>
                <c:pt idx="1214">
                  <c:v>-2.7822709441285709</c:v>
                </c:pt>
                <c:pt idx="1215">
                  <c:v>-2.7822709441285713</c:v>
                </c:pt>
                <c:pt idx="1216">
                  <c:v>-2.7837901592380949</c:v>
                </c:pt>
                <c:pt idx="1217">
                  <c:v>-2.7868775963952377</c:v>
                </c:pt>
                <c:pt idx="1218">
                  <c:v>-2.7915332555952377</c:v>
                </c:pt>
                <c:pt idx="1219">
                  <c:v>-2.7975611090857138</c:v>
                </c:pt>
                <c:pt idx="1220">
                  <c:v>-2.8020207405285706</c:v>
                </c:pt>
                <c:pt idx="1221">
                  <c:v>-2.8049121499285707</c:v>
                </c:pt>
                <c:pt idx="1222">
                  <c:v>-2.8052551984999994</c:v>
                </c:pt>
                <c:pt idx="1223">
                  <c:v>-2.8027068376714279</c:v>
                </c:pt>
                <c:pt idx="1224">
                  <c:v>-2.7985902547999992</c:v>
                </c:pt>
                <c:pt idx="1225">
                  <c:v>-2.7929054498809518</c:v>
                </c:pt>
                <c:pt idx="1226">
                  <c:v>-2.7867795825142854</c:v>
                </c:pt>
                <c:pt idx="1227">
                  <c:v>-2.7810457706619047</c:v>
                </c:pt>
                <c:pt idx="1228">
                  <c:v>-2.7768801808523813</c:v>
                </c:pt>
                <c:pt idx="1229">
                  <c:v>-2.7742828130904758</c:v>
                </c:pt>
                <c:pt idx="1230">
                  <c:v>-2.7732536673761907</c:v>
                </c:pt>
                <c:pt idx="1231">
                  <c:v>-2.7727145910523809</c:v>
                </c:pt>
                <c:pt idx="1232">
                  <c:v>-2.770607292680952</c:v>
                </c:pt>
                <c:pt idx="1233">
                  <c:v>-2.7669317722619047</c:v>
                </c:pt>
                <c:pt idx="1234">
                  <c:v>-2.7602668285666665</c:v>
                </c:pt>
                <c:pt idx="1235">
                  <c:v>-2.7511515379238092</c:v>
                </c:pt>
                <c:pt idx="1236">
                  <c:v>-2.7404680252333331</c:v>
                </c:pt>
                <c:pt idx="1237">
                  <c:v>-2.7282162904999998</c:v>
                </c:pt>
                <c:pt idx="1238">
                  <c:v>-2.7159645557666665</c:v>
                </c:pt>
                <c:pt idx="1239">
                  <c:v>-2.7037128210333328</c:v>
                </c:pt>
                <c:pt idx="1240">
                  <c:v>-2.6914610862999999</c:v>
                </c:pt>
                <c:pt idx="1241">
                  <c:v>-2.6792093515666666</c:v>
                </c:pt>
                <c:pt idx="1242">
                  <c:v>-2.6669576168333333</c:v>
                </c:pt>
                <c:pt idx="1243">
                  <c:v>-2.6556860208809523</c:v>
                </c:pt>
                <c:pt idx="1244">
                  <c:v>-2.64598264697619</c:v>
                </c:pt>
                <c:pt idx="1245">
                  <c:v>-2.6381415367476189</c:v>
                </c:pt>
                <c:pt idx="1246">
                  <c:v>-2.6334368706095237</c:v>
                </c:pt>
                <c:pt idx="1247">
                  <c:v>-2.6307414889666663</c:v>
                </c:pt>
                <c:pt idx="1248">
                  <c:v>-2.6296143293666665</c:v>
                </c:pt>
                <c:pt idx="1249">
                  <c:v>-2.6291732669142855</c:v>
                </c:pt>
                <c:pt idx="1250">
                  <c:v>-2.6271639824142858</c:v>
                </c:pt>
                <c:pt idx="1251">
                  <c:v>-2.6235864758714293</c:v>
                </c:pt>
                <c:pt idx="1252">
                  <c:v>-2.6184407472809528</c:v>
                </c:pt>
                <c:pt idx="1253">
                  <c:v>-2.6123148799142859</c:v>
                </c:pt>
                <c:pt idx="1254">
                  <c:v>-2.6061890125476195</c:v>
                </c:pt>
                <c:pt idx="1255">
                  <c:v>-2.6014843464142863</c:v>
                </c:pt>
                <c:pt idx="1256">
                  <c:v>-2.5983479023238099</c:v>
                </c:pt>
                <c:pt idx="1257">
                  <c:v>-2.5967796802809522</c:v>
                </c:pt>
                <c:pt idx="1258">
                  <c:v>-2.5967796802809522</c:v>
                </c:pt>
                <c:pt idx="1259">
                  <c:v>-2.5967796802809522</c:v>
                </c:pt>
                <c:pt idx="1260">
                  <c:v>-2.5967796802809522</c:v>
                </c:pt>
                <c:pt idx="1261">
                  <c:v>-2.5967796802809522</c:v>
                </c:pt>
                <c:pt idx="1262">
                  <c:v>-2.5967796802809522</c:v>
                </c:pt>
                <c:pt idx="1263">
                  <c:v>-2.5967796802809526</c:v>
                </c:pt>
                <c:pt idx="1264">
                  <c:v>-2.5967796802809526</c:v>
                </c:pt>
                <c:pt idx="1265">
                  <c:v>-2.5957505345619052</c:v>
                </c:pt>
                <c:pt idx="1266">
                  <c:v>-2.5928591251619051</c:v>
                </c:pt>
                <c:pt idx="1267">
                  <c:v>-2.5868312716761905</c:v>
                </c:pt>
                <c:pt idx="1268">
                  <c:v>-2.577666974095238</c:v>
                </c:pt>
                <c:pt idx="1269">
                  <c:v>-2.5688947320285713</c:v>
                </c:pt>
                <c:pt idx="1270">
                  <c:v>-2.5625728369047622</c:v>
                </c:pt>
                <c:pt idx="1271">
                  <c:v>-2.5609556079238098</c:v>
                </c:pt>
                <c:pt idx="1272">
                  <c:v>-2.5640430450761906</c:v>
                </c:pt>
                <c:pt idx="1273">
                  <c:v>-2.5665423989619049</c:v>
                </c:pt>
                <c:pt idx="1274">
                  <c:v>-2.5668854475333336</c:v>
                </c:pt>
                <c:pt idx="1275">
                  <c:v>-2.5640920520095243</c:v>
                </c:pt>
                <c:pt idx="1276">
                  <c:v>-2.5581622123952381</c:v>
                </c:pt>
                <c:pt idx="1277">
                  <c:v>-2.5520363450238097</c:v>
                </c:pt>
                <c:pt idx="1278">
                  <c:v>-2.5459104776523809</c:v>
                </c:pt>
                <c:pt idx="1279">
                  <c:v>-2.5397846102809525</c:v>
                </c:pt>
                <c:pt idx="1280">
                  <c:v>-2.5336587429095241</c:v>
                </c:pt>
                <c:pt idx="1281">
                  <c:v>-2.5275328755380952</c:v>
                </c:pt>
                <c:pt idx="1282">
                  <c:v>-2.5214070081666669</c:v>
                </c:pt>
                <c:pt idx="1283">
                  <c:v>-2.515281140795238</c:v>
                </c:pt>
                <c:pt idx="1284">
                  <c:v>-2.5093513011809523</c:v>
                </c:pt>
                <c:pt idx="1285">
                  <c:v>-2.5049896836142862</c:v>
                </c:pt>
                <c:pt idx="1286">
                  <c:v>-2.5032254338095234</c:v>
                </c:pt>
                <c:pt idx="1287">
                  <c:v>-2.5045976281</c:v>
                </c:pt>
                <c:pt idx="1288">
                  <c:v>-2.5084201693333337</c:v>
                </c:pt>
                <c:pt idx="1289">
                  <c:v>-2.5122427105714289</c:v>
                </c:pt>
                <c:pt idx="1290">
                  <c:v>-2.5125367522047619</c:v>
                </c:pt>
                <c:pt idx="1291">
                  <c:v>-2.5081261277000002</c:v>
                </c:pt>
                <c:pt idx="1292">
                  <c:v>-2.4995009064428575</c:v>
                </c:pt>
                <c:pt idx="1293">
                  <c:v>-2.4877392410952379</c:v>
                </c:pt>
                <c:pt idx="1294">
                  <c:v>-2.4781338810619049</c:v>
                </c:pt>
                <c:pt idx="1295">
                  <c:v>-2.4716649651190474</c:v>
                </c:pt>
                <c:pt idx="1296">
                  <c:v>-2.4683324932714288</c:v>
                </c:pt>
                <c:pt idx="1297">
                  <c:v>-2.4681364655142857</c:v>
                </c:pt>
                <c:pt idx="1298">
                  <c:v>-2.4681364655142857</c:v>
                </c:pt>
                <c:pt idx="1299">
                  <c:v>-2.4681364655142857</c:v>
                </c:pt>
                <c:pt idx="1300">
                  <c:v>-2.467352354495238</c:v>
                </c:pt>
                <c:pt idx="1301">
                  <c:v>-2.4650000214285717</c:v>
                </c:pt>
                <c:pt idx="1302">
                  <c:v>-2.4610794663142856</c:v>
                </c:pt>
                <c:pt idx="1303">
                  <c:v>-2.4555906891571433</c:v>
                </c:pt>
                <c:pt idx="1304">
                  <c:v>-2.4494648217904769</c:v>
                </c:pt>
                <c:pt idx="1305">
                  <c:v>-2.4431429266666664</c:v>
                </c:pt>
                <c:pt idx="1306">
                  <c:v>-2.4352528094952386</c:v>
                </c:pt>
                <c:pt idx="1307">
                  <c:v>-2.4257944702809526</c:v>
                </c:pt>
                <c:pt idx="1308">
                  <c:v>-2.4147679090190484</c:v>
                </c:pt>
                <c:pt idx="1309">
                  <c:v>-2.4028592228571433</c:v>
                </c:pt>
                <c:pt idx="1310">
                  <c:v>-2.3925187587380954</c:v>
                </c:pt>
                <c:pt idx="1311">
                  <c:v>-2.3837465166666671</c:v>
                </c:pt>
                <c:pt idx="1312">
                  <c:v>-2.3777676701190482</c:v>
                </c:pt>
                <c:pt idx="1313">
                  <c:v>-2.3744351982761911</c:v>
                </c:pt>
                <c:pt idx="1314">
                  <c:v>-2.3726709484761912</c:v>
                </c:pt>
                <c:pt idx="1315">
                  <c:v>-2.3724749207238101</c:v>
                </c:pt>
                <c:pt idx="1316">
                  <c:v>-2.3697305321476199</c:v>
                </c:pt>
                <c:pt idx="1317">
                  <c:v>-2.3638496994761913</c:v>
                </c:pt>
                <c:pt idx="1318">
                  <c:v>-2.3548324227142863</c:v>
                </c:pt>
                <c:pt idx="1319">
                  <c:v>-2.3426787018619053</c:v>
                </c:pt>
                <c:pt idx="1320">
                  <c:v>-2.3319461822380956</c:v>
                </c:pt>
                <c:pt idx="1321">
                  <c:v>-2.3235659956809527</c:v>
                </c:pt>
                <c:pt idx="1322">
                  <c:v>-2.3183222532142858</c:v>
                </c:pt>
                <c:pt idx="1323">
                  <c:v>-2.3160189270857141</c:v>
                </c:pt>
                <c:pt idx="1324">
                  <c:v>-2.3137156009523809</c:v>
                </c:pt>
                <c:pt idx="1325">
                  <c:v>-2.3104811429857142</c:v>
                </c:pt>
                <c:pt idx="1326">
                  <c:v>-2.3056784629714282</c:v>
                </c:pt>
                <c:pt idx="1327">
                  <c:v>-2.2995525956047622</c:v>
                </c:pt>
                <c:pt idx="1328">
                  <c:v>-2.2934267282380953</c:v>
                </c:pt>
                <c:pt idx="1329">
                  <c:v>-2.2873008608714289</c:v>
                </c:pt>
                <c:pt idx="1330">
                  <c:v>-2.2811749935047625</c:v>
                </c:pt>
                <c:pt idx="1331">
                  <c:v>-2.2750491261380961</c:v>
                </c:pt>
                <c:pt idx="1332">
                  <c:v>-2.2689232587714292</c:v>
                </c:pt>
                <c:pt idx="1333">
                  <c:v>-2.2615722179285727</c:v>
                </c:pt>
                <c:pt idx="1334">
                  <c:v>-2.252652955038096</c:v>
                </c:pt>
                <c:pt idx="1335">
                  <c:v>-2.2416263937809533</c:v>
                </c:pt>
                <c:pt idx="1336">
                  <c:v>-2.2274633884285717</c:v>
                </c:pt>
                <c:pt idx="1337">
                  <c:v>-2.2142805218523813</c:v>
                </c:pt>
                <c:pt idx="1338">
                  <c:v>-2.2026658773285717</c:v>
                </c:pt>
                <c:pt idx="1339">
                  <c:v>-2.1939916491380949</c:v>
                </c:pt>
                <c:pt idx="1340">
                  <c:v>-2.1900220870857141</c:v>
                </c:pt>
                <c:pt idx="1341">
                  <c:v>-2.1861995458476189</c:v>
                </c:pt>
                <c:pt idx="1342">
                  <c:v>-2.1823770046095237</c:v>
                </c:pt>
                <c:pt idx="1343">
                  <c:v>-2.1768882274476189</c:v>
                </c:pt>
                <c:pt idx="1344">
                  <c:v>-2.1684590339523808</c:v>
                </c:pt>
                <c:pt idx="1345">
                  <c:v>-2.1600298404571427</c:v>
                </c:pt>
                <c:pt idx="1346">
                  <c:v>-2.1516006469619051</c:v>
                </c:pt>
                <c:pt idx="1347">
                  <c:v>-2.1441515922428573</c:v>
                </c:pt>
                <c:pt idx="1348">
                  <c:v>-2.13802572487619</c:v>
                </c:pt>
                <c:pt idx="1349">
                  <c:v>-2.1318998575095236</c:v>
                </c:pt>
                <c:pt idx="1350">
                  <c:v>-2.1257739901428563</c:v>
                </c:pt>
                <c:pt idx="1351">
                  <c:v>-2.1185209631809521</c:v>
                </c:pt>
                <c:pt idx="1352">
                  <c:v>-2.1096997141761902</c:v>
                </c:pt>
                <c:pt idx="1353">
                  <c:v>-2.0993102431238091</c:v>
                </c:pt>
                <c:pt idx="1354">
                  <c:v>-2.0873525500238097</c:v>
                </c:pt>
                <c:pt idx="1355">
                  <c:v>-2.0751008152904764</c:v>
                </c:pt>
                <c:pt idx="1356">
                  <c:v>-2.0633881568809525</c:v>
                </c:pt>
                <c:pt idx="1357">
                  <c:v>-2.0532437205190472</c:v>
                </c:pt>
                <c:pt idx="1358">
                  <c:v>-2.0446675062047621</c:v>
                </c:pt>
                <c:pt idx="1359">
                  <c:v>-2.0376595139333333</c:v>
                </c:pt>
                <c:pt idx="1360">
                  <c:v>-2.0308475494190477</c:v>
                </c:pt>
                <c:pt idx="1361">
                  <c:v>-2.0224673628571428</c:v>
                </c:pt>
                <c:pt idx="1362">
                  <c:v>-2.0125189542523807</c:v>
                </c:pt>
                <c:pt idx="1363">
                  <c:v>-1.9994341015571426</c:v>
                </c:pt>
                <c:pt idx="1364">
                  <c:v>-1.9848790406952377</c:v>
                </c:pt>
                <c:pt idx="1365">
                  <c:v>-1.9703239798285712</c:v>
                </c:pt>
                <c:pt idx="1366">
                  <c:v>-1.9560629606</c:v>
                </c:pt>
                <c:pt idx="1367">
                  <c:v>-1.9449383854619047</c:v>
                </c:pt>
                <c:pt idx="1368">
                  <c:v>-1.9359701156380953</c:v>
                </c:pt>
                <c:pt idx="1369">
                  <c:v>-1.9285700678619044</c:v>
                </c:pt>
                <c:pt idx="1370">
                  <c:v>-1.9221501588619045</c:v>
                </c:pt>
                <c:pt idx="1371">
                  <c:v>-1.9141620278190477</c:v>
                </c:pt>
                <c:pt idx="1372">
                  <c:v>-1.9057328343238094</c:v>
                </c:pt>
                <c:pt idx="1373">
                  <c:v>-1.8973036408238098</c:v>
                </c:pt>
                <c:pt idx="1374">
                  <c:v>-1.8893155097761909</c:v>
                </c:pt>
                <c:pt idx="1375">
                  <c:v>-1.8828956007761908</c:v>
                </c:pt>
                <c:pt idx="1376">
                  <c:v>-1.8767697334095241</c:v>
                </c:pt>
                <c:pt idx="1377">
                  <c:v>-1.8706438660428573</c:v>
                </c:pt>
                <c:pt idx="1378">
                  <c:v>-1.8645179986761904</c:v>
                </c:pt>
                <c:pt idx="1379">
                  <c:v>-1.8583921313095237</c:v>
                </c:pt>
                <c:pt idx="1380">
                  <c:v>-1.8522662639428571</c:v>
                </c:pt>
                <c:pt idx="1381">
                  <c:v>-1.8461403965761907</c:v>
                </c:pt>
                <c:pt idx="1382">
                  <c:v>-1.8392794251285711</c:v>
                </c:pt>
                <c:pt idx="1383">
                  <c:v>-1.8308502316333333</c:v>
                </c:pt>
                <c:pt idx="1384">
                  <c:v>-1.8224210381333332</c:v>
                </c:pt>
                <c:pt idx="1385">
                  <c:v>-1.8139918446380956</c:v>
                </c:pt>
                <c:pt idx="1386">
                  <c:v>-1.8073269009476189</c:v>
                </c:pt>
                <c:pt idx="1387">
                  <c:v>-1.8035043597095242</c:v>
                </c:pt>
                <c:pt idx="1388">
                  <c:v>-1.7996818184714289</c:v>
                </c:pt>
                <c:pt idx="1389">
                  <c:v>-1.7958592772333337</c:v>
                </c:pt>
                <c:pt idx="1390">
                  <c:v>-1.7889492988428572</c:v>
                </c:pt>
                <c:pt idx="1391">
                  <c:v>-1.7779227375857145</c:v>
                </c:pt>
                <c:pt idx="1392">
                  <c:v>-1.7653279542761906</c:v>
                </c:pt>
                <c:pt idx="1393">
                  <c:v>-1.7511649489238099</c:v>
                </c:pt>
                <c:pt idx="1394">
                  <c:v>-1.7389622211333335</c:v>
                </c:pt>
                <c:pt idx="1395">
                  <c:v>-1.7294548749809526</c:v>
                </c:pt>
                <c:pt idx="1396">
                  <c:v>-1.7215157508761907</c:v>
                </c:pt>
                <c:pt idx="1397">
                  <c:v>-1.715144848814286</c:v>
                </c:pt>
                <c:pt idx="1398">
                  <c:v>-1.7090189814476193</c:v>
                </c:pt>
                <c:pt idx="1399">
                  <c:v>-1.7028931140809529</c:v>
                </c:pt>
                <c:pt idx="1400">
                  <c:v>-1.6967672467142858</c:v>
                </c:pt>
                <c:pt idx="1401">
                  <c:v>-1.6906413793476194</c:v>
                </c:pt>
                <c:pt idx="1402">
                  <c:v>-1.6830453038142854</c:v>
                </c:pt>
                <c:pt idx="1403">
                  <c:v>-1.6746161103142856</c:v>
                </c:pt>
                <c:pt idx="1404">
                  <c:v>-1.6661869168190473</c:v>
                </c:pt>
                <c:pt idx="1405">
                  <c:v>-1.6578067302619046</c:v>
                </c:pt>
                <c:pt idx="1406">
                  <c:v>-1.6509947657476194</c:v>
                </c:pt>
                <c:pt idx="1407">
                  <c:v>-1.6439867734761906</c:v>
                </c:pt>
                <c:pt idx="1408">
                  <c:v>-1.635410559161905</c:v>
                </c:pt>
                <c:pt idx="1409">
                  <c:v>-1.6250700950476191</c:v>
                </c:pt>
                <c:pt idx="1410">
                  <c:v>-1.611593186842857</c:v>
                </c:pt>
                <c:pt idx="1411">
                  <c:v>-1.5980672716952382</c:v>
                </c:pt>
                <c:pt idx="1412">
                  <c:v>-1.5861095785952384</c:v>
                </c:pt>
                <c:pt idx="1413">
                  <c:v>-1.5764062046904763</c:v>
                </c:pt>
                <c:pt idx="1414">
                  <c:v>-1.5714074969190479</c:v>
                </c:pt>
                <c:pt idx="1415">
                  <c:v>-1.5675849556809527</c:v>
                </c:pt>
                <c:pt idx="1416">
                  <c:v>-1.563762414442857</c:v>
                </c:pt>
                <c:pt idx="1417">
                  <c:v>-1.5594498038142861</c:v>
                </c:pt>
                <c:pt idx="1418">
                  <c:v>-1.5535689711428575</c:v>
                </c:pt>
                <c:pt idx="1419">
                  <c:v>-1.5474431037761907</c:v>
                </c:pt>
                <c:pt idx="1420">
                  <c:v>-1.541317236409524</c:v>
                </c:pt>
                <c:pt idx="1421">
                  <c:v>-1.5345542788380953</c:v>
                </c:pt>
                <c:pt idx="1422">
                  <c:v>-1.5262230992190478</c:v>
                </c:pt>
                <c:pt idx="1423">
                  <c:v>-1.5177939057238095</c:v>
                </c:pt>
                <c:pt idx="1424">
                  <c:v>-1.5093647122285714</c:v>
                </c:pt>
                <c:pt idx="1425">
                  <c:v>-1.5017196297523809</c:v>
                </c:pt>
                <c:pt idx="1426">
                  <c:v>-1.4955937623857143</c:v>
                </c:pt>
                <c:pt idx="1427">
                  <c:v>-1.4894678950190479</c:v>
                </c:pt>
                <c:pt idx="1428">
                  <c:v>-1.4833420276523812</c:v>
                </c:pt>
                <c:pt idx="1429">
                  <c:v>-1.4772161602857146</c:v>
                </c:pt>
                <c:pt idx="1430">
                  <c:v>-1.4712863206714291</c:v>
                </c:pt>
                <c:pt idx="1431">
                  <c:v>-1.4669247031047623</c:v>
                </c:pt>
                <c:pt idx="1432">
                  <c:v>-1.4641313075857147</c:v>
                </c:pt>
                <c:pt idx="1433">
                  <c:v>-1.4618279814523814</c:v>
                </c:pt>
                <c:pt idx="1434">
                  <c:v>-1.4588385581761909</c:v>
                </c:pt>
                <c:pt idx="1435">
                  <c:v>-1.4527126908095243</c:v>
                </c:pt>
                <c:pt idx="1436">
                  <c:v>-1.4434503793523814</c:v>
                </c:pt>
                <c:pt idx="1437">
                  <c:v>-1.4310516238047621</c:v>
                </c:pt>
                <c:pt idx="1438">
                  <c:v>-1.4160064935523811</c:v>
                </c:pt>
                <c:pt idx="1439">
                  <c:v>-1.399393141257143</c:v>
                </c:pt>
                <c:pt idx="1440">
                  <c:v>-1.3812115669142857</c:v>
                </c:pt>
                <c:pt idx="1441">
                  <c:v>-1.3628339648142858</c:v>
                </c:pt>
                <c:pt idx="1442">
                  <c:v>-1.3450934529190477</c:v>
                </c:pt>
                <c:pt idx="1443">
                  <c:v>-1.3289211630714288</c:v>
                </c:pt>
                <c:pt idx="1444">
                  <c:v>-1.314317095266667</c:v>
                </c:pt>
                <c:pt idx="1445">
                  <c:v>-1.3012812495095241</c:v>
                </c:pt>
                <c:pt idx="1446">
                  <c:v>-1.2890295147761908</c:v>
                </c:pt>
                <c:pt idx="1447">
                  <c:v>-1.2767777800428575</c:v>
                </c:pt>
                <c:pt idx="1448">
                  <c:v>-1.2644280314333336</c:v>
                </c:pt>
                <c:pt idx="1449">
                  <c:v>-1.2505100607761908</c:v>
                </c:pt>
                <c:pt idx="1450">
                  <c:v>-1.2350238680761909</c:v>
                </c:pt>
                <c:pt idx="1451">
                  <c:v>-1.2179694533285716</c:v>
                </c:pt>
                <c:pt idx="1452">
                  <c:v>-1.1995918512285715</c:v>
                </c:pt>
                <c:pt idx="1453">
                  <c:v>-1.1812142491285715</c:v>
                </c:pt>
                <c:pt idx="1454">
                  <c:v>-1.1639147996857144</c:v>
                </c:pt>
                <c:pt idx="1455">
                  <c:v>-1.1481835722857143</c:v>
                </c:pt>
                <c:pt idx="1456">
                  <c:v>-1.1336285114238096</c:v>
                </c:pt>
                <c:pt idx="1457">
                  <c:v>-1.1190734505571429</c:v>
                </c:pt>
                <c:pt idx="1458">
                  <c:v>-1.104518389695238</c:v>
                </c:pt>
                <c:pt idx="1459">
                  <c:v>-1.0899633288333335</c:v>
                </c:pt>
                <c:pt idx="1460">
                  <c:v>-1.0764864206238096</c:v>
                </c:pt>
                <c:pt idx="1461">
                  <c:v>-1.0661459565095239</c:v>
                </c:pt>
                <c:pt idx="1462">
                  <c:v>-1.0575697421952381</c:v>
                </c:pt>
                <c:pt idx="1463">
                  <c:v>-1.0505617499285715</c:v>
                </c:pt>
                <c:pt idx="1464">
                  <c:v>-1.0437497854190476</c:v>
                </c:pt>
                <c:pt idx="1465">
                  <c:v>-1.0353695988619047</c:v>
                </c:pt>
                <c:pt idx="1466">
                  <c:v>-1.0254211902571426</c:v>
                </c:pt>
                <c:pt idx="1467">
                  <c:v>-1.0139045596095237</c:v>
                </c:pt>
                <c:pt idx="1468">
                  <c:v>-1.0016528248761905</c:v>
                </c:pt>
                <c:pt idx="1469">
                  <c:v>-0.98949910401904773</c:v>
                </c:pt>
                <c:pt idx="1470">
                  <c:v>-0.97891360520952397</c:v>
                </c:pt>
                <c:pt idx="1471">
                  <c:v>-0.96989632844285723</c:v>
                </c:pt>
                <c:pt idx="1472">
                  <c:v>-0.96146713494761915</c:v>
                </c:pt>
                <c:pt idx="1473">
                  <c:v>-0.95279290675714279</c:v>
                </c:pt>
                <c:pt idx="1474">
                  <c:v>-0.94255045651904756</c:v>
                </c:pt>
                <c:pt idx="1475">
                  <c:v>-0.93073978423809522</c:v>
                </c:pt>
                <c:pt idx="1476">
                  <c:v>-0.91848804950476204</c:v>
                </c:pt>
                <c:pt idx="1477">
                  <c:v>-0.90662837028095267</c:v>
                </c:pt>
                <c:pt idx="1478">
                  <c:v>-0.89633691310476227</c:v>
                </c:pt>
                <c:pt idx="1479">
                  <c:v>-0.88761367797142887</c:v>
                </c:pt>
                <c:pt idx="1480">
                  <c:v>-0.88045866488571467</c:v>
                </c:pt>
                <c:pt idx="1481">
                  <c:v>-0.87379372119047649</c:v>
                </c:pt>
                <c:pt idx="1482">
                  <c:v>-0.86556055544761945</c:v>
                </c:pt>
                <c:pt idx="1483">
                  <c:v>-0.85575916766190496</c:v>
                </c:pt>
                <c:pt idx="1484">
                  <c:v>-0.84438955782857172</c:v>
                </c:pt>
                <c:pt idx="1485">
                  <c:v>-0.83282392023809548</c:v>
                </c:pt>
                <c:pt idx="1486">
                  <c:v>-0.82282650469523821</c:v>
                </c:pt>
                <c:pt idx="1487">
                  <c:v>-0.81439731120000014</c:v>
                </c:pt>
                <c:pt idx="1488">
                  <c:v>-0.80596811770476184</c:v>
                </c:pt>
                <c:pt idx="1489">
                  <c:v>-0.79670580624761889</c:v>
                </c:pt>
                <c:pt idx="1490">
                  <c:v>-0.78587527274285696</c:v>
                </c:pt>
                <c:pt idx="1491">
                  <c:v>-0.77362353800952377</c:v>
                </c:pt>
                <c:pt idx="1492">
                  <c:v>-0.76137180327619047</c:v>
                </c:pt>
                <c:pt idx="1493">
                  <c:v>-0.75010020731904758</c:v>
                </c:pt>
                <c:pt idx="1494">
                  <c:v>-0.74039683340952378</c:v>
                </c:pt>
                <c:pt idx="1495">
                  <c:v>-0.73226168154761895</c:v>
                </c:pt>
                <c:pt idx="1496">
                  <c:v>-0.72569475172857145</c:v>
                </c:pt>
                <c:pt idx="1497">
                  <c:v>-0.71956888436190469</c:v>
                </c:pt>
                <c:pt idx="1498">
                  <c:v>-0.71344301699523804</c:v>
                </c:pt>
                <c:pt idx="1499">
                  <c:v>-0.70687608718095229</c:v>
                </c:pt>
                <c:pt idx="1500">
                  <c:v>-0.69874093531904746</c:v>
                </c:pt>
                <c:pt idx="1501">
                  <c:v>-0.68903756140952377</c:v>
                </c:pt>
                <c:pt idx="1502">
                  <c:v>-0.67776596545714274</c:v>
                </c:pt>
                <c:pt idx="1503">
                  <c:v>-0.66551423072380944</c:v>
                </c:pt>
                <c:pt idx="1504">
                  <c:v>-0.65326249599047603</c:v>
                </c:pt>
                <c:pt idx="1505">
                  <c:v>-0.64101076125714274</c:v>
                </c:pt>
                <c:pt idx="1506">
                  <c:v>-0.62875902652380922</c:v>
                </c:pt>
                <c:pt idx="1507">
                  <c:v>-0.61650729179047603</c:v>
                </c:pt>
                <c:pt idx="1508">
                  <c:v>-0.60425555705714251</c:v>
                </c:pt>
                <c:pt idx="1509">
                  <c:v>-0.59357204436666644</c:v>
                </c:pt>
                <c:pt idx="1510">
                  <c:v>-0.58445675372380923</c:v>
                </c:pt>
                <c:pt idx="1511">
                  <c:v>-0.57602756022857127</c:v>
                </c:pt>
                <c:pt idx="1512">
                  <c:v>-0.56745134591428559</c:v>
                </c:pt>
                <c:pt idx="1513">
                  <c:v>-0.55730690955714279</c:v>
                </c:pt>
                <c:pt idx="1514">
                  <c:v>-0.5455942511523808</c:v>
                </c:pt>
                <c:pt idx="1515">
                  <c:v>-0.53334251641904762</c:v>
                </c:pt>
                <c:pt idx="1516">
                  <c:v>-0.52109078168571443</c:v>
                </c:pt>
                <c:pt idx="1517">
                  <c:v>-0.50883904695238114</c:v>
                </c:pt>
                <c:pt idx="1518">
                  <c:v>-0.49658731221904789</c:v>
                </c:pt>
                <c:pt idx="1519">
                  <c:v>-0.4843355774857146</c:v>
                </c:pt>
                <c:pt idx="1520">
                  <c:v>-0.47252490520000023</c:v>
                </c:pt>
                <c:pt idx="1521">
                  <c:v>-0.46228245496190501</c:v>
                </c:pt>
                <c:pt idx="1522">
                  <c:v>-0.4536082267714287</c:v>
                </c:pt>
                <c:pt idx="1523">
                  <c:v>-0.44517903327142866</c:v>
                </c:pt>
                <c:pt idx="1524">
                  <c:v>-0.43616175650952388</c:v>
                </c:pt>
                <c:pt idx="1525">
                  <c:v>-0.42557625770000002</c:v>
                </c:pt>
                <c:pt idx="1526">
                  <c:v>-0.41342253684285718</c:v>
                </c:pt>
                <c:pt idx="1527">
                  <c:v>-0.40264101027619048</c:v>
                </c:pt>
                <c:pt idx="1528">
                  <c:v>-0.39342770575714281</c:v>
                </c:pt>
                <c:pt idx="1529">
                  <c:v>-0.38578262328571422</c:v>
                </c:pt>
                <c:pt idx="1530">
                  <c:v>-0.3796077489809524</c:v>
                </c:pt>
                <c:pt idx="1531">
                  <c:v>-0.37186465262857143</c:v>
                </c:pt>
                <c:pt idx="1532">
                  <c:v>-0.36343545913333336</c:v>
                </c:pt>
                <c:pt idx="1533">
                  <c:v>-0.35500626563809518</c:v>
                </c:pt>
                <c:pt idx="1534">
                  <c:v>-0.34657707213809519</c:v>
                </c:pt>
                <c:pt idx="1535">
                  <c:v>-0.33814787864285717</c:v>
                </c:pt>
                <c:pt idx="1536">
                  <c:v>-0.32868953942857138</c:v>
                </c:pt>
                <c:pt idx="1537">
                  <c:v>-0.31766297816666667</c:v>
                </c:pt>
                <c:pt idx="1538">
                  <c:v>-0.30506819486190473</c:v>
                </c:pt>
                <c:pt idx="1539">
                  <c:v>-0.29090518950952382</c:v>
                </c:pt>
                <c:pt idx="1540">
                  <c:v>-0.27517396211428569</c:v>
                </c:pt>
                <c:pt idx="1541">
                  <c:v>-0.25787451267142858</c:v>
                </c:pt>
                <c:pt idx="1542">
                  <c:v>-0.23949691057142855</c:v>
                </c:pt>
                <c:pt idx="1543">
                  <c:v>-0.22111930847142855</c:v>
                </c:pt>
                <c:pt idx="1544">
                  <c:v>-0.20406489372380957</c:v>
                </c:pt>
                <c:pt idx="1545">
                  <c:v>-0.18857870101904764</c:v>
                </c:pt>
                <c:pt idx="1546">
                  <c:v>-0.17466073036190477</c:v>
                </c:pt>
                <c:pt idx="1547">
                  <c:v>-0.16231098175238098</c:v>
                </c:pt>
                <c:pt idx="1548">
                  <c:v>-0.14858903885238098</c:v>
                </c:pt>
                <c:pt idx="1549">
                  <c:v>-0.13329887390476192</c:v>
                </c:pt>
                <c:pt idx="1550">
                  <c:v>-0.11644048690952381</c:v>
                </c:pt>
                <c:pt idx="1551">
                  <c:v>-9.8111891747619029E-2</c:v>
                </c:pt>
                <c:pt idx="1552">
                  <c:v>-8.1351518633333342E-2</c:v>
                </c:pt>
                <c:pt idx="1553">
                  <c:v>-6.6159367561904769E-2</c:v>
                </c:pt>
                <c:pt idx="1554">
                  <c:v>-5.1604306700000005E-2</c:v>
                </c:pt>
                <c:pt idx="1555">
                  <c:v>-3.7049245838095234E-2</c:v>
                </c:pt>
                <c:pt idx="1556">
                  <c:v>-2.249418497142857E-2</c:v>
                </c:pt>
                <c:pt idx="1557">
                  <c:v>-7.9391241095238124E-3</c:v>
                </c:pt>
                <c:pt idx="1558">
                  <c:v>5.5377840952380948E-3</c:v>
                </c:pt>
                <c:pt idx="1559">
                  <c:v>1.7446470257142858E-2</c:v>
                </c:pt>
                <c:pt idx="1560">
                  <c:v>2.7786934371428571E-2</c:v>
                </c:pt>
                <c:pt idx="1561">
                  <c:v>3.6559176442857146E-2</c:v>
                </c:pt>
                <c:pt idx="1562">
                  <c:v>4.4988369938095241E-2</c:v>
                </c:pt>
                <c:pt idx="1563">
                  <c:v>5.3907632823809525E-2</c:v>
                </c:pt>
                <c:pt idx="1564">
                  <c:v>6.4395117757142864E-2</c:v>
                </c:pt>
                <c:pt idx="1565">
                  <c:v>7.6450824733333339E-2</c:v>
                </c:pt>
                <c:pt idx="1566">
                  <c:v>8.8702559466666678E-2</c:v>
                </c:pt>
                <c:pt idx="1567">
                  <c:v>0.10095429420000002</c:v>
                </c:pt>
                <c:pt idx="1568">
                  <c:v>0.11320602893333336</c:v>
                </c:pt>
                <c:pt idx="1569">
                  <c:v>0.12545776366666669</c:v>
                </c:pt>
                <c:pt idx="1570">
                  <c:v>0.13619028329523813</c:v>
                </c:pt>
                <c:pt idx="1571">
                  <c:v>0.14535458087619052</c:v>
                </c:pt>
                <c:pt idx="1572">
                  <c:v>0.15295065640952385</c:v>
                </c:pt>
                <c:pt idx="1573">
                  <c:v>0.15927255153333336</c:v>
                </c:pt>
                <c:pt idx="1574">
                  <c:v>0.16873089074761907</c:v>
                </c:pt>
                <c:pt idx="1575">
                  <c:v>0.18039454221428577</c:v>
                </c:pt>
                <c:pt idx="1576">
                  <c:v>0.19362641572857148</c:v>
                </c:pt>
                <c:pt idx="1577">
                  <c:v>0.20769140720000007</c:v>
                </c:pt>
                <c:pt idx="1578">
                  <c:v>0.21861995458571434</c:v>
                </c:pt>
                <c:pt idx="1579">
                  <c:v>0.2274902105333334</c:v>
                </c:pt>
                <c:pt idx="1580">
                  <c:v>0.23479224443333338</c:v>
                </c:pt>
                <c:pt idx="1581">
                  <c:v>0.24131016730952387</c:v>
                </c:pt>
                <c:pt idx="1582">
                  <c:v>0.24939631223333342</c:v>
                </c:pt>
                <c:pt idx="1583">
                  <c:v>0.25782550573333335</c:v>
                </c:pt>
                <c:pt idx="1584">
                  <c:v>0.26625469922857142</c:v>
                </c:pt>
                <c:pt idx="1585">
                  <c:v>0.27360574006666666</c:v>
                </c:pt>
                <c:pt idx="1586">
                  <c:v>0.27782033681904761</c:v>
                </c:pt>
                <c:pt idx="1587">
                  <c:v>0.2802706837666667</c:v>
                </c:pt>
                <c:pt idx="1588">
                  <c:v>0.2811528086666667</c:v>
                </c:pt>
                <c:pt idx="1589">
                  <c:v>0.28183890581428572</c:v>
                </c:pt>
                <c:pt idx="1590">
                  <c:v>0.28409322500476197</c:v>
                </c:pt>
                <c:pt idx="1591">
                  <c:v>0.28943498134761902</c:v>
                </c:pt>
                <c:pt idx="1592">
                  <c:v>0.29791318178095239</c:v>
                </c:pt>
                <c:pt idx="1593">
                  <c:v>0.3095278263095238</c:v>
                </c:pt>
                <c:pt idx="1594">
                  <c:v>0.32398487329523812</c:v>
                </c:pt>
                <c:pt idx="1595">
                  <c:v>0.33687369823333335</c:v>
                </c:pt>
                <c:pt idx="1596">
                  <c:v>0.34819430112857142</c:v>
                </c:pt>
                <c:pt idx="1597">
                  <c:v>0.35696654319523813</c:v>
                </c:pt>
                <c:pt idx="1598">
                  <c:v>0.36333744525714284</c:v>
                </c:pt>
                <c:pt idx="1599">
                  <c:v>0.37127656936190473</c:v>
                </c:pt>
                <c:pt idx="1600">
                  <c:v>0.3807839155142857</c:v>
                </c:pt>
                <c:pt idx="1601">
                  <c:v>0.39185948371428575</c:v>
                </c:pt>
                <c:pt idx="1602">
                  <c:v>0.40371916293809529</c:v>
                </c:pt>
                <c:pt idx="1603">
                  <c:v>0.41401062011428569</c:v>
                </c:pt>
                <c:pt idx="1604">
                  <c:v>0.42273385524285717</c:v>
                </c:pt>
                <c:pt idx="1605">
                  <c:v>0.42988886832857148</c:v>
                </c:pt>
                <c:pt idx="1606">
                  <c:v>0.43655381202380961</c:v>
                </c:pt>
                <c:pt idx="1607">
                  <c:v>0.44478697776190479</c:v>
                </c:pt>
                <c:pt idx="1608">
                  <c:v>0.454588365547619</c:v>
                </c:pt>
                <c:pt idx="1609">
                  <c:v>0.46880037783809525</c:v>
                </c:pt>
                <c:pt idx="1610">
                  <c:v>0.48634486197619048</c:v>
                </c:pt>
                <c:pt idx="1611">
                  <c:v>0.50545756816190468</c:v>
                </c:pt>
                <c:pt idx="1612">
                  <c:v>0.52613849639047627</c:v>
                </c:pt>
                <c:pt idx="1613">
                  <c:v>0.54525120257619064</c:v>
                </c:pt>
                <c:pt idx="1614">
                  <c:v>0.56279568671428581</c:v>
                </c:pt>
                <c:pt idx="1615">
                  <c:v>0.57877194880476202</c:v>
                </c:pt>
                <c:pt idx="1616">
                  <c:v>0.5931799888523811</c:v>
                </c:pt>
                <c:pt idx="1617">
                  <c:v>0.60601980685238099</c:v>
                </c:pt>
                <c:pt idx="1618">
                  <c:v>0.6182715415857144</c:v>
                </c:pt>
                <c:pt idx="1619">
                  <c:v>0.6305232763190477</c:v>
                </c:pt>
                <c:pt idx="1620">
                  <c:v>0.64306905268571435</c:v>
                </c:pt>
                <c:pt idx="1621">
                  <c:v>0.65718305110000008</c:v>
                </c:pt>
                <c:pt idx="1622">
                  <c:v>0.67286527155714293</c:v>
                </c:pt>
                <c:pt idx="1623">
                  <c:v>0.69011571406190475</c:v>
                </c:pt>
                <c:pt idx="1624">
                  <c:v>0.70805225371428571</c:v>
                </c:pt>
                <c:pt idx="1625">
                  <c:v>0.72442057131904769</c:v>
                </c:pt>
                <c:pt idx="1626">
                  <c:v>0.73922066687619048</c:v>
                </c:pt>
                <c:pt idx="1627">
                  <c:v>0.75245254039047615</c:v>
                </c:pt>
                <c:pt idx="1628">
                  <c:v>0.76470427512380956</c:v>
                </c:pt>
                <c:pt idx="1629">
                  <c:v>0.77695600985714297</c:v>
                </c:pt>
                <c:pt idx="1630">
                  <c:v>0.78636534213333342</c:v>
                </c:pt>
                <c:pt idx="1631">
                  <c:v>0.79263823031428571</c:v>
                </c:pt>
                <c:pt idx="1632">
                  <c:v>0.79650977849047622</c:v>
                </c:pt>
                <c:pt idx="1633">
                  <c:v>0.79881310461904764</c:v>
                </c:pt>
                <c:pt idx="1634">
                  <c:v>0.80268465279523804</c:v>
                </c:pt>
                <c:pt idx="1635">
                  <c:v>0.80812442301904763</c:v>
                </c:pt>
                <c:pt idx="1636">
                  <c:v>0.81425029038571428</c:v>
                </c:pt>
                <c:pt idx="1637">
                  <c:v>0.82037615775238104</c:v>
                </c:pt>
                <c:pt idx="1638">
                  <c:v>0.82650202511904758</c:v>
                </c:pt>
                <c:pt idx="1639">
                  <c:v>0.83262789248571445</c:v>
                </c:pt>
                <c:pt idx="1640">
                  <c:v>0.83978290557142865</c:v>
                </c:pt>
                <c:pt idx="1641">
                  <c:v>0.8482120990714288</c:v>
                </c:pt>
                <c:pt idx="1642">
                  <c:v>0.85664129256666688</c:v>
                </c:pt>
                <c:pt idx="1643">
                  <c:v>0.86507048606666681</c:v>
                </c:pt>
                <c:pt idx="1644">
                  <c:v>0.87232351302857136</c:v>
                </c:pt>
                <c:pt idx="1645">
                  <c:v>0.87889044284285711</c:v>
                </c:pt>
                <c:pt idx="1646">
                  <c:v>0.88702559470476183</c:v>
                </c:pt>
                <c:pt idx="1647">
                  <c:v>0.89672896861428564</c:v>
                </c:pt>
                <c:pt idx="1648">
                  <c:v>0.90800056456666667</c:v>
                </c:pt>
                <c:pt idx="1649">
                  <c:v>0.92025229929999985</c:v>
                </c:pt>
                <c:pt idx="1650">
                  <c:v>0.93250403403333326</c:v>
                </c:pt>
                <c:pt idx="1651">
                  <c:v>0.94475576876666656</c:v>
                </c:pt>
                <c:pt idx="1652">
                  <c:v>0.95700750349999997</c:v>
                </c:pt>
                <c:pt idx="1653">
                  <c:v>0.96852413414761906</c:v>
                </c:pt>
                <c:pt idx="1654">
                  <c:v>0.97847254275238082</c:v>
                </c:pt>
                <c:pt idx="1655">
                  <c:v>0.98690173624761912</c:v>
                </c:pt>
                <c:pt idx="1656">
                  <c:v>0.99533092974285731</c:v>
                </c:pt>
                <c:pt idx="1657">
                  <c:v>1.0046422481428574</c:v>
                </c:pt>
                <c:pt idx="1658">
                  <c:v>1.0155217885857144</c:v>
                </c:pt>
                <c:pt idx="1659">
                  <c:v>1.0277735233190479</c:v>
                </c:pt>
                <c:pt idx="1660">
                  <c:v>1.0400252580523812</c:v>
                </c:pt>
                <c:pt idx="1661">
                  <c:v>1.0512478470666669</c:v>
                </c:pt>
                <c:pt idx="1662">
                  <c:v>1.0609022140333337</c:v>
                </c:pt>
                <c:pt idx="1663">
                  <c:v>1.0689883589571434</c:v>
                </c:pt>
                <c:pt idx="1664">
                  <c:v>1.0755062818333339</c:v>
                </c:pt>
                <c:pt idx="1665">
                  <c:v>1.0816321492000003</c:v>
                </c:pt>
                <c:pt idx="1666">
                  <c:v>1.0877580165666672</c:v>
                </c:pt>
                <c:pt idx="1667">
                  <c:v>1.0938838839333338</c:v>
                </c:pt>
                <c:pt idx="1668">
                  <c:v>1.1000097513000004</c:v>
                </c:pt>
                <c:pt idx="1669">
                  <c:v>1.1061356186666671</c:v>
                </c:pt>
                <c:pt idx="1670">
                  <c:v>1.112261486033334</c:v>
                </c:pt>
                <c:pt idx="1671">
                  <c:v>1.1196615338142861</c:v>
                </c:pt>
                <c:pt idx="1672">
                  <c:v>1.1301980256857147</c:v>
                </c:pt>
                <c:pt idx="1673">
                  <c:v>1.1438709616476193</c:v>
                </c:pt>
                <c:pt idx="1674">
                  <c:v>1.160680341704762</c:v>
                </c:pt>
                <c:pt idx="1675">
                  <c:v>1.1790579438047621</c:v>
                </c:pt>
                <c:pt idx="1676">
                  <c:v>1.1973865389666669</c:v>
                </c:pt>
                <c:pt idx="1677">
                  <c:v>1.2141469120809527</c:v>
                </c:pt>
                <c:pt idx="1678">
                  <c:v>1.2293390631476193</c:v>
                </c:pt>
                <c:pt idx="1679">
                  <c:v>1.2429629921714289</c:v>
                </c:pt>
                <c:pt idx="1680">
                  <c:v>1.2552147269047622</c:v>
                </c:pt>
                <c:pt idx="1681">
                  <c:v>1.2674664616380957</c:v>
                </c:pt>
                <c:pt idx="1682">
                  <c:v>1.279718196371429</c:v>
                </c:pt>
                <c:pt idx="1683">
                  <c:v>1.2919699311047623</c:v>
                </c:pt>
                <c:pt idx="1684">
                  <c:v>1.3042216658380956</c:v>
                </c:pt>
                <c:pt idx="1685">
                  <c:v>1.3164734005714291</c:v>
                </c:pt>
                <c:pt idx="1686">
                  <c:v>1.3287251353047624</c:v>
                </c:pt>
                <c:pt idx="1687">
                  <c:v>1.3397516965666671</c:v>
                </c:pt>
                <c:pt idx="1688">
                  <c:v>1.3492100357809524</c:v>
                </c:pt>
                <c:pt idx="1689">
                  <c:v>1.357100152952381</c:v>
                </c:pt>
                <c:pt idx="1690">
                  <c:v>1.3634220480761907</c:v>
                </c:pt>
                <c:pt idx="1691">
                  <c:v>1.3709201097333332</c:v>
                </c:pt>
                <c:pt idx="1692">
                  <c:v>1.3787122130238094</c:v>
                </c:pt>
                <c:pt idx="1693">
                  <c:v>1.3849360942666664</c:v>
                </c:pt>
                <c:pt idx="1694">
                  <c:v>1.3895917534666662</c:v>
                </c:pt>
                <c:pt idx="1695">
                  <c:v>1.3926791906190472</c:v>
                </c:pt>
                <c:pt idx="1696">
                  <c:v>1.3957666277714282</c:v>
                </c:pt>
                <c:pt idx="1697">
                  <c:v>1.4004222869714282</c:v>
                </c:pt>
                <c:pt idx="1698">
                  <c:v>1.4066461682190474</c:v>
                </c:pt>
                <c:pt idx="1699">
                  <c:v>1.4144382715095236</c:v>
                </c:pt>
                <c:pt idx="1700">
                  <c:v>1.4237985968476188</c:v>
                </c:pt>
                <c:pt idx="1701">
                  <c:v>1.4347271442333331</c:v>
                </c:pt>
                <c:pt idx="1702">
                  <c:v>1.4467338442714284</c:v>
                </c:pt>
                <c:pt idx="1703">
                  <c:v>1.4571723222666666</c:v>
                </c:pt>
                <c:pt idx="1704">
                  <c:v>1.4660425782142859</c:v>
                </c:pt>
                <c:pt idx="1705">
                  <c:v>1.4733446121190474</c:v>
                </c:pt>
                <c:pt idx="1706">
                  <c:v>1.4798625350000001</c:v>
                </c:pt>
                <c:pt idx="1707">
                  <c:v>1.4879486799238095</c:v>
                </c:pt>
                <c:pt idx="1708">
                  <c:v>1.4988282203666665</c:v>
                </c:pt>
                <c:pt idx="1709">
                  <c:v>1.5128442049047617</c:v>
                </c:pt>
                <c:pt idx="1710">
                  <c:v>1.5289184808714285</c:v>
                </c:pt>
                <c:pt idx="1711">
                  <c:v>1.5449927568428568</c:v>
                </c:pt>
                <c:pt idx="1712">
                  <c:v>1.5583226442333331</c:v>
                </c:pt>
                <c:pt idx="1713">
                  <c:v>1.5685160875285711</c:v>
                </c:pt>
                <c:pt idx="1714">
                  <c:v>1.5769452810285709</c:v>
                </c:pt>
                <c:pt idx="1715">
                  <c:v>1.5853744745238092</c:v>
                </c:pt>
                <c:pt idx="1716">
                  <c:v>1.5938036680190473</c:v>
                </c:pt>
                <c:pt idx="1717">
                  <c:v>1.6022328615190475</c:v>
                </c:pt>
                <c:pt idx="1718">
                  <c:v>1.6098289370523811</c:v>
                </c:pt>
                <c:pt idx="1719">
                  <c:v>1.6158567905380952</c:v>
                </c:pt>
                <c:pt idx="1720">
                  <c:v>1.6203164219809523</c:v>
                </c:pt>
                <c:pt idx="1721">
                  <c:v>1.6232078313761904</c:v>
                </c:pt>
                <c:pt idx="1722">
                  <c:v>1.6255111575047618</c:v>
                </c:pt>
                <c:pt idx="1723">
                  <c:v>1.6283045530238092</c:v>
                </c:pt>
                <c:pt idx="1724">
                  <c:v>1.6342343926333334</c:v>
                </c:pt>
                <c:pt idx="1725">
                  <c:v>1.6433006763380951</c:v>
                </c:pt>
                <c:pt idx="1726">
                  <c:v>1.6543762445333328</c:v>
                </c:pt>
                <c:pt idx="1727">
                  <c:v>1.6662359237523805</c:v>
                </c:pt>
                <c:pt idx="1728">
                  <c:v>1.6765273809285712</c:v>
                </c:pt>
                <c:pt idx="1729">
                  <c:v>1.6852506160571425</c:v>
                </c:pt>
                <c:pt idx="1730">
                  <c:v>1.6936798095523804</c:v>
                </c:pt>
                <c:pt idx="1731">
                  <c:v>1.7031871557095239</c:v>
                </c:pt>
                <c:pt idx="1732">
                  <c:v>1.7158309459523811</c:v>
                </c:pt>
                <c:pt idx="1733">
                  <c:v>1.7316111802904761</c:v>
                </c:pt>
                <c:pt idx="1734">
                  <c:v>1.7476854562619046</c:v>
                </c:pt>
                <c:pt idx="1735">
                  <c:v>1.7623875379428575</c:v>
                </c:pt>
                <c:pt idx="1736">
                  <c:v>1.7739531755333333</c:v>
                </c:pt>
                <c:pt idx="1737">
                  <c:v>1.7823823690285712</c:v>
                </c:pt>
                <c:pt idx="1738">
                  <c:v>1.7908115625238092</c:v>
                </c:pt>
                <c:pt idx="1739">
                  <c:v>1.8000738739857143</c:v>
                </c:pt>
                <c:pt idx="1740">
                  <c:v>1.8109044074904763</c:v>
                </c:pt>
                <c:pt idx="1741">
                  <c:v>1.8231561422238094</c:v>
                </c:pt>
                <c:pt idx="1742">
                  <c:v>1.8354078769571427</c:v>
                </c:pt>
                <c:pt idx="1743">
                  <c:v>1.8466794729095237</c:v>
                </c:pt>
                <c:pt idx="1744">
                  <c:v>1.8563828468190477</c:v>
                </c:pt>
                <c:pt idx="1745">
                  <c:v>1.8645179986809524</c:v>
                </c:pt>
                <c:pt idx="1746">
                  <c:v>1.871084928495238</c:v>
                </c:pt>
                <c:pt idx="1747">
                  <c:v>1.8772107958619046</c:v>
                </c:pt>
                <c:pt idx="1748">
                  <c:v>1.8833366632285713</c:v>
                </c:pt>
                <c:pt idx="1749">
                  <c:v>1.8899035930476189</c:v>
                </c:pt>
                <c:pt idx="1750">
                  <c:v>1.8980387449142855</c:v>
                </c:pt>
                <c:pt idx="1751">
                  <c:v>1.9064679384095238</c:v>
                </c:pt>
                <c:pt idx="1752">
                  <c:v>1.9148971319047614</c:v>
                </c:pt>
                <c:pt idx="1753">
                  <c:v>1.9227382421333326</c:v>
                </c:pt>
                <c:pt idx="1754">
                  <c:v>1.9290111303142852</c:v>
                </c:pt>
                <c:pt idx="1755">
                  <c:v>1.9365581989095233</c:v>
                </c:pt>
                <c:pt idx="1756">
                  <c:v>1.9456734895476184</c:v>
                </c:pt>
                <c:pt idx="1757">
                  <c:v>1.956357002233333</c:v>
                </c:pt>
                <c:pt idx="1758">
                  <c:v>1.9686087369666663</c:v>
                </c:pt>
                <c:pt idx="1759">
                  <c:v>1.9792922496523808</c:v>
                </c:pt>
                <c:pt idx="1760">
                  <c:v>1.9884075402904759</c:v>
                </c:pt>
                <c:pt idx="1761">
                  <c:v>1.9959546088857143</c:v>
                </c:pt>
                <c:pt idx="1762">
                  <c:v>2.0020804762523805</c:v>
                </c:pt>
                <c:pt idx="1763">
                  <c:v>2.0082063436190474</c:v>
                </c:pt>
                <c:pt idx="1764">
                  <c:v>2.0143322109857138</c:v>
                </c:pt>
                <c:pt idx="1765">
                  <c:v>2.0214872240714286</c:v>
                </c:pt>
                <c:pt idx="1766">
                  <c:v>2.0302104592047621</c:v>
                </c:pt>
                <c:pt idx="1767">
                  <c:v>2.0405019163809524</c:v>
                </c:pt>
                <c:pt idx="1768">
                  <c:v>2.0523615956047623</c:v>
                </c:pt>
                <c:pt idx="1769">
                  <c:v>2.0646133303380956</c:v>
                </c:pt>
                <c:pt idx="1770">
                  <c:v>2.0764240026190484</c:v>
                </c:pt>
                <c:pt idx="1771">
                  <c:v>2.0866664528523819</c:v>
                </c:pt>
                <c:pt idx="1772">
                  <c:v>2.0953406810428583</c:v>
                </c:pt>
                <c:pt idx="1773">
                  <c:v>2.102446687185715</c:v>
                </c:pt>
                <c:pt idx="1774">
                  <c:v>2.1085725545523823</c:v>
                </c:pt>
                <c:pt idx="1775">
                  <c:v>2.1146984219190488</c:v>
                </c:pt>
                <c:pt idx="1776">
                  <c:v>2.1208242892857152</c:v>
                </c:pt>
                <c:pt idx="1777">
                  <c:v>2.1254799484857152</c:v>
                </c:pt>
                <c:pt idx="1778">
                  <c:v>2.128567385642858</c:v>
                </c:pt>
                <c:pt idx="1779">
                  <c:v>2.1300866007523815</c:v>
                </c:pt>
                <c:pt idx="1780">
                  <c:v>2.1301356076952382</c:v>
                </c:pt>
                <c:pt idx="1781">
                  <c:v>2.1317528366809531</c:v>
                </c:pt>
                <c:pt idx="1782">
                  <c:v>2.1349382877142862</c:v>
                </c:pt>
                <c:pt idx="1783">
                  <c:v>2.1396919607904765</c:v>
                </c:pt>
                <c:pt idx="1784">
                  <c:v>2.1460138559142856</c:v>
                </c:pt>
                <c:pt idx="1785">
                  <c:v>2.1539039730857148</c:v>
                </c:pt>
                <c:pt idx="1786">
                  <c:v>2.1623331665809524</c:v>
                </c:pt>
                <c:pt idx="1787">
                  <c:v>2.1707623600761905</c:v>
                </c:pt>
                <c:pt idx="1788">
                  <c:v>2.1785054564285717</c:v>
                </c:pt>
                <c:pt idx="1789">
                  <c:v>2.1831121086904766</c:v>
                </c:pt>
                <c:pt idx="1790">
                  <c:v>2.1857584833952384</c:v>
                </c:pt>
                <c:pt idx="1791">
                  <c:v>2.186836636052381</c:v>
                </c:pt>
                <c:pt idx="1792">
                  <c:v>2.1868366360523814</c:v>
                </c:pt>
                <c:pt idx="1793">
                  <c:v>2.1868366360523814</c:v>
                </c:pt>
                <c:pt idx="1794">
                  <c:v>2.1868366360523814</c:v>
                </c:pt>
                <c:pt idx="1795">
                  <c:v>2.1868366360523814</c:v>
                </c:pt>
                <c:pt idx="1796">
                  <c:v>2.1874737262619055</c:v>
                </c:pt>
                <c:pt idx="1797">
                  <c:v>2.1896790385142859</c:v>
                </c:pt>
                <c:pt idx="1798">
                  <c:v>2.1949227809809528</c:v>
                </c:pt>
                <c:pt idx="1799">
                  <c:v>2.2033029675380953</c:v>
                </c:pt>
                <c:pt idx="1800">
                  <c:v>2.214035487161905</c:v>
                </c:pt>
                <c:pt idx="1801">
                  <c:v>2.2262382149523807</c:v>
                </c:pt>
                <c:pt idx="1802">
                  <c:v>2.2368727207000001</c:v>
                </c:pt>
                <c:pt idx="1803">
                  <c:v>2.2459390043999998</c:v>
                </c:pt>
                <c:pt idx="1804">
                  <c:v>2.2534370660571432</c:v>
                </c:pt>
                <c:pt idx="1805">
                  <c:v>2.259366905666667</c:v>
                </c:pt>
                <c:pt idx="1806">
                  <c:v>2.263728523228572</c:v>
                </c:pt>
                <c:pt idx="1807">
                  <c:v>2.2665219187476198</c:v>
                </c:pt>
                <c:pt idx="1808">
                  <c:v>2.2677470922190484</c:v>
                </c:pt>
                <c:pt idx="1809">
                  <c:v>2.268090140790477</c:v>
                </c:pt>
                <c:pt idx="1810">
                  <c:v>2.2700014114047624</c:v>
                </c:pt>
                <c:pt idx="1811">
                  <c:v>2.2734809040666675</c:v>
                </c:pt>
                <c:pt idx="1812">
                  <c:v>2.2797537922523823</c:v>
                </c:pt>
                <c:pt idx="1813">
                  <c:v>2.288673055138096</c:v>
                </c:pt>
                <c:pt idx="1814">
                  <c:v>2.2991605400714294</c:v>
                </c:pt>
                <c:pt idx="1815">
                  <c:v>2.3112162470523816</c:v>
                </c:pt>
                <c:pt idx="1816">
                  <c:v>2.3234679817857149</c:v>
                </c:pt>
                <c:pt idx="1817">
                  <c:v>2.3350826263095241</c:v>
                </c:pt>
                <c:pt idx="1818">
                  <c:v>2.3451290487904766</c:v>
                </c:pt>
                <c:pt idx="1819">
                  <c:v>2.3536072492238098</c:v>
                </c:pt>
                <c:pt idx="1820">
                  <c:v>2.3605172276095239</c:v>
                </c:pt>
                <c:pt idx="1821">
                  <c:v>2.3666430949761907</c:v>
                </c:pt>
                <c:pt idx="1822">
                  <c:v>2.3727689623428572</c:v>
                </c:pt>
                <c:pt idx="1823">
                  <c:v>2.378894829709524</c:v>
                </c:pt>
                <c:pt idx="1824">
                  <c:v>2.3850206970761905</c:v>
                </c:pt>
                <c:pt idx="1825">
                  <c:v>2.3911465644428569</c:v>
                </c:pt>
                <c:pt idx="1826">
                  <c:v>2.3972724318095238</c:v>
                </c:pt>
                <c:pt idx="1827">
                  <c:v>2.4033982991761906</c:v>
                </c:pt>
                <c:pt idx="1828">
                  <c:v>2.4095241665428571</c:v>
                </c:pt>
                <c:pt idx="1829">
                  <c:v>2.4156500339095239</c:v>
                </c:pt>
                <c:pt idx="1830">
                  <c:v>2.4217759012761908</c:v>
                </c:pt>
                <c:pt idx="1831">
                  <c:v>2.428293824157143</c:v>
                </c:pt>
                <c:pt idx="1832">
                  <c:v>2.4363799690857144</c:v>
                </c:pt>
                <c:pt idx="1833">
                  <c:v>2.444809162580952</c:v>
                </c:pt>
                <c:pt idx="1834">
                  <c:v>2.4532383560809525</c:v>
                </c:pt>
                <c:pt idx="1835">
                  <c:v>2.4611284732523808</c:v>
                </c:pt>
                <c:pt idx="1836">
                  <c:v>2.4674503683761904</c:v>
                </c:pt>
                <c:pt idx="1837">
                  <c:v>2.4735762357476192</c:v>
                </c:pt>
                <c:pt idx="1838">
                  <c:v>2.4797021031190476</c:v>
                </c:pt>
                <c:pt idx="1839">
                  <c:v>2.4858279704904764</c:v>
                </c:pt>
                <c:pt idx="1840">
                  <c:v>2.4919538378619053</c:v>
                </c:pt>
                <c:pt idx="1841">
                  <c:v>2.4980797052333337</c:v>
                </c:pt>
                <c:pt idx="1842">
                  <c:v>2.5042055726047621</c:v>
                </c:pt>
                <c:pt idx="1843">
                  <c:v>2.5103314399761905</c:v>
                </c:pt>
                <c:pt idx="1844">
                  <c:v>2.5164573073476193</c:v>
                </c:pt>
                <c:pt idx="1845">
                  <c:v>2.5225831747190477</c:v>
                </c:pt>
                <c:pt idx="1846">
                  <c:v>2.5287090420904765</c:v>
                </c:pt>
                <c:pt idx="1847">
                  <c:v>2.5348349094619049</c:v>
                </c:pt>
                <c:pt idx="1848">
                  <c:v>2.5409607768333338</c:v>
                </c:pt>
                <c:pt idx="1849">
                  <c:v>2.5470866442047622</c:v>
                </c:pt>
                <c:pt idx="1850">
                  <c:v>2.5532125115761906</c:v>
                </c:pt>
                <c:pt idx="1851">
                  <c:v>2.5593383789476194</c:v>
                </c:pt>
                <c:pt idx="1852">
                  <c:v>2.565072190804762</c:v>
                </c:pt>
                <c:pt idx="1853">
                  <c:v>2.5692377806142859</c:v>
                </c:pt>
                <c:pt idx="1854">
                  <c:v>2.5718351483809525</c:v>
                </c:pt>
                <c:pt idx="1855">
                  <c:v>2.5728642940999999</c:v>
                </c:pt>
                <c:pt idx="1856">
                  <c:v>2.5728642940999999</c:v>
                </c:pt>
                <c:pt idx="1857">
                  <c:v>2.5728642940999999</c:v>
                </c:pt>
                <c:pt idx="1858">
                  <c:v>2.5728642940999999</c:v>
                </c:pt>
                <c:pt idx="1859">
                  <c:v>2.5728642940999999</c:v>
                </c:pt>
                <c:pt idx="1860">
                  <c:v>2.5728642940999999</c:v>
                </c:pt>
                <c:pt idx="1861">
                  <c:v>2.5728642940999999</c:v>
                </c:pt>
                <c:pt idx="1862">
                  <c:v>2.5728642940999999</c:v>
                </c:pt>
                <c:pt idx="1863">
                  <c:v>2.5728642940999999</c:v>
                </c:pt>
                <c:pt idx="1864">
                  <c:v>2.5728642940999999</c:v>
                </c:pt>
                <c:pt idx="1865">
                  <c:v>2.5728642940999999</c:v>
                </c:pt>
                <c:pt idx="1866">
                  <c:v>2.5728642940999999</c:v>
                </c:pt>
                <c:pt idx="1867">
                  <c:v>2.5728642940999999</c:v>
                </c:pt>
                <c:pt idx="1868">
                  <c:v>2.5728642940999999</c:v>
                </c:pt>
                <c:pt idx="1869">
                  <c:v>2.5728642940999999</c:v>
                </c:pt>
                <c:pt idx="1870">
                  <c:v>2.5731583357333334</c:v>
                </c:pt>
                <c:pt idx="1871">
                  <c:v>2.5750205994095241</c:v>
                </c:pt>
                <c:pt idx="1872">
                  <c:v>2.5784510851333335</c:v>
                </c:pt>
                <c:pt idx="1873">
                  <c:v>2.5834497929000002</c:v>
                </c:pt>
                <c:pt idx="1874">
                  <c:v>2.5891345978142861</c:v>
                </c:pt>
                <c:pt idx="1875">
                  <c:v>2.5932511806809528</c:v>
                </c:pt>
                <c:pt idx="1876">
                  <c:v>2.5957995415047623</c:v>
                </c:pt>
                <c:pt idx="1877">
                  <c:v>2.5967796802809526</c:v>
                </c:pt>
                <c:pt idx="1878">
                  <c:v>2.5967796802809526</c:v>
                </c:pt>
                <c:pt idx="1879">
                  <c:v>2.5967796802809526</c:v>
                </c:pt>
                <c:pt idx="1880">
                  <c:v>2.5967796802809526</c:v>
                </c:pt>
                <c:pt idx="1881">
                  <c:v>2.5967796802809526</c:v>
                </c:pt>
                <c:pt idx="1882">
                  <c:v>2.5967796802809522</c:v>
                </c:pt>
                <c:pt idx="1883">
                  <c:v>2.5967796802809522</c:v>
                </c:pt>
                <c:pt idx="1884">
                  <c:v>2.5967796802809522</c:v>
                </c:pt>
                <c:pt idx="1885">
                  <c:v>2.5967796802809522</c:v>
                </c:pt>
                <c:pt idx="1886">
                  <c:v>2.5967796802809522</c:v>
                </c:pt>
                <c:pt idx="1887">
                  <c:v>2.5967796802809522</c:v>
                </c:pt>
                <c:pt idx="1888">
                  <c:v>2.5967796802809526</c:v>
                </c:pt>
                <c:pt idx="1889">
                  <c:v>2.5967796802809526</c:v>
                </c:pt>
                <c:pt idx="1890">
                  <c:v>2.5967796802809526</c:v>
                </c:pt>
                <c:pt idx="1891">
                  <c:v>2.5964856386476192</c:v>
                </c:pt>
                <c:pt idx="1892">
                  <c:v>2.5946233749714289</c:v>
                </c:pt>
                <c:pt idx="1893">
                  <c:v>2.591192889247619</c:v>
                </c:pt>
                <c:pt idx="1894">
                  <c:v>2.5850180149428574</c:v>
                </c:pt>
                <c:pt idx="1895">
                  <c:v>2.5765888214476194</c:v>
                </c:pt>
                <c:pt idx="1896">
                  <c:v>2.5681596279523813</c:v>
                </c:pt>
                <c:pt idx="1897">
                  <c:v>2.5597304344523812</c:v>
                </c:pt>
                <c:pt idx="1898">
                  <c:v>2.553947615657143</c:v>
                </c:pt>
                <c:pt idx="1899">
                  <c:v>2.5507131576857143</c:v>
                </c:pt>
                <c:pt idx="1900">
                  <c:v>2.5490469217619047</c:v>
                </c:pt>
                <c:pt idx="1901">
                  <c:v>2.5489489078809524</c:v>
                </c:pt>
                <c:pt idx="1902">
                  <c:v>2.5489489078809524</c:v>
                </c:pt>
                <c:pt idx="1903">
                  <c:v>2.5489489078809524</c:v>
                </c:pt>
                <c:pt idx="1904">
                  <c:v>2.5489489078809524</c:v>
                </c:pt>
                <c:pt idx="1905">
                  <c:v>2.548997914819048</c:v>
                </c:pt>
                <c:pt idx="1906">
                  <c:v>2.5506151438</c:v>
                </c:pt>
                <c:pt idx="1907">
                  <c:v>2.5538005948285716</c:v>
                </c:pt>
                <c:pt idx="1908">
                  <c:v>2.5585542679047619</c:v>
                </c:pt>
                <c:pt idx="1909">
                  <c:v>2.5644841075142857</c:v>
                </c:pt>
                <c:pt idx="1910">
                  <c:v>2.5688457250761902</c:v>
                </c:pt>
                <c:pt idx="1911">
                  <c:v>2.5716391205952376</c:v>
                </c:pt>
                <c:pt idx="1912">
                  <c:v>2.5728642940666666</c:v>
                </c:pt>
                <c:pt idx="1913">
                  <c:v>2.5732073426380953</c:v>
                </c:pt>
                <c:pt idx="1914">
                  <c:v>2.5751186132523807</c:v>
                </c:pt>
                <c:pt idx="1915">
                  <c:v>2.5797742724523811</c:v>
                </c:pt>
                <c:pt idx="1916">
                  <c:v>2.5875663757428566</c:v>
                </c:pt>
                <c:pt idx="1917">
                  <c:v>2.5975147843476192</c:v>
                </c:pt>
                <c:pt idx="1918">
                  <c:v>2.6074631929523808</c:v>
                </c:pt>
                <c:pt idx="1919">
                  <c:v>2.6147652268571426</c:v>
                </c:pt>
                <c:pt idx="1920">
                  <c:v>2.6189308166666669</c:v>
                </c:pt>
                <c:pt idx="1921">
                  <c:v>2.620597052590476</c:v>
                </c:pt>
                <c:pt idx="1922">
                  <c:v>2.6206950664714284</c:v>
                </c:pt>
                <c:pt idx="1923">
                  <c:v>2.6206950664714288</c:v>
                </c:pt>
                <c:pt idx="1924">
                  <c:v>2.6206950664714288</c:v>
                </c:pt>
                <c:pt idx="1925">
                  <c:v>2.621479177490476</c:v>
                </c:pt>
                <c:pt idx="1926">
                  <c:v>2.6237825036190476</c:v>
                </c:pt>
                <c:pt idx="1927">
                  <c:v>2.6260858297523808</c:v>
                </c:pt>
                <c:pt idx="1928">
                  <c:v>2.628389155880952</c:v>
                </c:pt>
                <c:pt idx="1929">
                  <c:v>2.6297613501714285</c:v>
                </c:pt>
                <c:pt idx="1930">
                  <c:v>2.6299573779285712</c:v>
                </c:pt>
                <c:pt idx="1931">
                  <c:v>2.6317216277333331</c:v>
                </c:pt>
                <c:pt idx="1932">
                  <c:v>2.6350540995809517</c:v>
                </c:pt>
                <c:pt idx="1933">
                  <c:v>2.6388766408190469</c:v>
                </c:pt>
                <c:pt idx="1934">
                  <c:v>2.6420130849095238</c:v>
                </c:pt>
                <c:pt idx="1935">
                  <c:v>2.6420130849095238</c:v>
                </c:pt>
                <c:pt idx="1936">
                  <c:v>2.6388766408190478</c:v>
                </c:pt>
                <c:pt idx="1937">
                  <c:v>2.6338289261095236</c:v>
                </c:pt>
                <c:pt idx="1938">
                  <c:v>2.6281931281333337</c:v>
                </c:pt>
                <c:pt idx="1939">
                  <c:v>2.6241255522047622</c:v>
                </c:pt>
                <c:pt idx="1940">
                  <c:v>2.6216261983190479</c:v>
                </c:pt>
                <c:pt idx="1941">
                  <c:v>2.6220672607666664</c:v>
                </c:pt>
                <c:pt idx="1942">
                  <c:v>2.6250076771000002</c:v>
                </c:pt>
                <c:pt idx="1943">
                  <c:v>2.6295163154809522</c:v>
                </c:pt>
                <c:pt idx="1944">
                  <c:v>2.6355931759047619</c:v>
                </c:pt>
                <c:pt idx="1945">
                  <c:v>2.6401998281619043</c:v>
                </c:pt>
                <c:pt idx="1946">
                  <c:v>2.6424541473523808</c:v>
                </c:pt>
                <c:pt idx="1947">
                  <c:v>2.6415720224523804</c:v>
                </c:pt>
                <c:pt idx="1948">
                  <c:v>2.6376514673380949</c:v>
                </c:pt>
                <c:pt idx="1949">
                  <c:v>2.6321626901809525</c:v>
                </c:pt>
                <c:pt idx="1950">
                  <c:v>2.6260368228142856</c:v>
                </c:pt>
                <c:pt idx="1951">
                  <c:v>2.6199109554476188</c:v>
                </c:pt>
                <c:pt idx="1952">
                  <c:v>2.6140301227714282</c:v>
                </c:pt>
                <c:pt idx="1953">
                  <c:v>2.6097175121428569</c:v>
                </c:pt>
                <c:pt idx="1954">
                  <c:v>2.6080512762190473</c:v>
                </c:pt>
                <c:pt idx="1955">
                  <c:v>2.6095214843857142</c:v>
                </c:pt>
                <c:pt idx="1956">
                  <c:v>2.6137360811380952</c:v>
                </c:pt>
                <c:pt idx="1957">
                  <c:v>2.6195188999333334</c:v>
                </c:pt>
                <c:pt idx="1958">
                  <c:v>2.6256447672999998</c:v>
                </c:pt>
                <c:pt idx="1959">
                  <c:v>2.6317706346666663</c:v>
                </c:pt>
                <c:pt idx="1960">
                  <c:v>2.6373574257047614</c:v>
                </c:pt>
                <c:pt idx="1961">
                  <c:v>2.6413759946952378</c:v>
                </c:pt>
                <c:pt idx="1962">
                  <c:v>2.6424541473523808</c:v>
                </c:pt>
                <c:pt idx="1963">
                  <c:v>2.6403958559190479</c:v>
                </c:pt>
                <c:pt idx="1964">
                  <c:v>2.6358872175380954</c:v>
                </c:pt>
                <c:pt idx="1965">
                  <c:v>2.6298103571142857</c:v>
                </c:pt>
                <c:pt idx="1966">
                  <c:v>2.6252037048571433</c:v>
                </c:pt>
                <c:pt idx="1967">
                  <c:v>2.6221652746476192</c:v>
                </c:pt>
                <c:pt idx="1968">
                  <c:v>2.6215281844380951</c:v>
                </c:pt>
                <c:pt idx="1969">
                  <c:v>2.6239295244428571</c:v>
                </c:pt>
                <c:pt idx="1970">
                  <c:v>2.6278990864952383</c:v>
                </c:pt>
                <c:pt idx="1971">
                  <c:v>2.6334368705904763</c:v>
                </c:pt>
                <c:pt idx="1972">
                  <c:v>2.6395627379571427</c:v>
                </c:pt>
                <c:pt idx="1973">
                  <c:v>2.6454435706333332</c:v>
                </c:pt>
                <c:pt idx="1974">
                  <c:v>2.6497561812619046</c:v>
                </c:pt>
                <c:pt idx="1975">
                  <c:v>2.6525005698428568</c:v>
                </c:pt>
                <c:pt idx="1976">
                  <c:v>2.6525495767857143</c:v>
                </c:pt>
                <c:pt idx="1977">
                  <c:v>2.6498541951428569</c:v>
                </c:pt>
                <c:pt idx="1978">
                  <c:v>2.6455905914523807</c:v>
                </c:pt>
                <c:pt idx="1979">
                  <c:v>2.6397587657190473</c:v>
                </c:pt>
                <c:pt idx="1980">
                  <c:v>2.6336328983523809</c:v>
                </c:pt>
                <c:pt idx="1981">
                  <c:v>2.6280461073142853</c:v>
                </c:pt>
                <c:pt idx="1982">
                  <c:v>2.6240275383238094</c:v>
                </c:pt>
                <c:pt idx="1983">
                  <c:v>2.6215771913809527</c:v>
                </c:pt>
                <c:pt idx="1984">
                  <c:v>2.6192738652476191</c:v>
                </c:pt>
                <c:pt idx="1985">
                  <c:v>2.6162844419714286</c:v>
                </c:pt>
                <c:pt idx="1986">
                  <c:v>2.611726796647619</c:v>
                </c:pt>
              </c:numCache>
            </c:numRef>
          </c:xVal>
          <c:yVal>
            <c:numRef>
              <c:f>XY_phase!$D$3:$D$2002</c:f>
              <c:numCache>
                <c:formatCode>General</c:formatCode>
                <c:ptCount val="2000"/>
                <c:pt idx="7">
                  <c:v>-1.570917427547619</c:v>
                </c:pt>
                <c:pt idx="8">
                  <c:v>-1.5838430076904761</c:v>
                </c:pt>
                <c:pt idx="9">
                  <c:v>-1.5967685878333331</c:v>
                </c:pt>
                <c:pt idx="10">
                  <c:v>-1.6096941679761902</c:v>
                </c:pt>
                <c:pt idx="11">
                  <c:v>-1.6220684200571429</c:v>
                </c:pt>
                <c:pt idx="12">
                  <c:v>-1.6335544213714286</c:v>
                </c:pt>
                <c:pt idx="13">
                  <c:v>-1.6450404226857143</c:v>
                </c:pt>
                <c:pt idx="14">
                  <c:v>-1.6565264240000002</c:v>
                </c:pt>
                <c:pt idx="15">
                  <c:v>-1.6680124253142858</c:v>
                </c:pt>
                <c:pt idx="16">
                  <c:v>-1.6793146506095238</c:v>
                </c:pt>
                <c:pt idx="17">
                  <c:v>-1.6896367371238097</c:v>
                </c:pt>
                <c:pt idx="18">
                  <c:v>-1.6989786848619048</c:v>
                </c:pt>
                <c:pt idx="19">
                  <c:v>-1.7080755979000002</c:v>
                </c:pt>
                <c:pt idx="20">
                  <c:v>-1.7174481749714285</c:v>
                </c:pt>
                <c:pt idx="21">
                  <c:v>-1.7278008908190476</c:v>
                </c:pt>
                <c:pt idx="22">
                  <c:v>-1.739133745447619</c:v>
                </c:pt>
                <c:pt idx="23">
                  <c:v>-1.7506197467571427</c:v>
                </c:pt>
                <c:pt idx="24">
                  <c:v>-1.7617381960238094</c:v>
                </c:pt>
                <c:pt idx="25">
                  <c:v>-1.7718765065142856</c:v>
                </c:pt>
                <c:pt idx="26">
                  <c:v>-1.7810346782238093</c:v>
                </c:pt>
                <c:pt idx="27">
                  <c:v>-1.7901315912666664</c:v>
                </c:pt>
                <c:pt idx="28">
                  <c:v>-1.7992285043047618</c:v>
                </c:pt>
                <c:pt idx="29">
                  <c:v>-1.8083254173476189</c:v>
                </c:pt>
                <c:pt idx="30">
                  <c:v>-1.8173917010476188</c:v>
                </c:pt>
                <c:pt idx="31">
                  <c:v>-1.8254778459714285</c:v>
                </c:pt>
                <c:pt idx="32">
                  <c:v>-1.8331351801761899</c:v>
                </c:pt>
                <c:pt idx="33">
                  <c:v>-1.840792514380952</c:v>
                </c:pt>
                <c:pt idx="34">
                  <c:v>-1.8484498485857139</c:v>
                </c:pt>
                <c:pt idx="35">
                  <c:v>-1.8561071827904758</c:v>
                </c:pt>
                <c:pt idx="36">
                  <c:v>-1.8637645169952375</c:v>
                </c:pt>
                <c:pt idx="37">
                  <c:v>-1.8714218511999994</c:v>
                </c:pt>
                <c:pt idx="38">
                  <c:v>-1.8792935907666664</c:v>
                </c:pt>
                <c:pt idx="39">
                  <c:v>-1.8881454691095232</c:v>
                </c:pt>
                <c:pt idx="40">
                  <c:v>-1.8972423821523807</c:v>
                </c:pt>
                <c:pt idx="41">
                  <c:v>-1.9063392951904756</c:v>
                </c:pt>
                <c:pt idx="42">
                  <c:v>-1.9151299148619043</c:v>
                </c:pt>
                <c:pt idx="43">
                  <c:v>-1.9229403957523805</c:v>
                </c:pt>
                <c:pt idx="44">
                  <c:v>-1.9305977299619048</c:v>
                </c:pt>
                <c:pt idx="45">
                  <c:v>-1.9382550641714282</c:v>
                </c:pt>
                <c:pt idx="46">
                  <c:v>-1.9459123983809523</c:v>
                </c:pt>
                <c:pt idx="47">
                  <c:v>-1.9535697325904762</c:v>
                </c:pt>
                <c:pt idx="48">
                  <c:v>-1.9603081866904764</c:v>
                </c:pt>
                <c:pt idx="49">
                  <c:v>-1.9660665020142858</c:v>
                </c:pt>
                <c:pt idx="50">
                  <c:v>-1.9713347479476193</c:v>
                </c:pt>
                <c:pt idx="51">
                  <c:v>-1.9766336232238091</c:v>
                </c:pt>
                <c:pt idx="52">
                  <c:v>-1.98291263727619</c:v>
                </c:pt>
                <c:pt idx="53">
                  <c:v>-1.9901717901095235</c:v>
                </c:pt>
                <c:pt idx="54">
                  <c:v>-1.9984110817190472</c:v>
                </c:pt>
                <c:pt idx="55">
                  <c:v>-2.0076305121095239</c:v>
                </c:pt>
                <c:pt idx="56">
                  <c:v>-2.0178300812761902</c:v>
                </c:pt>
                <c:pt idx="57">
                  <c:v>-2.0290097892238093</c:v>
                </c:pt>
                <c:pt idx="58">
                  <c:v>-2.0404957905380949</c:v>
                </c:pt>
                <c:pt idx="59">
                  <c:v>-2.051767386490476</c:v>
                </c:pt>
                <c:pt idx="60">
                  <c:v>-2.0620588436666663</c:v>
                </c:pt>
                <c:pt idx="61">
                  <c:v>-2.0713701620619043</c:v>
                </c:pt>
                <c:pt idx="62">
                  <c:v>-2.0812328085238092</c:v>
                </c:pt>
                <c:pt idx="63">
                  <c:v>-2.0923818871333331</c:v>
                </c:pt>
                <c:pt idx="64">
                  <c:v>-2.1054912432999995</c:v>
                </c:pt>
                <c:pt idx="65">
                  <c:v>-2.1205608770238098</c:v>
                </c:pt>
                <c:pt idx="66">
                  <c:v>-2.1350179240095239</c:v>
                </c:pt>
                <c:pt idx="67">
                  <c:v>-2.1484948322190478</c:v>
                </c:pt>
                <c:pt idx="68">
                  <c:v>-2.1609916016476185</c:v>
                </c:pt>
                <c:pt idx="69">
                  <c:v>-2.1725082323000002</c:v>
                </c:pt>
                <c:pt idx="70">
                  <c:v>-2.184943743057143</c:v>
                </c:pt>
                <c:pt idx="71">
                  <c:v>-2.1978693231999999</c:v>
                </c:pt>
                <c:pt idx="72">
                  <c:v>-2.2107949033428573</c:v>
                </c:pt>
                <c:pt idx="73">
                  <c:v>-2.2236592248142859</c:v>
                </c:pt>
                <c:pt idx="74">
                  <c:v>-2.2355434075047618</c:v>
                </c:pt>
                <c:pt idx="75">
                  <c:v>-2.2464474514190478</c:v>
                </c:pt>
                <c:pt idx="76">
                  <c:v>-2.2563713565523811</c:v>
                </c:pt>
                <c:pt idx="77">
                  <c:v>-2.2651619762238093</c:v>
                </c:pt>
                <c:pt idx="78">
                  <c:v>-2.271992318338095</c:v>
                </c:pt>
                <c:pt idx="79">
                  <c:v>-2.2775362283047622</c:v>
                </c:pt>
                <c:pt idx="80">
                  <c:v>-2.2820999994952382</c:v>
                </c:pt>
                <c:pt idx="81">
                  <c:v>-2.2864187359904764</c:v>
                </c:pt>
                <c:pt idx="82">
                  <c:v>-2.2926977500428571</c:v>
                </c:pt>
                <c:pt idx="83">
                  <c:v>-2.2994055748095241</c:v>
                </c:pt>
                <c:pt idx="84">
                  <c:v>-2.3061133995761902</c:v>
                </c:pt>
                <c:pt idx="85">
                  <c:v>-2.3121473789333331</c:v>
                </c:pt>
                <c:pt idx="86">
                  <c:v>-2.316221080733333</c:v>
                </c:pt>
                <c:pt idx="87">
                  <c:v>-2.3209073692714282</c:v>
                </c:pt>
                <c:pt idx="88">
                  <c:v>-2.3265737965857136</c:v>
                </c:pt>
                <c:pt idx="89">
                  <c:v>-2.3332203626809522</c:v>
                </c:pt>
                <c:pt idx="90">
                  <c:v>-2.3408470675523807</c:v>
                </c:pt>
                <c:pt idx="91">
                  <c:v>-2.3475548923190472</c:v>
                </c:pt>
                <c:pt idx="92">
                  <c:v>-2.3532825783095239</c:v>
                </c:pt>
                <c:pt idx="93">
                  <c:v>-2.3580301255190479</c:v>
                </c:pt>
                <c:pt idx="94">
                  <c:v>-2.3618587926238099</c:v>
                </c:pt>
                <c:pt idx="95">
                  <c:v>-2.3656874597285715</c:v>
                </c:pt>
                <c:pt idx="96">
                  <c:v>-2.3695161268333336</c:v>
                </c:pt>
                <c:pt idx="97">
                  <c:v>-2.3745699674095242</c:v>
                </c:pt>
                <c:pt idx="98">
                  <c:v>-2.3817372322285713</c:v>
                </c:pt>
                <c:pt idx="99">
                  <c:v>-2.3918449133809525</c:v>
                </c:pt>
                <c:pt idx="100">
                  <c:v>-2.4048930108714281</c:v>
                </c:pt>
                <c:pt idx="101">
                  <c:v>-2.4187681004571426</c:v>
                </c:pt>
                <c:pt idx="102">
                  <c:v>-2.4319080859571427</c:v>
                </c:pt>
                <c:pt idx="103">
                  <c:v>-2.4421076551238095</c:v>
                </c:pt>
                <c:pt idx="104">
                  <c:v>-2.4493668079523809</c:v>
                </c:pt>
                <c:pt idx="105">
                  <c:v>-2.4544819072047614</c:v>
                </c:pt>
                <c:pt idx="106">
                  <c:v>-2.4583105743095235</c:v>
                </c:pt>
                <c:pt idx="107">
                  <c:v>-2.4621392414142855</c:v>
                </c:pt>
                <c:pt idx="108">
                  <c:v>-2.4659679085190476</c:v>
                </c:pt>
                <c:pt idx="109">
                  <c:v>-2.4697965756238096</c:v>
                </c:pt>
                <c:pt idx="110">
                  <c:v>-2.4736252427285712</c:v>
                </c:pt>
                <c:pt idx="111">
                  <c:v>-2.4774539098333332</c:v>
                </c:pt>
                <c:pt idx="112">
                  <c:v>-2.4812825769380953</c:v>
                </c:pt>
                <c:pt idx="113">
                  <c:v>-2.4851112440428573</c:v>
                </c:pt>
                <c:pt idx="114">
                  <c:v>-2.4889399111476189</c:v>
                </c:pt>
                <c:pt idx="115">
                  <c:v>-2.4927685782523814</c:v>
                </c:pt>
                <c:pt idx="116">
                  <c:v>-2.496689133366667</c:v>
                </c:pt>
                <c:pt idx="117">
                  <c:v>-2.5015898272571429</c:v>
                </c:pt>
                <c:pt idx="118">
                  <c:v>-2.5062454864571428</c:v>
                </c:pt>
                <c:pt idx="119">
                  <c:v>-2.5099210068761901</c:v>
                </c:pt>
                <c:pt idx="120">
                  <c:v>-2.5124326125000001</c:v>
                </c:pt>
                <c:pt idx="121">
                  <c:v>-2.5129839405666665</c:v>
                </c:pt>
                <c:pt idx="122">
                  <c:v>-2.5136884153142853</c:v>
                </c:pt>
                <c:pt idx="123">
                  <c:v>-2.5153730288428569</c:v>
                </c:pt>
                <c:pt idx="124">
                  <c:v>-2.5180377811476191</c:v>
                </c:pt>
                <c:pt idx="125">
                  <c:v>-2.5216826722333336</c:v>
                </c:pt>
                <c:pt idx="126">
                  <c:v>-2.5255113393380957</c:v>
                </c:pt>
                <c:pt idx="127">
                  <c:v>-2.5293400064428573</c:v>
                </c:pt>
                <c:pt idx="128">
                  <c:v>-2.5331686735476193</c:v>
                </c:pt>
                <c:pt idx="129">
                  <c:v>-2.5369973406523814</c:v>
                </c:pt>
                <c:pt idx="130">
                  <c:v>-2.5408260077571434</c:v>
                </c:pt>
                <c:pt idx="131">
                  <c:v>-2.544654674861905</c:v>
                </c:pt>
                <c:pt idx="132">
                  <c:v>-2.548483341966667</c:v>
                </c:pt>
                <c:pt idx="133">
                  <c:v>-2.5523120090714291</c:v>
                </c:pt>
                <c:pt idx="134">
                  <c:v>-2.5561406761761907</c:v>
                </c:pt>
                <c:pt idx="135">
                  <c:v>-2.5599693432809523</c:v>
                </c:pt>
                <c:pt idx="136">
                  <c:v>-2.5643493384476193</c:v>
                </c:pt>
                <c:pt idx="137">
                  <c:v>-2.5696175843809526</c:v>
                </c:pt>
                <c:pt idx="138">
                  <c:v>-2.5748858303190483</c:v>
                </c:pt>
                <c:pt idx="139">
                  <c:v>-2.5801540762523816</c:v>
                </c:pt>
                <c:pt idx="140">
                  <c:v>-2.5854223221904764</c:v>
                </c:pt>
                <c:pt idx="141">
                  <c:v>-2.5908743441428572</c:v>
                </c:pt>
                <c:pt idx="142">
                  <c:v>-2.5973065048761903</c:v>
                </c:pt>
                <c:pt idx="143">
                  <c:v>-2.6047188043857141</c:v>
                </c:pt>
                <c:pt idx="144">
                  <c:v>-2.6123761385904762</c:v>
                </c:pt>
                <c:pt idx="145">
                  <c:v>-2.6200334727952379</c:v>
                </c:pt>
                <c:pt idx="146">
                  <c:v>-2.6276908069999996</c:v>
                </c:pt>
                <c:pt idx="147">
                  <c:v>-2.6353481412047617</c:v>
                </c:pt>
                <c:pt idx="148">
                  <c:v>-2.6421784833142854</c:v>
                </c:pt>
                <c:pt idx="149">
                  <c:v>-2.6480286866476184</c:v>
                </c:pt>
                <c:pt idx="150">
                  <c:v>-2.6528987512</c:v>
                </c:pt>
                <c:pt idx="151">
                  <c:v>-2.6567886769761904</c:v>
                </c:pt>
                <c:pt idx="152">
                  <c:v>-2.6624551042904763</c:v>
                </c:pt>
                <c:pt idx="153">
                  <c:v>-2.6700818091619047</c:v>
                </c:pt>
                <c:pt idx="154">
                  <c:v>-2.6796687915904762</c:v>
                </c:pt>
                <c:pt idx="155">
                  <c:v>-2.6911241635619043</c:v>
                </c:pt>
                <c:pt idx="156">
                  <c:v>-2.7015993967571426</c:v>
                </c:pt>
                <c:pt idx="157">
                  <c:v>-2.7105431631095236</c:v>
                </c:pt>
                <c:pt idx="158">
                  <c:v>-2.717526651909524</c:v>
                </c:pt>
                <c:pt idx="159">
                  <c:v>-2.7227948978428569</c:v>
                </c:pt>
                <c:pt idx="160">
                  <c:v>-2.7280631437809517</c:v>
                </c:pt>
                <c:pt idx="161">
                  <c:v>-2.7333313897142855</c:v>
                </c:pt>
                <c:pt idx="162">
                  <c:v>-2.7385996356523807</c:v>
                </c:pt>
                <c:pt idx="163">
                  <c:v>-2.7434390708714282</c:v>
                </c:pt>
                <c:pt idx="164">
                  <c:v>-2.7463182285380956</c:v>
                </c:pt>
                <c:pt idx="165">
                  <c:v>-2.747972212728572</c:v>
                </c:pt>
                <c:pt idx="166">
                  <c:v>-2.7486460581380956</c:v>
                </c:pt>
                <c:pt idx="167">
                  <c:v>-2.7489523515095242</c:v>
                </c:pt>
                <c:pt idx="168">
                  <c:v>-2.7502387836571436</c:v>
                </c:pt>
                <c:pt idx="169">
                  <c:v>-2.7533323466809527</c:v>
                </c:pt>
                <c:pt idx="170">
                  <c:v>-2.7583861872571429</c:v>
                </c:pt>
                <c:pt idx="171">
                  <c:v>-2.7650021240142859</c:v>
                </c:pt>
                <c:pt idx="172">
                  <c:v>-2.7725981995476188</c:v>
                </c:pt>
                <c:pt idx="173">
                  <c:v>-2.778417773542857</c:v>
                </c:pt>
                <c:pt idx="174">
                  <c:v>-2.7822770699809518</c:v>
                </c:pt>
                <c:pt idx="175">
                  <c:v>-2.784176088861904</c:v>
                </c:pt>
                <c:pt idx="176">
                  <c:v>-2.7842067181999997</c:v>
                </c:pt>
                <c:pt idx="177">
                  <c:v>-2.7852174863142856</c:v>
                </c:pt>
                <c:pt idx="178">
                  <c:v>-2.7872083932095233</c:v>
                </c:pt>
                <c:pt idx="179">
                  <c:v>-2.7901794388809518</c:v>
                </c:pt>
                <c:pt idx="180">
                  <c:v>-2.7938855886380951</c:v>
                </c:pt>
                <c:pt idx="181">
                  <c:v>-2.7966115996142853</c:v>
                </c:pt>
                <c:pt idx="182">
                  <c:v>-2.7983574718142856</c:v>
                </c:pt>
                <c:pt idx="183">
                  <c:v>-2.7991232052333328</c:v>
                </c:pt>
                <c:pt idx="184">
                  <c:v>-2.7993376105904759</c:v>
                </c:pt>
                <c:pt idx="185">
                  <c:v>-2.8005321547238089</c:v>
                </c:pt>
                <c:pt idx="186">
                  <c:v>-2.8027068376380946</c:v>
                </c:pt>
                <c:pt idx="187">
                  <c:v>-2.8066273927571421</c:v>
                </c:pt>
                <c:pt idx="188">
                  <c:v>-2.8118956386904754</c:v>
                </c:pt>
                <c:pt idx="189">
                  <c:v>-2.8171638846285707</c:v>
                </c:pt>
                <c:pt idx="190">
                  <c:v>-2.822432130561904</c:v>
                </c:pt>
                <c:pt idx="191">
                  <c:v>-2.8251275122047614</c:v>
                </c:pt>
                <c:pt idx="192">
                  <c:v>-2.8252806588904757</c:v>
                </c:pt>
                <c:pt idx="193">
                  <c:v>-2.8234735280190471</c:v>
                </c:pt>
                <c:pt idx="194">
                  <c:v>-2.8197061195904758</c:v>
                </c:pt>
                <c:pt idx="195">
                  <c:v>-2.8168269619285713</c:v>
                </c:pt>
                <c:pt idx="196">
                  <c:v>-2.8149279430476191</c:v>
                </c:pt>
                <c:pt idx="197">
                  <c:v>-2.8140090629428571</c:v>
                </c:pt>
                <c:pt idx="198">
                  <c:v>-2.8140090629428576</c:v>
                </c:pt>
                <c:pt idx="199">
                  <c:v>-2.8140090629428576</c:v>
                </c:pt>
                <c:pt idx="200">
                  <c:v>-2.8140090629428571</c:v>
                </c:pt>
                <c:pt idx="201">
                  <c:v>-2.8140090629428571</c:v>
                </c:pt>
                <c:pt idx="202">
                  <c:v>-2.8141622096285714</c:v>
                </c:pt>
                <c:pt idx="203">
                  <c:v>-2.8152954950904765</c:v>
                </c:pt>
                <c:pt idx="204">
                  <c:v>-2.8174089193333338</c:v>
                </c:pt>
                <c:pt idx="205">
                  <c:v>-2.820502482352381</c:v>
                </c:pt>
                <c:pt idx="206">
                  <c:v>-2.8240861147619052</c:v>
                </c:pt>
                <c:pt idx="207">
                  <c:v>-2.8266896083952386</c:v>
                </c:pt>
                <c:pt idx="208">
                  <c:v>-2.8275472298238098</c:v>
                </c:pt>
                <c:pt idx="209">
                  <c:v>-2.8264445737000004</c:v>
                </c:pt>
                <c:pt idx="210">
                  <c:v>-2.8243924081285718</c:v>
                </c:pt>
                <c:pt idx="211">
                  <c:v>-2.8233203813380952</c:v>
                </c:pt>
                <c:pt idx="212">
                  <c:v>-2.8258013576190479</c:v>
                </c:pt>
                <c:pt idx="213">
                  <c:v>-2.8322028890190478</c:v>
                </c:pt>
                <c:pt idx="214">
                  <c:v>-2.8412385433857144</c:v>
                </c:pt>
                <c:pt idx="215">
                  <c:v>-2.8512543365285712</c:v>
                </c:pt>
                <c:pt idx="216">
                  <c:v>-2.859401740128571</c:v>
                </c:pt>
                <c:pt idx="217">
                  <c:v>-2.8655888661666662</c:v>
                </c:pt>
                <c:pt idx="218">
                  <c:v>-2.8703364133761902</c:v>
                </c:pt>
                <c:pt idx="219">
                  <c:v>-2.8741650804809522</c:v>
                </c:pt>
                <c:pt idx="220">
                  <c:v>-2.8779937475857138</c:v>
                </c:pt>
                <c:pt idx="221">
                  <c:v>-2.8818224146904758</c:v>
                </c:pt>
                <c:pt idx="222">
                  <c:v>-2.8856510817952374</c:v>
                </c:pt>
                <c:pt idx="223">
                  <c:v>-2.8893266022142852</c:v>
                </c:pt>
                <c:pt idx="224">
                  <c:v>-2.8920219838571426</c:v>
                </c:pt>
                <c:pt idx="225">
                  <c:v>-2.8937372267190473</c:v>
                </c:pt>
                <c:pt idx="226">
                  <c:v>-2.8937678560571425</c:v>
                </c:pt>
                <c:pt idx="227">
                  <c:v>-2.8923282772285708</c:v>
                </c:pt>
                <c:pt idx="228">
                  <c:v>-2.890888698395238</c:v>
                </c:pt>
                <c:pt idx="229">
                  <c:v>-2.8894491195666667</c:v>
                </c:pt>
                <c:pt idx="230">
                  <c:v>-2.8896022662476191</c:v>
                </c:pt>
                <c:pt idx="231">
                  <c:v>-2.89070492237619</c:v>
                </c:pt>
                <c:pt idx="232">
                  <c:v>-2.8908274397238092</c:v>
                </c:pt>
                <c:pt idx="233">
                  <c:v>-2.889969818295238</c:v>
                </c:pt>
                <c:pt idx="234">
                  <c:v>-2.8872438073142854</c:v>
                </c:pt>
                <c:pt idx="235">
                  <c:v>-2.8838439509238092</c:v>
                </c:pt>
                <c:pt idx="236">
                  <c:v>-2.8814242333142857</c:v>
                </c:pt>
                <c:pt idx="237">
                  <c:v>-2.879984654480952</c:v>
                </c:pt>
                <c:pt idx="238">
                  <c:v>-2.8795252144285715</c:v>
                </c:pt>
                <c:pt idx="239">
                  <c:v>-2.8795252144285715</c:v>
                </c:pt>
                <c:pt idx="240">
                  <c:v>-2.8795252144285715</c:v>
                </c:pt>
                <c:pt idx="241">
                  <c:v>-2.8795252144285715</c:v>
                </c:pt>
                <c:pt idx="242">
                  <c:v>-2.879525214428571</c:v>
                </c:pt>
                <c:pt idx="243">
                  <c:v>-2.879525214428571</c:v>
                </c:pt>
                <c:pt idx="244">
                  <c:v>-2.879525214428571</c:v>
                </c:pt>
                <c:pt idx="245">
                  <c:v>-2.879525214428571</c:v>
                </c:pt>
                <c:pt idx="246">
                  <c:v>-2.879525214428571</c:v>
                </c:pt>
                <c:pt idx="247">
                  <c:v>-2.8802296891761903</c:v>
                </c:pt>
                <c:pt idx="248">
                  <c:v>-2.8819143026999994</c:v>
                </c:pt>
                <c:pt idx="249">
                  <c:v>-2.8845790550047616</c:v>
                </c:pt>
                <c:pt idx="250">
                  <c:v>-2.8882239460857142</c:v>
                </c:pt>
                <c:pt idx="251">
                  <c:v>-2.891256250433333</c:v>
                </c:pt>
                <c:pt idx="252">
                  <c:v>-2.8933084159999995</c:v>
                </c:pt>
                <c:pt idx="253">
                  <c:v>-2.8943804427904758</c:v>
                </c:pt>
                <c:pt idx="254">
                  <c:v>-2.8944723307999998</c:v>
                </c:pt>
                <c:pt idx="255">
                  <c:v>-2.8944723307999998</c:v>
                </c:pt>
                <c:pt idx="256">
                  <c:v>-2.8944723307999998</c:v>
                </c:pt>
                <c:pt idx="257">
                  <c:v>-2.8944723307999998</c:v>
                </c:pt>
                <c:pt idx="258">
                  <c:v>-2.8944723307999998</c:v>
                </c:pt>
                <c:pt idx="259">
                  <c:v>-2.8944723307999998</c:v>
                </c:pt>
                <c:pt idx="260">
                  <c:v>-2.8944723307999998</c:v>
                </c:pt>
                <c:pt idx="261">
                  <c:v>-2.8944723307999998</c:v>
                </c:pt>
                <c:pt idx="262">
                  <c:v>-2.8944723307999998</c:v>
                </c:pt>
                <c:pt idx="263">
                  <c:v>-2.8944723307999998</c:v>
                </c:pt>
                <c:pt idx="264">
                  <c:v>-2.8944723307999998</c:v>
                </c:pt>
                <c:pt idx="265">
                  <c:v>-2.8938291147285713</c:v>
                </c:pt>
                <c:pt idx="266">
                  <c:v>-2.8922057598761901</c:v>
                </c:pt>
                <c:pt idx="267">
                  <c:v>-2.8896022662476191</c:v>
                </c:pt>
                <c:pt idx="268">
                  <c:v>-2.8860186338380949</c:v>
                </c:pt>
                <c:pt idx="269">
                  <c:v>-2.8829250708190477</c:v>
                </c:pt>
                <c:pt idx="270">
                  <c:v>-2.8808116465761904</c:v>
                </c:pt>
                <c:pt idx="271">
                  <c:v>-2.8796783611142858</c:v>
                </c:pt>
                <c:pt idx="272">
                  <c:v>-2.8795252144285715</c:v>
                </c:pt>
                <c:pt idx="273">
                  <c:v>-2.8786982223333331</c:v>
                </c:pt>
                <c:pt idx="274">
                  <c:v>-2.8768910914619044</c:v>
                </c:pt>
                <c:pt idx="275">
                  <c:v>-2.8741038218095234</c:v>
                </c:pt>
                <c:pt idx="276">
                  <c:v>-2.8703364133809521</c:v>
                </c:pt>
                <c:pt idx="277">
                  <c:v>-2.867426626380952</c:v>
                </c:pt>
                <c:pt idx="278">
                  <c:v>-2.8654969781619046</c:v>
                </c:pt>
                <c:pt idx="279">
                  <c:v>-2.8645474687190475</c:v>
                </c:pt>
                <c:pt idx="280">
                  <c:v>-2.8645474687190475</c:v>
                </c:pt>
                <c:pt idx="281">
                  <c:v>-2.8645474687190475</c:v>
                </c:pt>
                <c:pt idx="282">
                  <c:v>-2.8645474687190475</c:v>
                </c:pt>
                <c:pt idx="283">
                  <c:v>-2.8645474687190475</c:v>
                </c:pt>
                <c:pt idx="284">
                  <c:v>-2.8644249513714284</c:v>
                </c:pt>
                <c:pt idx="285">
                  <c:v>-2.8633222952476185</c:v>
                </c:pt>
                <c:pt idx="286">
                  <c:v>-2.8618827164142853</c:v>
                </c:pt>
                <c:pt idx="287">
                  <c:v>-2.860443137585714</c:v>
                </c:pt>
                <c:pt idx="288">
                  <c:v>-2.8594323694666661</c:v>
                </c:pt>
                <c:pt idx="289">
                  <c:v>-2.8603818789095237</c:v>
                </c:pt>
                <c:pt idx="290">
                  <c:v>-2.8618214577380945</c:v>
                </c:pt>
                <c:pt idx="291">
                  <c:v>-2.8632610365714282</c:v>
                </c:pt>
                <c:pt idx="292">
                  <c:v>-2.8640880286666661</c:v>
                </c:pt>
                <c:pt idx="293">
                  <c:v>-2.8629547432047615</c:v>
                </c:pt>
                <c:pt idx="294">
                  <c:v>-2.8615151643761902</c:v>
                </c:pt>
                <c:pt idx="295">
                  <c:v>-2.860075585542857</c:v>
                </c:pt>
                <c:pt idx="296">
                  <c:v>-2.8590341880904764</c:v>
                </c:pt>
                <c:pt idx="297">
                  <c:v>-2.8589729294142856</c:v>
                </c:pt>
                <c:pt idx="298">
                  <c:v>-2.8580540493095237</c:v>
                </c:pt>
                <c:pt idx="299">
                  <c:v>-2.8561550304238099</c:v>
                </c:pt>
                <c:pt idx="300">
                  <c:v>-2.8527858033714288</c:v>
                </c:pt>
                <c:pt idx="301">
                  <c:v>-2.8474869281000004</c:v>
                </c:pt>
                <c:pt idx="302">
                  <c:v>-2.8412079140476192</c:v>
                </c:pt>
                <c:pt idx="303">
                  <c:v>-2.8339487612190473</c:v>
                </c:pt>
                <c:pt idx="304">
                  <c:v>-2.8262914270095236</c:v>
                </c:pt>
                <c:pt idx="305">
                  <c:v>-2.8187566101476187</c:v>
                </c:pt>
                <c:pt idx="306">
                  <c:v>-2.8122019320619045</c:v>
                </c:pt>
                <c:pt idx="307">
                  <c:v>-2.8066273927571426</c:v>
                </c:pt>
                <c:pt idx="308">
                  <c:v>-2.802706837638095</c:v>
                </c:pt>
                <c:pt idx="309">
                  <c:v>-2.8003177493666662</c:v>
                </c:pt>
                <c:pt idx="310">
                  <c:v>-2.7979286610952379</c:v>
                </c:pt>
                <c:pt idx="311">
                  <c:v>-2.7955395728238095</c:v>
                </c:pt>
                <c:pt idx="312">
                  <c:v>-2.7923847511285711</c:v>
                </c:pt>
                <c:pt idx="313">
                  <c:v>-2.7888623773904762</c:v>
                </c:pt>
                <c:pt idx="314">
                  <c:v>-2.786320142433333</c:v>
                </c:pt>
                <c:pt idx="315">
                  <c:v>-2.7847580462523807</c:v>
                </c:pt>
                <c:pt idx="316">
                  <c:v>-2.783318467423809</c:v>
                </c:pt>
                <c:pt idx="317">
                  <c:v>-2.7814807072142855</c:v>
                </c:pt>
                <c:pt idx="318">
                  <c:v>-2.7786628082285714</c:v>
                </c:pt>
                <c:pt idx="319">
                  <c:v>-2.7748647704619049</c:v>
                </c:pt>
                <c:pt idx="320">
                  <c:v>-2.7710361033571425</c:v>
                </c:pt>
                <c:pt idx="321">
                  <c:v>-2.7676975056428565</c:v>
                </c:pt>
                <c:pt idx="322">
                  <c:v>-2.7653390467047618</c:v>
                </c:pt>
                <c:pt idx="323">
                  <c:v>-2.7639607265476189</c:v>
                </c:pt>
                <c:pt idx="324">
                  <c:v>-2.7635625451666663</c:v>
                </c:pt>
                <c:pt idx="325">
                  <c:v>-2.7635625451666663</c:v>
                </c:pt>
                <c:pt idx="326">
                  <c:v>-2.7635625451666663</c:v>
                </c:pt>
                <c:pt idx="327">
                  <c:v>-2.763409398485714</c:v>
                </c:pt>
                <c:pt idx="328">
                  <c:v>-2.7622761130238089</c:v>
                </c:pt>
                <c:pt idx="329">
                  <c:v>-2.7594888433761899</c:v>
                </c:pt>
                <c:pt idx="330">
                  <c:v>-2.754741296166666</c:v>
                </c:pt>
                <c:pt idx="331">
                  <c:v>-2.7480334713999994</c:v>
                </c:pt>
                <c:pt idx="332">
                  <c:v>-2.7393653690761903</c:v>
                </c:pt>
                <c:pt idx="333">
                  <c:v>-2.7295027226142854</c:v>
                </c:pt>
                <c:pt idx="334">
                  <c:v>-2.7186599373761902</c:v>
                </c:pt>
                <c:pt idx="335">
                  <c:v>-2.7075108587714283</c:v>
                </c:pt>
                <c:pt idx="336">
                  <c:v>-2.6973419189428562</c:v>
                </c:pt>
                <c:pt idx="337">
                  <c:v>-2.6890107393238085</c:v>
                </c:pt>
                <c:pt idx="338">
                  <c:v>-2.6826398372619042</c:v>
                </c:pt>
                <c:pt idx="339">
                  <c:v>-2.677371591323809</c:v>
                </c:pt>
                <c:pt idx="340">
                  <c:v>-2.6721033453904757</c:v>
                </c:pt>
                <c:pt idx="341">
                  <c:v>-2.6658855900142853</c:v>
                </c:pt>
                <c:pt idx="342">
                  <c:v>-2.6586876958619046</c:v>
                </c:pt>
                <c:pt idx="343">
                  <c:v>-2.6510303616571429</c:v>
                </c:pt>
                <c:pt idx="344">
                  <c:v>-2.6433730274523808</c:v>
                </c:pt>
                <c:pt idx="345">
                  <c:v>-2.6357156932476196</c:v>
                </c:pt>
                <c:pt idx="346">
                  <c:v>-2.6280583590428575</c:v>
                </c:pt>
                <c:pt idx="347">
                  <c:v>-2.6204010248380958</c:v>
                </c:pt>
                <c:pt idx="348">
                  <c:v>-2.612896837314286</c:v>
                </c:pt>
                <c:pt idx="349">
                  <c:v>-2.606372788571429</c:v>
                </c:pt>
                <c:pt idx="350">
                  <c:v>-2.6008288786047618</c:v>
                </c:pt>
                <c:pt idx="351">
                  <c:v>-2.5962651074190477</c:v>
                </c:pt>
                <c:pt idx="352">
                  <c:v>-2.592681475009524</c:v>
                </c:pt>
                <c:pt idx="353">
                  <c:v>-2.5900779813809525</c:v>
                </c:pt>
                <c:pt idx="354">
                  <c:v>-2.5884546265333332</c:v>
                </c:pt>
                <c:pt idx="355">
                  <c:v>-2.5870150477000005</c:v>
                </c:pt>
                <c:pt idx="356">
                  <c:v>-2.5849016234571431</c:v>
                </c:pt>
                <c:pt idx="357">
                  <c:v>-2.5808279216571428</c:v>
                </c:pt>
                <c:pt idx="358">
                  <c:v>-2.5747939422999999</c:v>
                </c:pt>
                <c:pt idx="359">
                  <c:v>-2.5676879361571427</c:v>
                </c:pt>
                <c:pt idx="360">
                  <c:v>-2.5604594126666664</c:v>
                </c:pt>
                <c:pt idx="361">
                  <c:v>-2.5542110279523809</c:v>
                </c:pt>
                <c:pt idx="362">
                  <c:v>-2.5489427820190476</c:v>
                </c:pt>
                <c:pt idx="363">
                  <c:v>-2.544654674861905</c:v>
                </c:pt>
                <c:pt idx="364">
                  <c:v>-2.5408260077571425</c:v>
                </c:pt>
                <c:pt idx="365">
                  <c:v>-2.5369973406523809</c:v>
                </c:pt>
                <c:pt idx="366">
                  <c:v>-2.5331686735476189</c:v>
                </c:pt>
                <c:pt idx="367">
                  <c:v>-2.5293400064428573</c:v>
                </c:pt>
                <c:pt idx="368">
                  <c:v>-2.5255113393380952</c:v>
                </c:pt>
                <c:pt idx="369">
                  <c:v>-2.5216826722333336</c:v>
                </c:pt>
                <c:pt idx="370">
                  <c:v>-2.5178540051285716</c:v>
                </c:pt>
                <c:pt idx="371">
                  <c:v>-2.5140253380238096</c:v>
                </c:pt>
                <c:pt idx="372">
                  <c:v>-2.5101966709190475</c:v>
                </c:pt>
                <c:pt idx="373">
                  <c:v>-2.5063680038142855</c:v>
                </c:pt>
                <c:pt idx="374">
                  <c:v>-2.5022636726761904</c:v>
                </c:pt>
                <c:pt idx="375">
                  <c:v>-2.4971792027571427</c:v>
                </c:pt>
                <c:pt idx="376">
                  <c:v>-2.4919109568238094</c:v>
                </c:pt>
                <c:pt idx="377">
                  <c:v>-2.4866427108857145</c:v>
                </c:pt>
                <c:pt idx="378">
                  <c:v>-2.4817420169952382</c:v>
                </c:pt>
                <c:pt idx="379">
                  <c:v>-2.4778214618809522</c:v>
                </c:pt>
                <c:pt idx="380">
                  <c:v>-2.4739927947761906</c:v>
                </c:pt>
                <c:pt idx="381">
                  <c:v>-2.4701641276714286</c:v>
                </c:pt>
                <c:pt idx="382">
                  <c:v>-2.4663354605666665</c:v>
                </c:pt>
                <c:pt idx="383">
                  <c:v>-2.4625067934619045</c:v>
                </c:pt>
                <c:pt idx="384">
                  <c:v>-2.4586781263571433</c:v>
                </c:pt>
                <c:pt idx="385">
                  <c:v>-2.4548494592523813</c:v>
                </c:pt>
                <c:pt idx="386">
                  <c:v>-2.4504694640857148</c:v>
                </c:pt>
                <c:pt idx="387">
                  <c:v>-2.4451093301380955</c:v>
                </c:pt>
                <c:pt idx="388">
                  <c:v>-2.438769057409524</c:v>
                </c:pt>
                <c:pt idx="389">
                  <c:v>-2.4314486459047622</c:v>
                </c:pt>
                <c:pt idx="390">
                  <c:v>-2.4237913116952385</c:v>
                </c:pt>
                <c:pt idx="391">
                  <c:v>-2.4161339774857149</c:v>
                </c:pt>
                <c:pt idx="392">
                  <c:v>-2.4084766432761908</c:v>
                </c:pt>
                <c:pt idx="393">
                  <c:v>-2.4008193090666667</c:v>
                </c:pt>
                <c:pt idx="394">
                  <c:v>-2.3924268707714291</c:v>
                </c:pt>
                <c:pt idx="395">
                  <c:v>-2.3833299577333338</c:v>
                </c:pt>
                <c:pt idx="396">
                  <c:v>-2.3742330446952375</c:v>
                </c:pt>
                <c:pt idx="397">
                  <c:v>-2.3651361316571426</c:v>
                </c:pt>
                <c:pt idx="398">
                  <c:v>-2.3568662107142853</c:v>
                </c:pt>
                <c:pt idx="399">
                  <c:v>-2.3492088765047616</c:v>
                </c:pt>
                <c:pt idx="400">
                  <c:v>-2.3415515422952375</c:v>
                </c:pt>
                <c:pt idx="401">
                  <c:v>-2.3338942080857139</c:v>
                </c:pt>
                <c:pt idx="402">
                  <c:v>-2.3262368738761907</c:v>
                </c:pt>
                <c:pt idx="403">
                  <c:v>-2.3185795396666666</c:v>
                </c:pt>
                <c:pt idx="404">
                  <c:v>-2.3109222054571426</c:v>
                </c:pt>
                <c:pt idx="405">
                  <c:v>-2.3032342419095237</c:v>
                </c:pt>
                <c:pt idx="406">
                  <c:v>-2.2945661395857138</c:v>
                </c:pt>
                <c:pt idx="407">
                  <c:v>-2.2854692265428569</c:v>
                </c:pt>
                <c:pt idx="408">
                  <c:v>-2.276372313504762</c:v>
                </c:pt>
                <c:pt idx="409">
                  <c:v>-2.2673979178142858</c:v>
                </c:pt>
                <c:pt idx="410">
                  <c:v>-2.2594036608999999</c:v>
                </c:pt>
                <c:pt idx="411">
                  <c:v>-2.2517463266904763</c:v>
                </c:pt>
                <c:pt idx="412">
                  <c:v>-2.2440889924809522</c:v>
                </c:pt>
                <c:pt idx="413">
                  <c:v>-2.2364316582714285</c:v>
                </c:pt>
                <c:pt idx="414">
                  <c:v>-2.2287743240619045</c:v>
                </c:pt>
                <c:pt idx="415">
                  <c:v>-2.2218520939380952</c:v>
                </c:pt>
                <c:pt idx="416">
                  <c:v>-2.2159100025904759</c:v>
                </c:pt>
                <c:pt idx="417">
                  <c:v>-2.2106417566571426</c:v>
                </c:pt>
                <c:pt idx="418">
                  <c:v>-2.2053735107190473</c:v>
                </c:pt>
                <c:pt idx="419">
                  <c:v>-2.199278272690476</c:v>
                </c:pt>
                <c:pt idx="420">
                  <c:v>-2.1922028958809525</c:v>
                </c:pt>
                <c:pt idx="421">
                  <c:v>-2.1845455616714284</c:v>
                </c:pt>
                <c:pt idx="422">
                  <c:v>-2.1768882274619048</c:v>
                </c:pt>
                <c:pt idx="423">
                  <c:v>-2.1692308932523807</c:v>
                </c:pt>
                <c:pt idx="424">
                  <c:v>-2.1615735590428571</c:v>
                </c:pt>
                <c:pt idx="425">
                  <c:v>-2.1534261554428573</c:v>
                </c:pt>
                <c:pt idx="426">
                  <c:v>-2.144329242404762</c:v>
                </c:pt>
                <c:pt idx="427">
                  <c:v>-2.1352323293619047</c:v>
                </c:pt>
                <c:pt idx="428">
                  <c:v>-2.1261354163238093</c:v>
                </c:pt>
                <c:pt idx="429">
                  <c:v>-2.1176204606809526</c:v>
                </c:pt>
                <c:pt idx="430">
                  <c:v>-2.1099631264714285</c:v>
                </c:pt>
                <c:pt idx="431">
                  <c:v>-2.1023057922619044</c:v>
                </c:pt>
                <c:pt idx="432">
                  <c:v>-2.0946484580523808</c:v>
                </c:pt>
                <c:pt idx="433">
                  <c:v>-2.0869911238428567</c:v>
                </c:pt>
                <c:pt idx="434">
                  <c:v>-2.079333789633333</c:v>
                </c:pt>
                <c:pt idx="435">
                  <c:v>-2.071676455423809</c:v>
                </c:pt>
                <c:pt idx="436">
                  <c:v>-2.0640191212142853</c:v>
                </c:pt>
                <c:pt idx="437">
                  <c:v>-2.0548303201666664</c:v>
                </c:pt>
                <c:pt idx="438">
                  <c:v>-2.0439875349238092</c:v>
                </c:pt>
                <c:pt idx="439">
                  <c:v>-2.0321646109047613</c:v>
                </c:pt>
                <c:pt idx="440">
                  <c:v>-2.0193615481047615</c:v>
                </c:pt>
                <c:pt idx="441">
                  <c:v>-2.0072935893904758</c:v>
                </c:pt>
                <c:pt idx="442">
                  <c:v>-1.9958075880761901</c:v>
                </c:pt>
                <c:pt idx="443">
                  <c:v>-1.9843215867619042</c:v>
                </c:pt>
                <c:pt idx="444">
                  <c:v>-1.9728355854476185</c:v>
                </c:pt>
                <c:pt idx="445">
                  <c:v>-1.9622990935761899</c:v>
                </c:pt>
                <c:pt idx="446">
                  <c:v>-1.9532328098761897</c:v>
                </c:pt>
                <c:pt idx="447">
                  <c:v>-1.9461268037285711</c:v>
                </c:pt>
                <c:pt idx="448">
                  <c:v>-1.9408585577952375</c:v>
                </c:pt>
                <c:pt idx="449">
                  <c:v>-1.9355903118571425</c:v>
                </c:pt>
                <c:pt idx="450">
                  <c:v>-1.9297401085238088</c:v>
                </c:pt>
                <c:pt idx="451">
                  <c:v>-1.9229097664095236</c:v>
                </c:pt>
                <c:pt idx="452">
                  <c:v>-1.9152524321999997</c:v>
                </c:pt>
                <c:pt idx="453">
                  <c:v>-1.9075950979904759</c:v>
                </c:pt>
                <c:pt idx="454">
                  <c:v>-1.899937763780952</c:v>
                </c:pt>
                <c:pt idx="455">
                  <c:v>-1.8922804295714282</c:v>
                </c:pt>
                <c:pt idx="456">
                  <c:v>-1.8843780606714284</c:v>
                </c:pt>
                <c:pt idx="457">
                  <c:v>-1.8754955529904764</c:v>
                </c:pt>
                <c:pt idx="458">
                  <c:v>-1.8671643733714285</c:v>
                </c:pt>
                <c:pt idx="459">
                  <c:v>-1.8598133325333333</c:v>
                </c:pt>
                <c:pt idx="460">
                  <c:v>-1.8534424304761901</c:v>
                </c:pt>
                <c:pt idx="461">
                  <c:v>-1.8480516671952378</c:v>
                </c:pt>
                <c:pt idx="462">
                  <c:v>-1.841925799828571</c:v>
                </c:pt>
                <c:pt idx="463">
                  <c:v>-1.8348197936857142</c:v>
                </c:pt>
                <c:pt idx="464">
                  <c:v>-1.8271624594809524</c:v>
                </c:pt>
                <c:pt idx="465">
                  <c:v>-1.8195051252761902</c:v>
                </c:pt>
                <c:pt idx="466">
                  <c:v>-1.8108982816285715</c:v>
                </c:pt>
                <c:pt idx="467">
                  <c:v>-1.8013112991999998</c:v>
                </c:pt>
                <c:pt idx="468">
                  <c:v>-1.7902234792666667</c:v>
                </c:pt>
                <c:pt idx="469">
                  <c:v>-1.7772978991238098</c:v>
                </c:pt>
                <c:pt idx="470">
                  <c:v>-1.7643723189809524</c:v>
                </c:pt>
                <c:pt idx="471">
                  <c:v>-1.7514467388380952</c:v>
                </c:pt>
                <c:pt idx="472">
                  <c:v>-1.7391337454333333</c:v>
                </c:pt>
                <c:pt idx="473">
                  <c:v>-1.7276477441238096</c:v>
                </c:pt>
                <c:pt idx="474">
                  <c:v>-1.7161617428142857</c:v>
                </c:pt>
                <c:pt idx="475">
                  <c:v>-1.7046757415047618</c:v>
                </c:pt>
                <c:pt idx="476">
                  <c:v>-1.6924852654476188</c:v>
                </c:pt>
                <c:pt idx="477">
                  <c:v>-1.6795596852999999</c:v>
                </c:pt>
                <c:pt idx="478">
                  <c:v>-1.6666341051571429</c:v>
                </c:pt>
                <c:pt idx="479">
                  <c:v>-1.653708525009524</c:v>
                </c:pt>
                <c:pt idx="480">
                  <c:v>-1.6407829448666666</c:v>
                </c:pt>
                <c:pt idx="481">
                  <c:v>-1.6278573647190477</c:v>
                </c:pt>
                <c:pt idx="482">
                  <c:v>-1.6149317845761908</c:v>
                </c:pt>
                <c:pt idx="483">
                  <c:v>-1.6020062044333334</c:v>
                </c:pt>
                <c:pt idx="484">
                  <c:v>-1.5908571258238093</c:v>
                </c:pt>
                <c:pt idx="485">
                  <c:v>-1.5812395140571427</c:v>
                </c:pt>
                <c:pt idx="486">
                  <c:v>-1.5726020410666668</c:v>
                </c:pt>
                <c:pt idx="487">
                  <c:v>-1.5649447068571432</c:v>
                </c:pt>
                <c:pt idx="488">
                  <c:v>-1.5563072338666668</c:v>
                </c:pt>
                <c:pt idx="489">
                  <c:v>-1.5472103208285719</c:v>
                </c:pt>
                <c:pt idx="490">
                  <c:v>-1.5381134077857144</c:v>
                </c:pt>
                <c:pt idx="491">
                  <c:v>-1.529016494747619</c:v>
                </c:pt>
                <c:pt idx="492">
                  <c:v>-1.5199195817047619</c:v>
                </c:pt>
                <c:pt idx="493">
                  <c:v>-1.5102100819285713</c:v>
                </c:pt>
                <c:pt idx="494">
                  <c:v>-1.4995204433714289</c:v>
                </c:pt>
                <c:pt idx="495">
                  <c:v>-1.488034442057143</c:v>
                </c:pt>
                <c:pt idx="496">
                  <c:v>-1.4765484407428571</c:v>
                </c:pt>
                <c:pt idx="497">
                  <c:v>-1.4657669141761904</c:v>
                </c:pt>
                <c:pt idx="498">
                  <c:v>-1.4559655263904763</c:v>
                </c:pt>
                <c:pt idx="499">
                  <c:v>-1.4468686133523807</c:v>
                </c:pt>
                <c:pt idx="500">
                  <c:v>-1.4377717003142856</c:v>
                </c:pt>
                <c:pt idx="501">
                  <c:v>-1.4286747872714283</c:v>
                </c:pt>
                <c:pt idx="502">
                  <c:v>-1.4195778742333331</c:v>
                </c:pt>
                <c:pt idx="503">
                  <c:v>-1.410113409152381</c:v>
                </c:pt>
                <c:pt idx="504">
                  <c:v>-1.399668805295238</c:v>
                </c:pt>
                <c:pt idx="505">
                  <c:v>-1.3864675611238095</c:v>
                </c:pt>
                <c:pt idx="506">
                  <c:v>-1.3703259006095239</c:v>
                </c:pt>
                <c:pt idx="507">
                  <c:v>-1.3526221439238095</c:v>
                </c:pt>
                <c:pt idx="508">
                  <c:v>-1.334918387233333</c:v>
                </c:pt>
                <c:pt idx="509">
                  <c:v>-1.3191749081047617</c:v>
                </c:pt>
                <c:pt idx="510">
                  <c:v>-1.3053917065285712</c:v>
                </c:pt>
                <c:pt idx="511">
                  <c:v>-1.293017454447619</c:v>
                </c:pt>
                <c:pt idx="512">
                  <c:v>-1.2816233411428568</c:v>
                </c:pt>
                <c:pt idx="513">
                  <c:v>-1.2712093666190474</c:v>
                </c:pt>
                <c:pt idx="514">
                  <c:v>-1.2617755308714282</c:v>
                </c:pt>
                <c:pt idx="515">
                  <c:v>-1.2533218339047616</c:v>
                </c:pt>
                <c:pt idx="516">
                  <c:v>-1.2456644996952377</c:v>
                </c:pt>
                <c:pt idx="517">
                  <c:v>-1.2380071654857137</c:v>
                </c:pt>
                <c:pt idx="518">
                  <c:v>-1.23034983127619</c:v>
                </c:pt>
                <c:pt idx="519">
                  <c:v>-1.2212222888999997</c:v>
                </c:pt>
                <c:pt idx="520">
                  <c:v>-1.2104101329952379</c:v>
                </c:pt>
                <c:pt idx="521">
                  <c:v>-1.1986178383142854</c:v>
                </c:pt>
                <c:pt idx="522">
                  <c:v>-1.1858454048571427</c:v>
                </c:pt>
                <c:pt idx="523">
                  <c:v>-1.1737468168095238</c:v>
                </c:pt>
                <c:pt idx="524">
                  <c:v>-1.1629959195809523</c:v>
                </c:pt>
                <c:pt idx="525">
                  <c:v>-1.1542052999095236</c:v>
                </c:pt>
                <c:pt idx="526">
                  <c:v>-1.1473749577952381</c:v>
                </c:pt>
                <c:pt idx="527">
                  <c:v>-1.1425048932428572</c:v>
                </c:pt>
                <c:pt idx="528">
                  <c:v>-1.1382167860857144</c:v>
                </c:pt>
                <c:pt idx="529">
                  <c:v>-1.1329485401523811</c:v>
                </c:pt>
                <c:pt idx="530">
                  <c:v>-1.1267001554380953</c:v>
                </c:pt>
                <c:pt idx="531">
                  <c:v>-1.1194716319476192</c:v>
                </c:pt>
                <c:pt idx="532">
                  <c:v>-1.1118142977428573</c:v>
                </c:pt>
                <c:pt idx="533">
                  <c:v>-1.1041569635380954</c:v>
                </c:pt>
                <c:pt idx="534">
                  <c:v>-1.0963771119857146</c:v>
                </c:pt>
                <c:pt idx="535">
                  <c:v>-1.0876171216523811</c:v>
                </c:pt>
                <c:pt idx="536">
                  <c:v>-1.0778769925428573</c:v>
                </c:pt>
                <c:pt idx="537">
                  <c:v>-1.0671567246523812</c:v>
                </c:pt>
                <c:pt idx="538">
                  <c:v>-1.0554563179857144</c:v>
                </c:pt>
                <c:pt idx="539">
                  <c:v>-1.0427757725380955</c:v>
                </c:pt>
                <c:pt idx="540">
                  <c:v>-1.0305852964761908</c:v>
                </c:pt>
                <c:pt idx="541">
                  <c:v>-1.0193749591952384</c:v>
                </c:pt>
                <c:pt idx="542">
                  <c:v>-1.0091447606904764</c:v>
                </c:pt>
                <c:pt idx="543">
                  <c:v>-0.99989470096666688</c:v>
                </c:pt>
                <c:pt idx="544">
                  <c:v>-0.9899707958285715</c:v>
                </c:pt>
                <c:pt idx="545">
                  <c:v>-0.97906675191428572</c:v>
                </c:pt>
                <c:pt idx="546">
                  <c:v>-0.96758075060000004</c:v>
                </c:pt>
                <c:pt idx="547">
                  <c:v>-0.95609474928571425</c:v>
                </c:pt>
                <c:pt idx="548">
                  <c:v>-0.94460874797142846</c:v>
                </c:pt>
                <c:pt idx="549">
                  <c:v>-0.9331227466571429</c:v>
                </c:pt>
                <c:pt idx="550">
                  <c:v>-0.92114667595238098</c:v>
                </c:pt>
                <c:pt idx="551">
                  <c:v>-0.90819046647142854</c:v>
                </c:pt>
                <c:pt idx="552">
                  <c:v>-0.89425411820952372</c:v>
                </c:pt>
                <c:pt idx="553">
                  <c:v>-0.87933763117142849</c:v>
                </c:pt>
                <c:pt idx="554">
                  <c:v>-0.864022962752381</c:v>
                </c:pt>
                <c:pt idx="555">
                  <c:v>-0.84883081168095253</c:v>
                </c:pt>
                <c:pt idx="556">
                  <c:v>-0.83461879939047634</c:v>
                </c:pt>
                <c:pt idx="557">
                  <c:v>-0.82138692587619055</c:v>
                </c:pt>
                <c:pt idx="558">
                  <c:v>-0.80913519114285715</c:v>
                </c:pt>
                <c:pt idx="559">
                  <c:v>-0.79786359518571426</c:v>
                </c:pt>
                <c:pt idx="560">
                  <c:v>-0.78757213800952386</c:v>
                </c:pt>
                <c:pt idx="561">
                  <c:v>-0.77826081961428584</c:v>
                </c:pt>
                <c:pt idx="562">
                  <c:v>-0.76916390657619038</c:v>
                </c:pt>
                <c:pt idx="563">
                  <c:v>-0.76006699353809515</c:v>
                </c:pt>
                <c:pt idx="564">
                  <c:v>-0.75097008049999991</c:v>
                </c:pt>
                <c:pt idx="565">
                  <c:v>-0.74187316746190468</c:v>
                </c:pt>
                <c:pt idx="566">
                  <c:v>-0.73277625442380945</c:v>
                </c:pt>
                <c:pt idx="567">
                  <c:v>-0.72328116000476184</c:v>
                </c:pt>
                <c:pt idx="568">
                  <c:v>-0.71280592680476185</c:v>
                </c:pt>
                <c:pt idx="569">
                  <c:v>-0.70135055482857134</c:v>
                </c:pt>
                <c:pt idx="570">
                  <c:v>-0.68891504407142845</c:v>
                </c:pt>
                <c:pt idx="571">
                  <c:v>-0.67598946392857129</c:v>
                </c:pt>
                <c:pt idx="572">
                  <c:v>-0.66306388378095227</c:v>
                </c:pt>
                <c:pt idx="573">
                  <c:v>-0.6501995623095238</c:v>
                </c:pt>
                <c:pt idx="574">
                  <c:v>-0.63831537961428564</c:v>
                </c:pt>
                <c:pt idx="575">
                  <c:v>-0.62682937829999985</c:v>
                </c:pt>
                <c:pt idx="576">
                  <c:v>-0.61534337698571406</c:v>
                </c:pt>
                <c:pt idx="577">
                  <c:v>-0.60370422899047604</c:v>
                </c:pt>
                <c:pt idx="578">
                  <c:v>-0.59108494221428554</c:v>
                </c:pt>
                <c:pt idx="579">
                  <c:v>-0.57748551666190462</c:v>
                </c:pt>
                <c:pt idx="580">
                  <c:v>-0.56290595232857132</c:v>
                </c:pt>
                <c:pt idx="581">
                  <c:v>-0.54734624921904762</c:v>
                </c:pt>
                <c:pt idx="582">
                  <c:v>-0.53080640732857143</c:v>
                </c:pt>
                <c:pt idx="583">
                  <c:v>-0.51405216008095256</c:v>
                </c:pt>
                <c:pt idx="584">
                  <c:v>-0.49729791283333341</c:v>
                </c:pt>
                <c:pt idx="585">
                  <c:v>-0.48121751099523813</c:v>
                </c:pt>
                <c:pt idx="586">
                  <c:v>-0.46709738671428574</c:v>
                </c:pt>
                <c:pt idx="587">
                  <c:v>-0.45493753999047631</c:v>
                </c:pt>
                <c:pt idx="588">
                  <c:v>-0.44473797082380961</c:v>
                </c:pt>
                <c:pt idx="589">
                  <c:v>-0.43564105778571427</c:v>
                </c:pt>
                <c:pt idx="590">
                  <c:v>-0.42654414474761909</c:v>
                </c:pt>
                <c:pt idx="591">
                  <c:v>-0.41744723170952386</c:v>
                </c:pt>
                <c:pt idx="592">
                  <c:v>-0.40835031867142857</c:v>
                </c:pt>
                <c:pt idx="593">
                  <c:v>-0.39925340563333328</c:v>
                </c:pt>
                <c:pt idx="594">
                  <c:v>-0.39009523392380951</c:v>
                </c:pt>
                <c:pt idx="595">
                  <c:v>-0.37995692343333337</c:v>
                </c:pt>
                <c:pt idx="596">
                  <c:v>-0.36883847416190474</c:v>
                </c:pt>
                <c:pt idx="597">
                  <c:v>-0.35735247285238098</c:v>
                </c:pt>
                <c:pt idx="598">
                  <c:v>-0.34601961822380956</c:v>
                </c:pt>
                <c:pt idx="599">
                  <c:v>-0.3356669023761904</c:v>
                </c:pt>
                <c:pt idx="600">
                  <c:v>-0.32629432530476182</c:v>
                </c:pt>
                <c:pt idx="601">
                  <c:v>-0.31649293751904761</c:v>
                </c:pt>
                <c:pt idx="602">
                  <c:v>-0.30571141095238091</c:v>
                </c:pt>
                <c:pt idx="603">
                  <c:v>-0.29394974560952375</c:v>
                </c:pt>
                <c:pt idx="604">
                  <c:v>-0.28120794148571421</c:v>
                </c:pt>
                <c:pt idx="605">
                  <c:v>-0.26907872409999994</c:v>
                </c:pt>
                <c:pt idx="606">
                  <c:v>-0.25725580008095233</c:v>
                </c:pt>
                <c:pt idx="607">
                  <c:v>-0.24445273728571429</c:v>
                </c:pt>
                <c:pt idx="608">
                  <c:v>-0.23066953570952387</c:v>
                </c:pt>
                <c:pt idx="609">
                  <c:v>-0.21590619535714289</c:v>
                </c:pt>
                <c:pt idx="610">
                  <c:v>-0.20102033765714294</c:v>
                </c:pt>
                <c:pt idx="611">
                  <c:v>-0.18711461873333343</c:v>
                </c:pt>
                <c:pt idx="612">
                  <c:v>-0.17418903859047627</c:v>
                </c:pt>
                <c:pt idx="613">
                  <c:v>-0.16224359722380963</c:v>
                </c:pt>
                <c:pt idx="614">
                  <c:v>-0.15127829463809536</c:v>
                </c:pt>
                <c:pt idx="615">
                  <c:v>-0.14129313082857151</c:v>
                </c:pt>
                <c:pt idx="616">
                  <c:v>-0.13219621779047627</c:v>
                </c:pt>
                <c:pt idx="617">
                  <c:v>-0.123099304752381</c:v>
                </c:pt>
                <c:pt idx="618">
                  <c:v>-0.1133898049761905</c:v>
                </c:pt>
                <c:pt idx="619">
                  <c:v>-0.1027001664190476</c:v>
                </c:pt>
                <c:pt idx="620">
                  <c:v>-9.1030389085714272E-2</c:v>
                </c:pt>
                <c:pt idx="621">
                  <c:v>-7.8380472971428555E-2</c:v>
                </c:pt>
                <c:pt idx="622">
                  <c:v>-6.6159367576190467E-2</c:v>
                </c:pt>
                <c:pt idx="623">
                  <c:v>-5.4918400957142843E-2</c:v>
                </c:pt>
                <c:pt idx="624">
                  <c:v>-4.4933237147619043E-2</c:v>
                </c:pt>
                <c:pt idx="625">
                  <c:v>-3.6908350895238098E-2</c:v>
                </c:pt>
                <c:pt idx="626">
                  <c:v>-2.9251016685714282E-2</c:v>
                </c:pt>
                <c:pt idx="627">
                  <c:v>-2.1593682476190472E-2</c:v>
                </c:pt>
                <c:pt idx="628">
                  <c:v>-1.3201244180952379E-2</c:v>
                </c:pt>
                <c:pt idx="629">
                  <c:v>-2.8485283285714252E-3</c:v>
                </c:pt>
                <c:pt idx="630">
                  <c:v>9.4644650809523855E-3</c:v>
                </c:pt>
                <c:pt idx="631">
                  <c:v>2.3737736047619053E-2</c:v>
                </c:pt>
                <c:pt idx="632">
                  <c:v>3.8592964414285717E-2</c:v>
                </c:pt>
                <c:pt idx="633">
                  <c:v>5.2468054000000007E-2</c:v>
                </c:pt>
                <c:pt idx="634">
                  <c:v>6.5363004809523811E-2</c:v>
                </c:pt>
                <c:pt idx="635">
                  <c:v>7.7277816838095231E-2</c:v>
                </c:pt>
                <c:pt idx="636">
                  <c:v>8.9315146214285712E-2</c:v>
                </c:pt>
                <c:pt idx="637">
                  <c:v>0.10224072636190475</c:v>
                </c:pt>
                <c:pt idx="638">
                  <c:v>0.1151663065047619</c:v>
                </c:pt>
                <c:pt idx="639">
                  <c:v>0.12809188665238094</c:v>
                </c:pt>
                <c:pt idx="640">
                  <c:v>0.14101746679523808</c:v>
                </c:pt>
                <c:pt idx="641">
                  <c:v>0.15394304694285715</c:v>
                </c:pt>
                <c:pt idx="642">
                  <c:v>0.16686862708571426</c:v>
                </c:pt>
                <c:pt idx="643">
                  <c:v>0.17979420723333334</c:v>
                </c:pt>
                <c:pt idx="644">
                  <c:v>0.1919846832952381</c:v>
                </c:pt>
                <c:pt idx="645">
                  <c:v>0.20347068460952378</c:v>
                </c:pt>
                <c:pt idx="646">
                  <c:v>0.21495668592380948</c:v>
                </c:pt>
                <c:pt idx="647">
                  <c:v>0.22644268723809519</c:v>
                </c:pt>
                <c:pt idx="648">
                  <c:v>0.2387556806428571</c:v>
                </c:pt>
                <c:pt idx="649">
                  <c:v>0.25131370874285708</c:v>
                </c:pt>
                <c:pt idx="650">
                  <c:v>0.26289159806190471</c:v>
                </c:pt>
                <c:pt idx="651">
                  <c:v>0.27348934860476187</c:v>
                </c:pt>
                <c:pt idx="652">
                  <c:v>0.28310696037142857</c:v>
                </c:pt>
                <c:pt idx="653">
                  <c:v>0.29312275351428568</c:v>
                </c:pt>
                <c:pt idx="654">
                  <c:v>0.3050988242190476</c:v>
                </c:pt>
                <c:pt idx="655">
                  <c:v>0.31900454313809523</c:v>
                </c:pt>
                <c:pt idx="656">
                  <c:v>0.33389040083809524</c:v>
                </c:pt>
                <c:pt idx="657">
                  <c:v>0.34865374119047621</c:v>
                </c:pt>
                <c:pt idx="658">
                  <c:v>0.3624369427619048</c:v>
                </c:pt>
                <c:pt idx="659">
                  <c:v>0.37524000555714287</c:v>
                </c:pt>
                <c:pt idx="660">
                  <c:v>0.38706292957142857</c:v>
                </c:pt>
                <c:pt idx="661">
                  <c:v>0.39790571480952391</c:v>
                </c:pt>
                <c:pt idx="662">
                  <c:v>0.40776836126666666</c:v>
                </c:pt>
                <c:pt idx="663">
                  <c:v>0.41686527430476195</c:v>
                </c:pt>
                <c:pt idx="664">
                  <c:v>0.42596218734285718</c:v>
                </c:pt>
                <c:pt idx="665">
                  <c:v>0.43579420446666672</c:v>
                </c:pt>
                <c:pt idx="666">
                  <c:v>0.44660636036666679</c:v>
                </c:pt>
                <c:pt idx="667">
                  <c:v>0.45809236167619055</c:v>
                </c:pt>
                <c:pt idx="668">
                  <c:v>0.46957836298571431</c:v>
                </c:pt>
                <c:pt idx="669">
                  <c:v>0.48023737220476193</c:v>
                </c:pt>
                <c:pt idx="670">
                  <c:v>0.48991624264285705</c:v>
                </c:pt>
                <c:pt idx="671">
                  <c:v>0.49861497430476187</c:v>
                </c:pt>
                <c:pt idx="672">
                  <c:v>0.50633356718571421</c:v>
                </c:pt>
                <c:pt idx="673">
                  <c:v>0.51307202128571427</c:v>
                </c:pt>
                <c:pt idx="674">
                  <c:v>0.51883033660952382</c:v>
                </c:pt>
                <c:pt idx="675">
                  <c:v>0.52458865193333337</c:v>
                </c:pt>
                <c:pt idx="676">
                  <c:v>0.53135773537619058</c:v>
                </c:pt>
                <c:pt idx="677">
                  <c:v>0.54008709637619057</c:v>
                </c:pt>
                <c:pt idx="678">
                  <c:v>0.55077673493333346</c:v>
                </c:pt>
                <c:pt idx="679">
                  <c:v>0.56284469364761924</c:v>
                </c:pt>
                <c:pt idx="680">
                  <c:v>0.5758927911428573</c:v>
                </c:pt>
                <c:pt idx="681">
                  <c:v>0.58992102741428587</c:v>
                </c:pt>
                <c:pt idx="682">
                  <c:v>0.60492940246666682</c:v>
                </c:pt>
                <c:pt idx="683">
                  <c:v>0.62024407088571443</c:v>
                </c:pt>
                <c:pt idx="684">
                  <c:v>0.63534433394761913</c:v>
                </c:pt>
                <c:pt idx="685">
                  <c:v>0.64946445822857146</c:v>
                </c:pt>
                <c:pt idx="686">
                  <c:v>0.66260444372857152</c:v>
                </c:pt>
                <c:pt idx="687">
                  <c:v>0.67476429045238095</c:v>
                </c:pt>
                <c:pt idx="688">
                  <c:v>0.68625029176666674</c:v>
                </c:pt>
                <c:pt idx="689">
                  <c:v>0.69773629308095253</c:v>
                </c:pt>
                <c:pt idx="690">
                  <c:v>0.7092222943952381</c:v>
                </c:pt>
                <c:pt idx="691">
                  <c:v>0.72070829570952388</c:v>
                </c:pt>
                <c:pt idx="692">
                  <c:v>0.73219429702380956</c:v>
                </c:pt>
                <c:pt idx="693">
                  <c:v>0.74368029833809524</c:v>
                </c:pt>
                <c:pt idx="694">
                  <c:v>0.75516629965238091</c:v>
                </c:pt>
                <c:pt idx="695">
                  <c:v>0.7676018104095238</c:v>
                </c:pt>
                <c:pt idx="696">
                  <c:v>0.78003732116190472</c:v>
                </c:pt>
                <c:pt idx="697">
                  <c:v>0.79149269313809523</c:v>
                </c:pt>
                <c:pt idx="698">
                  <c:v>0.80202918500952392</c:v>
                </c:pt>
                <c:pt idx="699">
                  <c:v>0.81256567688095249</c:v>
                </c:pt>
                <c:pt idx="700">
                  <c:v>0.82368412615238096</c:v>
                </c:pt>
                <c:pt idx="701">
                  <c:v>0.83578271419999994</c:v>
                </c:pt>
                <c:pt idx="702">
                  <c:v>0.84855514766190476</c:v>
                </c:pt>
                <c:pt idx="703">
                  <c:v>0.8603474423428572</c:v>
                </c:pt>
                <c:pt idx="704">
                  <c:v>0.87183344365714299</c:v>
                </c:pt>
                <c:pt idx="705">
                  <c:v>0.88331944497142867</c:v>
                </c:pt>
                <c:pt idx="706">
                  <c:v>0.89480544628571446</c:v>
                </c:pt>
                <c:pt idx="707">
                  <c:v>0.90629144760000013</c:v>
                </c:pt>
                <c:pt idx="708">
                  <c:v>0.91777744891428592</c:v>
                </c:pt>
                <c:pt idx="709">
                  <c:v>0.92926345022857171</c:v>
                </c:pt>
                <c:pt idx="710">
                  <c:v>0.94108637424761932</c:v>
                </c:pt>
                <c:pt idx="711">
                  <c:v>0.95388943704285745</c:v>
                </c:pt>
                <c:pt idx="712">
                  <c:v>0.96767263861904784</c:v>
                </c:pt>
                <c:pt idx="713">
                  <c:v>0.98243597897142876</c:v>
                </c:pt>
                <c:pt idx="714">
                  <c:v>0.9977506473857144</c:v>
                </c:pt>
                <c:pt idx="715">
                  <c:v>1.0130653157999998</c:v>
                </c:pt>
                <c:pt idx="716">
                  <c:v>1.0274304747714287</c:v>
                </c:pt>
                <c:pt idx="717">
                  <c:v>1.0408154949666666</c:v>
                </c:pt>
                <c:pt idx="718">
                  <c:v>1.0537410751095238</c:v>
                </c:pt>
                <c:pt idx="719">
                  <c:v>1.0666053965809523</c:v>
                </c:pt>
                <c:pt idx="720">
                  <c:v>1.0784895792714286</c:v>
                </c:pt>
                <c:pt idx="721">
                  <c:v>1.0893936231857144</c:v>
                </c:pt>
                <c:pt idx="722">
                  <c:v>1.0993175283190477</c:v>
                </c:pt>
                <c:pt idx="723">
                  <c:v>1.1085675880428574</c:v>
                </c:pt>
                <c:pt idx="724">
                  <c:v>1.1187977865428576</c:v>
                </c:pt>
                <c:pt idx="725">
                  <c:v>1.1300081238238098</c:v>
                </c:pt>
                <c:pt idx="726">
                  <c:v>1.1414941251333335</c:v>
                </c:pt>
                <c:pt idx="727">
                  <c:v>1.1529801264428574</c:v>
                </c:pt>
                <c:pt idx="728">
                  <c:v>1.1644661277523811</c:v>
                </c:pt>
                <c:pt idx="729">
                  <c:v>1.1759521290619048</c:v>
                </c:pt>
                <c:pt idx="730">
                  <c:v>1.1874381303714283</c:v>
                </c:pt>
                <c:pt idx="731">
                  <c:v>1.1985872089761902</c:v>
                </c:pt>
                <c:pt idx="732">
                  <c:v>1.2087561488047616</c:v>
                </c:pt>
                <c:pt idx="733">
                  <c:v>1.2179449498523807</c:v>
                </c:pt>
                <c:pt idx="734">
                  <c:v>1.2279301136619045</c:v>
                </c:pt>
                <c:pt idx="735">
                  <c:v>1.2393242269666664</c:v>
                </c:pt>
                <c:pt idx="736">
                  <c:v>1.2526786178285712</c:v>
                </c:pt>
                <c:pt idx="737">
                  <c:v>1.2679932862476189</c:v>
                </c:pt>
                <c:pt idx="738">
                  <c:v>1.2823278158904761</c:v>
                </c:pt>
                <c:pt idx="739">
                  <c:v>1.2951615080238092</c:v>
                </c:pt>
                <c:pt idx="740">
                  <c:v>1.3060349225952379</c:v>
                </c:pt>
                <c:pt idx="741">
                  <c:v>1.315131835633333</c:v>
                </c:pt>
                <c:pt idx="742">
                  <c:v>1.3242287486714284</c:v>
                </c:pt>
                <c:pt idx="743">
                  <c:v>1.3333256617095235</c:v>
                </c:pt>
                <c:pt idx="744">
                  <c:v>1.3424225747476188</c:v>
                </c:pt>
                <c:pt idx="745">
                  <c:v>1.3513357117666664</c:v>
                </c:pt>
                <c:pt idx="746">
                  <c:v>1.3592687100047618</c:v>
                </c:pt>
                <c:pt idx="747">
                  <c:v>1.3669260442142857</c:v>
                </c:pt>
                <c:pt idx="748">
                  <c:v>1.3745833784238095</c:v>
                </c:pt>
                <c:pt idx="749">
                  <c:v>1.3825163766666666</c:v>
                </c:pt>
                <c:pt idx="750">
                  <c:v>1.3914295136857142</c:v>
                </c:pt>
                <c:pt idx="751">
                  <c:v>1.4013227894857143</c:v>
                </c:pt>
                <c:pt idx="752">
                  <c:v>1.4121962040619049</c:v>
                </c:pt>
                <c:pt idx="753">
                  <c:v>1.4240497574190476</c:v>
                </c:pt>
                <c:pt idx="754">
                  <c:v>1.436883449552381</c:v>
                </c:pt>
                <c:pt idx="755">
                  <c:v>1.4489207789285716</c:v>
                </c:pt>
                <c:pt idx="756">
                  <c:v>1.4599779695238095</c:v>
                </c:pt>
                <c:pt idx="757">
                  <c:v>1.4695955812904764</c:v>
                </c:pt>
                <c:pt idx="758">
                  <c:v>1.4772529154999998</c:v>
                </c:pt>
                <c:pt idx="759">
                  <c:v>1.4858903884857142</c:v>
                </c:pt>
                <c:pt idx="760">
                  <c:v>1.4955080002523811</c:v>
                </c:pt>
                <c:pt idx="761">
                  <c:v>1.5061057508000002</c:v>
                </c:pt>
                <c:pt idx="762">
                  <c:v>1.5174998641047619</c:v>
                </c:pt>
                <c:pt idx="763">
                  <c:v>1.5279138386285716</c:v>
                </c:pt>
                <c:pt idx="764">
                  <c:v>1.5373476743761907</c:v>
                </c:pt>
                <c:pt idx="765">
                  <c:v>1.5464445874142858</c:v>
                </c:pt>
                <c:pt idx="766">
                  <c:v>1.5557252764761904</c:v>
                </c:pt>
                <c:pt idx="767">
                  <c:v>1.5659861043142858</c:v>
                </c:pt>
                <c:pt idx="768">
                  <c:v>1.5772270709333334</c:v>
                </c:pt>
                <c:pt idx="769">
                  <c:v>1.588713072247619</c:v>
                </c:pt>
                <c:pt idx="770">
                  <c:v>1.5999234095285715</c:v>
                </c:pt>
                <c:pt idx="771">
                  <c:v>1.6101536080333334</c:v>
                </c:pt>
                <c:pt idx="772">
                  <c:v>1.6194036677571428</c:v>
                </c:pt>
                <c:pt idx="773">
                  <c:v>1.627673588704762</c:v>
                </c:pt>
                <c:pt idx="774">
                  <c:v>1.6349633708714284</c:v>
                </c:pt>
                <c:pt idx="775">
                  <c:v>1.6412730142619048</c:v>
                </c:pt>
                <c:pt idx="776">
                  <c:v>1.6466025188714286</c:v>
                </c:pt>
                <c:pt idx="777">
                  <c:v>1.6518707648095237</c:v>
                </c:pt>
                <c:pt idx="778">
                  <c:v>1.6575984507952382</c:v>
                </c:pt>
                <c:pt idx="779">
                  <c:v>1.6643062755619049</c:v>
                </c:pt>
                <c:pt idx="780">
                  <c:v>1.6719636097714283</c:v>
                </c:pt>
                <c:pt idx="781">
                  <c:v>1.6796209439809522</c:v>
                </c:pt>
                <c:pt idx="782">
                  <c:v>1.687278278190476</c:v>
                </c:pt>
                <c:pt idx="783">
                  <c:v>1.6949356123999999</c:v>
                </c:pt>
                <c:pt idx="784">
                  <c:v>1.7028379813000001</c:v>
                </c:pt>
                <c:pt idx="785">
                  <c:v>1.7127006277619046</c:v>
                </c:pt>
                <c:pt idx="786">
                  <c:v>1.7238803357095236</c:v>
                </c:pt>
                <c:pt idx="787">
                  <c:v>1.7360401824333331</c:v>
                </c:pt>
                <c:pt idx="788">
                  <c:v>1.7485369518619049</c:v>
                </c:pt>
                <c:pt idx="789">
                  <c:v>1.7590734437333335</c:v>
                </c:pt>
                <c:pt idx="790">
                  <c:v>1.7683847621285718</c:v>
                </c:pt>
                <c:pt idx="791">
                  <c:v>1.776715941747619</c:v>
                </c:pt>
                <c:pt idx="792">
                  <c:v>1.7846795693238096</c:v>
                </c:pt>
                <c:pt idx="793">
                  <c:v>1.7936233356761906</c:v>
                </c:pt>
                <c:pt idx="794">
                  <c:v>1.8035472408095237</c:v>
                </c:pt>
                <c:pt idx="795">
                  <c:v>1.8144512847190473</c:v>
                </c:pt>
                <c:pt idx="796">
                  <c:v>1.8259372860285712</c:v>
                </c:pt>
                <c:pt idx="797">
                  <c:v>1.8374232873380949</c:v>
                </c:pt>
                <c:pt idx="798">
                  <c:v>1.8479904085428569</c:v>
                </c:pt>
                <c:pt idx="799">
                  <c:v>1.8575773909714282</c:v>
                </c:pt>
                <c:pt idx="800">
                  <c:v>1.8666743040095233</c:v>
                </c:pt>
                <c:pt idx="801">
                  <c:v>1.8758018463857145</c:v>
                </c:pt>
                <c:pt idx="802">
                  <c:v>1.8859095275380953</c:v>
                </c:pt>
                <c:pt idx="803">
                  <c:v>1.8969973474714286</c:v>
                </c:pt>
                <c:pt idx="804">
                  <c:v>1.908483348780952</c:v>
                </c:pt>
                <c:pt idx="805">
                  <c:v>1.9197243153999997</c:v>
                </c:pt>
                <c:pt idx="806">
                  <c:v>1.9290050044571425</c:v>
                </c:pt>
                <c:pt idx="807">
                  <c:v>1.9363254159571421</c:v>
                </c:pt>
                <c:pt idx="808">
                  <c:v>1.9423593953095235</c:v>
                </c:pt>
                <c:pt idx="809">
                  <c:v>1.9480564519619044</c:v>
                </c:pt>
                <c:pt idx="810">
                  <c:v>1.9557137861714284</c:v>
                </c:pt>
                <c:pt idx="811">
                  <c:v>1.9653313979380953</c:v>
                </c:pt>
                <c:pt idx="812">
                  <c:v>1.9761435538380954</c:v>
                </c:pt>
                <c:pt idx="813">
                  <c:v>1.9873232617809524</c:v>
                </c:pt>
                <c:pt idx="814">
                  <c:v>1.9975228309476192</c:v>
                </c:pt>
                <c:pt idx="815">
                  <c:v>2.0067422613333328</c:v>
                </c:pt>
                <c:pt idx="816">
                  <c:v>2.014981552942857</c:v>
                </c:pt>
                <c:pt idx="817">
                  <c:v>2.0226388871523806</c:v>
                </c:pt>
                <c:pt idx="818">
                  <c:v>2.0302962213619042</c:v>
                </c:pt>
                <c:pt idx="819">
                  <c:v>2.0379535555714279</c:v>
                </c:pt>
                <c:pt idx="820">
                  <c:v>2.0465603992238091</c:v>
                </c:pt>
                <c:pt idx="821">
                  <c:v>2.0556573122619044</c:v>
                </c:pt>
                <c:pt idx="822">
                  <c:v>2.0647542252999997</c:v>
                </c:pt>
                <c:pt idx="823">
                  <c:v>2.0737898796666663</c:v>
                </c:pt>
                <c:pt idx="824">
                  <c:v>2.0818453952523805</c:v>
                </c:pt>
                <c:pt idx="825">
                  <c:v>2.0895027294619046</c:v>
                </c:pt>
                <c:pt idx="826">
                  <c:v>2.0971600636714283</c:v>
                </c:pt>
                <c:pt idx="827">
                  <c:v>2.1048173978809519</c:v>
                </c:pt>
                <c:pt idx="828">
                  <c:v>2.1124747320904755</c:v>
                </c:pt>
                <c:pt idx="829">
                  <c:v>2.1194582208904755</c:v>
                </c:pt>
                <c:pt idx="830">
                  <c:v>2.1254615709095233</c:v>
                </c:pt>
                <c:pt idx="831">
                  <c:v>2.1307298168428566</c:v>
                </c:pt>
                <c:pt idx="832">
                  <c:v>2.1359980627761899</c:v>
                </c:pt>
                <c:pt idx="833">
                  <c:v>2.1420320421333328</c:v>
                </c:pt>
                <c:pt idx="834">
                  <c:v>2.1490461602714284</c:v>
                </c:pt>
                <c:pt idx="835">
                  <c:v>2.156703494480952</c:v>
                </c:pt>
                <c:pt idx="836">
                  <c:v>2.1643608286904761</c:v>
                </c:pt>
                <c:pt idx="837">
                  <c:v>2.1720181629000002</c:v>
                </c:pt>
                <c:pt idx="838">
                  <c:v>2.1796754971095238</c:v>
                </c:pt>
                <c:pt idx="839">
                  <c:v>2.1877616420333332</c:v>
                </c:pt>
                <c:pt idx="840">
                  <c:v>2.1968279257380949</c:v>
                </c:pt>
                <c:pt idx="841">
                  <c:v>2.2059248387761903</c:v>
                </c:pt>
                <c:pt idx="842">
                  <c:v>2.2150217518190476</c:v>
                </c:pt>
                <c:pt idx="843">
                  <c:v>2.2235979661333336</c:v>
                </c:pt>
                <c:pt idx="844">
                  <c:v>2.2312553003428568</c:v>
                </c:pt>
                <c:pt idx="845">
                  <c:v>2.2389126345523809</c:v>
                </c:pt>
                <c:pt idx="846">
                  <c:v>2.2465699687619045</c:v>
                </c:pt>
                <c:pt idx="847">
                  <c:v>2.2542273029714286</c:v>
                </c:pt>
                <c:pt idx="848">
                  <c:v>2.2618846371809522</c:v>
                </c:pt>
                <c:pt idx="849">
                  <c:v>2.2695419713904759</c:v>
                </c:pt>
                <c:pt idx="850">
                  <c:v>2.2771993055999995</c:v>
                </c:pt>
                <c:pt idx="851">
                  <c:v>2.2855611145571424</c:v>
                </c:pt>
                <c:pt idx="852">
                  <c:v>2.2946580275952377</c:v>
                </c:pt>
                <c:pt idx="853">
                  <c:v>2.3037549406380951</c:v>
                </c:pt>
                <c:pt idx="854">
                  <c:v>2.3128518536761908</c:v>
                </c:pt>
                <c:pt idx="855">
                  <c:v>2.321152403957143</c:v>
                </c:pt>
                <c:pt idx="856">
                  <c:v>2.3288097381666666</c:v>
                </c:pt>
                <c:pt idx="857">
                  <c:v>2.3364670723761907</c:v>
                </c:pt>
                <c:pt idx="858">
                  <c:v>2.3441244065857143</c:v>
                </c:pt>
                <c:pt idx="859">
                  <c:v>2.3517817407952384</c:v>
                </c:pt>
                <c:pt idx="860">
                  <c:v>2.3590102642904767</c:v>
                </c:pt>
                <c:pt idx="861">
                  <c:v>2.3652586490047618</c:v>
                </c:pt>
                <c:pt idx="862">
                  <c:v>2.3705268949428571</c:v>
                </c:pt>
                <c:pt idx="863">
                  <c:v>2.3757951408761904</c:v>
                </c:pt>
                <c:pt idx="864">
                  <c:v>2.3815840855380954</c:v>
                </c:pt>
                <c:pt idx="865">
                  <c:v>2.3883531689761908</c:v>
                </c:pt>
                <c:pt idx="866">
                  <c:v>2.3960105031857148</c:v>
                </c:pt>
                <c:pt idx="867">
                  <c:v>2.403667837395238</c:v>
                </c:pt>
                <c:pt idx="868">
                  <c:v>2.4113251716047621</c:v>
                </c:pt>
                <c:pt idx="869">
                  <c:v>2.4189825058142862</c:v>
                </c:pt>
                <c:pt idx="870">
                  <c:v>2.4266398400238098</c:v>
                </c:pt>
                <c:pt idx="871">
                  <c:v>2.4342971742333339</c:v>
                </c:pt>
                <c:pt idx="872">
                  <c:v>2.4412500336952383</c:v>
                </c:pt>
                <c:pt idx="873">
                  <c:v>2.4472227543809524</c:v>
                </c:pt>
                <c:pt idx="874">
                  <c:v>2.4519396722523807</c:v>
                </c:pt>
                <c:pt idx="875">
                  <c:v>2.4546963125666665</c:v>
                </c:pt>
                <c:pt idx="876">
                  <c:v>2.4562890380809521</c:v>
                </c:pt>
                <c:pt idx="877">
                  <c:v>2.4569016248142854</c:v>
                </c:pt>
                <c:pt idx="878">
                  <c:v>2.4576367288952379</c:v>
                </c:pt>
                <c:pt idx="879">
                  <c:v>2.4603321105333333</c:v>
                </c:pt>
                <c:pt idx="880">
                  <c:v>2.4649877697285714</c:v>
                </c:pt>
                <c:pt idx="881">
                  <c:v>2.4716037064857144</c:v>
                </c:pt>
                <c:pt idx="882">
                  <c:v>2.4788016006380955</c:v>
                </c:pt>
                <c:pt idx="883">
                  <c:v>2.4850193560142859</c:v>
                </c:pt>
                <c:pt idx="884">
                  <c:v>2.4892768338333338</c:v>
                </c:pt>
                <c:pt idx="885">
                  <c:v>2.4915740340952386</c:v>
                </c:pt>
                <c:pt idx="886">
                  <c:v>2.4935649409904763</c:v>
                </c:pt>
                <c:pt idx="887">
                  <c:v>2.4966278746714288</c:v>
                </c:pt>
                <c:pt idx="888">
                  <c:v>2.5016510859095242</c:v>
                </c:pt>
                <c:pt idx="889">
                  <c:v>2.5086345747047623</c:v>
                </c:pt>
                <c:pt idx="890">
                  <c:v>2.5162919089095239</c:v>
                </c:pt>
                <c:pt idx="891">
                  <c:v>2.5239492431142856</c:v>
                </c:pt>
                <c:pt idx="892">
                  <c:v>2.5316065773190473</c:v>
                </c:pt>
                <c:pt idx="893">
                  <c:v>2.5392639115238089</c:v>
                </c:pt>
                <c:pt idx="894">
                  <c:v>2.5469212457285715</c:v>
                </c:pt>
                <c:pt idx="895">
                  <c:v>2.5548542439666662</c:v>
                </c:pt>
                <c:pt idx="896">
                  <c:v>2.563767380985714</c:v>
                </c:pt>
                <c:pt idx="897">
                  <c:v>2.5736606567809521</c:v>
                </c:pt>
                <c:pt idx="898">
                  <c:v>2.5837070792666661</c:v>
                </c:pt>
                <c:pt idx="899">
                  <c:v>2.5926508456238091</c:v>
                </c:pt>
                <c:pt idx="900">
                  <c:v>2.5986541956476183</c:v>
                </c:pt>
                <c:pt idx="901">
                  <c:v>2.6017171293333328</c:v>
                </c:pt>
                <c:pt idx="902">
                  <c:v>2.6045962869952377</c:v>
                </c:pt>
                <c:pt idx="903">
                  <c:v>2.6088537648190475</c:v>
                </c:pt>
                <c:pt idx="904">
                  <c:v>2.6160516589761902</c:v>
                </c:pt>
                <c:pt idx="905">
                  <c:v>2.6260980814619046</c:v>
                </c:pt>
                <c:pt idx="906">
                  <c:v>2.6361445039428566</c:v>
                </c:pt>
                <c:pt idx="907">
                  <c:v>2.6445369422380947</c:v>
                </c:pt>
                <c:pt idx="908">
                  <c:v>2.6499889641952383</c:v>
                </c:pt>
                <c:pt idx="909">
                  <c:v>2.6526230871619045</c:v>
                </c:pt>
                <c:pt idx="910">
                  <c:v>2.6532969325714286</c:v>
                </c:pt>
                <c:pt idx="911">
                  <c:v>2.6532969325714286</c:v>
                </c:pt>
                <c:pt idx="912">
                  <c:v>2.6532969325714282</c:v>
                </c:pt>
                <c:pt idx="913">
                  <c:v>2.6532969325714282</c:v>
                </c:pt>
                <c:pt idx="914">
                  <c:v>2.6532969325714282</c:v>
                </c:pt>
                <c:pt idx="915">
                  <c:v>2.6532969325714282</c:v>
                </c:pt>
                <c:pt idx="916">
                  <c:v>2.6532969325714282</c:v>
                </c:pt>
                <c:pt idx="917">
                  <c:v>2.6536032259428568</c:v>
                </c:pt>
                <c:pt idx="918">
                  <c:v>2.6548896580904762</c:v>
                </c:pt>
                <c:pt idx="919">
                  <c:v>2.6579832211095233</c:v>
                </c:pt>
                <c:pt idx="920">
                  <c:v>2.663037061685714</c:v>
                </c:pt>
                <c:pt idx="921">
                  <c:v>2.669652998438095</c:v>
                </c:pt>
                <c:pt idx="922">
                  <c:v>2.6772490739714279</c:v>
                </c:pt>
                <c:pt idx="923">
                  <c:v>2.6830686479666661</c:v>
                </c:pt>
                <c:pt idx="924">
                  <c:v>2.6869279444047613</c:v>
                </c:pt>
                <c:pt idx="925">
                  <c:v>2.688826963285714</c:v>
                </c:pt>
                <c:pt idx="926">
                  <c:v>2.6888575926190468</c:v>
                </c:pt>
                <c:pt idx="927">
                  <c:v>2.6898683607333327</c:v>
                </c:pt>
                <c:pt idx="928">
                  <c:v>2.6918592676238093</c:v>
                </c:pt>
                <c:pt idx="929">
                  <c:v>2.6948303132952378</c:v>
                </c:pt>
                <c:pt idx="930">
                  <c:v>2.6986589803999999</c:v>
                </c:pt>
                <c:pt idx="931">
                  <c:v>2.7024876475047614</c:v>
                </c:pt>
                <c:pt idx="932">
                  <c:v>2.7063163146095235</c:v>
                </c:pt>
                <c:pt idx="933">
                  <c:v>2.7108188271238087</c:v>
                </c:pt>
                <c:pt idx="934">
                  <c:v>2.7163014784190471</c:v>
                </c:pt>
                <c:pt idx="935">
                  <c:v>2.7227642684952378</c:v>
                </c:pt>
                <c:pt idx="936">
                  <c:v>2.7302071973476187</c:v>
                </c:pt>
                <c:pt idx="937">
                  <c:v>2.7370987981380952</c:v>
                </c:pt>
                <c:pt idx="938">
                  <c:v>2.7427039667761903</c:v>
                </c:pt>
                <c:pt idx="939">
                  <c:v>2.7463488578619044</c:v>
                </c:pt>
                <c:pt idx="940">
                  <c:v>2.748033471385714</c:v>
                </c:pt>
                <c:pt idx="941">
                  <c:v>2.7486154287857141</c:v>
                </c:pt>
                <c:pt idx="942">
                  <c:v>2.7486154287857141</c:v>
                </c:pt>
                <c:pt idx="943">
                  <c:v>2.7486154287857141</c:v>
                </c:pt>
                <c:pt idx="944">
                  <c:v>2.7486154287857141</c:v>
                </c:pt>
                <c:pt idx="945">
                  <c:v>2.7495649382285712</c:v>
                </c:pt>
                <c:pt idx="946">
                  <c:v>2.7514945864523805</c:v>
                </c:pt>
                <c:pt idx="947">
                  <c:v>2.7544043734523802</c:v>
                </c:pt>
                <c:pt idx="948">
                  <c:v>2.7582330405571422</c:v>
                </c:pt>
                <c:pt idx="949">
                  <c:v>2.7620617076619047</c:v>
                </c:pt>
                <c:pt idx="950">
                  <c:v>2.7658903747666663</c:v>
                </c:pt>
                <c:pt idx="951">
                  <c:v>2.7697190418714284</c:v>
                </c:pt>
                <c:pt idx="952">
                  <c:v>2.7735477089761904</c:v>
                </c:pt>
                <c:pt idx="953">
                  <c:v>2.777376376080952</c:v>
                </c:pt>
                <c:pt idx="954">
                  <c:v>2.78053119777619</c:v>
                </c:pt>
                <c:pt idx="955">
                  <c:v>2.7827058806904756</c:v>
                </c:pt>
                <c:pt idx="956">
                  <c:v>2.7836553901285708</c:v>
                </c:pt>
                <c:pt idx="957">
                  <c:v>2.7826446220142853</c:v>
                </c:pt>
                <c:pt idx="958">
                  <c:v>2.7812050431809516</c:v>
                </c:pt>
                <c:pt idx="959">
                  <c:v>2.7797654643523808</c:v>
                </c:pt>
                <c:pt idx="960">
                  <c:v>2.7789997309285712</c:v>
                </c:pt>
                <c:pt idx="961">
                  <c:v>2.7801942750666662</c:v>
                </c:pt>
                <c:pt idx="962">
                  <c:v>2.782491475328571</c:v>
                </c:pt>
                <c:pt idx="963">
                  <c:v>2.7857688143714281</c:v>
                </c:pt>
                <c:pt idx="964">
                  <c:v>2.7895974814761897</c:v>
                </c:pt>
                <c:pt idx="965">
                  <c:v>2.7934261485809517</c:v>
                </c:pt>
                <c:pt idx="966">
                  <c:v>2.7963053062428562</c:v>
                </c:pt>
                <c:pt idx="967">
                  <c:v>2.7982043251238089</c:v>
                </c:pt>
                <c:pt idx="968">
                  <c:v>2.7996439039571421</c:v>
                </c:pt>
                <c:pt idx="969">
                  <c:v>2.8011447414619042</c:v>
                </c:pt>
                <c:pt idx="970">
                  <c:v>2.8036257177476185</c:v>
                </c:pt>
                <c:pt idx="971">
                  <c:v>2.8070868328095235</c:v>
                </c:pt>
                <c:pt idx="972">
                  <c:v>2.8109154999142856</c:v>
                </c:pt>
                <c:pt idx="973">
                  <c:v>2.8147441670190476</c:v>
                </c:pt>
                <c:pt idx="974">
                  <c:v>2.8185728341238097</c:v>
                </c:pt>
                <c:pt idx="975">
                  <c:v>2.8224015012285713</c:v>
                </c:pt>
                <c:pt idx="976">
                  <c:v>2.825525693585714</c:v>
                </c:pt>
                <c:pt idx="977">
                  <c:v>2.8279147818619044</c:v>
                </c:pt>
                <c:pt idx="978">
                  <c:v>2.8303038701333327</c:v>
                </c:pt>
                <c:pt idx="979">
                  <c:v>2.8326929584095235</c:v>
                </c:pt>
                <c:pt idx="980">
                  <c:v>2.8358784094380947</c:v>
                </c:pt>
                <c:pt idx="981">
                  <c:v>2.8393701538380949</c:v>
                </c:pt>
                <c:pt idx="982">
                  <c:v>2.8418817594571428</c:v>
                </c:pt>
                <c:pt idx="983">
                  <c:v>2.8434132263</c:v>
                </c:pt>
                <c:pt idx="984">
                  <c:v>2.8448528051333333</c:v>
                </c:pt>
                <c:pt idx="985">
                  <c:v>2.8467211946809519</c:v>
                </c:pt>
                <c:pt idx="986">
                  <c:v>2.8495697230095236</c:v>
                </c:pt>
                <c:pt idx="987">
                  <c:v>2.8533983901142852</c:v>
                </c:pt>
                <c:pt idx="988">
                  <c:v>2.8562469184428565</c:v>
                </c:pt>
                <c:pt idx="989">
                  <c:v>2.8575946092619042</c:v>
                </c:pt>
                <c:pt idx="990">
                  <c:v>2.8569820225285705</c:v>
                </c:pt>
                <c:pt idx="991">
                  <c:v>2.8545929342523797</c:v>
                </c:pt>
                <c:pt idx="992">
                  <c:v>2.8522038459809513</c:v>
                </c:pt>
                <c:pt idx="993">
                  <c:v>2.8504273444428563</c:v>
                </c:pt>
                <c:pt idx="994">
                  <c:v>2.8496309816857135</c:v>
                </c:pt>
                <c:pt idx="995">
                  <c:v>2.8496309816857135</c:v>
                </c:pt>
                <c:pt idx="996">
                  <c:v>2.8496309816857135</c:v>
                </c:pt>
                <c:pt idx="997">
                  <c:v>2.8503354564333327</c:v>
                </c:pt>
                <c:pt idx="998">
                  <c:v>2.8520200699571427</c:v>
                </c:pt>
                <c:pt idx="999">
                  <c:v>2.8544091582285711</c:v>
                </c:pt>
                <c:pt idx="1000">
                  <c:v>2.8567982464999995</c:v>
                </c:pt>
                <c:pt idx="1001">
                  <c:v>2.858390972014285</c:v>
                </c:pt>
                <c:pt idx="1002">
                  <c:v>2.8590035587523808</c:v>
                </c:pt>
                <c:pt idx="1003">
                  <c:v>2.8593711107952378</c:v>
                </c:pt>
                <c:pt idx="1004">
                  <c:v>2.860718801619047</c:v>
                </c:pt>
                <c:pt idx="1005">
                  <c:v>2.8621583804476183</c:v>
                </c:pt>
                <c:pt idx="1006">
                  <c:v>2.863597959280952</c:v>
                </c:pt>
                <c:pt idx="1007">
                  <c:v>2.8641186580047617</c:v>
                </c:pt>
                <c:pt idx="1008">
                  <c:v>2.8626790791761905</c:v>
                </c:pt>
                <c:pt idx="1009">
                  <c:v>2.8612395003428568</c:v>
                </c:pt>
                <c:pt idx="1010">
                  <c:v>2.8597999215095236</c:v>
                </c:pt>
                <c:pt idx="1011">
                  <c:v>2.8589116707380948</c:v>
                </c:pt>
                <c:pt idx="1012">
                  <c:v>2.8588197827285708</c:v>
                </c:pt>
                <c:pt idx="1013">
                  <c:v>2.8577477559380946</c:v>
                </c:pt>
                <c:pt idx="1014">
                  <c:v>2.8556955903714285</c:v>
                </c:pt>
                <c:pt idx="1015">
                  <c:v>2.8526632860238093</c:v>
                </c:pt>
                <c:pt idx="1016">
                  <c:v>2.8488346189190472</c:v>
                </c:pt>
                <c:pt idx="1017">
                  <c:v>2.8450059518142856</c:v>
                </c:pt>
                <c:pt idx="1018">
                  <c:v>2.8411772847095236</c:v>
                </c:pt>
                <c:pt idx="1019">
                  <c:v>2.8373486176047615</c:v>
                </c:pt>
                <c:pt idx="1020">
                  <c:v>2.833795614533333</c:v>
                </c:pt>
                <c:pt idx="1021">
                  <c:v>2.8312227502380947</c:v>
                </c:pt>
                <c:pt idx="1022">
                  <c:v>2.8296300247238086</c:v>
                </c:pt>
                <c:pt idx="1023">
                  <c:v>2.8298444300809518</c:v>
                </c:pt>
                <c:pt idx="1024">
                  <c:v>2.8312840089142854</c:v>
                </c:pt>
                <c:pt idx="1025">
                  <c:v>2.8327235877428572</c:v>
                </c:pt>
                <c:pt idx="1026">
                  <c:v>2.8341631665761904</c:v>
                </c:pt>
                <c:pt idx="1027">
                  <c:v>2.8337649851952378</c:v>
                </c:pt>
                <c:pt idx="1028">
                  <c:v>2.8323254063666665</c:v>
                </c:pt>
                <c:pt idx="1029">
                  <c:v>2.8308858275333328</c:v>
                </c:pt>
                <c:pt idx="1030">
                  <c:v>2.8294768780380952</c:v>
                </c:pt>
                <c:pt idx="1031">
                  <c:v>2.8290480673238094</c:v>
                </c:pt>
                <c:pt idx="1032">
                  <c:v>2.8290480673238094</c:v>
                </c:pt>
                <c:pt idx="1033">
                  <c:v>2.829048067323809</c:v>
                </c:pt>
                <c:pt idx="1034">
                  <c:v>2.829048067323809</c:v>
                </c:pt>
                <c:pt idx="1035">
                  <c:v>2.829048067323809</c:v>
                </c:pt>
                <c:pt idx="1036">
                  <c:v>2.829048067323809</c:v>
                </c:pt>
                <c:pt idx="1037">
                  <c:v>2.829048067323809</c:v>
                </c:pt>
                <c:pt idx="1038">
                  <c:v>2.829048067323809</c:v>
                </c:pt>
                <c:pt idx="1039">
                  <c:v>2.829048067323809</c:v>
                </c:pt>
                <c:pt idx="1040">
                  <c:v>2.8290480673238094</c:v>
                </c:pt>
                <c:pt idx="1041">
                  <c:v>2.829048067323809</c:v>
                </c:pt>
                <c:pt idx="1042">
                  <c:v>2.829048067323809</c:v>
                </c:pt>
                <c:pt idx="1043">
                  <c:v>2.829048067323809</c:v>
                </c:pt>
                <c:pt idx="1044">
                  <c:v>2.828221075228571</c:v>
                </c:pt>
                <c:pt idx="1045">
                  <c:v>2.8264139443523804</c:v>
                </c:pt>
                <c:pt idx="1046">
                  <c:v>2.8232284933238088</c:v>
                </c:pt>
                <c:pt idx="1047">
                  <c:v>2.8180827647333326</c:v>
                </c:pt>
                <c:pt idx="1048">
                  <c:v>2.8128145187999993</c:v>
                </c:pt>
                <c:pt idx="1049">
                  <c:v>2.8075462728619041</c:v>
                </c:pt>
                <c:pt idx="1050">
                  <c:v>2.8027680963142854</c:v>
                </c:pt>
                <c:pt idx="1051">
                  <c:v>2.7989394292095233</c:v>
                </c:pt>
                <c:pt idx="1052">
                  <c:v>2.7951107621047617</c:v>
                </c:pt>
                <c:pt idx="1053">
                  <c:v>2.7912820949999997</c:v>
                </c:pt>
                <c:pt idx="1054">
                  <c:v>2.7880353852952378</c:v>
                </c:pt>
                <c:pt idx="1055">
                  <c:v>2.7857688143714276</c:v>
                </c:pt>
                <c:pt idx="1056">
                  <c:v>2.7844823822238096</c:v>
                </c:pt>
                <c:pt idx="1057">
                  <c:v>2.784176088857143</c:v>
                </c:pt>
                <c:pt idx="1058">
                  <c:v>2.7835022434476189</c:v>
                </c:pt>
                <c:pt idx="1059">
                  <c:v>2.7818482592571425</c:v>
                </c:pt>
                <c:pt idx="1060">
                  <c:v>2.7792141362904759</c:v>
                </c:pt>
                <c:pt idx="1061">
                  <c:v>2.7755998745428569</c:v>
                </c:pt>
                <c:pt idx="1062">
                  <c:v>2.7717712074380949</c:v>
                </c:pt>
                <c:pt idx="1063">
                  <c:v>2.7679425403333333</c:v>
                </c:pt>
                <c:pt idx="1064">
                  <c:v>2.7641138732285713</c:v>
                </c:pt>
                <c:pt idx="1065">
                  <c:v>2.7602852061238088</c:v>
                </c:pt>
                <c:pt idx="1066">
                  <c:v>2.7564565390190472</c:v>
                </c:pt>
                <c:pt idx="1067">
                  <c:v>2.7530260532904753</c:v>
                </c:pt>
                <c:pt idx="1068">
                  <c:v>2.7505757063428566</c:v>
                </c:pt>
                <c:pt idx="1069">
                  <c:v>2.7491054981714282</c:v>
                </c:pt>
                <c:pt idx="1070">
                  <c:v>2.747665919342857</c:v>
                </c:pt>
                <c:pt idx="1071">
                  <c:v>2.7457362711238096</c:v>
                </c:pt>
                <c:pt idx="1072">
                  <c:v>2.742826484123809</c:v>
                </c:pt>
                <c:pt idx="1073">
                  <c:v>2.738997817019047</c:v>
                </c:pt>
                <c:pt idx="1074">
                  <c:v>2.7351691499142854</c:v>
                </c:pt>
                <c:pt idx="1075">
                  <c:v>2.7307585254095232</c:v>
                </c:pt>
                <c:pt idx="1076">
                  <c:v>2.7253677621238088</c:v>
                </c:pt>
                <c:pt idx="1077">
                  <c:v>2.7189968600619041</c:v>
                </c:pt>
                <c:pt idx="1078">
                  <c:v>2.7116458192190467</c:v>
                </c:pt>
                <c:pt idx="1079">
                  <c:v>2.7046623304190467</c:v>
                </c:pt>
                <c:pt idx="1080">
                  <c:v>2.698658980399999</c:v>
                </c:pt>
                <c:pt idx="1081">
                  <c:v>2.693635769157142</c:v>
                </c:pt>
                <c:pt idx="1082">
                  <c:v>2.6895926966952373</c:v>
                </c:pt>
                <c:pt idx="1083">
                  <c:v>2.6857640295904752</c:v>
                </c:pt>
                <c:pt idx="1084">
                  <c:v>2.6819353624857136</c:v>
                </c:pt>
                <c:pt idx="1085">
                  <c:v>2.6781066953809516</c:v>
                </c:pt>
                <c:pt idx="1086">
                  <c:v>2.6742780282761895</c:v>
                </c:pt>
                <c:pt idx="1087">
                  <c:v>2.6704493611714275</c:v>
                </c:pt>
                <c:pt idx="1088">
                  <c:v>2.6666206940666659</c:v>
                </c:pt>
                <c:pt idx="1089">
                  <c:v>2.6623632162476181</c:v>
                </c:pt>
                <c:pt idx="1090">
                  <c:v>2.6571255996523799</c:v>
                </c:pt>
                <c:pt idx="1091">
                  <c:v>2.6518573537142851</c:v>
                </c:pt>
                <c:pt idx="1092">
                  <c:v>2.6465891077809522</c:v>
                </c:pt>
                <c:pt idx="1093">
                  <c:v>2.6418415605761902</c:v>
                </c:pt>
                <c:pt idx="1094">
                  <c:v>2.6380128934761906</c:v>
                </c:pt>
                <c:pt idx="1095">
                  <c:v>2.6341842263761905</c:v>
                </c:pt>
                <c:pt idx="1096">
                  <c:v>2.6303555592761905</c:v>
                </c:pt>
                <c:pt idx="1097">
                  <c:v>2.6265268921761908</c:v>
                </c:pt>
                <c:pt idx="1098">
                  <c:v>2.6226982250761908</c:v>
                </c:pt>
                <c:pt idx="1099">
                  <c:v>2.6188695579761907</c:v>
                </c:pt>
                <c:pt idx="1100">
                  <c:v>2.6150408908761906</c:v>
                </c:pt>
                <c:pt idx="1101">
                  <c:v>2.6112122237761906</c:v>
                </c:pt>
                <c:pt idx="1102">
                  <c:v>2.6073835566761909</c:v>
                </c:pt>
                <c:pt idx="1103">
                  <c:v>2.6035548895761909</c:v>
                </c:pt>
                <c:pt idx="1104">
                  <c:v>2.5997262224761903</c:v>
                </c:pt>
                <c:pt idx="1105">
                  <c:v>2.5958975553761907</c:v>
                </c:pt>
                <c:pt idx="1106">
                  <c:v>2.5920688882761906</c:v>
                </c:pt>
                <c:pt idx="1107">
                  <c:v>2.5882402211761906</c:v>
                </c:pt>
                <c:pt idx="1108">
                  <c:v>2.5844115540761905</c:v>
                </c:pt>
                <c:pt idx="1109">
                  <c:v>2.5805828869761904</c:v>
                </c:pt>
                <c:pt idx="1110">
                  <c:v>2.5771830305904766</c:v>
                </c:pt>
                <c:pt idx="1111">
                  <c:v>2.5747633129809526</c:v>
                </c:pt>
                <c:pt idx="1112">
                  <c:v>2.5733237341523809</c:v>
                </c:pt>
                <c:pt idx="1113">
                  <c:v>2.5718841553190477</c:v>
                </c:pt>
                <c:pt idx="1114">
                  <c:v>2.5699238777571427</c:v>
                </c:pt>
                <c:pt idx="1115">
                  <c:v>2.5669834614190474</c:v>
                </c:pt>
                <c:pt idx="1116">
                  <c:v>2.5630629062999999</c:v>
                </c:pt>
                <c:pt idx="1117">
                  <c:v>2.558162212404762</c:v>
                </c:pt>
                <c:pt idx="1118">
                  <c:v>2.5522813797285715</c:v>
                </c:pt>
                <c:pt idx="1119">
                  <c:v>2.5454204082761902</c:v>
                </c:pt>
                <c:pt idx="1120">
                  <c:v>2.5377630740666666</c:v>
                </c:pt>
                <c:pt idx="1121">
                  <c:v>2.5301057398571434</c:v>
                </c:pt>
                <c:pt idx="1122">
                  <c:v>2.5224484056476193</c:v>
                </c:pt>
                <c:pt idx="1123">
                  <c:v>2.5147910714380952</c:v>
                </c:pt>
                <c:pt idx="1124">
                  <c:v>2.5068580731952381</c:v>
                </c:pt>
                <c:pt idx="1125">
                  <c:v>2.4979449361761903</c:v>
                </c:pt>
                <c:pt idx="1126">
                  <c:v>2.4880516603761902</c:v>
                </c:pt>
                <c:pt idx="1127">
                  <c:v>2.4771782457999998</c:v>
                </c:pt>
                <c:pt idx="1128">
                  <c:v>2.4660597965285711</c:v>
                </c:pt>
                <c:pt idx="1129">
                  <c:v>2.4559214860333327</c:v>
                </c:pt>
                <c:pt idx="1130">
                  <c:v>2.446763314319047</c:v>
                </c:pt>
                <c:pt idx="1131">
                  <c:v>2.4385852813809512</c:v>
                </c:pt>
                <c:pt idx="1132">
                  <c:v>2.430927947171428</c:v>
                </c:pt>
                <c:pt idx="1133">
                  <c:v>2.4232706129619044</c:v>
                </c:pt>
                <c:pt idx="1134">
                  <c:v>2.416593417533333</c:v>
                </c:pt>
                <c:pt idx="1135">
                  <c:v>2.4108963608857144</c:v>
                </c:pt>
                <c:pt idx="1136">
                  <c:v>2.4050767868857141</c:v>
                </c:pt>
                <c:pt idx="1137">
                  <c:v>2.3982770741095241</c:v>
                </c:pt>
                <c:pt idx="1138">
                  <c:v>2.3904972225523813</c:v>
                </c:pt>
                <c:pt idx="1139">
                  <c:v>2.3817372322190473</c:v>
                </c:pt>
                <c:pt idx="1140">
                  <c:v>2.3739267513238094</c:v>
                </c:pt>
                <c:pt idx="1141">
                  <c:v>2.3678927719666665</c:v>
                </c:pt>
                <c:pt idx="1142">
                  <c:v>2.3628389313857139</c:v>
                </c:pt>
                <c:pt idx="1143">
                  <c:v>2.358765229585714</c:v>
                </c:pt>
                <c:pt idx="1144">
                  <c:v>2.354936562480952</c:v>
                </c:pt>
                <c:pt idx="1145">
                  <c:v>2.3513835594095234</c:v>
                </c:pt>
                <c:pt idx="1146">
                  <c:v>2.3488106951142855</c:v>
                </c:pt>
                <c:pt idx="1147">
                  <c:v>2.3472179696</c:v>
                </c:pt>
                <c:pt idx="1148">
                  <c:v>2.3457783907666667</c:v>
                </c:pt>
                <c:pt idx="1149">
                  <c:v>2.3436037078476186</c:v>
                </c:pt>
                <c:pt idx="1150">
                  <c:v>2.3394687473761899</c:v>
                </c:pt>
                <c:pt idx="1151">
                  <c:v>2.3333735093428571</c:v>
                </c:pt>
                <c:pt idx="1152">
                  <c:v>2.3262368738619044</c:v>
                </c:pt>
                <c:pt idx="1153">
                  <c:v>2.3185795396523807</c:v>
                </c:pt>
                <c:pt idx="1154">
                  <c:v>2.3109222054428566</c:v>
                </c:pt>
                <c:pt idx="1155">
                  <c:v>2.3032342418952378</c:v>
                </c:pt>
                <c:pt idx="1156">
                  <c:v>2.2945661395714283</c:v>
                </c:pt>
                <c:pt idx="1157">
                  <c:v>2.2860205545952379</c:v>
                </c:pt>
                <c:pt idx="1158">
                  <c:v>2.2784551084000002</c:v>
                </c:pt>
                <c:pt idx="1159">
                  <c:v>2.2719923183285715</c:v>
                </c:pt>
                <c:pt idx="1160">
                  <c:v>2.2674898058142854</c:v>
                </c:pt>
                <c:pt idx="1161">
                  <c:v>2.2630179226380953</c:v>
                </c:pt>
                <c:pt idx="1162">
                  <c:v>2.2575659006809525</c:v>
                </c:pt>
                <c:pt idx="1163">
                  <c:v>2.2509193345904763</c:v>
                </c:pt>
                <c:pt idx="1164">
                  <c:v>2.2423124909380951</c:v>
                </c:pt>
                <c:pt idx="1165">
                  <c:v>2.2324804738142858</c:v>
                </c:pt>
                <c:pt idx="1166">
                  <c:v>2.2216683179095238</c:v>
                </c:pt>
                <c:pt idx="1167">
                  <c:v>2.2101823165952381</c:v>
                </c:pt>
                <c:pt idx="1168">
                  <c:v>2.1986963152809524</c:v>
                </c:pt>
                <c:pt idx="1169">
                  <c:v>2.1880373060619043</c:v>
                </c:pt>
                <c:pt idx="1170">
                  <c:v>2.1783584356238088</c:v>
                </c:pt>
                <c:pt idx="1171">
                  <c:v>2.1696597039619041</c:v>
                </c:pt>
                <c:pt idx="1172">
                  <c:v>2.1619411110809521</c:v>
                </c:pt>
                <c:pt idx="1173">
                  <c:v>2.1542837768714285</c:v>
                </c:pt>
                <c:pt idx="1174">
                  <c:v>2.1466264426619044</c:v>
                </c:pt>
                <c:pt idx="1175">
                  <c:v>2.1389691084523808</c:v>
                </c:pt>
                <c:pt idx="1176">
                  <c:v>2.1313424035809523</c:v>
                </c:pt>
                <c:pt idx="1177">
                  <c:v>2.1246958374857137</c:v>
                </c:pt>
                <c:pt idx="1178">
                  <c:v>2.1190294101714282</c:v>
                </c:pt>
                <c:pt idx="1179">
                  <c:v>2.1131792068333333</c:v>
                </c:pt>
                <c:pt idx="1180">
                  <c:v>2.1062263473714289</c:v>
                </c:pt>
                <c:pt idx="1181">
                  <c:v>2.0973132103523806</c:v>
                </c:pt>
                <c:pt idx="1182">
                  <c:v>2.0864397957761902</c:v>
                </c:pt>
                <c:pt idx="1183">
                  <c:v>2.0756276398761906</c:v>
                </c:pt>
                <c:pt idx="1184">
                  <c:v>2.0660100281095235</c:v>
                </c:pt>
                <c:pt idx="1185">
                  <c:v>2.0583526939047618</c:v>
                </c:pt>
                <c:pt idx="1186">
                  <c:v>2.0526556372523808</c:v>
                </c:pt>
                <c:pt idx="1187">
                  <c:v>2.0473873913190479</c:v>
                </c:pt>
                <c:pt idx="1188">
                  <c:v>2.041812852014286</c:v>
                </c:pt>
                <c:pt idx="1189">
                  <c:v>2.0352581739333337</c:v>
                </c:pt>
                <c:pt idx="1190">
                  <c:v>2.0277233570714288</c:v>
                </c:pt>
                <c:pt idx="1191">
                  <c:v>2.0192084014333331</c:v>
                </c:pt>
                <c:pt idx="1192">
                  <c:v>2.0097133070142856</c:v>
                </c:pt>
                <c:pt idx="1193">
                  <c:v>1.9992380738190474</c:v>
                </c:pt>
                <c:pt idx="1194">
                  <c:v>1.9877827018428571</c:v>
                </c:pt>
                <c:pt idx="1195">
                  <c:v>1.9762967005285716</c:v>
                </c:pt>
                <c:pt idx="1196">
                  <c:v>1.964810699214286</c:v>
                </c:pt>
                <c:pt idx="1197">
                  <c:v>1.9533246978999999</c:v>
                </c:pt>
                <c:pt idx="1198">
                  <c:v>1.9417774379142854</c:v>
                </c:pt>
                <c:pt idx="1199">
                  <c:v>1.9292500391523808</c:v>
                </c:pt>
                <c:pt idx="1200">
                  <c:v>1.916906416409524</c:v>
                </c:pt>
                <c:pt idx="1201">
                  <c:v>1.9055429324428577</c:v>
                </c:pt>
                <c:pt idx="1202">
                  <c:v>1.8953127339428573</c:v>
                </c:pt>
                <c:pt idx="1203">
                  <c:v>1.8870428130000001</c:v>
                </c:pt>
                <c:pt idx="1204">
                  <c:v>1.8787116333809522</c:v>
                </c:pt>
                <c:pt idx="1205">
                  <c:v>1.8694003149857144</c:v>
                </c:pt>
                <c:pt idx="1206">
                  <c:v>1.8591088578095234</c:v>
                </c:pt>
                <c:pt idx="1207">
                  <c:v>1.8478372618571428</c:v>
                </c:pt>
                <c:pt idx="1208">
                  <c:v>1.8371169939666667</c:v>
                </c:pt>
                <c:pt idx="1209">
                  <c:v>1.8273768648571429</c:v>
                </c:pt>
                <c:pt idx="1210">
                  <c:v>1.8182799518190476</c:v>
                </c:pt>
                <c:pt idx="1211">
                  <c:v>1.8091830387809527</c:v>
                </c:pt>
                <c:pt idx="1212">
                  <c:v>1.8000861257380951</c:v>
                </c:pt>
                <c:pt idx="1213">
                  <c:v>1.7909892127000002</c:v>
                </c:pt>
                <c:pt idx="1214">
                  <c:v>1.7818922996571431</c:v>
                </c:pt>
                <c:pt idx="1215">
                  <c:v>1.7727953866190473</c:v>
                </c:pt>
                <c:pt idx="1216">
                  <c:v>1.7627489641380951</c:v>
                </c:pt>
                <c:pt idx="1217">
                  <c:v>1.7517224028809528</c:v>
                </c:pt>
                <c:pt idx="1218">
                  <c:v>1.7407571002952382</c:v>
                </c:pt>
                <c:pt idx="1219">
                  <c:v>1.7308331951619049</c:v>
                </c:pt>
                <c:pt idx="1220">
                  <c:v>1.7228695675809524</c:v>
                </c:pt>
                <c:pt idx="1221">
                  <c:v>1.7168662175619052</c:v>
                </c:pt>
                <c:pt idx="1222">
                  <c:v>1.7115979716285719</c:v>
                </c:pt>
                <c:pt idx="1223">
                  <c:v>1.7061765790047623</c:v>
                </c:pt>
                <c:pt idx="1224">
                  <c:v>1.6997750476047624</c:v>
                </c:pt>
                <c:pt idx="1225">
                  <c:v>1.6923933774238096</c:v>
                </c:pt>
                <c:pt idx="1226">
                  <c:v>1.6847360432142857</c:v>
                </c:pt>
                <c:pt idx="1227">
                  <c:v>1.6770787090047619</c:v>
                </c:pt>
                <c:pt idx="1228">
                  <c:v>1.669421374795238</c:v>
                </c:pt>
                <c:pt idx="1229">
                  <c:v>1.6617640405857141</c:v>
                </c:pt>
                <c:pt idx="1230">
                  <c:v>1.6533103436190477</c:v>
                </c:pt>
                <c:pt idx="1231">
                  <c:v>1.6442134305761906</c:v>
                </c:pt>
                <c:pt idx="1232">
                  <c:v>1.6351165175380953</c:v>
                </c:pt>
                <c:pt idx="1233">
                  <c:v>1.6260196045000002</c:v>
                </c:pt>
                <c:pt idx="1234">
                  <c:v>1.6178109422285716</c:v>
                </c:pt>
                <c:pt idx="1235">
                  <c:v>1.610582418738095</c:v>
                </c:pt>
                <c:pt idx="1236">
                  <c:v>1.6043340340238095</c:v>
                </c:pt>
                <c:pt idx="1237">
                  <c:v>1.5990657880904764</c:v>
                </c:pt>
                <c:pt idx="1238">
                  <c:v>1.5928174033761904</c:v>
                </c:pt>
                <c:pt idx="1239">
                  <c:v>1.5845474824333334</c:v>
                </c:pt>
                <c:pt idx="1240">
                  <c:v>1.5733371451523808</c:v>
                </c:pt>
                <c:pt idx="1241">
                  <c:v>1.5595539435809525</c:v>
                </c:pt>
                <c:pt idx="1242">
                  <c:v>1.5467508807857144</c:v>
                </c:pt>
                <c:pt idx="1243">
                  <c:v>1.536153130242857</c:v>
                </c:pt>
                <c:pt idx="1244">
                  <c:v>1.5284957960380954</c:v>
                </c:pt>
                <c:pt idx="1245">
                  <c:v>1.5230437740809522</c:v>
                </c:pt>
                <c:pt idx="1246">
                  <c:v>1.5166116133476188</c:v>
                </c:pt>
                <c:pt idx="1247">
                  <c:v>1.508494839085714</c:v>
                </c:pt>
                <c:pt idx="1248">
                  <c:v>1.4984177872666664</c:v>
                </c:pt>
                <c:pt idx="1249">
                  <c:v>1.4869317859523807</c:v>
                </c:pt>
                <c:pt idx="1250">
                  <c:v>1.4754457846380948</c:v>
                </c:pt>
                <c:pt idx="1251">
                  <c:v>1.4647561460809524</c:v>
                </c:pt>
                <c:pt idx="1252">
                  <c:v>1.4550466463047615</c:v>
                </c:pt>
                <c:pt idx="1253">
                  <c:v>1.4459497332619045</c:v>
                </c:pt>
                <c:pt idx="1254">
                  <c:v>1.4368528202238093</c:v>
                </c:pt>
                <c:pt idx="1255">
                  <c:v>1.4268676564142855</c:v>
                </c:pt>
                <c:pt idx="1256">
                  <c:v>1.4159023538285713</c:v>
                </c:pt>
                <c:pt idx="1257">
                  <c:v>1.4039569124619047</c:v>
                </c:pt>
                <c:pt idx="1258">
                  <c:v>1.3910313323190475</c:v>
                </c:pt>
                <c:pt idx="1259">
                  <c:v>1.3790858909523809</c:v>
                </c:pt>
                <c:pt idx="1260">
                  <c:v>1.3681205883666667</c:v>
                </c:pt>
                <c:pt idx="1261">
                  <c:v>1.3586867526190478</c:v>
                </c:pt>
                <c:pt idx="1262">
                  <c:v>1.3508456423857143</c:v>
                </c:pt>
                <c:pt idx="1263">
                  <c:v>1.3410442545952379</c:v>
                </c:pt>
                <c:pt idx="1264">
                  <c:v>1.329282589247619</c:v>
                </c:pt>
                <c:pt idx="1265">
                  <c:v>1.3149174302714282</c:v>
                </c:pt>
                <c:pt idx="1266">
                  <c:v>1.2983469590428569</c:v>
                </c:pt>
                <c:pt idx="1267">
                  <c:v>1.2827566265952379</c:v>
                </c:pt>
                <c:pt idx="1268">
                  <c:v>1.2681464329238092</c:v>
                </c:pt>
                <c:pt idx="1269">
                  <c:v>1.2552514821142855</c:v>
                </c:pt>
                <c:pt idx="1270">
                  <c:v>1.2437654807999998</c:v>
                </c:pt>
                <c:pt idx="1271">
                  <c:v>1.2322794794857141</c:v>
                </c:pt>
                <c:pt idx="1272">
                  <c:v>1.2207934781714282</c:v>
                </c:pt>
                <c:pt idx="1273">
                  <c:v>1.2084804847666664</c:v>
                </c:pt>
                <c:pt idx="1274">
                  <c:v>1.1955549046238092</c:v>
                </c:pt>
                <c:pt idx="1275">
                  <c:v>1.1826293244809523</c:v>
                </c:pt>
                <c:pt idx="1276">
                  <c:v>1.1697037443380951</c:v>
                </c:pt>
                <c:pt idx="1277">
                  <c:v>1.1576970443000001</c:v>
                </c:pt>
                <c:pt idx="1278">
                  <c:v>1.1466704830428571</c:v>
                </c:pt>
                <c:pt idx="1279">
                  <c:v>1.1366240605619051</c:v>
                </c:pt>
                <c:pt idx="1280">
                  <c:v>1.1275271475238096</c:v>
                </c:pt>
                <c:pt idx="1281">
                  <c:v>1.1184302344809527</c:v>
                </c:pt>
                <c:pt idx="1282">
                  <c:v>1.1087819933809524</c:v>
                </c:pt>
                <c:pt idx="1283">
                  <c:v>1.0981536135000001</c:v>
                </c:pt>
                <c:pt idx="1284">
                  <c:v>1.0865450948428572</c:v>
                </c:pt>
                <c:pt idx="1285">
                  <c:v>1.0739564374047619</c:v>
                </c:pt>
                <c:pt idx="1286">
                  <c:v>1.0610308572619047</c:v>
                </c:pt>
                <c:pt idx="1287">
                  <c:v>1.0481052771190478</c:v>
                </c:pt>
                <c:pt idx="1288">
                  <c:v>1.0353941023333335</c:v>
                </c:pt>
                <c:pt idx="1289">
                  <c:v>1.0236630663285715</c:v>
                </c:pt>
                <c:pt idx="1290">
                  <c:v>1.0121770650190476</c:v>
                </c:pt>
                <c:pt idx="1291">
                  <c:v>1.0006910637095239</c:v>
                </c:pt>
                <c:pt idx="1292">
                  <c:v>0.98920506240000017</c:v>
                </c:pt>
                <c:pt idx="1293">
                  <c:v>0.97771906109047624</c:v>
                </c:pt>
                <c:pt idx="1294">
                  <c:v>0.96706005187142874</c:v>
                </c:pt>
                <c:pt idx="1295">
                  <c:v>0.95738118143333339</c:v>
                </c:pt>
                <c:pt idx="1296">
                  <c:v>0.94828426839047619</c:v>
                </c:pt>
                <c:pt idx="1297">
                  <c:v>0.93918735535238107</c:v>
                </c:pt>
                <c:pt idx="1298">
                  <c:v>0.92917156220476205</c:v>
                </c:pt>
                <c:pt idx="1299">
                  <c:v>0.91817563028095273</c:v>
                </c:pt>
                <c:pt idx="1300">
                  <c:v>0.90619955957619069</c:v>
                </c:pt>
                <c:pt idx="1301">
                  <c:v>0.89327397943333342</c:v>
                </c:pt>
                <c:pt idx="1302">
                  <c:v>0.88034839929047615</c:v>
                </c:pt>
                <c:pt idx="1303">
                  <c:v>0.8674228191476191</c:v>
                </c:pt>
                <c:pt idx="1304">
                  <c:v>0.85507919640476193</c:v>
                </c:pt>
                <c:pt idx="1305">
                  <c:v>0.8437157124380954</c:v>
                </c:pt>
                <c:pt idx="1306">
                  <c:v>0.83333236725238091</c:v>
                </c:pt>
                <c:pt idx="1307">
                  <c:v>0.82392916084285717</c:v>
                </c:pt>
                <c:pt idx="1308">
                  <c:v>0.8155060932142858</c:v>
                </c:pt>
                <c:pt idx="1309">
                  <c:v>0.80784875900476194</c:v>
                </c:pt>
                <c:pt idx="1310">
                  <c:v>0.80019142479523808</c:v>
                </c:pt>
                <c:pt idx="1311">
                  <c:v>0.79253409058571422</c:v>
                </c:pt>
                <c:pt idx="1312">
                  <c:v>0.78411102295714286</c:v>
                </c:pt>
                <c:pt idx="1313">
                  <c:v>0.77470781654761889</c:v>
                </c:pt>
                <c:pt idx="1314">
                  <c:v>0.76432447136190462</c:v>
                </c:pt>
                <c:pt idx="1315">
                  <c:v>0.75296098739523798</c:v>
                </c:pt>
                <c:pt idx="1316">
                  <c:v>0.74061736465238093</c:v>
                </c:pt>
                <c:pt idx="1317">
                  <c:v>0.72769178450952376</c:v>
                </c:pt>
                <c:pt idx="1318">
                  <c:v>0.7147662043666666</c:v>
                </c:pt>
                <c:pt idx="1319">
                  <c:v>0.70184062422380955</c:v>
                </c:pt>
                <c:pt idx="1320">
                  <c:v>0.68891504407619042</c:v>
                </c:pt>
                <c:pt idx="1321">
                  <c:v>0.67598946393333326</c:v>
                </c:pt>
                <c:pt idx="1322">
                  <c:v>0.66306388378571424</c:v>
                </c:pt>
                <c:pt idx="1323">
                  <c:v>0.65019956231428566</c:v>
                </c:pt>
                <c:pt idx="1324">
                  <c:v>0.6383153796190475</c:v>
                </c:pt>
                <c:pt idx="1325">
                  <c:v>0.62682937830476182</c:v>
                </c:pt>
                <c:pt idx="1326">
                  <c:v>0.61534337699047603</c:v>
                </c:pt>
                <c:pt idx="1327">
                  <c:v>0.6037042289952379</c:v>
                </c:pt>
                <c:pt idx="1328">
                  <c:v>0.5910849422190475</c:v>
                </c:pt>
                <c:pt idx="1329">
                  <c:v>0.57748551666666648</c:v>
                </c:pt>
                <c:pt idx="1330">
                  <c:v>0.56290595233333318</c:v>
                </c:pt>
                <c:pt idx="1331">
                  <c:v>0.54759128391428558</c:v>
                </c:pt>
                <c:pt idx="1332">
                  <c:v>0.53227661549523808</c:v>
                </c:pt>
                <c:pt idx="1333">
                  <c:v>0.5177276804952381</c:v>
                </c:pt>
                <c:pt idx="1334">
                  <c:v>0.50415888427619038</c:v>
                </c:pt>
                <c:pt idx="1335">
                  <c:v>0.49123330412857125</c:v>
                </c:pt>
                <c:pt idx="1336">
                  <c:v>0.47830772398571414</c:v>
                </c:pt>
                <c:pt idx="1337">
                  <c:v>0.46538214383809517</c:v>
                </c:pt>
                <c:pt idx="1338">
                  <c:v>0.45245656369523812</c:v>
                </c:pt>
                <c:pt idx="1339">
                  <c:v>0.43995979426666681</c:v>
                </c:pt>
                <c:pt idx="1340">
                  <c:v>0.42844316361904783</c:v>
                </c:pt>
                <c:pt idx="1341">
                  <c:v>0.41790667175238105</c:v>
                </c:pt>
                <c:pt idx="1342">
                  <c:v>0.40835031866190485</c:v>
                </c:pt>
                <c:pt idx="1343">
                  <c:v>0.39925340562380945</c:v>
                </c:pt>
                <c:pt idx="1344">
                  <c:v>0.39009523391428569</c:v>
                </c:pt>
                <c:pt idx="1345">
                  <c:v>0.37995692342380949</c:v>
                </c:pt>
                <c:pt idx="1346">
                  <c:v>0.36883847415238097</c:v>
                </c:pt>
                <c:pt idx="1347">
                  <c:v>0.35735247284285709</c:v>
                </c:pt>
                <c:pt idx="1348">
                  <c:v>0.34601961821428567</c:v>
                </c:pt>
                <c:pt idx="1349">
                  <c:v>0.33566690236666663</c:v>
                </c:pt>
                <c:pt idx="1350">
                  <c:v>0.326294325295238</c:v>
                </c:pt>
                <c:pt idx="1351">
                  <c:v>0.31719741225714282</c:v>
                </c:pt>
                <c:pt idx="1352">
                  <c:v>0.30785546452380946</c:v>
                </c:pt>
                <c:pt idx="1353">
                  <c:v>0.29753337801428559</c:v>
                </c:pt>
                <c:pt idx="1354">
                  <c:v>0.28623115272380945</c:v>
                </c:pt>
                <c:pt idx="1355">
                  <c:v>0.27474515141428568</c:v>
                </c:pt>
                <c:pt idx="1356">
                  <c:v>0.26359607280952385</c:v>
                </c:pt>
                <c:pt idx="1357">
                  <c:v>0.25342713298095243</c:v>
                </c:pt>
                <c:pt idx="1358">
                  <c:v>0.24423833193333344</c:v>
                </c:pt>
                <c:pt idx="1359">
                  <c:v>0.23602966966190492</c:v>
                </c:pt>
                <c:pt idx="1360">
                  <c:v>0.22837233545238103</c:v>
                </c:pt>
                <c:pt idx="1361">
                  <c:v>0.2207150012428572</c:v>
                </c:pt>
                <c:pt idx="1362">
                  <c:v>0.21305766703333337</c:v>
                </c:pt>
                <c:pt idx="1363">
                  <c:v>0.20344005526666667</c:v>
                </c:pt>
                <c:pt idx="1364">
                  <c:v>0.19238286467142854</c:v>
                </c:pt>
                <c:pt idx="1365">
                  <c:v>0.18034553529523806</c:v>
                </c:pt>
                <c:pt idx="1366">
                  <c:v>0.16751184316190476</c:v>
                </c:pt>
                <c:pt idx="1367">
                  <c:v>0.15565828980952381</c:v>
                </c:pt>
                <c:pt idx="1368">
                  <c:v>0.14417228849523808</c:v>
                </c:pt>
                <c:pt idx="1369">
                  <c:v>0.13268628718095238</c:v>
                </c:pt>
                <c:pt idx="1370">
                  <c:v>0.12101650984761904</c:v>
                </c:pt>
                <c:pt idx="1371">
                  <c:v>0.10836659373333331</c:v>
                </c:pt>
                <c:pt idx="1372">
                  <c:v>9.5441013590476173E-2</c:v>
                </c:pt>
                <c:pt idx="1373">
                  <c:v>8.2515433447619038E-2</c:v>
                </c:pt>
                <c:pt idx="1374">
                  <c:v>6.9865517333333321E-2</c:v>
                </c:pt>
                <c:pt idx="1375">
                  <c:v>5.8195740000000003E-2</c:v>
                </c:pt>
                <c:pt idx="1376">
                  <c:v>4.6709738685714298E-2</c:v>
                </c:pt>
                <c:pt idx="1377">
                  <c:v>3.5223737371428573E-2</c:v>
                </c:pt>
                <c:pt idx="1378">
                  <c:v>2.3370184014285724E-2</c:v>
                </c:pt>
                <c:pt idx="1379">
                  <c:v>1.0536491880952379E-2</c:v>
                </c:pt>
                <c:pt idx="1380">
                  <c:v>-3.2773390333333424E-3</c:v>
                </c:pt>
                <c:pt idx="1381">
                  <c:v>-1.8071308723809527E-2</c:v>
                </c:pt>
                <c:pt idx="1382">
                  <c:v>-3.338597714285714E-2</c:v>
                </c:pt>
                <c:pt idx="1383">
                  <c:v>-4.8700645561904767E-2</c:v>
                </c:pt>
                <c:pt idx="1384">
                  <c:v>-6.205503642380953E-2</c:v>
                </c:pt>
                <c:pt idx="1385">
                  <c:v>-7.3449149728571417E-2</c:v>
                </c:pt>
                <c:pt idx="1386">
                  <c:v>-8.2882985476190454E-2</c:v>
                </c:pt>
                <c:pt idx="1387">
                  <c:v>-9.0540319685714257E-2</c:v>
                </c:pt>
                <c:pt idx="1388">
                  <c:v>-9.8197653895238074E-2</c:v>
                </c:pt>
                <c:pt idx="1389">
                  <c:v>-0.10585498810476188</c:v>
                </c:pt>
                <c:pt idx="1390">
                  <c:v>-0.11415553838571427</c:v>
                </c:pt>
                <c:pt idx="1391">
                  <c:v>-0.12325245142857141</c:v>
                </c:pt>
                <c:pt idx="1392">
                  <c:v>-0.13234936446666665</c:v>
                </c:pt>
                <c:pt idx="1393">
                  <c:v>-0.14144627750952377</c:v>
                </c:pt>
                <c:pt idx="1394">
                  <c:v>-0.15054319054761903</c:v>
                </c:pt>
                <c:pt idx="1395">
                  <c:v>-0.15991576761904763</c:v>
                </c:pt>
                <c:pt idx="1396">
                  <c:v>-0.17026848346666662</c:v>
                </c:pt>
                <c:pt idx="1397">
                  <c:v>-0.1816013380952381</c:v>
                </c:pt>
                <c:pt idx="1398">
                  <c:v>-0.19391433150000001</c:v>
                </c:pt>
                <c:pt idx="1399">
                  <c:v>-0.20683991164285714</c:v>
                </c:pt>
                <c:pt idx="1400">
                  <c:v>-0.21976549178571428</c:v>
                </c:pt>
                <c:pt idx="1401">
                  <c:v>-0.23269107192857144</c:v>
                </c:pt>
                <c:pt idx="1402">
                  <c:v>-0.2437788918619048</c:v>
                </c:pt>
                <c:pt idx="1403">
                  <c:v>-0.25336587429047625</c:v>
                </c:pt>
                <c:pt idx="1404">
                  <c:v>-0.26197271793809529</c:v>
                </c:pt>
                <c:pt idx="1405">
                  <c:v>-0.26969131081904768</c:v>
                </c:pt>
                <c:pt idx="1406">
                  <c:v>-0.27937018125714291</c:v>
                </c:pt>
                <c:pt idx="1407">
                  <c:v>-0.29100932925238093</c:v>
                </c:pt>
                <c:pt idx="1408">
                  <c:v>-0.30460875480476191</c:v>
                </c:pt>
                <c:pt idx="1409">
                  <c:v>-0.32004594056666669</c:v>
                </c:pt>
                <c:pt idx="1410">
                  <c:v>-0.33646326510952379</c:v>
                </c:pt>
                <c:pt idx="1411">
                  <c:v>-0.35321751235714283</c:v>
                </c:pt>
                <c:pt idx="1412">
                  <c:v>-0.36997175960476192</c:v>
                </c:pt>
                <c:pt idx="1413">
                  <c:v>-0.38651160149523811</c:v>
                </c:pt>
                <c:pt idx="1414">
                  <c:v>-0.40207130460476187</c:v>
                </c:pt>
                <c:pt idx="1415">
                  <c:v>-0.41665086893809516</c:v>
                </c:pt>
                <c:pt idx="1416">
                  <c:v>-0.43025029449047625</c:v>
                </c:pt>
                <c:pt idx="1417">
                  <c:v>-0.44286958126666665</c:v>
                </c:pt>
                <c:pt idx="1418">
                  <c:v>-0.45450872926190478</c:v>
                </c:pt>
                <c:pt idx="1419">
                  <c:v>-0.46516773848095239</c:v>
                </c:pt>
                <c:pt idx="1420">
                  <c:v>-0.47484660891904762</c:v>
                </c:pt>
                <c:pt idx="1421">
                  <c:v>-0.48354534058095244</c:v>
                </c:pt>
                <c:pt idx="1422">
                  <c:v>-0.49126393346190478</c:v>
                </c:pt>
                <c:pt idx="1423">
                  <c:v>-0.49984014777619051</c:v>
                </c:pt>
                <c:pt idx="1424">
                  <c:v>-0.50939650086666666</c:v>
                </c:pt>
                <c:pt idx="1425">
                  <c:v>-0.52042306212857148</c:v>
                </c:pt>
                <c:pt idx="1426">
                  <c:v>-0.53331801293809533</c:v>
                </c:pt>
                <c:pt idx="1427">
                  <c:v>-0.54523282496666681</c:v>
                </c:pt>
                <c:pt idx="1428">
                  <c:v>-0.55616749821904765</c:v>
                </c:pt>
                <c:pt idx="1429">
                  <c:v>-0.56612203269047623</c:v>
                </c:pt>
                <c:pt idx="1430">
                  <c:v>-0.57521894573333343</c:v>
                </c:pt>
                <c:pt idx="1431">
                  <c:v>-0.58431585877142866</c:v>
                </c:pt>
                <c:pt idx="1432">
                  <c:v>-0.59341277181428587</c:v>
                </c:pt>
                <c:pt idx="1433">
                  <c:v>-0.6025096848523811</c:v>
                </c:pt>
                <c:pt idx="1434">
                  <c:v>-0.61182100325238109</c:v>
                </c:pt>
                <c:pt idx="1435">
                  <c:v>-0.62211246042857149</c:v>
                </c:pt>
                <c:pt idx="1436">
                  <c:v>-0.63338405638571438</c:v>
                </c:pt>
                <c:pt idx="1437">
                  <c:v>-0.64563579111904768</c:v>
                </c:pt>
                <c:pt idx="1438">
                  <c:v>-0.65886766463333335</c:v>
                </c:pt>
                <c:pt idx="1439">
                  <c:v>-0.67307967692380954</c:v>
                </c:pt>
                <c:pt idx="1440">
                  <c:v>-0.68827182799523812</c:v>
                </c:pt>
                <c:pt idx="1441">
                  <c:v>-0.70272887498095238</c:v>
                </c:pt>
                <c:pt idx="1442">
                  <c:v>-0.71620578319047623</c:v>
                </c:pt>
                <c:pt idx="1443">
                  <c:v>-0.72870255261904782</c:v>
                </c:pt>
                <c:pt idx="1444">
                  <c:v>-0.74021918327142866</c:v>
                </c:pt>
                <c:pt idx="1445">
                  <c:v>-0.75265469402857155</c:v>
                </c:pt>
                <c:pt idx="1446">
                  <c:v>-0.76558027417142871</c:v>
                </c:pt>
                <c:pt idx="1447">
                  <c:v>-0.77850585431428576</c:v>
                </c:pt>
                <c:pt idx="1448">
                  <c:v>-0.79143143445714315</c:v>
                </c:pt>
                <c:pt idx="1449">
                  <c:v>-0.8043570146000002</c:v>
                </c:pt>
                <c:pt idx="1450">
                  <c:v>-0.81728259474285736</c:v>
                </c:pt>
                <c:pt idx="1451">
                  <c:v>-0.8302081748857143</c:v>
                </c:pt>
                <c:pt idx="1452">
                  <c:v>-0.84313375502857146</c:v>
                </c:pt>
                <c:pt idx="1453">
                  <c:v>-0.85605933517142863</c:v>
                </c:pt>
                <c:pt idx="1454">
                  <c:v>-0.86898491531428557</c:v>
                </c:pt>
                <c:pt idx="1455">
                  <c:v>-0.88191049545714284</c:v>
                </c:pt>
                <c:pt idx="1456">
                  <c:v>-0.8945910409095239</c:v>
                </c:pt>
                <c:pt idx="1457">
                  <c:v>-0.90629144758095237</c:v>
                </c:pt>
                <c:pt idx="1458">
                  <c:v>-0.91701171547619054</c:v>
                </c:pt>
                <c:pt idx="1459">
                  <c:v>-0.92675184459047633</c:v>
                </c:pt>
                <c:pt idx="1460">
                  <c:v>-0.93551183492857148</c:v>
                </c:pt>
                <c:pt idx="1461">
                  <c:v>-0.94329168648571449</c:v>
                </c:pt>
                <c:pt idx="1462">
                  <c:v>-0.95180664212857158</c:v>
                </c:pt>
                <c:pt idx="1463">
                  <c:v>-0.96130173654761941</c:v>
                </c:pt>
                <c:pt idx="1464">
                  <c:v>-0.97177696974761929</c:v>
                </c:pt>
                <c:pt idx="1465">
                  <c:v>-0.98323234172380991</c:v>
                </c:pt>
                <c:pt idx="1466">
                  <c:v>-0.99376883359523849</c:v>
                </c:pt>
                <c:pt idx="1467">
                  <c:v>-1.0033251866904767</c:v>
                </c:pt>
                <c:pt idx="1468">
                  <c:v>-1.0124220997285716</c:v>
                </c:pt>
                <c:pt idx="1469">
                  <c:v>-1.0215190127714291</c:v>
                </c:pt>
                <c:pt idx="1470">
                  <c:v>-1.030615925809524</c:v>
                </c:pt>
                <c:pt idx="1471">
                  <c:v>-1.0397128388523813</c:v>
                </c:pt>
                <c:pt idx="1472">
                  <c:v>-1.0481971651523811</c:v>
                </c:pt>
                <c:pt idx="1473">
                  <c:v>-1.0557013526761907</c:v>
                </c:pt>
                <c:pt idx="1474">
                  <c:v>-1.0622254014190478</c:v>
                </c:pt>
                <c:pt idx="1475">
                  <c:v>-1.0677693113857143</c:v>
                </c:pt>
                <c:pt idx="1476">
                  <c:v>-1.0730375573190476</c:v>
                </c:pt>
                <c:pt idx="1477">
                  <c:v>-1.078550837947619</c:v>
                </c:pt>
                <c:pt idx="1478">
                  <c:v>-1.0850442573523811</c:v>
                </c:pt>
                <c:pt idx="1479">
                  <c:v>-1.0925178155380952</c:v>
                </c:pt>
                <c:pt idx="1480">
                  <c:v>-1.1017678752619049</c:v>
                </c:pt>
                <c:pt idx="1481">
                  <c:v>-1.1129782125428573</c:v>
                </c:pt>
                <c:pt idx="1482">
                  <c:v>-1.1261488273809526</c:v>
                </c:pt>
                <c:pt idx="1483">
                  <c:v>-1.1412797197761908</c:v>
                </c:pt>
                <c:pt idx="1484">
                  <c:v>-1.1565943881904766</c:v>
                </c:pt>
                <c:pt idx="1485">
                  <c:v>-1.1719090566047623</c:v>
                </c:pt>
                <c:pt idx="1486">
                  <c:v>-1.1872237250190476</c:v>
                </c:pt>
                <c:pt idx="1487">
                  <c:v>-1.2025383934333331</c:v>
                </c:pt>
                <c:pt idx="1488">
                  <c:v>-1.2178530618476189</c:v>
                </c:pt>
                <c:pt idx="1489">
                  <c:v>-1.2326470315380953</c:v>
                </c:pt>
                <c:pt idx="1490">
                  <c:v>-1.246460862447619</c:v>
                </c:pt>
                <c:pt idx="1491">
                  <c:v>-1.2594783306047619</c:v>
                </c:pt>
                <c:pt idx="1492">
                  <c:v>-1.2734759375380951</c:v>
                </c:pt>
                <c:pt idx="1493">
                  <c:v>-1.289066269990476</c:v>
                </c:pt>
                <c:pt idx="1494">
                  <c:v>-1.3066168799999998</c:v>
                </c:pt>
                <c:pt idx="1495">
                  <c:v>-1.3255764395047618</c:v>
                </c:pt>
                <c:pt idx="1496">
                  <c:v>-1.3435558602285713</c:v>
                </c:pt>
                <c:pt idx="1497">
                  <c:v>-1.3598506674238096</c:v>
                </c:pt>
                <c:pt idx="1498">
                  <c:v>-1.3741851970619048</c:v>
                </c:pt>
                <c:pt idx="1499">
                  <c:v>-1.3871107772095237</c:v>
                </c:pt>
                <c:pt idx="1500">
                  <c:v>-1.4000363573523811</c:v>
                </c:pt>
                <c:pt idx="1501">
                  <c:v>-1.4121655747380952</c:v>
                </c:pt>
                <c:pt idx="1502">
                  <c:v>-1.4233146533428569</c:v>
                </c:pt>
                <c:pt idx="1503">
                  <c:v>-1.4331160411285713</c:v>
                </c:pt>
                <c:pt idx="1504">
                  <c:v>-1.4409571513571429</c:v>
                </c:pt>
                <c:pt idx="1505">
                  <c:v>-1.4486144855666667</c:v>
                </c:pt>
                <c:pt idx="1506">
                  <c:v>-1.4562718197761904</c:v>
                </c:pt>
                <c:pt idx="1507">
                  <c:v>-1.4643885940380952</c:v>
                </c:pt>
                <c:pt idx="1508">
                  <c:v>-1.4734855070761903</c:v>
                </c:pt>
                <c:pt idx="1509">
                  <c:v>-1.4835625588952379</c:v>
                </c:pt>
                <c:pt idx="1510">
                  <c:v>-1.4946197494952378</c:v>
                </c:pt>
                <c:pt idx="1511">
                  <c:v>-1.5061057508095237</c:v>
                </c:pt>
                <c:pt idx="1512">
                  <c:v>-1.5174079760999999</c:v>
                </c:pt>
                <c:pt idx="1513">
                  <c:v>-1.5267499238333331</c:v>
                </c:pt>
                <c:pt idx="1514">
                  <c:v>-1.5341315940095239</c:v>
                </c:pt>
                <c:pt idx="1515">
                  <c:v>-1.5401962026999998</c:v>
                </c:pt>
                <c:pt idx="1516">
                  <c:v>-1.5458320006761905</c:v>
                </c:pt>
                <c:pt idx="1517">
                  <c:v>-1.5534280762095238</c:v>
                </c:pt>
                <c:pt idx="1518">
                  <c:v>-1.5629844293047619</c:v>
                </c:pt>
                <c:pt idx="1519">
                  <c:v>-1.5737659558714285</c:v>
                </c:pt>
                <c:pt idx="1520">
                  <c:v>-1.584976293152381</c:v>
                </c:pt>
                <c:pt idx="1521">
                  <c:v>-1.5952064916571427</c:v>
                </c:pt>
                <c:pt idx="1522">
                  <c:v>-1.6044565513809521</c:v>
                </c:pt>
                <c:pt idx="1523">
                  <c:v>-1.6127264723285715</c:v>
                </c:pt>
                <c:pt idx="1524">
                  <c:v>-1.6203838065380953</c:v>
                </c:pt>
                <c:pt idx="1525">
                  <c:v>-1.628041140747619</c:v>
                </c:pt>
                <c:pt idx="1526">
                  <c:v>-1.6356984749571428</c:v>
                </c:pt>
                <c:pt idx="1527">
                  <c:v>-1.6442746892714286</c:v>
                </c:pt>
                <c:pt idx="1528">
                  <c:v>-1.653371602309524</c:v>
                </c:pt>
                <c:pt idx="1529">
                  <c:v>-1.662468515352381</c:v>
                </c:pt>
                <c:pt idx="1530">
                  <c:v>-1.6715347990571428</c:v>
                </c:pt>
                <c:pt idx="1531">
                  <c:v>-1.6796209439809522</c:v>
                </c:pt>
                <c:pt idx="1532">
                  <c:v>-1.687278278190476</c:v>
                </c:pt>
                <c:pt idx="1533">
                  <c:v>-1.6949356123999999</c:v>
                </c:pt>
                <c:pt idx="1534">
                  <c:v>-1.702592946609524</c:v>
                </c:pt>
                <c:pt idx="1535">
                  <c:v>-1.7102502808190476</c:v>
                </c:pt>
                <c:pt idx="1536">
                  <c:v>-1.717264398957143</c:v>
                </c:pt>
                <c:pt idx="1537">
                  <c:v>-1.7232983783142859</c:v>
                </c:pt>
                <c:pt idx="1538">
                  <c:v>-1.7287810296095241</c:v>
                </c:pt>
                <c:pt idx="1539">
                  <c:v>-1.7352438196809525</c:v>
                </c:pt>
                <c:pt idx="1540">
                  <c:v>-1.7434218526142859</c:v>
                </c:pt>
                <c:pt idx="1541">
                  <c:v>-1.7535601631047621</c:v>
                </c:pt>
                <c:pt idx="1542">
                  <c:v>-1.7650461644142859</c:v>
                </c:pt>
                <c:pt idx="1543">
                  <c:v>-1.7765321657238096</c:v>
                </c:pt>
                <c:pt idx="1544">
                  <c:v>-1.7880181670333333</c:v>
                </c:pt>
                <c:pt idx="1545">
                  <c:v>-1.7995041683428572</c:v>
                </c:pt>
                <c:pt idx="1546">
                  <c:v>-1.8113883510333333</c:v>
                </c:pt>
                <c:pt idx="1547">
                  <c:v>-1.8242526724999999</c:v>
                </c:pt>
                <c:pt idx="1548">
                  <c:v>-1.8371782526428571</c:v>
                </c:pt>
                <c:pt idx="1549">
                  <c:v>-1.8501038327904762</c:v>
                </c:pt>
                <c:pt idx="1550">
                  <c:v>-1.8625393435428568</c:v>
                </c:pt>
                <c:pt idx="1551">
                  <c:v>-1.8740253448523805</c:v>
                </c:pt>
                <c:pt idx="1552">
                  <c:v>-1.8855113461619042</c:v>
                </c:pt>
                <c:pt idx="1553">
                  <c:v>-1.8969973474714283</c:v>
                </c:pt>
                <c:pt idx="1554">
                  <c:v>-1.908483348780952</c:v>
                </c:pt>
                <c:pt idx="1555">
                  <c:v>-1.9199693500904762</c:v>
                </c:pt>
                <c:pt idx="1556">
                  <c:v>-1.9314553513999999</c:v>
                </c:pt>
                <c:pt idx="1557">
                  <c:v>-1.9429413527095236</c:v>
                </c:pt>
                <c:pt idx="1558">
                  <c:v>-1.9551011994285712</c:v>
                </c:pt>
                <c:pt idx="1559">
                  <c:v>-1.9678123742142855</c:v>
                </c:pt>
                <c:pt idx="1560">
                  <c:v>-1.9795434102190475</c:v>
                </c:pt>
                <c:pt idx="1561">
                  <c:v>-1.9902943074476187</c:v>
                </c:pt>
                <c:pt idx="1562">
                  <c:v>-1.9992993324761901</c:v>
                </c:pt>
                <c:pt idx="1563">
                  <c:v>-2.0069566666857139</c:v>
                </c:pt>
                <c:pt idx="1564">
                  <c:v>-2.014614000895238</c:v>
                </c:pt>
                <c:pt idx="1565">
                  <c:v>-2.0222713351047616</c:v>
                </c:pt>
                <c:pt idx="1566">
                  <c:v>-2.0299286693142853</c:v>
                </c:pt>
                <c:pt idx="1567">
                  <c:v>-2.0371878221428568</c:v>
                </c:pt>
                <c:pt idx="1568">
                  <c:v>-2.0434668361952379</c:v>
                </c:pt>
                <c:pt idx="1569">
                  <c:v>-2.0487657114666664</c:v>
                </c:pt>
                <c:pt idx="1570">
                  <c:v>-2.0540339573999997</c:v>
                </c:pt>
                <c:pt idx="1571">
                  <c:v>-2.0597922727238092</c:v>
                </c:pt>
                <c:pt idx="1572">
                  <c:v>-2.0665307268285709</c:v>
                </c:pt>
                <c:pt idx="1573">
                  <c:v>-2.0741268023666661</c:v>
                </c:pt>
                <c:pt idx="1574">
                  <c:v>-2.0807427391238096</c:v>
                </c:pt>
                <c:pt idx="1575">
                  <c:v>-2.0863785371047618</c:v>
                </c:pt>
                <c:pt idx="1576">
                  <c:v>-2.0910341963047618</c:v>
                </c:pt>
                <c:pt idx="1577">
                  <c:v>-2.0950160100952382</c:v>
                </c:pt>
                <c:pt idx="1578">
                  <c:v>-2.0999779626619048</c:v>
                </c:pt>
                <c:pt idx="1579">
                  <c:v>-2.1052462085999997</c:v>
                </c:pt>
                <c:pt idx="1580">
                  <c:v>-2.1105144545333339</c:v>
                </c:pt>
                <c:pt idx="1581">
                  <c:v>-2.1157827004714287</c:v>
                </c:pt>
                <c:pt idx="1582">
                  <c:v>-2.121050946404762</c:v>
                </c:pt>
                <c:pt idx="1583">
                  <c:v>-2.1270849257619049</c:v>
                </c:pt>
                <c:pt idx="1584">
                  <c:v>-2.1340990439</c:v>
                </c:pt>
                <c:pt idx="1585">
                  <c:v>-2.1417563781095237</c:v>
                </c:pt>
                <c:pt idx="1586">
                  <c:v>-2.1494137123190478</c:v>
                </c:pt>
                <c:pt idx="1587">
                  <c:v>-2.1570710465285714</c:v>
                </c:pt>
                <c:pt idx="1588">
                  <c:v>-2.164728380738095</c:v>
                </c:pt>
                <c:pt idx="1589">
                  <c:v>-2.1732433363809527</c:v>
                </c:pt>
                <c:pt idx="1590">
                  <c:v>-2.1837185695809525</c:v>
                </c:pt>
                <c:pt idx="1591">
                  <c:v>-2.1952045708952381</c:v>
                </c:pt>
                <c:pt idx="1592">
                  <c:v>-2.2076707109904765</c:v>
                </c:pt>
                <c:pt idx="1593">
                  <c:v>-2.2195548936809524</c:v>
                </c:pt>
                <c:pt idx="1594">
                  <c:v>-2.2296013161619053</c:v>
                </c:pt>
                <c:pt idx="1595">
                  <c:v>-2.2396477386428568</c:v>
                </c:pt>
                <c:pt idx="1596">
                  <c:v>-2.2496941611238093</c:v>
                </c:pt>
                <c:pt idx="1597">
                  <c:v>-2.260353170342857</c:v>
                </c:pt>
                <c:pt idx="1598">
                  <c:v>-2.2716860249714284</c:v>
                </c:pt>
                <c:pt idx="1599">
                  <c:v>-2.282038740823809</c:v>
                </c:pt>
                <c:pt idx="1600">
                  <c:v>-2.2914113178952378</c:v>
                </c:pt>
                <c:pt idx="1601">
                  <c:v>-2.2998037561904758</c:v>
                </c:pt>
                <c:pt idx="1602">
                  <c:v>-2.3072160557047616</c:v>
                </c:pt>
                <c:pt idx="1603">
                  <c:v>-2.3136482164428567</c:v>
                </c:pt>
                <c:pt idx="1604">
                  <c:v>-2.3191002383999999</c:v>
                </c:pt>
                <c:pt idx="1605">
                  <c:v>-2.3243684843333332</c:v>
                </c:pt>
                <c:pt idx="1606">
                  <c:v>-2.3299736529714288</c:v>
                </c:pt>
                <c:pt idx="1607">
                  <c:v>-2.3365589603904762</c:v>
                </c:pt>
                <c:pt idx="1608">
                  <c:v>-2.3441244065904763</c:v>
                </c:pt>
                <c:pt idx="1609">
                  <c:v>-2.3517817408000004</c:v>
                </c:pt>
                <c:pt idx="1610">
                  <c:v>-2.3585814535761904</c:v>
                </c:pt>
                <c:pt idx="1611">
                  <c:v>-2.3634208887952379</c:v>
                </c:pt>
                <c:pt idx="1612">
                  <c:v>-2.3663000464571429</c:v>
                </c:pt>
                <c:pt idx="1613">
                  <c:v>-2.3672189265619048</c:v>
                </c:pt>
                <c:pt idx="1614">
                  <c:v>-2.3677396252904765</c:v>
                </c:pt>
                <c:pt idx="1615">
                  <c:v>-2.3692404627952381</c:v>
                </c:pt>
                <c:pt idx="1616">
                  <c:v>-2.371721439080952</c:v>
                </c:pt>
                <c:pt idx="1617">
                  <c:v>-2.3751825541428571</c:v>
                </c:pt>
                <c:pt idx="1618">
                  <c:v>-2.3790112212476191</c:v>
                </c:pt>
                <c:pt idx="1619">
                  <c:v>-2.3828398883523811</c:v>
                </c:pt>
                <c:pt idx="1620">
                  <c:v>-2.3868523314761907</c:v>
                </c:pt>
                <c:pt idx="1621">
                  <c:v>-2.3918449133809525</c:v>
                </c:pt>
                <c:pt idx="1622">
                  <c:v>-2.3978176340619046</c:v>
                </c:pt>
                <c:pt idx="1623">
                  <c:v>-2.4047704935238094</c:v>
                </c:pt>
                <c:pt idx="1624">
                  <c:v>-2.4127034917619046</c:v>
                </c:pt>
                <c:pt idx="1625">
                  <c:v>-2.421616628780952</c:v>
                </c:pt>
                <c:pt idx="1626">
                  <c:v>-2.4307135418190478</c:v>
                </c:pt>
                <c:pt idx="1627">
                  <c:v>-2.4398104548619042</c:v>
                </c:pt>
                <c:pt idx="1628">
                  <c:v>-2.4485398158619041</c:v>
                </c:pt>
                <c:pt idx="1629">
                  <c:v>-2.4562890380809526</c:v>
                </c:pt>
                <c:pt idx="1630">
                  <c:v>-2.4639463722904766</c:v>
                </c:pt>
                <c:pt idx="1631">
                  <c:v>-2.4716037065000003</c:v>
                </c:pt>
                <c:pt idx="1632">
                  <c:v>-2.4792610407095244</c:v>
                </c:pt>
                <c:pt idx="1633">
                  <c:v>-2.486918374919048</c:v>
                </c:pt>
                <c:pt idx="1634">
                  <c:v>-2.4945757091285721</c:v>
                </c:pt>
                <c:pt idx="1635">
                  <c:v>-2.5022330433380953</c:v>
                </c:pt>
                <c:pt idx="1636">
                  <c:v>-2.5098903775476193</c:v>
                </c:pt>
                <c:pt idx="1637">
                  <c:v>-2.517547711757143</c:v>
                </c:pt>
                <c:pt idx="1638">
                  <c:v>-2.5252050459666671</c:v>
                </c:pt>
                <c:pt idx="1639">
                  <c:v>-2.5328623801761907</c:v>
                </c:pt>
                <c:pt idx="1640">
                  <c:v>-2.5405197143857143</c:v>
                </c:pt>
                <c:pt idx="1641">
                  <c:v>-2.5479932725761905</c:v>
                </c:pt>
                <c:pt idx="1642">
                  <c:v>-2.5544866919857143</c:v>
                </c:pt>
                <c:pt idx="1643">
                  <c:v>-2.5599999726190479</c:v>
                </c:pt>
                <c:pt idx="1644">
                  <c:v>-2.5652682185523812</c:v>
                </c:pt>
                <c:pt idx="1645">
                  <c:v>-2.5705364644904765</c:v>
                </c:pt>
                <c:pt idx="1646">
                  <c:v>-2.5758047104238093</c:v>
                </c:pt>
                <c:pt idx="1647">
                  <c:v>-2.5810729563619046</c:v>
                </c:pt>
                <c:pt idx="1648">
                  <c:v>-2.5855142101999995</c:v>
                </c:pt>
                <c:pt idx="1649">
                  <c:v>-2.5893428772999996</c:v>
                </c:pt>
                <c:pt idx="1650">
                  <c:v>-2.5931715443999996</c:v>
                </c:pt>
                <c:pt idx="1651">
                  <c:v>-2.5970002114999993</c:v>
                </c:pt>
                <c:pt idx="1652">
                  <c:v>-2.6008288785999993</c:v>
                </c:pt>
                <c:pt idx="1653">
                  <c:v>-2.6046575456999994</c:v>
                </c:pt>
                <c:pt idx="1654">
                  <c:v>-2.6084862127999995</c:v>
                </c:pt>
                <c:pt idx="1655">
                  <c:v>-2.6123148798999996</c:v>
                </c:pt>
                <c:pt idx="1656">
                  <c:v>-2.6161435469999992</c:v>
                </c:pt>
                <c:pt idx="1657">
                  <c:v>-2.6199722140999993</c:v>
                </c:pt>
                <c:pt idx="1658">
                  <c:v>-2.6238008811999998</c:v>
                </c:pt>
                <c:pt idx="1659">
                  <c:v>-2.6277520656476185</c:v>
                </c:pt>
                <c:pt idx="1660">
                  <c:v>-2.63268338887619</c:v>
                </c:pt>
                <c:pt idx="1661">
                  <c:v>-2.6385948508809518</c:v>
                </c:pt>
                <c:pt idx="1662">
                  <c:v>-2.6454864516666663</c:v>
                </c:pt>
                <c:pt idx="1663">
                  <c:v>-2.6529293805142857</c:v>
                </c:pt>
                <c:pt idx="1664">
                  <c:v>-2.6593921705857144</c:v>
                </c:pt>
                <c:pt idx="1665">
                  <c:v>-2.6641397177952379</c:v>
                </c:pt>
                <c:pt idx="1666">
                  <c:v>-2.6669269874476194</c:v>
                </c:pt>
                <c:pt idx="1667">
                  <c:v>-2.668060272909524</c:v>
                </c:pt>
                <c:pt idx="1668">
                  <c:v>-2.6682134195904763</c:v>
                </c:pt>
                <c:pt idx="1669">
                  <c:v>-2.6682134195904763</c:v>
                </c:pt>
                <c:pt idx="1670">
                  <c:v>-2.6682134195904763</c:v>
                </c:pt>
                <c:pt idx="1671">
                  <c:v>-2.6686116009714285</c:v>
                </c:pt>
                <c:pt idx="1672">
                  <c:v>-2.6699899211285714</c:v>
                </c:pt>
                <c:pt idx="1673">
                  <c:v>-2.6723483800666665</c:v>
                </c:pt>
                <c:pt idx="1674">
                  <c:v>-2.675686977785714</c:v>
                </c:pt>
                <c:pt idx="1675">
                  <c:v>-2.6800057142809521</c:v>
                </c:pt>
                <c:pt idx="1676">
                  <c:v>-2.6853045895571426</c:v>
                </c:pt>
                <c:pt idx="1677">
                  <c:v>-2.6915836036095238</c:v>
                </c:pt>
                <c:pt idx="1678">
                  <c:v>-2.6988427564428568</c:v>
                </c:pt>
                <c:pt idx="1679">
                  <c:v>-2.7059181332523807</c:v>
                </c:pt>
                <c:pt idx="1680">
                  <c:v>-2.7118908539380948</c:v>
                </c:pt>
                <c:pt idx="1681">
                  <c:v>-2.7159032970619044</c:v>
                </c:pt>
                <c:pt idx="1682">
                  <c:v>-2.7179554626333333</c:v>
                </c:pt>
                <c:pt idx="1683">
                  <c:v>-2.7187211960523805</c:v>
                </c:pt>
                <c:pt idx="1684">
                  <c:v>-2.7189356014095232</c:v>
                </c:pt>
                <c:pt idx="1685">
                  <c:v>-2.720130145542857</c:v>
                </c:pt>
                <c:pt idx="1686">
                  <c:v>-2.7223048284571427</c:v>
                </c:pt>
                <c:pt idx="1687">
                  <c:v>-2.7254596501476187</c:v>
                </c:pt>
                <c:pt idx="1688">
                  <c:v>-2.7292883172523807</c:v>
                </c:pt>
                <c:pt idx="1689">
                  <c:v>-2.7331169843571423</c:v>
                </c:pt>
                <c:pt idx="1690">
                  <c:v>-2.7369456514619044</c:v>
                </c:pt>
                <c:pt idx="1691">
                  <c:v>-2.7424895614285711</c:v>
                </c:pt>
                <c:pt idx="1692">
                  <c:v>-2.7495955675761903</c:v>
                </c:pt>
                <c:pt idx="1693">
                  <c:v>-2.7576817125047617</c:v>
                </c:pt>
                <c:pt idx="1694">
                  <c:v>-2.7667479962095234</c:v>
                </c:pt>
                <c:pt idx="1695">
                  <c:v>-2.7748953998047616</c:v>
                </c:pt>
                <c:pt idx="1696">
                  <c:v>-2.7820626646238091</c:v>
                </c:pt>
                <c:pt idx="1697">
                  <c:v>-2.7882497906619044</c:v>
                </c:pt>
                <c:pt idx="1698">
                  <c:v>-2.7933955192523805</c:v>
                </c:pt>
                <c:pt idx="1699">
                  <c:v>-2.7965809702809521</c:v>
                </c:pt>
                <c:pt idx="1700">
                  <c:v>-2.7989700585571424</c:v>
                </c:pt>
                <c:pt idx="1701">
                  <c:v>-2.8013591468285708</c:v>
                </c:pt>
                <c:pt idx="1702">
                  <c:v>-2.8039013817857135</c:v>
                </c:pt>
                <c:pt idx="1703">
                  <c:v>-2.8074237555190473</c:v>
                </c:pt>
                <c:pt idx="1704">
                  <c:v>-2.8112524226238094</c:v>
                </c:pt>
                <c:pt idx="1705">
                  <c:v>-2.8150810897285714</c:v>
                </c:pt>
                <c:pt idx="1706">
                  <c:v>-2.8191547915285713</c:v>
                </c:pt>
                <c:pt idx="1707">
                  <c:v>-2.8242086321095234</c:v>
                </c:pt>
                <c:pt idx="1708">
                  <c:v>-2.8302426114666668</c:v>
                </c:pt>
                <c:pt idx="1709">
                  <c:v>-2.8372567296047615</c:v>
                </c:pt>
                <c:pt idx="1710">
                  <c:v>-2.8449140638142856</c:v>
                </c:pt>
                <c:pt idx="1711">
                  <c:v>-2.8525713980238092</c:v>
                </c:pt>
                <c:pt idx="1712">
                  <c:v>-2.8585134893714281</c:v>
                </c:pt>
                <c:pt idx="1713">
                  <c:v>-2.8624953031571425</c:v>
                </c:pt>
                <c:pt idx="1714">
                  <c:v>-2.8645168393857139</c:v>
                </c:pt>
                <c:pt idx="1715">
                  <c:v>-2.8645780980571427</c:v>
                </c:pt>
                <c:pt idx="1716">
                  <c:v>-2.8645780980571427</c:v>
                </c:pt>
                <c:pt idx="1717">
                  <c:v>-2.8645780980571423</c:v>
                </c:pt>
                <c:pt idx="1718">
                  <c:v>-2.8645780980571423</c:v>
                </c:pt>
                <c:pt idx="1719">
                  <c:v>-2.8646393567285711</c:v>
                </c:pt>
                <c:pt idx="1720">
                  <c:v>-2.8656807541809521</c:v>
                </c:pt>
                <c:pt idx="1721">
                  <c:v>-2.8677022904095235</c:v>
                </c:pt>
                <c:pt idx="1722">
                  <c:v>-2.8707039654190476</c:v>
                </c:pt>
                <c:pt idx="1723">
                  <c:v>-2.8745326325238092</c:v>
                </c:pt>
                <c:pt idx="1724">
                  <c:v>-2.8783612996285708</c:v>
                </c:pt>
                <c:pt idx="1725">
                  <c:v>-2.8821899667333333</c:v>
                </c:pt>
                <c:pt idx="1726">
                  <c:v>-2.8867231085857137</c:v>
                </c:pt>
                <c:pt idx="1727">
                  <c:v>-2.8919913545238094</c:v>
                </c:pt>
                <c:pt idx="1728">
                  <c:v>-2.8972596004571427</c:v>
                </c:pt>
                <c:pt idx="1729">
                  <c:v>-2.902527846395238</c:v>
                </c:pt>
                <c:pt idx="1730">
                  <c:v>-2.9062033668142857</c:v>
                </c:pt>
                <c:pt idx="1731">
                  <c:v>-2.9082555323809522</c:v>
                </c:pt>
                <c:pt idx="1732">
                  <c:v>-2.9093275591714285</c:v>
                </c:pt>
                <c:pt idx="1733">
                  <c:v>-2.9094194471809525</c:v>
                </c:pt>
                <c:pt idx="1734">
                  <c:v>-2.9094194471809525</c:v>
                </c:pt>
                <c:pt idx="1735">
                  <c:v>-2.9094194471809525</c:v>
                </c:pt>
                <c:pt idx="1736">
                  <c:v>-2.9094194471809525</c:v>
                </c:pt>
                <c:pt idx="1737">
                  <c:v>-2.9094194471809525</c:v>
                </c:pt>
                <c:pt idx="1738">
                  <c:v>-2.9094194471809525</c:v>
                </c:pt>
                <c:pt idx="1739">
                  <c:v>-2.9094194471809525</c:v>
                </c:pt>
                <c:pt idx="1740">
                  <c:v>-2.9094194471809525</c:v>
                </c:pt>
                <c:pt idx="1741">
                  <c:v>-2.9094194471809525</c:v>
                </c:pt>
                <c:pt idx="1742">
                  <c:v>-2.9094194471809525</c:v>
                </c:pt>
                <c:pt idx="1743">
                  <c:v>-2.9094194471809525</c:v>
                </c:pt>
                <c:pt idx="1744">
                  <c:v>-2.9094194471809525</c:v>
                </c:pt>
                <c:pt idx="1745">
                  <c:v>-2.909419447180952</c:v>
                </c:pt>
                <c:pt idx="1746">
                  <c:v>-2.909419447180952</c:v>
                </c:pt>
                <c:pt idx="1747">
                  <c:v>-2.9087149724333328</c:v>
                </c:pt>
                <c:pt idx="1748">
                  <c:v>-2.9070303589047617</c:v>
                </c:pt>
                <c:pt idx="1749">
                  <c:v>-2.9043656065999999</c:v>
                </c:pt>
                <c:pt idx="1750">
                  <c:v>-2.9007207155142853</c:v>
                </c:pt>
                <c:pt idx="1751">
                  <c:v>-2.8976884111666661</c:v>
                </c:pt>
                <c:pt idx="1752">
                  <c:v>-2.8956362455999995</c:v>
                </c:pt>
                <c:pt idx="1753">
                  <c:v>-2.8945642188095233</c:v>
                </c:pt>
                <c:pt idx="1754">
                  <c:v>-2.8944723307999998</c:v>
                </c:pt>
                <c:pt idx="1755">
                  <c:v>-2.8944723307999998</c:v>
                </c:pt>
                <c:pt idx="1756">
                  <c:v>-2.8944723307999998</c:v>
                </c:pt>
                <c:pt idx="1757">
                  <c:v>-2.8944723307999998</c:v>
                </c:pt>
                <c:pt idx="1758">
                  <c:v>-2.8944723307999998</c:v>
                </c:pt>
                <c:pt idx="1759">
                  <c:v>-2.8944723307999998</c:v>
                </c:pt>
                <c:pt idx="1760">
                  <c:v>-2.8944723307999998</c:v>
                </c:pt>
                <c:pt idx="1761">
                  <c:v>-2.8944723307999998</c:v>
                </c:pt>
                <c:pt idx="1762">
                  <c:v>-2.8944723307999998</c:v>
                </c:pt>
                <c:pt idx="1763">
                  <c:v>-2.8944723307999998</c:v>
                </c:pt>
                <c:pt idx="1764">
                  <c:v>-2.8944723307999998</c:v>
                </c:pt>
                <c:pt idx="1765">
                  <c:v>-2.8944723307999998</c:v>
                </c:pt>
                <c:pt idx="1766">
                  <c:v>-2.8944723307999998</c:v>
                </c:pt>
                <c:pt idx="1767">
                  <c:v>-2.8944723307999998</c:v>
                </c:pt>
                <c:pt idx="1768">
                  <c:v>-2.8944723307999998</c:v>
                </c:pt>
                <c:pt idx="1769">
                  <c:v>-2.8944723307999998</c:v>
                </c:pt>
                <c:pt idx="1770">
                  <c:v>-2.8944723307999998</c:v>
                </c:pt>
                <c:pt idx="1771">
                  <c:v>-2.8944723307999998</c:v>
                </c:pt>
                <c:pt idx="1772">
                  <c:v>-2.8944723307999998</c:v>
                </c:pt>
                <c:pt idx="1773">
                  <c:v>-2.8944723307999998</c:v>
                </c:pt>
                <c:pt idx="1774">
                  <c:v>-2.8944723307999998</c:v>
                </c:pt>
                <c:pt idx="1775">
                  <c:v>-2.8944723307999998</c:v>
                </c:pt>
                <c:pt idx="1776">
                  <c:v>-2.8944723307999998</c:v>
                </c:pt>
                <c:pt idx="1777">
                  <c:v>-2.8944723307999998</c:v>
                </c:pt>
                <c:pt idx="1778">
                  <c:v>-2.8944723307999998</c:v>
                </c:pt>
                <c:pt idx="1779">
                  <c:v>-2.8944723307999998</c:v>
                </c:pt>
                <c:pt idx="1780">
                  <c:v>-2.8944417014619042</c:v>
                </c:pt>
                <c:pt idx="1781">
                  <c:v>-2.8934309333476187</c:v>
                </c:pt>
                <c:pt idx="1782">
                  <c:v>-2.8914400264523805</c:v>
                </c:pt>
                <c:pt idx="1783">
                  <c:v>-2.888468980780952</c:v>
                </c:pt>
                <c:pt idx="1784">
                  <c:v>-2.8847628310238091</c:v>
                </c:pt>
                <c:pt idx="1785">
                  <c:v>-2.882036820047619</c:v>
                </c:pt>
                <c:pt idx="1786">
                  <c:v>-2.8802909478476186</c:v>
                </c:pt>
                <c:pt idx="1787">
                  <c:v>-2.8795252144285715</c:v>
                </c:pt>
                <c:pt idx="1788">
                  <c:v>-2.8795252144285715</c:v>
                </c:pt>
                <c:pt idx="1789">
                  <c:v>-2.8795252144285715</c:v>
                </c:pt>
                <c:pt idx="1790">
                  <c:v>-2.8795252144285715</c:v>
                </c:pt>
                <c:pt idx="1791">
                  <c:v>-2.8795252144285715</c:v>
                </c:pt>
                <c:pt idx="1792">
                  <c:v>-2.8795252144285715</c:v>
                </c:pt>
                <c:pt idx="1793">
                  <c:v>-2.8795252144285715</c:v>
                </c:pt>
                <c:pt idx="1794">
                  <c:v>-2.8795252144285715</c:v>
                </c:pt>
                <c:pt idx="1795">
                  <c:v>-2.8795252144285715</c:v>
                </c:pt>
                <c:pt idx="1796">
                  <c:v>-2.8791270330523808</c:v>
                </c:pt>
                <c:pt idx="1797">
                  <c:v>-2.8777487128952379</c:v>
                </c:pt>
                <c:pt idx="1798">
                  <c:v>-2.8753902539571423</c:v>
                </c:pt>
                <c:pt idx="1799">
                  <c:v>-2.8720516562428564</c:v>
                </c:pt>
                <c:pt idx="1800">
                  <c:v>-2.8682229891380948</c:v>
                </c:pt>
                <c:pt idx="1801">
                  <c:v>-2.8644249513714279</c:v>
                </c:pt>
                <c:pt idx="1802">
                  <c:v>-2.8616070523809518</c:v>
                </c:pt>
                <c:pt idx="1803">
                  <c:v>-2.8597692921714279</c:v>
                </c:pt>
                <c:pt idx="1804">
                  <c:v>-2.8589116707380944</c:v>
                </c:pt>
                <c:pt idx="1805">
                  <c:v>-2.8587891533904752</c:v>
                </c:pt>
                <c:pt idx="1806">
                  <c:v>-2.8576864972619043</c:v>
                </c:pt>
                <c:pt idx="1807">
                  <c:v>-2.8556037023571421</c:v>
                </c:pt>
                <c:pt idx="1808">
                  <c:v>-2.8532146140809522</c:v>
                </c:pt>
                <c:pt idx="1809">
                  <c:v>-2.8510399311666665</c:v>
                </c:pt>
                <c:pt idx="1810">
                  <c:v>-2.8498453870285712</c:v>
                </c:pt>
                <c:pt idx="1811">
                  <c:v>-2.8496309816714285</c:v>
                </c:pt>
                <c:pt idx="1812">
                  <c:v>-2.8488652482523813</c:v>
                </c:pt>
                <c:pt idx="1813">
                  <c:v>-2.847119376052381</c:v>
                </c:pt>
                <c:pt idx="1814">
                  <c:v>-2.8443933650761903</c:v>
                </c:pt>
                <c:pt idx="1815">
                  <c:v>-2.8406872153190474</c:v>
                </c:pt>
                <c:pt idx="1816">
                  <c:v>-2.8368585482142854</c:v>
                </c:pt>
                <c:pt idx="1817">
                  <c:v>-2.833428062485714</c:v>
                </c:pt>
                <c:pt idx="1818">
                  <c:v>-2.8309777155380949</c:v>
                </c:pt>
                <c:pt idx="1819">
                  <c:v>-2.8295075073714284</c:v>
                </c:pt>
                <c:pt idx="1820">
                  <c:v>-2.8280679285380952</c:v>
                </c:pt>
                <c:pt idx="1821">
                  <c:v>-2.8261382803190473</c:v>
                </c:pt>
                <c:pt idx="1822">
                  <c:v>-2.8232284933190472</c:v>
                </c:pt>
                <c:pt idx="1823">
                  <c:v>-2.819461084890476</c:v>
                </c:pt>
                <c:pt idx="1824">
                  <c:v>-2.816673815238095</c:v>
                </c:pt>
                <c:pt idx="1825">
                  <c:v>-2.8148666843666663</c:v>
                </c:pt>
                <c:pt idx="1826">
                  <c:v>-2.8140396922714279</c:v>
                </c:pt>
                <c:pt idx="1827">
                  <c:v>-2.8138865455904756</c:v>
                </c:pt>
                <c:pt idx="1828">
                  <c:v>-2.812753260128571</c:v>
                </c:pt>
                <c:pt idx="1829">
                  <c:v>-2.80996599047619</c:v>
                </c:pt>
                <c:pt idx="1830">
                  <c:v>-2.805218443266666</c:v>
                </c:pt>
                <c:pt idx="1831">
                  <c:v>-2.7987556531952378</c:v>
                </c:pt>
                <c:pt idx="1832">
                  <c:v>-2.7913127243428568</c:v>
                </c:pt>
                <c:pt idx="1833">
                  <c:v>-2.7844211235523804</c:v>
                </c:pt>
                <c:pt idx="1834">
                  <c:v>-2.7785096615428566</c:v>
                </c:pt>
                <c:pt idx="1835">
                  <c:v>-2.7732414156047618</c:v>
                </c:pt>
                <c:pt idx="1836">
                  <c:v>-2.7679731696714285</c:v>
                </c:pt>
                <c:pt idx="1837">
                  <c:v>-2.7618473023047621</c:v>
                </c:pt>
                <c:pt idx="1838">
                  <c:v>-2.7547412961619049</c:v>
                </c:pt>
                <c:pt idx="1839">
                  <c:v>-2.7470839619523808</c:v>
                </c:pt>
                <c:pt idx="1840">
                  <c:v>-2.7394266277428572</c:v>
                </c:pt>
                <c:pt idx="1841">
                  <c:v>-2.7327188029761906</c:v>
                </c:pt>
                <c:pt idx="1842">
                  <c:v>-2.7269911169857144</c:v>
                </c:pt>
                <c:pt idx="1843">
                  <c:v>-2.7227642685047617</c:v>
                </c:pt>
                <c:pt idx="1844">
                  <c:v>-2.7203751802285709</c:v>
                </c:pt>
                <c:pt idx="1845">
                  <c:v>-2.7179860919571421</c:v>
                </c:pt>
                <c:pt idx="1846">
                  <c:v>-2.7155970036809518</c:v>
                </c:pt>
                <c:pt idx="1847">
                  <c:v>-2.7119827419380949</c:v>
                </c:pt>
                <c:pt idx="1848">
                  <c:v>-2.7067144959999996</c:v>
                </c:pt>
                <c:pt idx="1849">
                  <c:v>-2.7014462500666663</c:v>
                </c:pt>
                <c:pt idx="1850">
                  <c:v>-2.696178004133333</c:v>
                </c:pt>
                <c:pt idx="1851">
                  <c:v>-2.691614232942857</c:v>
                </c:pt>
                <c:pt idx="1852">
                  <c:v>-2.6877855658380949</c:v>
                </c:pt>
                <c:pt idx="1853">
                  <c:v>-2.6839568987333329</c:v>
                </c:pt>
                <c:pt idx="1854">
                  <c:v>-2.6801282316285713</c:v>
                </c:pt>
                <c:pt idx="1855">
                  <c:v>-2.6755032017666665</c:v>
                </c:pt>
                <c:pt idx="1856">
                  <c:v>-2.6702349558333331</c:v>
                </c:pt>
                <c:pt idx="1857">
                  <c:v>-2.6649667098952379</c:v>
                </c:pt>
                <c:pt idx="1858">
                  <c:v>-2.6596984639619046</c:v>
                </c:pt>
                <c:pt idx="1859">
                  <c:v>-2.6562067195619044</c:v>
                </c:pt>
                <c:pt idx="1860">
                  <c:v>-2.6542464420047613</c:v>
                </c:pt>
                <c:pt idx="1861">
                  <c:v>-2.653266303228571</c:v>
                </c:pt>
                <c:pt idx="1862">
                  <c:v>-2.653266303228571</c:v>
                </c:pt>
                <c:pt idx="1863">
                  <c:v>-2.6522861644523807</c:v>
                </c:pt>
                <c:pt idx="1864">
                  <c:v>-2.6498051881666655</c:v>
                </c:pt>
                <c:pt idx="1865">
                  <c:v>-2.6453639343285706</c:v>
                </c:pt>
                <c:pt idx="1866">
                  <c:v>-2.6389624029285708</c:v>
                </c:pt>
                <c:pt idx="1867">
                  <c:v>-2.6306005939761903</c:v>
                </c:pt>
                <c:pt idx="1868">
                  <c:v>-2.6215036809333334</c:v>
                </c:pt>
                <c:pt idx="1869">
                  <c:v>-2.6124067678952385</c:v>
                </c:pt>
                <c:pt idx="1870">
                  <c:v>-2.6036774068952382</c:v>
                </c:pt>
                <c:pt idx="1871">
                  <c:v>-2.5969083234571428</c:v>
                </c:pt>
                <c:pt idx="1872">
                  <c:v>-2.5913950428285712</c:v>
                </c:pt>
                <c:pt idx="1873">
                  <c:v>-2.5868619009809515</c:v>
                </c:pt>
                <c:pt idx="1874">
                  <c:v>-2.5824819058142854</c:v>
                </c:pt>
                <c:pt idx="1875">
                  <c:v>-2.5761416330904758</c:v>
                </c:pt>
                <c:pt idx="1876">
                  <c:v>-2.5686374455666661</c:v>
                </c:pt>
                <c:pt idx="1877">
                  <c:v>-2.5601531192619045</c:v>
                </c:pt>
                <c:pt idx="1878">
                  <c:v>-2.5514237582666666</c:v>
                </c:pt>
                <c:pt idx="1879">
                  <c:v>-2.543674536047619</c:v>
                </c:pt>
                <c:pt idx="1880">
                  <c:v>-2.535128951071429</c:v>
                </c:pt>
                <c:pt idx="1881">
                  <c:v>-2.5256032273190474</c:v>
                </c:pt>
                <c:pt idx="1882">
                  <c:v>-2.5155568048380954</c:v>
                </c:pt>
                <c:pt idx="1883">
                  <c:v>-2.5055103823571434</c:v>
                </c:pt>
                <c:pt idx="1884">
                  <c:v>-2.4974242374333335</c:v>
                </c:pt>
                <c:pt idx="1885">
                  <c:v>-2.4912983700666667</c:v>
                </c:pt>
                <c:pt idx="1886">
                  <c:v>-2.4860301241285714</c:v>
                </c:pt>
                <c:pt idx="1887">
                  <c:v>-2.4807618781952381</c:v>
                </c:pt>
                <c:pt idx="1888">
                  <c:v>-2.4754936322571433</c:v>
                </c:pt>
                <c:pt idx="1889">
                  <c:v>-2.4702253863238095</c:v>
                </c:pt>
                <c:pt idx="1890">
                  <c:v>-2.4656003564619047</c:v>
                </c:pt>
                <c:pt idx="1891">
                  <c:v>-2.4615879133380951</c:v>
                </c:pt>
                <c:pt idx="1892">
                  <c:v>-2.4565953314333329</c:v>
                </c:pt>
                <c:pt idx="1893">
                  <c:v>-2.4506226107523807</c:v>
                </c:pt>
                <c:pt idx="1894">
                  <c:v>-2.4436697512904764</c:v>
                </c:pt>
                <c:pt idx="1895">
                  <c:v>-2.4365637451476192</c:v>
                </c:pt>
                <c:pt idx="1896">
                  <c:v>-2.4314180165619046</c:v>
                </c:pt>
                <c:pt idx="1897">
                  <c:v>-2.428232565533333</c:v>
                </c:pt>
                <c:pt idx="1898">
                  <c:v>-2.4261803999666665</c:v>
                </c:pt>
                <c:pt idx="1899">
                  <c:v>-2.4243732690904758</c:v>
                </c:pt>
                <c:pt idx="1900">
                  <c:v>-2.4215859994380948</c:v>
                </c:pt>
                <c:pt idx="1901">
                  <c:v>-2.4178185910047616</c:v>
                </c:pt>
                <c:pt idx="1902">
                  <c:v>-2.4139899239</c:v>
                </c:pt>
                <c:pt idx="1903">
                  <c:v>-2.409701816742857</c:v>
                </c:pt>
                <c:pt idx="1904">
                  <c:v>-2.4044335708095237</c:v>
                </c:pt>
                <c:pt idx="1905">
                  <c:v>-2.3981545567571425</c:v>
                </c:pt>
                <c:pt idx="1906">
                  <c:v>-2.3899152651523807</c:v>
                </c:pt>
                <c:pt idx="1907">
                  <c:v>-2.3808183521142858</c:v>
                </c:pt>
                <c:pt idx="1908">
                  <c:v>-2.3717214390761905</c:v>
                </c:pt>
                <c:pt idx="1909">
                  <c:v>-2.3627470433857143</c:v>
                </c:pt>
                <c:pt idx="1910">
                  <c:v>-2.3547527864714288</c:v>
                </c:pt>
                <c:pt idx="1911">
                  <c:v>-2.3470954522619047</c:v>
                </c:pt>
                <c:pt idx="1912">
                  <c:v>-2.3394381180523811</c:v>
                </c:pt>
                <c:pt idx="1913">
                  <c:v>-2.331780783842857</c:v>
                </c:pt>
                <c:pt idx="1914">
                  <c:v>-2.3241234496333334</c:v>
                </c:pt>
                <c:pt idx="1915">
                  <c:v>-2.3164661154238098</c:v>
                </c:pt>
                <c:pt idx="1916">
                  <c:v>-2.3088087812142857</c:v>
                </c:pt>
                <c:pt idx="1917">
                  <c:v>-2.3008451536380954</c:v>
                </c:pt>
                <c:pt idx="1918">
                  <c:v>-2.2919013872809524</c:v>
                </c:pt>
                <c:pt idx="1919">
                  <c:v>-2.282804474242857</c:v>
                </c:pt>
                <c:pt idx="1920">
                  <c:v>-2.2737075612047617</c:v>
                </c:pt>
                <c:pt idx="1921">
                  <c:v>-2.265008829542857</c:v>
                </c:pt>
                <c:pt idx="1922">
                  <c:v>-2.2572902366619045</c:v>
                </c:pt>
                <c:pt idx="1923">
                  <c:v>-2.2496329024523809</c:v>
                </c:pt>
                <c:pt idx="1924">
                  <c:v>-2.2419755682428568</c:v>
                </c:pt>
                <c:pt idx="1925">
                  <c:v>-2.2343182340333332</c:v>
                </c:pt>
                <c:pt idx="1926">
                  <c:v>-2.2266915291619047</c:v>
                </c:pt>
                <c:pt idx="1927">
                  <c:v>-2.2200449630666665</c:v>
                </c:pt>
                <c:pt idx="1928">
                  <c:v>-2.2143785357523806</c:v>
                </c:pt>
                <c:pt idx="1929">
                  <c:v>-2.2091102898142858</c:v>
                </c:pt>
                <c:pt idx="1930">
                  <c:v>-2.2037195265333329</c:v>
                </c:pt>
                <c:pt idx="1931">
                  <c:v>-2.1973486244714286</c:v>
                </c:pt>
                <c:pt idx="1932">
                  <c:v>-2.1899975836333332</c:v>
                </c:pt>
                <c:pt idx="1933">
                  <c:v>-2.1823402494238096</c:v>
                </c:pt>
                <c:pt idx="1934">
                  <c:v>-2.1746829152142859</c:v>
                </c:pt>
                <c:pt idx="1935">
                  <c:v>-2.1670255810047614</c:v>
                </c:pt>
                <c:pt idx="1936">
                  <c:v>-2.1593682467952382</c:v>
                </c:pt>
                <c:pt idx="1937">
                  <c:v>-2.1509451791666669</c:v>
                </c:pt>
                <c:pt idx="1938">
                  <c:v>-2.1418482661238096</c:v>
                </c:pt>
                <c:pt idx="1939">
                  <c:v>-2.1327513530857143</c:v>
                </c:pt>
                <c:pt idx="1940">
                  <c:v>-2.123654440042857</c:v>
                </c:pt>
                <c:pt idx="1941">
                  <c:v>-2.1154151484333332</c:v>
                </c:pt>
                <c:pt idx="1942">
                  <c:v>-2.1077578142238091</c:v>
                </c:pt>
                <c:pt idx="1943">
                  <c:v>-2.1001004800142851</c:v>
                </c:pt>
                <c:pt idx="1944">
                  <c:v>-2.0924431458047614</c:v>
                </c:pt>
                <c:pt idx="1945">
                  <c:v>-2.0838363021571427</c:v>
                </c:pt>
                <c:pt idx="1946">
                  <c:v>-2.0742493197285712</c:v>
                </c:pt>
                <c:pt idx="1947">
                  <c:v>-2.0636821985190474</c:v>
                </c:pt>
                <c:pt idx="1948">
                  <c:v>-2.0522574558809521</c:v>
                </c:pt>
                <c:pt idx="1949">
                  <c:v>-2.0418128520190475</c:v>
                </c:pt>
                <c:pt idx="1950">
                  <c:v>-2.0329303443380948</c:v>
                </c:pt>
                <c:pt idx="1951">
                  <c:v>-2.0260081142095236</c:v>
                </c:pt>
                <c:pt idx="1952">
                  <c:v>-2.0207398682761903</c:v>
                </c:pt>
                <c:pt idx="1953">
                  <c:v>-2.0154716223380951</c:v>
                </c:pt>
                <c:pt idx="1954">
                  <c:v>-2.0095295309952377</c:v>
                </c:pt>
                <c:pt idx="1955">
                  <c:v>-2.0026073008714285</c:v>
                </c:pt>
                <c:pt idx="1956">
                  <c:v>-1.9947049319714285</c:v>
                </c:pt>
                <c:pt idx="1957">
                  <c:v>-1.9858224242904761</c:v>
                </c:pt>
                <c:pt idx="1958">
                  <c:v>-1.976725511247619</c:v>
                </c:pt>
                <c:pt idx="1959">
                  <c:v>-1.9676285982095236</c:v>
                </c:pt>
                <c:pt idx="1960">
                  <c:v>-1.9588686078714284</c:v>
                </c:pt>
                <c:pt idx="1961">
                  <c:v>-1.9510887563142856</c:v>
                </c:pt>
                <c:pt idx="1962">
                  <c:v>-1.9434314221047613</c:v>
                </c:pt>
                <c:pt idx="1963">
                  <c:v>-1.9357740878952379</c:v>
                </c:pt>
                <c:pt idx="1964">
                  <c:v>-1.9276879429714282</c:v>
                </c:pt>
                <c:pt idx="1965">
                  <c:v>-1.9186216592714282</c:v>
                </c:pt>
                <c:pt idx="1966">
                  <c:v>-1.9095247462285712</c:v>
                </c:pt>
                <c:pt idx="1967">
                  <c:v>-1.900427833190476</c:v>
                </c:pt>
                <c:pt idx="1968">
                  <c:v>-1.8918516188809524</c:v>
                </c:pt>
                <c:pt idx="1969">
                  <c:v>-1.884133026</c:v>
                </c:pt>
                <c:pt idx="1970">
                  <c:v>-1.8754342943428572</c:v>
                </c:pt>
                <c:pt idx="1971">
                  <c:v>-1.8657554239047618</c:v>
                </c:pt>
                <c:pt idx="1972">
                  <c:v>-1.8544838279523808</c:v>
                </c:pt>
                <c:pt idx="1973">
                  <c:v>-1.8415582478047614</c:v>
                </c:pt>
                <c:pt idx="1974">
                  <c:v>-1.8286326676619045</c:v>
                </c:pt>
                <c:pt idx="1975">
                  <c:v>-1.815707087514286</c:v>
                </c:pt>
                <c:pt idx="1976">
                  <c:v>-1.8034859821190476</c:v>
                </c:pt>
                <c:pt idx="1977">
                  <c:v>-1.7922450155</c:v>
                </c:pt>
                <c:pt idx="1978">
                  <c:v>-1.7819841876619051</c:v>
                </c:pt>
                <c:pt idx="1979">
                  <c:v>-1.7727034986047621</c:v>
                </c:pt>
                <c:pt idx="1980">
                  <c:v>-1.7644029483238095</c:v>
                </c:pt>
                <c:pt idx="1981">
                  <c:v>-1.7567456141190476</c:v>
                </c:pt>
                <c:pt idx="1982">
                  <c:v>-1.7490882799142857</c:v>
                </c:pt>
                <c:pt idx="1983">
                  <c:v>-1.7414309457095238</c:v>
                </c:pt>
                <c:pt idx="1984">
                  <c:v>-1.7328853607333337</c:v>
                </c:pt>
                <c:pt idx="1985">
                  <c:v>-1.7237884476952383</c:v>
                </c:pt>
                <c:pt idx="1986">
                  <c:v>-1.7146915346523812</c:v>
                </c:pt>
              </c:numCache>
            </c:numRef>
          </c:yVal>
          <c:smooth val="0"/>
          <c:extLst>
            <c:ext xmlns:c16="http://schemas.microsoft.com/office/drawing/2014/chart" uri="{C3380CC4-5D6E-409C-BE32-E72D297353CC}">
              <c16:uniqueId val="{00000000-3C00-4519-BFBC-96EDC5147B9E}"/>
            </c:ext>
          </c:extLst>
        </c:ser>
        <c:ser>
          <c:idx val="2"/>
          <c:order val="1"/>
          <c:spPr>
            <a:ln w="25400" cap="rnd">
              <a:solidFill>
                <a:schemeClr val="accent6"/>
              </a:solidFill>
              <a:round/>
            </a:ln>
            <a:effectLst/>
          </c:spPr>
          <c:marker>
            <c:symbol val="none"/>
          </c:marker>
          <c:xVal>
            <c:numRef>
              <c:f>XY_phase!$H$10:$H$1989</c:f>
              <c:numCache>
                <c:formatCode>General</c:formatCode>
                <c:ptCount val="1980"/>
                <c:pt idx="0">
                  <c:v>2.2526529550333341</c:v>
                </c:pt>
                <c:pt idx="1">
                  <c:v>2.2587788224000005</c:v>
                </c:pt>
                <c:pt idx="2">
                  <c:v>2.2649046897666674</c:v>
                </c:pt>
                <c:pt idx="3">
                  <c:v>2.2710305571333342</c:v>
                </c:pt>
                <c:pt idx="4">
                  <c:v>2.2780385494047626</c:v>
                </c:pt>
                <c:pt idx="5">
                  <c:v>2.2864677429000007</c:v>
                </c:pt>
                <c:pt idx="6">
                  <c:v>2.2948969363952387</c:v>
                </c:pt>
                <c:pt idx="7">
                  <c:v>2.3033261298952388</c:v>
                </c:pt>
                <c:pt idx="8">
                  <c:v>2.3096970319571435</c:v>
                </c:pt>
                <c:pt idx="9">
                  <c:v>2.3135195731952387</c:v>
                </c:pt>
                <c:pt idx="10">
                  <c:v>2.3173421144333339</c:v>
                </c:pt>
                <c:pt idx="11">
                  <c:v>2.3211646556714287</c:v>
                </c:pt>
                <c:pt idx="12">
                  <c:v>2.3261633634428573</c:v>
                </c:pt>
                <c:pt idx="13">
                  <c:v>2.3318481683571433</c:v>
                </c:pt>
                <c:pt idx="14">
                  <c:v>2.33596475122381</c:v>
                </c:pt>
                <c:pt idx="15">
                  <c:v>2.3385131120476195</c:v>
                </c:pt>
                <c:pt idx="16">
                  <c:v>2.3394932508238098</c:v>
                </c:pt>
                <c:pt idx="17">
                  <c:v>2.3394932508238098</c:v>
                </c:pt>
                <c:pt idx="18">
                  <c:v>2.3394932508238102</c:v>
                </c:pt>
                <c:pt idx="19">
                  <c:v>2.3394932508238102</c:v>
                </c:pt>
                <c:pt idx="20">
                  <c:v>2.3394932508238102</c:v>
                </c:pt>
                <c:pt idx="21">
                  <c:v>2.3394932508238102</c:v>
                </c:pt>
                <c:pt idx="22">
                  <c:v>2.3394932508238107</c:v>
                </c:pt>
                <c:pt idx="23">
                  <c:v>2.3394932508238107</c:v>
                </c:pt>
                <c:pt idx="24">
                  <c:v>2.3394932508238107</c:v>
                </c:pt>
                <c:pt idx="25">
                  <c:v>2.3386111259190487</c:v>
                </c:pt>
                <c:pt idx="26">
                  <c:v>2.3361607789714296</c:v>
                </c:pt>
                <c:pt idx="27">
                  <c:v>2.3321422099761913</c:v>
                </c:pt>
                <c:pt idx="28">
                  <c:v>2.3265554189333342</c:v>
                </c:pt>
                <c:pt idx="29">
                  <c:v>2.3214586972809537</c:v>
                </c:pt>
                <c:pt idx="30">
                  <c:v>2.3179301976761915</c:v>
                </c:pt>
                <c:pt idx="31">
                  <c:v>2.3163129686904771</c:v>
                </c:pt>
                <c:pt idx="32">
                  <c:v>2.3178321837952387</c:v>
                </c:pt>
                <c:pt idx="33">
                  <c:v>2.3213116764619053</c:v>
                </c:pt>
                <c:pt idx="34">
                  <c:v>2.3263593911761911</c:v>
                </c:pt>
                <c:pt idx="35">
                  <c:v>2.3324852585428579</c:v>
                </c:pt>
                <c:pt idx="36">
                  <c:v>2.3386111259095244</c:v>
                </c:pt>
                <c:pt idx="37">
                  <c:v>2.3447369932761908</c:v>
                </c:pt>
                <c:pt idx="38">
                  <c:v>2.3508628606428577</c:v>
                </c:pt>
                <c:pt idx="39">
                  <c:v>2.3576258182190477</c:v>
                </c:pt>
                <c:pt idx="40">
                  <c:v>2.3659569978380954</c:v>
                </c:pt>
                <c:pt idx="41">
                  <c:v>2.3758563995047619</c:v>
                </c:pt>
                <c:pt idx="42">
                  <c:v>2.3873240232190476</c:v>
                </c:pt>
                <c:pt idx="43">
                  <c:v>2.3995757579571428</c:v>
                </c:pt>
                <c:pt idx="44">
                  <c:v>2.4118274926952377</c:v>
                </c:pt>
                <c:pt idx="45">
                  <c:v>2.4240792274333334</c:v>
                </c:pt>
                <c:pt idx="46">
                  <c:v>2.4363309621714286</c:v>
                </c:pt>
                <c:pt idx="47">
                  <c:v>2.4476515650666664</c:v>
                </c:pt>
                <c:pt idx="48">
                  <c:v>2.4574039459190478</c:v>
                </c:pt>
                <c:pt idx="49">
                  <c:v>2.4655881047238095</c:v>
                </c:pt>
                <c:pt idx="50">
                  <c:v>2.4722040414809525</c:v>
                </c:pt>
                <c:pt idx="51">
                  <c:v>2.4783299088476189</c:v>
                </c:pt>
                <c:pt idx="52">
                  <c:v>2.4841127276380952</c:v>
                </c:pt>
                <c:pt idx="53">
                  <c:v>2.4883273243857142</c:v>
                </c:pt>
                <c:pt idx="54">
                  <c:v>2.4909736990857145</c:v>
                </c:pt>
                <c:pt idx="55">
                  <c:v>2.4932770252142857</c:v>
                </c:pt>
                <c:pt idx="56">
                  <c:v>2.496070420738095</c:v>
                </c:pt>
                <c:pt idx="57">
                  <c:v>2.500432038304762</c:v>
                </c:pt>
                <c:pt idx="58">
                  <c:v>2.5063618779190473</c:v>
                </c:pt>
                <c:pt idx="59">
                  <c:v>2.5124877452904761</c:v>
                </c:pt>
                <c:pt idx="60">
                  <c:v>2.5179765224523809</c:v>
                </c:pt>
                <c:pt idx="61">
                  <c:v>2.5218970775714284</c:v>
                </c:pt>
                <c:pt idx="62">
                  <c:v>2.5242494106428572</c:v>
                </c:pt>
                <c:pt idx="63">
                  <c:v>2.5235143065571428</c:v>
                </c:pt>
                <c:pt idx="64">
                  <c:v>2.5204268694</c:v>
                </c:pt>
                <c:pt idx="65">
                  <c:v>2.5157712102000001</c:v>
                </c:pt>
                <c:pt idx="66">
                  <c:v>2.5096453428285717</c:v>
                </c:pt>
                <c:pt idx="67">
                  <c:v>2.5035194754571428</c:v>
                </c:pt>
                <c:pt idx="68">
                  <c:v>2.4983247399285715</c:v>
                </c:pt>
                <c:pt idx="69">
                  <c:v>2.4946982264428574</c:v>
                </c:pt>
                <c:pt idx="70">
                  <c:v>2.4928849697</c:v>
                </c:pt>
                <c:pt idx="71">
                  <c:v>2.4942081570523813</c:v>
                </c:pt>
                <c:pt idx="72">
                  <c:v>2.4975896358428571</c:v>
                </c:pt>
                <c:pt idx="73">
                  <c:v>2.5025393366761906</c:v>
                </c:pt>
                <c:pt idx="74">
                  <c:v>2.5086652040476189</c:v>
                </c:pt>
                <c:pt idx="75">
                  <c:v>2.5147910714190478</c:v>
                </c:pt>
                <c:pt idx="76">
                  <c:v>2.5196917653142856</c:v>
                </c:pt>
                <c:pt idx="77">
                  <c:v>2.5230242371619047</c:v>
                </c:pt>
                <c:pt idx="78">
                  <c:v>2.5253275632904764</c:v>
                </c:pt>
                <c:pt idx="79">
                  <c:v>2.527630889419048</c:v>
                </c:pt>
                <c:pt idx="80">
                  <c:v>2.5313064098380957</c:v>
                </c:pt>
                <c:pt idx="81">
                  <c:v>2.5365501522999998</c:v>
                </c:pt>
                <c:pt idx="82">
                  <c:v>2.5413038253761906</c:v>
                </c:pt>
                <c:pt idx="83">
                  <c:v>2.5429210543571426</c:v>
                </c:pt>
                <c:pt idx="84">
                  <c:v>2.5429210543571426</c:v>
                </c:pt>
                <c:pt idx="85">
                  <c:v>2.5413528323142858</c:v>
                </c:pt>
                <c:pt idx="86">
                  <c:v>2.5415488600666669</c:v>
                </c:pt>
                <c:pt idx="87">
                  <c:v>2.5463515400857144</c:v>
                </c:pt>
                <c:pt idx="88">
                  <c:v>2.5542906641952383</c:v>
                </c:pt>
                <c:pt idx="89">
                  <c:v>2.5653662323952382</c:v>
                </c:pt>
                <c:pt idx="90">
                  <c:v>2.5776179671333335</c:v>
                </c:pt>
                <c:pt idx="91">
                  <c:v>2.5896246671761909</c:v>
                </c:pt>
                <c:pt idx="92">
                  <c:v>2.6000631451714287</c:v>
                </c:pt>
                <c:pt idx="93">
                  <c:v>2.6089334011190477</c:v>
                </c:pt>
                <c:pt idx="94">
                  <c:v>2.6162354350238095</c:v>
                </c:pt>
                <c:pt idx="95">
                  <c:v>2.6223613023904759</c:v>
                </c:pt>
                <c:pt idx="96">
                  <c:v>2.6284871697571424</c:v>
                </c:pt>
                <c:pt idx="97">
                  <c:v>2.6346130371238092</c:v>
                </c:pt>
                <c:pt idx="98">
                  <c:v>2.6407389044904757</c:v>
                </c:pt>
                <c:pt idx="99">
                  <c:v>2.6463256955333327</c:v>
                </c:pt>
                <c:pt idx="100">
                  <c:v>2.6503442645285711</c:v>
                </c:pt>
                <c:pt idx="101">
                  <c:v>2.6527946114761898</c:v>
                </c:pt>
                <c:pt idx="102">
                  <c:v>2.6536767363809517</c:v>
                </c:pt>
                <c:pt idx="103">
                  <c:v>2.6550489306714278</c:v>
                </c:pt>
                <c:pt idx="104">
                  <c:v>2.6595575690571422</c:v>
                </c:pt>
                <c:pt idx="105">
                  <c:v>2.6672026515333327</c:v>
                </c:pt>
                <c:pt idx="106">
                  <c:v>2.6779841780999996</c:v>
                </c:pt>
                <c:pt idx="107">
                  <c:v>2.6885696769142848</c:v>
                </c:pt>
                <c:pt idx="108">
                  <c:v>2.6960187316333326</c:v>
                </c:pt>
                <c:pt idx="109">
                  <c:v>2.700184321442856</c:v>
                </c:pt>
                <c:pt idx="110">
                  <c:v>2.6996452451142852</c:v>
                </c:pt>
                <c:pt idx="111">
                  <c:v>2.6963617802047612</c:v>
                </c:pt>
                <c:pt idx="112">
                  <c:v>2.6915100932476186</c:v>
                </c:pt>
                <c:pt idx="113">
                  <c:v>2.6853842258809517</c:v>
                </c:pt>
                <c:pt idx="114">
                  <c:v>2.6792583585142853</c:v>
                </c:pt>
                <c:pt idx="115">
                  <c:v>2.6731324911476184</c:v>
                </c:pt>
                <c:pt idx="116">
                  <c:v>2.667006623780952</c:v>
                </c:pt>
                <c:pt idx="117">
                  <c:v>2.6613218188619046</c:v>
                </c:pt>
                <c:pt idx="118">
                  <c:v>2.6572052359904759</c:v>
                </c:pt>
                <c:pt idx="119">
                  <c:v>2.6546568751619044</c:v>
                </c:pt>
                <c:pt idx="120">
                  <c:v>2.6536767363809521</c:v>
                </c:pt>
                <c:pt idx="121">
                  <c:v>2.6530886531095237</c:v>
                </c:pt>
                <c:pt idx="122">
                  <c:v>2.650932347795238</c:v>
                </c:pt>
                <c:pt idx="123">
                  <c:v>2.6472078204333336</c:v>
                </c:pt>
                <c:pt idx="124">
                  <c:v>2.6419150710285715</c:v>
                </c:pt>
                <c:pt idx="125">
                  <c:v>2.6350540995761906</c:v>
                </c:pt>
                <c:pt idx="126">
                  <c:v>2.6266249060761906</c:v>
                </c:pt>
                <c:pt idx="127">
                  <c:v>2.6166274905333333</c:v>
                </c:pt>
                <c:pt idx="128">
                  <c:v>2.6050618529428573</c:v>
                </c:pt>
                <c:pt idx="129">
                  <c:v>2.5954564929095238</c:v>
                </c:pt>
                <c:pt idx="130">
                  <c:v>2.5907028198333335</c:v>
                </c:pt>
                <c:pt idx="131">
                  <c:v>2.5922220349428575</c:v>
                </c:pt>
                <c:pt idx="132">
                  <c:v>2.600014138233333</c:v>
                </c:pt>
                <c:pt idx="133">
                  <c:v>2.610991692557143</c:v>
                </c:pt>
                <c:pt idx="134">
                  <c:v>2.6232434272904754</c:v>
                </c:pt>
                <c:pt idx="135">
                  <c:v>2.6354951620238092</c:v>
                </c:pt>
                <c:pt idx="136">
                  <c:v>2.6477468967571425</c:v>
                </c:pt>
                <c:pt idx="137">
                  <c:v>2.6588224649523804</c:v>
                </c:pt>
                <c:pt idx="138">
                  <c:v>2.6678887486571425</c:v>
                </c:pt>
                <c:pt idx="139">
                  <c:v>2.6738185882666659</c:v>
                </c:pt>
                <c:pt idx="140">
                  <c:v>2.6766119837857136</c:v>
                </c:pt>
                <c:pt idx="141">
                  <c:v>2.676268935214285</c:v>
                </c:pt>
                <c:pt idx="142">
                  <c:v>2.6739656090857138</c:v>
                </c:pt>
                <c:pt idx="143">
                  <c:v>2.6716622829571426</c:v>
                </c:pt>
                <c:pt idx="144">
                  <c:v>2.6693589568285714</c:v>
                </c:pt>
                <c:pt idx="145">
                  <c:v>2.669996047033333</c:v>
                </c:pt>
                <c:pt idx="146">
                  <c:v>2.6737695813285716</c:v>
                </c:pt>
                <c:pt idx="147">
                  <c:v>2.6806795597190476</c:v>
                </c:pt>
                <c:pt idx="148">
                  <c:v>2.6907259821999996</c:v>
                </c:pt>
                <c:pt idx="149">
                  <c:v>2.7039088487714289</c:v>
                </c:pt>
                <c:pt idx="150">
                  <c:v>2.7166996598333335</c:v>
                </c:pt>
                <c:pt idx="151">
                  <c:v>2.7263540268047617</c:v>
                </c:pt>
                <c:pt idx="152">
                  <c:v>2.7324798941714286</c:v>
                </c:pt>
                <c:pt idx="153">
                  <c:v>2.7323328733523806</c:v>
                </c:pt>
                <c:pt idx="154">
                  <c:v>2.729000401504762</c:v>
                </c:pt>
                <c:pt idx="155">
                  <c:v>2.7240997076095237</c:v>
                </c:pt>
                <c:pt idx="156">
                  <c:v>2.7179738402428573</c:v>
                </c:pt>
                <c:pt idx="157">
                  <c:v>2.7118479728761904</c:v>
                </c:pt>
                <c:pt idx="158">
                  <c:v>2.7068982720476189</c:v>
                </c:pt>
                <c:pt idx="159">
                  <c:v>2.7035167932619042</c:v>
                </c:pt>
                <c:pt idx="160">
                  <c:v>2.7017035365238091</c:v>
                </c:pt>
                <c:pt idx="161">
                  <c:v>2.7014585018333328</c:v>
                </c:pt>
                <c:pt idx="162">
                  <c:v>2.7027816891857137</c:v>
                </c:pt>
                <c:pt idx="163">
                  <c:v>2.7056730985857138</c:v>
                </c:pt>
                <c:pt idx="164">
                  <c:v>2.7101327300285711</c:v>
                </c:pt>
                <c:pt idx="165">
                  <c:v>2.7161605835190477</c:v>
                </c:pt>
                <c:pt idx="166">
                  <c:v>2.7208162427190472</c:v>
                </c:pt>
                <c:pt idx="167">
                  <c:v>2.72390367987619</c:v>
                </c:pt>
                <c:pt idx="168">
                  <c:v>2.725422894985714</c:v>
                </c:pt>
                <c:pt idx="169">
                  <c:v>2.7253738880476184</c:v>
                </c:pt>
                <c:pt idx="170">
                  <c:v>2.723756659066666</c:v>
                </c:pt>
                <c:pt idx="171">
                  <c:v>2.7205712080380944</c:v>
                </c:pt>
                <c:pt idx="172">
                  <c:v>2.715817534961904</c:v>
                </c:pt>
                <c:pt idx="173">
                  <c:v>2.7098876953523803</c:v>
                </c:pt>
                <c:pt idx="174">
                  <c:v>2.7055260777904753</c:v>
                </c:pt>
                <c:pt idx="175">
                  <c:v>2.7027326822714279</c:v>
                </c:pt>
                <c:pt idx="176">
                  <c:v>2.7015075087999993</c:v>
                </c:pt>
                <c:pt idx="177">
                  <c:v>2.7015075087999993</c:v>
                </c:pt>
                <c:pt idx="178">
                  <c:v>2.7015075087999993</c:v>
                </c:pt>
                <c:pt idx="179">
                  <c:v>2.7015075087999993</c:v>
                </c:pt>
                <c:pt idx="180">
                  <c:v>2.7015075087999993</c:v>
                </c:pt>
                <c:pt idx="181">
                  <c:v>2.7015075087999993</c:v>
                </c:pt>
                <c:pt idx="182">
                  <c:v>2.7015075087999993</c:v>
                </c:pt>
                <c:pt idx="183">
                  <c:v>2.7015075087999993</c:v>
                </c:pt>
                <c:pt idx="184">
                  <c:v>2.7015075087999993</c:v>
                </c:pt>
                <c:pt idx="185">
                  <c:v>2.7015075087999993</c:v>
                </c:pt>
                <c:pt idx="186">
                  <c:v>2.7015075087999993</c:v>
                </c:pt>
                <c:pt idx="187">
                  <c:v>2.7015075087999993</c:v>
                </c:pt>
                <c:pt idx="188">
                  <c:v>2.7015075087999993</c:v>
                </c:pt>
                <c:pt idx="189">
                  <c:v>2.7015075087999993</c:v>
                </c:pt>
                <c:pt idx="190">
                  <c:v>2.7015075087999993</c:v>
                </c:pt>
                <c:pt idx="191">
                  <c:v>2.7015075087999993</c:v>
                </c:pt>
                <c:pt idx="192">
                  <c:v>2.7015075087999993</c:v>
                </c:pt>
                <c:pt idx="193">
                  <c:v>2.7015075087999993</c:v>
                </c:pt>
                <c:pt idx="194">
                  <c:v>2.7015075087999993</c:v>
                </c:pt>
                <c:pt idx="195">
                  <c:v>2.7015075087999993</c:v>
                </c:pt>
                <c:pt idx="196">
                  <c:v>2.7015075087999993</c:v>
                </c:pt>
                <c:pt idx="197">
                  <c:v>2.7015075087999993</c:v>
                </c:pt>
                <c:pt idx="198">
                  <c:v>2.7015075087999993</c:v>
                </c:pt>
                <c:pt idx="199">
                  <c:v>2.7015075087999993</c:v>
                </c:pt>
                <c:pt idx="200">
                  <c:v>2.7015075087999993</c:v>
                </c:pt>
                <c:pt idx="201">
                  <c:v>2.7015075087999993</c:v>
                </c:pt>
                <c:pt idx="202">
                  <c:v>2.7015075087999993</c:v>
                </c:pt>
                <c:pt idx="203">
                  <c:v>2.7015075087999993</c:v>
                </c:pt>
                <c:pt idx="204">
                  <c:v>2.7015075087999993</c:v>
                </c:pt>
                <c:pt idx="205">
                  <c:v>2.7015075087999993</c:v>
                </c:pt>
                <c:pt idx="206">
                  <c:v>2.7015075087999993</c:v>
                </c:pt>
                <c:pt idx="207">
                  <c:v>2.7015075087999993</c:v>
                </c:pt>
                <c:pt idx="208">
                  <c:v>2.7015075087999993</c:v>
                </c:pt>
                <c:pt idx="209">
                  <c:v>2.7015075087999993</c:v>
                </c:pt>
                <c:pt idx="210">
                  <c:v>2.7015075087999993</c:v>
                </c:pt>
                <c:pt idx="211">
                  <c:v>2.7015075087999993</c:v>
                </c:pt>
                <c:pt idx="212">
                  <c:v>2.7015075087999993</c:v>
                </c:pt>
                <c:pt idx="213">
                  <c:v>2.7015075087999993</c:v>
                </c:pt>
                <c:pt idx="214">
                  <c:v>2.7015075087999993</c:v>
                </c:pt>
                <c:pt idx="215">
                  <c:v>2.7005273700190466</c:v>
                </c:pt>
                <c:pt idx="216">
                  <c:v>2.6979790091904752</c:v>
                </c:pt>
                <c:pt idx="217">
                  <c:v>2.6938624263190469</c:v>
                </c:pt>
                <c:pt idx="218">
                  <c:v>2.6881776213999991</c:v>
                </c:pt>
                <c:pt idx="219">
                  <c:v>2.6820517540333326</c:v>
                </c:pt>
                <c:pt idx="220">
                  <c:v>2.6759258866666662</c:v>
                </c:pt>
                <c:pt idx="221">
                  <c:v>2.6698000192999993</c:v>
                </c:pt>
                <c:pt idx="222">
                  <c:v>2.6636741519333329</c:v>
                </c:pt>
                <c:pt idx="223">
                  <c:v>2.6588224649761902</c:v>
                </c:pt>
                <c:pt idx="224">
                  <c:v>2.6555390000666663</c:v>
                </c:pt>
                <c:pt idx="225">
                  <c:v>2.6538237571999996</c:v>
                </c:pt>
                <c:pt idx="226">
                  <c:v>2.6536767363809521</c:v>
                </c:pt>
                <c:pt idx="227">
                  <c:v>2.6522555351476189</c:v>
                </c:pt>
                <c:pt idx="228">
                  <c:v>2.6492661118714285</c:v>
                </c:pt>
                <c:pt idx="229">
                  <c:v>2.6447084665476188</c:v>
                </c:pt>
                <c:pt idx="230">
                  <c:v>2.6385825991809524</c:v>
                </c:pt>
                <c:pt idx="231">
                  <c:v>2.6340249538571432</c:v>
                </c:pt>
                <c:pt idx="232">
                  <c:v>2.6310355305809527</c:v>
                </c:pt>
                <c:pt idx="233">
                  <c:v>2.6296143293476195</c:v>
                </c:pt>
                <c:pt idx="234">
                  <c:v>2.6294673085285716</c:v>
                </c:pt>
                <c:pt idx="235">
                  <c:v>2.6277520656619049</c:v>
                </c:pt>
                <c:pt idx="236">
                  <c:v>2.6254487395333337</c:v>
                </c:pt>
                <c:pt idx="237">
                  <c:v>2.623145413404762</c:v>
                </c:pt>
                <c:pt idx="238">
                  <c:v>2.6214301705428573</c:v>
                </c:pt>
                <c:pt idx="239">
                  <c:v>2.6228513717714286</c:v>
                </c:pt>
                <c:pt idx="240">
                  <c:v>2.6262818574952385</c:v>
                </c:pt>
                <c:pt idx="241">
                  <c:v>2.6312805652619051</c:v>
                </c:pt>
                <c:pt idx="242">
                  <c:v>2.6374064326285716</c:v>
                </c:pt>
                <c:pt idx="243">
                  <c:v>2.6435322999952384</c:v>
                </c:pt>
                <c:pt idx="244">
                  <c:v>2.6483839869523811</c:v>
                </c:pt>
                <c:pt idx="245">
                  <c:v>2.651667451861905</c:v>
                </c:pt>
                <c:pt idx="246">
                  <c:v>2.6527946114571428</c:v>
                </c:pt>
                <c:pt idx="247">
                  <c:v>2.6507853269619051</c:v>
                </c:pt>
                <c:pt idx="248">
                  <c:v>2.6484820008333334</c:v>
                </c:pt>
                <c:pt idx="249">
                  <c:v>2.6461786747047618</c:v>
                </c:pt>
                <c:pt idx="250">
                  <c:v>2.6446104526619045</c:v>
                </c:pt>
                <c:pt idx="251">
                  <c:v>2.644610452661905</c:v>
                </c:pt>
                <c:pt idx="252">
                  <c:v>2.6430422306190477</c:v>
                </c:pt>
                <c:pt idx="253">
                  <c:v>2.6399057865285718</c:v>
                </c:pt>
                <c:pt idx="254">
                  <c:v>2.6352011203952381</c:v>
                </c:pt>
                <c:pt idx="255">
                  <c:v>2.6292222738476192</c:v>
                </c:pt>
                <c:pt idx="256">
                  <c:v>2.624811649347619</c:v>
                </c:pt>
                <c:pt idx="257">
                  <c:v>2.6219692468904761</c:v>
                </c:pt>
                <c:pt idx="258">
                  <c:v>2.6206950664809523</c:v>
                </c:pt>
                <c:pt idx="259">
                  <c:v>2.6204010248476188</c:v>
                </c:pt>
                <c:pt idx="260">
                  <c:v>2.6185387611714281</c:v>
                </c:pt>
                <c:pt idx="261">
                  <c:v>2.6151082754476191</c:v>
                </c:pt>
                <c:pt idx="262">
                  <c:v>2.6101095676809525</c:v>
                </c:pt>
                <c:pt idx="263">
                  <c:v>2.6039837003142861</c:v>
                </c:pt>
                <c:pt idx="264">
                  <c:v>2.5978578329476192</c:v>
                </c:pt>
                <c:pt idx="265">
                  <c:v>2.5917319655809528</c:v>
                </c:pt>
                <c:pt idx="266">
                  <c:v>2.5856060982142859</c:v>
                </c:pt>
                <c:pt idx="267">
                  <c:v>2.5800683141190479</c:v>
                </c:pt>
                <c:pt idx="268">
                  <c:v>2.5760987520666667</c:v>
                </c:pt>
                <c:pt idx="269">
                  <c:v>2.5736974120619047</c:v>
                </c:pt>
                <c:pt idx="270">
                  <c:v>2.5713940859285715</c:v>
                </c:pt>
                <c:pt idx="271">
                  <c:v>2.5683556557142859</c:v>
                </c:pt>
                <c:pt idx="272">
                  <c:v>2.5637490034523811</c:v>
                </c:pt>
                <c:pt idx="273">
                  <c:v>2.5576721430238094</c:v>
                </c:pt>
                <c:pt idx="274">
                  <c:v>2.5531635046380949</c:v>
                </c:pt>
                <c:pt idx="275">
                  <c:v>2.5502230883000001</c:v>
                </c:pt>
                <c:pt idx="276">
                  <c:v>2.5488508940095236</c:v>
                </c:pt>
                <c:pt idx="277">
                  <c:v>2.5486548662523809</c:v>
                </c:pt>
                <c:pt idx="278">
                  <c:v>2.5468906164476186</c:v>
                </c:pt>
                <c:pt idx="279">
                  <c:v>2.5435581446</c:v>
                </c:pt>
                <c:pt idx="280">
                  <c:v>2.5386574507047617</c:v>
                </c:pt>
                <c:pt idx="281">
                  <c:v>2.5321885347619042</c:v>
                </c:pt>
                <c:pt idx="282">
                  <c:v>2.5241513967761904</c:v>
                </c:pt>
                <c:pt idx="283">
                  <c:v>2.5145460367428565</c:v>
                </c:pt>
                <c:pt idx="284">
                  <c:v>2.5033724546619043</c:v>
                </c:pt>
                <c:pt idx="285">
                  <c:v>2.4921008587047617</c:v>
                </c:pt>
                <c:pt idx="286">
                  <c:v>2.4839657068380951</c:v>
                </c:pt>
                <c:pt idx="287">
                  <c:v>2.4789669990666661</c:v>
                </c:pt>
                <c:pt idx="288">
                  <c:v>2.4771047353857147</c:v>
                </c:pt>
                <c:pt idx="289">
                  <c:v>2.4764676451761907</c:v>
                </c:pt>
                <c:pt idx="290">
                  <c:v>2.4742623329238098</c:v>
                </c:pt>
                <c:pt idx="291">
                  <c:v>2.4719590067952382</c:v>
                </c:pt>
                <c:pt idx="292">
                  <c:v>2.469655680661905</c:v>
                </c:pt>
                <c:pt idx="293">
                  <c:v>2.4681364655523814</c:v>
                </c:pt>
                <c:pt idx="294">
                  <c:v>2.4680874586095243</c:v>
                </c:pt>
                <c:pt idx="295">
                  <c:v>2.4664702296238099</c:v>
                </c:pt>
                <c:pt idx="296">
                  <c:v>2.4632847785904763</c:v>
                </c:pt>
                <c:pt idx="297">
                  <c:v>2.458531105509524</c:v>
                </c:pt>
                <c:pt idx="298">
                  <c:v>2.4526012658952379</c:v>
                </c:pt>
                <c:pt idx="299">
                  <c:v>2.4482396483285713</c:v>
                </c:pt>
                <c:pt idx="300">
                  <c:v>2.4454462528047616</c:v>
                </c:pt>
                <c:pt idx="301">
                  <c:v>2.4431429266761904</c:v>
                </c:pt>
                <c:pt idx="302">
                  <c:v>2.4408396005476192</c:v>
                </c:pt>
                <c:pt idx="303">
                  <c:v>2.438536274414286</c:v>
                </c:pt>
                <c:pt idx="304">
                  <c:v>2.4362329482857144</c:v>
                </c:pt>
                <c:pt idx="305">
                  <c:v>2.4363799691047618</c:v>
                </c:pt>
                <c:pt idx="306">
                  <c:v>2.4381932258476189</c:v>
                </c:pt>
                <c:pt idx="307">
                  <c:v>2.4384382605428576</c:v>
                </c:pt>
                <c:pt idx="308">
                  <c:v>2.4371150731904763</c:v>
                </c:pt>
                <c:pt idx="309">
                  <c:v>2.4328514695000001</c:v>
                </c:pt>
                <c:pt idx="310">
                  <c:v>2.4273626923380953</c:v>
                </c:pt>
                <c:pt idx="311">
                  <c:v>2.4234421372190473</c:v>
                </c:pt>
                <c:pt idx="312">
                  <c:v>2.421089804147619</c:v>
                </c:pt>
                <c:pt idx="313">
                  <c:v>2.4203056931238094</c:v>
                </c:pt>
                <c:pt idx="314">
                  <c:v>2.4203056931238089</c:v>
                </c:pt>
                <c:pt idx="315">
                  <c:v>2.4203056931238094</c:v>
                </c:pt>
                <c:pt idx="316">
                  <c:v>2.420207679247619</c:v>
                </c:pt>
                <c:pt idx="317">
                  <c:v>2.4185414433285715</c:v>
                </c:pt>
                <c:pt idx="318">
                  <c:v>2.4153069853619047</c:v>
                </c:pt>
                <c:pt idx="319">
                  <c:v>2.4105043053476192</c:v>
                </c:pt>
                <c:pt idx="320">
                  <c:v>2.4043784379809532</c:v>
                </c:pt>
                <c:pt idx="321">
                  <c:v>2.3982525706142859</c:v>
                </c:pt>
                <c:pt idx="322">
                  <c:v>2.3932048559000005</c:v>
                </c:pt>
                <c:pt idx="323">
                  <c:v>2.3897253632333335</c:v>
                </c:pt>
                <c:pt idx="324">
                  <c:v>2.3878140926142857</c:v>
                </c:pt>
                <c:pt idx="325">
                  <c:v>2.387471044038096</c:v>
                </c:pt>
                <c:pt idx="326">
                  <c:v>2.3862458705619054</c:v>
                </c:pt>
                <c:pt idx="327">
                  <c:v>2.3834524750380957</c:v>
                </c:pt>
                <c:pt idx="328">
                  <c:v>2.3790908574714291</c:v>
                </c:pt>
                <c:pt idx="329">
                  <c:v>2.3731610178571438</c:v>
                </c:pt>
                <c:pt idx="330">
                  <c:v>2.367035150490477</c:v>
                </c:pt>
                <c:pt idx="331">
                  <c:v>2.3609092831238105</c:v>
                </c:pt>
                <c:pt idx="332">
                  <c:v>2.3547834157571437</c:v>
                </c:pt>
                <c:pt idx="333">
                  <c:v>2.3486575483904772</c:v>
                </c:pt>
                <c:pt idx="334">
                  <c:v>2.3425316810238108</c:v>
                </c:pt>
                <c:pt idx="335">
                  <c:v>2.3364058136571435</c:v>
                </c:pt>
                <c:pt idx="336">
                  <c:v>2.3311130642523819</c:v>
                </c:pt>
                <c:pt idx="337">
                  <c:v>2.3274865507714293</c:v>
                </c:pt>
                <c:pt idx="338">
                  <c:v>2.3269964813809532</c:v>
                </c:pt>
                <c:pt idx="339">
                  <c:v>2.329642856080953</c:v>
                </c:pt>
                <c:pt idx="340">
                  <c:v>2.3334653973190482</c:v>
                </c:pt>
                <c:pt idx="341">
                  <c:v>2.3370429038619056</c:v>
                </c:pt>
                <c:pt idx="342">
                  <c:v>2.3390521883619053</c:v>
                </c:pt>
                <c:pt idx="343">
                  <c:v>2.3394932508142863</c:v>
                </c:pt>
                <c:pt idx="344">
                  <c:v>2.3394932508142863</c:v>
                </c:pt>
                <c:pt idx="345">
                  <c:v>2.3394932508142858</c:v>
                </c:pt>
                <c:pt idx="346">
                  <c:v>2.3394932508142858</c:v>
                </c:pt>
                <c:pt idx="347">
                  <c:v>2.3394932508142858</c:v>
                </c:pt>
                <c:pt idx="348">
                  <c:v>2.3394932508142858</c:v>
                </c:pt>
                <c:pt idx="349">
                  <c:v>2.3394932508142854</c:v>
                </c:pt>
                <c:pt idx="350">
                  <c:v>2.3394932508142863</c:v>
                </c:pt>
                <c:pt idx="351">
                  <c:v>2.3394932508142863</c:v>
                </c:pt>
                <c:pt idx="352">
                  <c:v>2.338072049585715</c:v>
                </c:pt>
                <c:pt idx="353">
                  <c:v>2.3350826263142861</c:v>
                </c:pt>
                <c:pt idx="354">
                  <c:v>2.3305249809952384</c:v>
                </c:pt>
                <c:pt idx="355">
                  <c:v>2.324399113628572</c:v>
                </c:pt>
                <c:pt idx="356">
                  <c:v>2.3182732462619051</c:v>
                </c:pt>
                <c:pt idx="357">
                  <c:v>2.3113142609333344</c:v>
                </c:pt>
                <c:pt idx="358">
                  <c:v>2.3027870535571435</c:v>
                </c:pt>
                <c:pt idx="359">
                  <c:v>2.2926916241333339</c:v>
                </c:pt>
                <c:pt idx="360">
                  <c:v>2.2810279726666676</c:v>
                </c:pt>
                <c:pt idx="361">
                  <c:v>2.269756376709525</c:v>
                </c:pt>
                <c:pt idx="362">
                  <c:v>2.2600530028000012</c:v>
                </c:pt>
                <c:pt idx="363">
                  <c:v>2.2522118925714292</c:v>
                </c:pt>
                <c:pt idx="364">
                  <c:v>2.247507226433334</c:v>
                </c:pt>
                <c:pt idx="365">
                  <c:v>2.2448118447952381</c:v>
                </c:pt>
                <c:pt idx="366">
                  <c:v>2.2436846851999999</c:v>
                </c:pt>
                <c:pt idx="367">
                  <c:v>2.2428025602999999</c:v>
                </c:pt>
                <c:pt idx="368">
                  <c:v>2.2387839913095235</c:v>
                </c:pt>
                <c:pt idx="369">
                  <c:v>2.2316289782285712</c:v>
                </c:pt>
                <c:pt idx="370">
                  <c:v>2.2213375210523805</c:v>
                </c:pt>
                <c:pt idx="371">
                  <c:v>2.2096738695904761</c:v>
                </c:pt>
                <c:pt idx="372">
                  <c:v>2.1995784401714285</c:v>
                </c:pt>
                <c:pt idx="373">
                  <c:v>2.1924724340285713</c:v>
                </c:pt>
                <c:pt idx="374">
                  <c:v>2.1885028719714286</c:v>
                </c:pt>
                <c:pt idx="375">
                  <c:v>2.1861995458428574</c:v>
                </c:pt>
                <c:pt idx="376">
                  <c:v>2.1838962197142862</c:v>
                </c:pt>
                <c:pt idx="377">
                  <c:v>2.1800246715428573</c:v>
                </c:pt>
                <c:pt idx="378">
                  <c:v>2.1745849013238097</c:v>
                </c:pt>
                <c:pt idx="379">
                  <c:v>2.1684590339571428</c:v>
                </c:pt>
                <c:pt idx="380">
                  <c:v>2.1623331665904764</c:v>
                </c:pt>
                <c:pt idx="381">
                  <c:v>2.156207299223809</c:v>
                </c:pt>
                <c:pt idx="382">
                  <c:v>2.1500814318571422</c:v>
                </c:pt>
                <c:pt idx="383">
                  <c:v>2.1439555644904753</c:v>
                </c:pt>
                <c:pt idx="384">
                  <c:v>2.1375356554857134</c:v>
                </c:pt>
                <c:pt idx="385">
                  <c:v>2.1295475244380944</c:v>
                </c:pt>
                <c:pt idx="386">
                  <c:v>2.1199911713428565</c:v>
                </c:pt>
                <c:pt idx="387">
                  <c:v>2.1088665962047615</c:v>
                </c:pt>
                <c:pt idx="388">
                  <c:v>2.0974969863714281</c:v>
                </c:pt>
                <c:pt idx="389">
                  <c:v>2.0892638206285707</c:v>
                </c:pt>
                <c:pt idx="390">
                  <c:v>2.0841670989761902</c:v>
                </c:pt>
                <c:pt idx="391">
                  <c:v>2.0822068214190472</c:v>
                </c:pt>
                <c:pt idx="392">
                  <c:v>2.0816187381476188</c:v>
                </c:pt>
                <c:pt idx="393">
                  <c:v>2.0794624328333331</c:v>
                </c:pt>
                <c:pt idx="394">
                  <c:v>2.0757379054714287</c:v>
                </c:pt>
                <c:pt idx="395">
                  <c:v>2.0704451560666661</c:v>
                </c:pt>
                <c:pt idx="396">
                  <c:v>2.0650543927809522</c:v>
                </c:pt>
                <c:pt idx="397">
                  <c:v>2.0612318515428569</c:v>
                </c:pt>
                <c:pt idx="398">
                  <c:v>2.0588795184714286</c:v>
                </c:pt>
                <c:pt idx="399">
                  <c:v>2.054958963357143</c:v>
                </c:pt>
                <c:pt idx="400">
                  <c:v>2.0485880613000003</c:v>
                </c:pt>
                <c:pt idx="401">
                  <c:v>2.0390807151476196</c:v>
                </c:pt>
                <c:pt idx="402">
                  <c:v>2.0270250081714289</c:v>
                </c:pt>
                <c:pt idx="403">
                  <c:v>2.016537523242858</c:v>
                </c:pt>
                <c:pt idx="404">
                  <c:v>2.0076182603571433</c:v>
                </c:pt>
                <c:pt idx="405">
                  <c:v>2.0002672195190483</c:v>
                </c:pt>
                <c:pt idx="406">
                  <c:v>1.9941413521523814</c:v>
                </c:pt>
                <c:pt idx="407">
                  <c:v>1.9880154847857148</c:v>
                </c:pt>
                <c:pt idx="408">
                  <c:v>1.9818896174190479</c:v>
                </c:pt>
                <c:pt idx="409">
                  <c:v>1.9757637500523813</c:v>
                </c:pt>
                <c:pt idx="410">
                  <c:v>1.9696378826857144</c:v>
                </c:pt>
                <c:pt idx="411">
                  <c:v>1.9635120153190477</c:v>
                </c:pt>
                <c:pt idx="412">
                  <c:v>1.9573861479523809</c:v>
                </c:pt>
                <c:pt idx="413">
                  <c:v>1.9512602805857142</c:v>
                </c:pt>
                <c:pt idx="414">
                  <c:v>1.9451344132190473</c:v>
                </c:pt>
                <c:pt idx="415">
                  <c:v>1.9390085458523802</c:v>
                </c:pt>
                <c:pt idx="416">
                  <c:v>1.9328826784857138</c:v>
                </c:pt>
                <c:pt idx="417">
                  <c:v>1.9267568111190472</c:v>
                </c:pt>
                <c:pt idx="418">
                  <c:v>1.9206309437523805</c:v>
                </c:pt>
                <c:pt idx="419">
                  <c:v>1.9146030902619042</c:v>
                </c:pt>
                <c:pt idx="420">
                  <c:v>1.9117116808619041</c:v>
                </c:pt>
                <c:pt idx="421">
                  <c:v>1.9119567155523807</c:v>
                </c:pt>
                <c:pt idx="422">
                  <c:v>1.9144070624999996</c:v>
                </c:pt>
                <c:pt idx="423">
                  <c:v>1.9178375482238093</c:v>
                </c:pt>
                <c:pt idx="424">
                  <c:v>1.9181315898571425</c:v>
                </c:pt>
                <c:pt idx="425">
                  <c:v>1.9152891873999998</c:v>
                </c:pt>
                <c:pt idx="426">
                  <c:v>1.9103884935047613</c:v>
                </c:pt>
                <c:pt idx="427">
                  <c:v>1.904262626138095</c:v>
                </c:pt>
                <c:pt idx="428">
                  <c:v>1.8981367587714284</c:v>
                </c:pt>
                <c:pt idx="429">
                  <c:v>1.892010891404762</c:v>
                </c:pt>
                <c:pt idx="430">
                  <c:v>1.8846598505666667</c:v>
                </c:pt>
                <c:pt idx="431">
                  <c:v>1.8757405876809525</c:v>
                </c:pt>
                <c:pt idx="432">
                  <c:v>1.8652531027523811</c:v>
                </c:pt>
                <c:pt idx="433">
                  <c:v>1.8531973957761907</c:v>
                </c:pt>
                <c:pt idx="434">
                  <c:v>1.8423178553333339</c:v>
                </c:pt>
                <c:pt idx="435">
                  <c:v>1.8330065369380957</c:v>
                </c:pt>
                <c:pt idx="436">
                  <c:v>1.8252634405904768</c:v>
                </c:pt>
                <c:pt idx="437">
                  <c:v>1.8190885662857146</c:v>
                </c:pt>
                <c:pt idx="438">
                  <c:v>1.8129626989190479</c:v>
                </c:pt>
                <c:pt idx="439">
                  <c:v>1.8068368315523808</c:v>
                </c:pt>
                <c:pt idx="440">
                  <c:v>1.8007109641857144</c:v>
                </c:pt>
                <c:pt idx="441">
                  <c:v>1.7944870829428574</c:v>
                </c:pt>
                <c:pt idx="442">
                  <c:v>1.7866949796523808</c:v>
                </c:pt>
                <c:pt idx="443">
                  <c:v>1.7782657861571427</c:v>
                </c:pt>
                <c:pt idx="444">
                  <c:v>1.7698365926619046</c:v>
                </c:pt>
                <c:pt idx="445">
                  <c:v>1.761407399161905</c:v>
                </c:pt>
                <c:pt idx="446">
                  <c:v>1.7529782056666667</c:v>
                </c:pt>
                <c:pt idx="447">
                  <c:v>1.7434708595142856</c:v>
                </c:pt>
                <c:pt idx="448">
                  <c:v>1.7323952913190477</c:v>
                </c:pt>
                <c:pt idx="449">
                  <c:v>1.7205356120999997</c:v>
                </c:pt>
                <c:pt idx="450">
                  <c:v>1.7102441549238097</c:v>
                </c:pt>
                <c:pt idx="451">
                  <c:v>1.7027460932666667</c:v>
                </c:pt>
                <c:pt idx="452">
                  <c:v>1.6983844757047621</c:v>
                </c:pt>
                <c:pt idx="453">
                  <c:v>1.6966202259000003</c:v>
                </c:pt>
                <c:pt idx="454">
                  <c:v>1.6964241981428572</c:v>
                </c:pt>
                <c:pt idx="455">
                  <c:v>1.6950520038523809</c:v>
                </c:pt>
                <c:pt idx="456">
                  <c:v>1.6921115875142858</c:v>
                </c:pt>
                <c:pt idx="457">
                  <c:v>1.6876029491285711</c:v>
                </c:pt>
                <c:pt idx="458">
                  <c:v>1.6815260886999996</c:v>
                </c:pt>
                <c:pt idx="459">
                  <c:v>1.675400221333333</c:v>
                </c:pt>
                <c:pt idx="460">
                  <c:v>1.6692743539666661</c:v>
                </c:pt>
                <c:pt idx="461">
                  <c:v>1.6623153686380947</c:v>
                </c:pt>
                <c:pt idx="462">
                  <c:v>1.6538861751428564</c:v>
                </c:pt>
                <c:pt idx="463">
                  <c:v>1.6454569816476188</c:v>
                </c:pt>
                <c:pt idx="464">
                  <c:v>1.6370277881476185</c:v>
                </c:pt>
                <c:pt idx="465">
                  <c:v>1.629578733428571</c:v>
                </c:pt>
                <c:pt idx="466">
                  <c:v>1.6236979007571428</c:v>
                </c:pt>
                <c:pt idx="467">
                  <c:v>1.6193852901285712</c:v>
                </c:pt>
                <c:pt idx="468">
                  <c:v>1.6166409015476191</c:v>
                </c:pt>
                <c:pt idx="469">
                  <c:v>1.6165918946047615</c:v>
                </c:pt>
                <c:pt idx="470">
                  <c:v>1.6188952207333331</c:v>
                </c:pt>
                <c:pt idx="471">
                  <c:v>1.6211985468666665</c:v>
                </c:pt>
                <c:pt idx="472">
                  <c:v>1.6235018729952382</c:v>
                </c:pt>
                <c:pt idx="473">
                  <c:v>1.6219826578857139</c:v>
                </c:pt>
                <c:pt idx="474">
                  <c:v>1.6162978529714285</c:v>
                </c:pt>
                <c:pt idx="475">
                  <c:v>1.6074766039666666</c:v>
                </c:pt>
                <c:pt idx="476">
                  <c:v>1.5955189108666665</c:v>
                </c:pt>
                <c:pt idx="477">
                  <c:v>1.5846883773619045</c:v>
                </c:pt>
                <c:pt idx="478">
                  <c:v>1.5754260659047619</c:v>
                </c:pt>
                <c:pt idx="479">
                  <c:v>1.567731976495238</c:v>
                </c:pt>
                <c:pt idx="480">
                  <c:v>1.5616061091285713</c:v>
                </c:pt>
                <c:pt idx="481">
                  <c:v>1.5539120197190475</c:v>
                </c:pt>
                <c:pt idx="482">
                  <c:v>1.5454828262238096</c:v>
                </c:pt>
                <c:pt idx="483">
                  <c:v>1.5370536327238096</c:v>
                </c:pt>
                <c:pt idx="484">
                  <c:v>1.5287714600428575</c:v>
                </c:pt>
                <c:pt idx="485">
                  <c:v>1.5220575094095241</c:v>
                </c:pt>
                <c:pt idx="486">
                  <c:v>1.5159316420428575</c:v>
                </c:pt>
                <c:pt idx="487">
                  <c:v>1.5098057746761908</c:v>
                </c:pt>
                <c:pt idx="488">
                  <c:v>1.5036799073095242</c:v>
                </c:pt>
                <c:pt idx="489">
                  <c:v>1.4975540399428577</c:v>
                </c:pt>
                <c:pt idx="490">
                  <c:v>1.4903010129809531</c:v>
                </c:pt>
                <c:pt idx="491">
                  <c:v>1.481479763971429</c:v>
                </c:pt>
                <c:pt idx="492">
                  <c:v>1.4710902929142864</c:v>
                </c:pt>
                <c:pt idx="493">
                  <c:v>1.4591325998142863</c:v>
                </c:pt>
                <c:pt idx="494">
                  <c:v>1.4494292259047625</c:v>
                </c:pt>
                <c:pt idx="495">
                  <c:v>1.4428622960857149</c:v>
                </c:pt>
                <c:pt idx="496">
                  <c:v>1.4388437270904768</c:v>
                </c:pt>
                <c:pt idx="497">
                  <c:v>1.4363933801476196</c:v>
                </c:pt>
                <c:pt idx="498">
                  <c:v>1.431247651561905</c:v>
                </c:pt>
                <c:pt idx="499">
                  <c:v>1.4229654788809527</c:v>
                </c:pt>
                <c:pt idx="500">
                  <c:v>1.4122819661904764</c:v>
                </c:pt>
                <c:pt idx="501">
                  <c:v>1.4000302314571429</c:v>
                </c:pt>
                <c:pt idx="502">
                  <c:v>1.3893467187666666</c:v>
                </c:pt>
                <c:pt idx="503">
                  <c:v>1.3802314281238093</c:v>
                </c:pt>
                <c:pt idx="504">
                  <c:v>1.3718022346285712</c:v>
                </c:pt>
                <c:pt idx="505">
                  <c:v>1.3632260203142854</c:v>
                </c:pt>
                <c:pt idx="506">
                  <c:v>1.3530815839571426</c:v>
                </c:pt>
                <c:pt idx="507">
                  <c:v>1.3413689255523809</c:v>
                </c:pt>
                <c:pt idx="508">
                  <c:v>1.3291171908190473</c:v>
                </c:pt>
                <c:pt idx="509">
                  <c:v>1.3168654560857143</c:v>
                </c:pt>
                <c:pt idx="510">
                  <c:v>1.304613721352381</c:v>
                </c:pt>
                <c:pt idx="511">
                  <c:v>1.2923619866190477</c:v>
                </c:pt>
                <c:pt idx="512">
                  <c:v>1.2801102518857146</c:v>
                </c:pt>
                <c:pt idx="513">
                  <c:v>1.2678585171523811</c:v>
                </c:pt>
                <c:pt idx="514">
                  <c:v>1.2556067824190478</c:v>
                </c:pt>
                <c:pt idx="515">
                  <c:v>1.2433550476857145</c:v>
                </c:pt>
                <c:pt idx="516">
                  <c:v>1.2311033129523812</c:v>
                </c:pt>
                <c:pt idx="517">
                  <c:v>1.2194396614857146</c:v>
                </c:pt>
                <c:pt idx="518">
                  <c:v>1.2093442320619052</c:v>
                </c:pt>
                <c:pt idx="519">
                  <c:v>1.2008170246857148</c:v>
                </c:pt>
                <c:pt idx="520">
                  <c:v>1.1923878311904768</c:v>
                </c:pt>
                <c:pt idx="521">
                  <c:v>1.183223533609524</c:v>
                </c:pt>
                <c:pt idx="522">
                  <c:v>1.1724910139857148</c:v>
                </c:pt>
                <c:pt idx="523">
                  <c:v>1.1602392792523812</c:v>
                </c:pt>
                <c:pt idx="524">
                  <c:v>1.1479875445190477</c:v>
                </c:pt>
                <c:pt idx="525">
                  <c:v>1.1366179346857144</c:v>
                </c:pt>
                <c:pt idx="526">
                  <c:v>1.1268165469</c:v>
                </c:pt>
                <c:pt idx="527">
                  <c:v>1.1185833811571426</c:v>
                </c:pt>
                <c:pt idx="528">
                  <c:v>1.1119184374619044</c:v>
                </c:pt>
                <c:pt idx="529">
                  <c:v>1.1057925700952378</c:v>
                </c:pt>
                <c:pt idx="530">
                  <c:v>1.0996667027285711</c:v>
                </c:pt>
                <c:pt idx="531">
                  <c:v>1.0935408353619043</c:v>
                </c:pt>
                <c:pt idx="532">
                  <c:v>1.0874149679952378</c:v>
                </c:pt>
                <c:pt idx="533">
                  <c:v>1.081289100628571</c:v>
                </c:pt>
                <c:pt idx="534">
                  <c:v>1.0751632332619045</c:v>
                </c:pt>
                <c:pt idx="535">
                  <c:v>1.0685472965047618</c:v>
                </c:pt>
                <c:pt idx="536">
                  <c:v>1.0603631377047618</c:v>
                </c:pt>
                <c:pt idx="537">
                  <c:v>1.0506107568571428</c:v>
                </c:pt>
                <c:pt idx="538">
                  <c:v>1.0392901539666668</c:v>
                </c:pt>
                <c:pt idx="539">
                  <c:v>1.0270384192333335</c:v>
                </c:pt>
                <c:pt idx="540">
                  <c:v>1.0147866845000002</c:v>
                </c:pt>
                <c:pt idx="541">
                  <c:v>1.0040051579333336</c:v>
                </c:pt>
                <c:pt idx="542">
                  <c:v>0.99479185341428589</c:v>
                </c:pt>
                <c:pt idx="543">
                  <c:v>0.98793088196190482</c:v>
                </c:pt>
                <c:pt idx="544">
                  <c:v>0.98415734766666674</c:v>
                </c:pt>
                <c:pt idx="545">
                  <c:v>0.98195203541428577</c:v>
                </c:pt>
                <c:pt idx="546">
                  <c:v>0.981314945209524</c:v>
                </c:pt>
                <c:pt idx="547">
                  <c:v>0.98038381337142866</c:v>
                </c:pt>
                <c:pt idx="548">
                  <c:v>0.97788445948571456</c:v>
                </c:pt>
                <c:pt idx="549">
                  <c:v>0.97381688355714313</c:v>
                </c:pt>
                <c:pt idx="550">
                  <c:v>0.96818108558095262</c:v>
                </c:pt>
                <c:pt idx="551">
                  <c:v>0.96205521821428586</c:v>
                </c:pt>
                <c:pt idx="552">
                  <c:v>0.95592935084761932</c:v>
                </c:pt>
                <c:pt idx="553">
                  <c:v>0.94980348348095267</c:v>
                </c:pt>
                <c:pt idx="554">
                  <c:v>0.94367761611428569</c:v>
                </c:pt>
                <c:pt idx="555">
                  <c:v>0.93755174874761915</c:v>
                </c:pt>
                <c:pt idx="556">
                  <c:v>0.93191595077142864</c:v>
                </c:pt>
                <c:pt idx="557">
                  <c:v>0.92784837483809535</c:v>
                </c:pt>
                <c:pt idx="558">
                  <c:v>0.92534902095238092</c:v>
                </c:pt>
                <c:pt idx="559">
                  <c:v>0.92304569481904764</c:v>
                </c:pt>
                <c:pt idx="560">
                  <c:v>0.92010527848571433</c:v>
                </c:pt>
                <c:pt idx="561">
                  <c:v>0.91559664010476194</c:v>
                </c:pt>
                <c:pt idx="562">
                  <c:v>0.90951977967619069</c:v>
                </c:pt>
                <c:pt idx="563">
                  <c:v>0.90491312741904772</c:v>
                </c:pt>
                <c:pt idx="564">
                  <c:v>0.90109058618095239</c:v>
                </c:pt>
                <c:pt idx="565">
                  <c:v>0.89726804494285706</c:v>
                </c:pt>
                <c:pt idx="566">
                  <c:v>0.89315146207142859</c:v>
                </c:pt>
                <c:pt idx="567">
                  <c:v>0.88433021306190496</c:v>
                </c:pt>
                <c:pt idx="568">
                  <c:v>0.87266656159523814</c:v>
                </c:pt>
                <c:pt idx="569">
                  <c:v>0.85943468808571433</c:v>
                </c:pt>
                <c:pt idx="570">
                  <c:v>0.84536969660952388</c:v>
                </c:pt>
                <c:pt idx="571">
                  <c:v>0.83444114922857149</c:v>
                </c:pt>
                <c:pt idx="572">
                  <c:v>0.82557089328095246</c:v>
                </c:pt>
                <c:pt idx="573">
                  <c:v>0.81826885938095251</c:v>
                </c:pt>
                <c:pt idx="574">
                  <c:v>0.81175093650476193</c:v>
                </c:pt>
                <c:pt idx="575">
                  <c:v>0.80366479158095228</c:v>
                </c:pt>
                <c:pt idx="576">
                  <c:v>0.79401042460952365</c:v>
                </c:pt>
                <c:pt idx="577">
                  <c:v>0.78278783559523801</c:v>
                </c:pt>
                <c:pt idx="578">
                  <c:v>0.77053610086190483</c:v>
                </c:pt>
                <c:pt idx="579">
                  <c:v>0.75828436612857142</c:v>
                </c:pt>
                <c:pt idx="580">
                  <c:v>0.74740482568571431</c:v>
                </c:pt>
                <c:pt idx="581">
                  <c:v>0.73809350728571421</c:v>
                </c:pt>
                <c:pt idx="582">
                  <c:v>0.7303504109333333</c:v>
                </c:pt>
                <c:pt idx="583">
                  <c:v>0.72417553662857137</c:v>
                </c:pt>
                <c:pt idx="584">
                  <c:v>0.71653045415238081</c:v>
                </c:pt>
                <c:pt idx="585">
                  <c:v>0.70731714963333325</c:v>
                </c:pt>
                <c:pt idx="586">
                  <c:v>0.69653562306666661</c:v>
                </c:pt>
                <c:pt idx="587">
                  <c:v>0.68447991609047609</c:v>
                </c:pt>
                <c:pt idx="588">
                  <c:v>0.67556065320476177</c:v>
                </c:pt>
                <c:pt idx="589">
                  <c:v>0.66977783440952365</c:v>
                </c:pt>
                <c:pt idx="590">
                  <c:v>0.66713145970476173</c:v>
                </c:pt>
                <c:pt idx="591">
                  <c:v>0.66688642500952355</c:v>
                </c:pt>
                <c:pt idx="592">
                  <c:v>0.66507316826666651</c:v>
                </c:pt>
                <c:pt idx="593">
                  <c:v>0.66169168948095214</c:v>
                </c:pt>
                <c:pt idx="594">
                  <c:v>0.65674198864761879</c:v>
                </c:pt>
                <c:pt idx="595">
                  <c:v>0.65100817679047596</c:v>
                </c:pt>
                <c:pt idx="596">
                  <c:v>0.64684258698095221</c:v>
                </c:pt>
                <c:pt idx="597">
                  <c:v>0.64424521921904743</c:v>
                </c:pt>
                <c:pt idx="598">
                  <c:v>0.641941893090476</c:v>
                </c:pt>
                <c:pt idx="599">
                  <c:v>0.63909949063333316</c:v>
                </c:pt>
                <c:pt idx="600">
                  <c:v>0.63468886612857123</c:v>
                </c:pt>
                <c:pt idx="601">
                  <c:v>0.6287100195809523</c:v>
                </c:pt>
                <c:pt idx="602">
                  <c:v>0.62116295098571417</c:v>
                </c:pt>
                <c:pt idx="603">
                  <c:v>0.61204766034285707</c:v>
                </c:pt>
                <c:pt idx="604">
                  <c:v>0.60136414765714274</c:v>
                </c:pt>
                <c:pt idx="605">
                  <c:v>0.58911241292380956</c:v>
                </c:pt>
                <c:pt idx="606">
                  <c:v>0.57686067819047615</c:v>
                </c:pt>
                <c:pt idx="607">
                  <c:v>0.56460894345714296</c:v>
                </c:pt>
                <c:pt idx="608">
                  <c:v>0.55235720872380967</c:v>
                </c:pt>
                <c:pt idx="609">
                  <c:v>0.54010547399047637</c:v>
                </c:pt>
                <c:pt idx="610">
                  <c:v>0.52785373925714318</c:v>
                </c:pt>
                <c:pt idx="611">
                  <c:v>0.51560200452380989</c:v>
                </c:pt>
                <c:pt idx="612">
                  <c:v>0.50335026979047648</c:v>
                </c:pt>
                <c:pt idx="613">
                  <c:v>0.49109853505714313</c:v>
                </c:pt>
                <c:pt idx="614">
                  <c:v>0.47884680032380977</c:v>
                </c:pt>
                <c:pt idx="615">
                  <c:v>0.46659506559047642</c:v>
                </c:pt>
                <c:pt idx="616">
                  <c:v>0.45434333085714307</c:v>
                </c:pt>
                <c:pt idx="617">
                  <c:v>0.4420915961238096</c:v>
                </c:pt>
                <c:pt idx="618">
                  <c:v>0.42983986139047625</c:v>
                </c:pt>
                <c:pt idx="619">
                  <c:v>0.41886230706666677</c:v>
                </c:pt>
                <c:pt idx="620">
                  <c:v>0.40945297479047627</c:v>
                </c:pt>
                <c:pt idx="621">
                  <c:v>0.40161186456190479</c:v>
                </c:pt>
                <c:pt idx="622">
                  <c:v>0.39533897637619053</c:v>
                </c:pt>
                <c:pt idx="623">
                  <c:v>0.39063431023809525</c:v>
                </c:pt>
                <c:pt idx="624">
                  <c:v>0.38749786614761905</c:v>
                </c:pt>
                <c:pt idx="625">
                  <c:v>0.38519454001428571</c:v>
                </c:pt>
                <c:pt idx="626">
                  <c:v>0.38289121388571429</c:v>
                </c:pt>
                <c:pt idx="627">
                  <c:v>0.37901966570952383</c:v>
                </c:pt>
                <c:pt idx="628">
                  <c:v>0.37357989549047621</c:v>
                </c:pt>
                <c:pt idx="629">
                  <c:v>0.36745402812380956</c:v>
                </c:pt>
                <c:pt idx="630">
                  <c:v>0.36132816075714286</c:v>
                </c:pt>
                <c:pt idx="631">
                  <c:v>0.35520229339047615</c:v>
                </c:pt>
                <c:pt idx="632">
                  <c:v>0.34907642602380951</c:v>
                </c:pt>
                <c:pt idx="633">
                  <c:v>0.34192141293809519</c:v>
                </c:pt>
                <c:pt idx="634">
                  <c:v>0.33319817780952377</c:v>
                </c:pt>
                <c:pt idx="635">
                  <c:v>0.32290672063333326</c:v>
                </c:pt>
                <c:pt idx="636">
                  <c:v>0.31104704140952377</c:v>
                </c:pt>
                <c:pt idx="637">
                  <c:v>0.29879530667619048</c:v>
                </c:pt>
                <c:pt idx="638">
                  <c:v>0.28654357194285712</c:v>
                </c:pt>
                <c:pt idx="639">
                  <c:v>0.27429183720952383</c:v>
                </c:pt>
                <c:pt idx="640">
                  <c:v>0.26204010247619053</c:v>
                </c:pt>
                <c:pt idx="641">
                  <c:v>0.24846518039047633</c:v>
                </c:pt>
                <c:pt idx="642">
                  <c:v>0.2333220362619049</c:v>
                </c:pt>
                <c:pt idx="643">
                  <c:v>0.21661067008571436</c:v>
                </c:pt>
                <c:pt idx="644">
                  <c:v>0.19833108186190479</c:v>
                </c:pt>
                <c:pt idx="645">
                  <c:v>0.18142368792857141</c:v>
                </c:pt>
                <c:pt idx="646">
                  <c:v>0.16681962012857138</c:v>
                </c:pt>
                <c:pt idx="647">
                  <c:v>0.15535199641904759</c:v>
                </c:pt>
                <c:pt idx="648">
                  <c:v>0.1469718098619047</c:v>
                </c:pt>
                <c:pt idx="649">
                  <c:v>0.14015984534761902</c:v>
                </c:pt>
                <c:pt idx="650">
                  <c:v>0.13403397798095235</c:v>
                </c:pt>
                <c:pt idx="651">
                  <c:v>0.12790811061428567</c:v>
                </c:pt>
                <c:pt idx="652">
                  <c:v>0.12158621549047616</c:v>
                </c:pt>
                <c:pt idx="653">
                  <c:v>0.11369609832380949</c:v>
                </c:pt>
                <c:pt idx="654">
                  <c:v>0.10526690482857141</c:v>
                </c:pt>
                <c:pt idx="655">
                  <c:v>9.6837711328571441E-2</c:v>
                </c:pt>
                <c:pt idx="656">
                  <c:v>8.8751566404761936E-2</c:v>
                </c:pt>
                <c:pt idx="657">
                  <c:v>8.223364352857146E-2</c:v>
                </c:pt>
                <c:pt idx="658">
                  <c:v>7.6107776161904783E-2</c:v>
                </c:pt>
                <c:pt idx="659">
                  <c:v>6.9981908795238121E-2</c:v>
                </c:pt>
                <c:pt idx="660">
                  <c:v>6.3856041428571444E-2</c:v>
                </c:pt>
                <c:pt idx="661">
                  <c:v>5.7730174061904782E-2</c:v>
                </c:pt>
                <c:pt idx="662">
                  <c:v>5.292749404761906E-2</c:v>
                </c:pt>
                <c:pt idx="663">
                  <c:v>4.9693036076190487E-2</c:v>
                </c:pt>
                <c:pt idx="664">
                  <c:v>4.8026800152380957E-2</c:v>
                </c:pt>
                <c:pt idx="665">
                  <c:v>4.7928786276190474E-2</c:v>
                </c:pt>
                <c:pt idx="666">
                  <c:v>4.6458578109523814E-2</c:v>
                </c:pt>
                <c:pt idx="667">
                  <c:v>4.3420147895238098E-2</c:v>
                </c:pt>
                <c:pt idx="668">
                  <c:v>3.8029384609523813E-2</c:v>
                </c:pt>
                <c:pt idx="669">
                  <c:v>2.9551184176190477E-2</c:v>
                </c:pt>
                <c:pt idx="670">
                  <c:v>1.9504761695238099E-2</c:v>
                </c:pt>
                <c:pt idx="671">
                  <c:v>7.8901171666666686E-3</c:v>
                </c:pt>
                <c:pt idx="672">
                  <c:v>-5.2927494047619031E-3</c:v>
                </c:pt>
                <c:pt idx="673">
                  <c:v>-1.9847810266666668E-2</c:v>
                </c:pt>
                <c:pt idx="674">
                  <c:v>-3.4402871133333332E-2</c:v>
                </c:pt>
                <c:pt idx="675">
                  <c:v>-4.8957931995238096E-2</c:v>
                </c:pt>
                <c:pt idx="676">
                  <c:v>-6.1356687542857141E-2</c:v>
                </c:pt>
                <c:pt idx="677">
                  <c:v>-7.0962047576190485E-2</c:v>
                </c:pt>
                <c:pt idx="678">
                  <c:v>-7.8999185561904758E-2</c:v>
                </c:pt>
                <c:pt idx="679">
                  <c:v>-8.5468101499999991E-2</c:v>
                </c:pt>
                <c:pt idx="680">
                  <c:v>-9.2819142338095226E-2</c:v>
                </c:pt>
                <c:pt idx="681">
                  <c:v>-0.10173840522380952</c:v>
                </c:pt>
                <c:pt idx="682">
                  <c:v>-0.11222589015714285</c:v>
                </c:pt>
                <c:pt idx="683">
                  <c:v>-0.12428159713333334</c:v>
                </c:pt>
                <c:pt idx="684">
                  <c:v>-0.13516113757619047</c:v>
                </c:pt>
                <c:pt idx="685">
                  <c:v>-0.14447245597142858</c:v>
                </c:pt>
                <c:pt idx="686">
                  <c:v>-0.15221555232380951</c:v>
                </c:pt>
                <c:pt idx="687">
                  <c:v>-0.15839042662857142</c:v>
                </c:pt>
                <c:pt idx="688">
                  <c:v>-0.16603550909999998</c:v>
                </c:pt>
                <c:pt idx="689">
                  <c:v>-0.17446470259523805</c:v>
                </c:pt>
                <c:pt idx="690">
                  <c:v>-0.18289389609523807</c:v>
                </c:pt>
                <c:pt idx="691">
                  <c:v>-0.19132308959047614</c:v>
                </c:pt>
                <c:pt idx="692">
                  <c:v>-0.19975228308571422</c:v>
                </c:pt>
                <c:pt idx="693">
                  <c:v>-0.2081814765857142</c:v>
                </c:pt>
                <c:pt idx="694">
                  <c:v>-0.21661067008095236</c:v>
                </c:pt>
                <c:pt idx="695">
                  <c:v>-0.22479482888095234</c:v>
                </c:pt>
                <c:pt idx="696">
                  <c:v>-0.23141076563809523</c:v>
                </c:pt>
                <c:pt idx="697">
                  <c:v>-0.23861478566190478</c:v>
                </c:pt>
                <c:pt idx="698">
                  <c:v>-0.24738702772857146</c:v>
                </c:pt>
                <c:pt idx="699">
                  <c:v>-0.2577274918428572</c:v>
                </c:pt>
                <c:pt idx="700">
                  <c:v>-0.26963617800476197</c:v>
                </c:pt>
                <c:pt idx="701">
                  <c:v>-0.28066273926666668</c:v>
                </c:pt>
                <c:pt idx="702">
                  <c:v>-0.29012107848095237</c:v>
                </c:pt>
                <c:pt idx="703">
                  <c:v>-0.29747211931904766</c:v>
                </c:pt>
                <c:pt idx="704">
                  <c:v>-0.30168671606666669</c:v>
                </c:pt>
                <c:pt idx="705">
                  <c:v>-0.30550925730476192</c:v>
                </c:pt>
                <c:pt idx="706">
                  <c:v>-0.30933179854285719</c:v>
                </c:pt>
                <c:pt idx="707">
                  <c:v>-0.31521263121428572</c:v>
                </c:pt>
                <c:pt idx="708">
                  <c:v>-0.32579813002380958</c:v>
                </c:pt>
                <c:pt idx="709">
                  <c:v>-0.33804986476190479</c:v>
                </c:pt>
                <c:pt idx="710">
                  <c:v>-0.35186982154285718</c:v>
                </c:pt>
                <c:pt idx="711">
                  <c:v>-0.36559176444285718</c:v>
                </c:pt>
                <c:pt idx="712">
                  <c:v>-0.37774548530000007</c:v>
                </c:pt>
                <c:pt idx="713">
                  <c:v>-0.38833098410952377</c:v>
                </c:pt>
                <c:pt idx="714">
                  <c:v>-0.3973482608714286</c:v>
                </c:pt>
                <c:pt idx="715">
                  <c:v>-0.40479731559047621</c:v>
                </c:pt>
                <c:pt idx="716">
                  <c:v>-0.41092318295714286</c:v>
                </c:pt>
                <c:pt idx="717">
                  <c:v>-0.41704905032380946</c:v>
                </c:pt>
                <c:pt idx="718">
                  <c:v>-0.42317491769047627</c:v>
                </c:pt>
                <c:pt idx="719">
                  <c:v>-0.42930078505714292</c:v>
                </c:pt>
                <c:pt idx="720">
                  <c:v>-0.43542665242380951</c:v>
                </c:pt>
                <c:pt idx="721">
                  <c:v>-0.44155251979047622</c:v>
                </c:pt>
                <c:pt idx="722">
                  <c:v>-0.44767838715714287</c:v>
                </c:pt>
                <c:pt idx="723">
                  <c:v>-0.45380425452380957</c:v>
                </c:pt>
                <c:pt idx="724">
                  <c:v>-0.46046919821904764</c:v>
                </c:pt>
                <c:pt idx="725">
                  <c:v>-0.46870236396190484</c:v>
                </c:pt>
                <c:pt idx="726">
                  <c:v>-0.47850375174761905</c:v>
                </c:pt>
                <c:pt idx="727">
                  <c:v>-0.49129456280952383</c:v>
                </c:pt>
                <c:pt idx="728">
                  <c:v>-0.50516352652857155</c:v>
                </c:pt>
                <c:pt idx="729">
                  <c:v>-0.51746426820000002</c:v>
                </c:pt>
                <c:pt idx="730">
                  <c:v>-0.52819678782380963</c:v>
                </c:pt>
                <c:pt idx="731">
                  <c:v>-0.53579286335714293</c:v>
                </c:pt>
                <c:pt idx="732">
                  <c:v>-0.54191873072380958</c:v>
                </c:pt>
                <c:pt idx="733">
                  <c:v>-0.54804459809047623</c:v>
                </c:pt>
                <c:pt idx="734">
                  <c:v>-0.55417046545714288</c:v>
                </c:pt>
                <c:pt idx="735">
                  <c:v>-0.56029633282380953</c:v>
                </c:pt>
                <c:pt idx="736">
                  <c:v>-0.56642220019047618</c:v>
                </c:pt>
                <c:pt idx="737">
                  <c:v>-0.57254806755714283</c:v>
                </c:pt>
                <c:pt idx="738">
                  <c:v>-0.57867393492380947</c:v>
                </c:pt>
                <c:pt idx="739">
                  <c:v>-0.58479980229047612</c:v>
                </c:pt>
                <c:pt idx="740">
                  <c:v>-0.59092566965714277</c:v>
                </c:pt>
                <c:pt idx="741">
                  <c:v>-0.59705153702380942</c:v>
                </c:pt>
                <c:pt idx="742">
                  <c:v>-0.60361846684285703</c:v>
                </c:pt>
                <c:pt idx="743">
                  <c:v>-0.61175361870476175</c:v>
                </c:pt>
                <c:pt idx="744">
                  <c:v>-0.62145699261428555</c:v>
                </c:pt>
                <c:pt idx="745">
                  <c:v>-0.63272858857142844</c:v>
                </c:pt>
                <c:pt idx="746">
                  <c:v>-0.64498032330476174</c:v>
                </c:pt>
                <c:pt idx="747">
                  <c:v>-0.65723205803809515</c:v>
                </c:pt>
                <c:pt idx="748">
                  <c:v>-0.66806259154285696</c:v>
                </c:pt>
                <c:pt idx="749">
                  <c:v>-0.67732490299999992</c:v>
                </c:pt>
                <c:pt idx="750">
                  <c:v>-0.68575409649999985</c:v>
                </c:pt>
                <c:pt idx="751">
                  <c:v>-0.69418328999523793</c:v>
                </c:pt>
                <c:pt idx="752">
                  <c:v>-0.7041807055380952</c:v>
                </c:pt>
                <c:pt idx="753">
                  <c:v>-0.71574634312857144</c:v>
                </c:pt>
                <c:pt idx="754">
                  <c:v>-0.72799807786190485</c:v>
                </c:pt>
                <c:pt idx="755">
                  <c:v>-0.74024981259523825</c:v>
                </c:pt>
                <c:pt idx="756">
                  <c:v>-0.75250154732857144</c:v>
                </c:pt>
                <c:pt idx="757">
                  <c:v>-0.76475328206190474</c:v>
                </c:pt>
                <c:pt idx="758">
                  <c:v>-0.77700501679523815</c:v>
                </c:pt>
                <c:pt idx="759">
                  <c:v>-0.78925675152857144</c:v>
                </c:pt>
                <c:pt idx="760">
                  <c:v>-0.80150848626190485</c:v>
                </c:pt>
                <c:pt idx="761">
                  <c:v>-0.81376022099523815</c:v>
                </c:pt>
                <c:pt idx="762">
                  <c:v>-0.82601195572857156</c:v>
                </c:pt>
                <c:pt idx="763">
                  <c:v>-0.8378226280095239</c:v>
                </c:pt>
                <c:pt idx="764">
                  <c:v>-0.84806507824761912</c:v>
                </c:pt>
                <c:pt idx="765">
                  <c:v>-0.85673930643809526</c:v>
                </c:pt>
                <c:pt idx="766">
                  <c:v>-0.86516849993333333</c:v>
                </c:pt>
                <c:pt idx="767">
                  <c:v>-0.87418577669999986</c:v>
                </c:pt>
                <c:pt idx="768">
                  <c:v>-0.88477127550952384</c:v>
                </c:pt>
                <c:pt idx="769">
                  <c:v>-0.89692499636666678</c:v>
                </c:pt>
                <c:pt idx="770">
                  <c:v>-0.90917673110000019</c:v>
                </c:pt>
                <c:pt idx="771">
                  <c:v>-0.92069336174761907</c:v>
                </c:pt>
                <c:pt idx="772">
                  <c:v>-0.93064177035238094</c:v>
                </c:pt>
                <c:pt idx="773">
                  <c:v>-0.93902195690952373</c:v>
                </c:pt>
                <c:pt idx="774">
                  <c:v>-0.94583392141904743</c:v>
                </c:pt>
                <c:pt idx="775">
                  <c:v>-0.95195978878571419</c:v>
                </c:pt>
                <c:pt idx="776">
                  <c:v>-0.95808565615238073</c:v>
                </c:pt>
                <c:pt idx="777">
                  <c:v>-0.96421152351904738</c:v>
                </c:pt>
                <c:pt idx="778">
                  <c:v>-0.97033739088571414</c:v>
                </c:pt>
                <c:pt idx="779">
                  <c:v>-0.97646325825238078</c:v>
                </c:pt>
                <c:pt idx="780">
                  <c:v>-0.98258912561904754</c:v>
                </c:pt>
                <c:pt idx="781">
                  <c:v>-0.98905804155714283</c:v>
                </c:pt>
                <c:pt idx="782">
                  <c:v>-0.99709517954285709</c:v>
                </c:pt>
                <c:pt idx="783">
                  <c:v>-1.0067005395761905</c:v>
                </c:pt>
                <c:pt idx="784">
                  <c:v>-1.017874121652381</c:v>
                </c:pt>
                <c:pt idx="785">
                  <c:v>-1.0296357869952382</c:v>
                </c:pt>
                <c:pt idx="786">
                  <c:v>-1.0398292302952383</c:v>
                </c:pt>
                <c:pt idx="787">
                  <c:v>-1.0471312641952384</c:v>
                </c:pt>
                <c:pt idx="788">
                  <c:v>-1.0512968540047622</c:v>
                </c:pt>
                <c:pt idx="789">
                  <c:v>-1.0529630899285718</c:v>
                </c:pt>
                <c:pt idx="790">
                  <c:v>-1.0530611038047621</c:v>
                </c:pt>
                <c:pt idx="791">
                  <c:v>-1.0530611038047619</c:v>
                </c:pt>
                <c:pt idx="792">
                  <c:v>-1.0530611038047617</c:v>
                </c:pt>
                <c:pt idx="793">
                  <c:v>-1.0530611038047617</c:v>
                </c:pt>
                <c:pt idx="794">
                  <c:v>-1.0530611038047617</c:v>
                </c:pt>
                <c:pt idx="795">
                  <c:v>-1.0530611038047617</c:v>
                </c:pt>
                <c:pt idx="796">
                  <c:v>-1.0530611038047617</c:v>
                </c:pt>
                <c:pt idx="797">
                  <c:v>-1.0549233674857141</c:v>
                </c:pt>
                <c:pt idx="798">
                  <c:v>-1.0599220752571428</c:v>
                </c:pt>
                <c:pt idx="799">
                  <c:v>-1.0680572271190474</c:v>
                </c:pt>
                <c:pt idx="800">
                  <c:v>-1.0793288230761906</c:v>
                </c:pt>
                <c:pt idx="801">
                  <c:v>-1.0905024051523808</c:v>
                </c:pt>
                <c:pt idx="802">
                  <c:v>-1.0997647166142859</c:v>
                </c:pt>
                <c:pt idx="803">
                  <c:v>-1.1058905839809527</c:v>
                </c:pt>
                <c:pt idx="804">
                  <c:v>-1.1088800072523814</c:v>
                </c:pt>
                <c:pt idx="805">
                  <c:v>-1.1111833333857146</c:v>
                </c:pt>
                <c:pt idx="806">
                  <c:v>-1.1144667982952385</c:v>
                </c:pt>
                <c:pt idx="807">
                  <c:v>-1.1208867072952384</c:v>
                </c:pt>
                <c:pt idx="808">
                  <c:v>-1.1304430603904767</c:v>
                </c:pt>
                <c:pt idx="809">
                  <c:v>-1.1417636632809527</c:v>
                </c:pt>
                <c:pt idx="810">
                  <c:v>-1.1540153980142858</c:v>
                </c:pt>
                <c:pt idx="811">
                  <c:v>-1.1662671327476193</c:v>
                </c:pt>
                <c:pt idx="812">
                  <c:v>-1.1785188674809521</c:v>
                </c:pt>
                <c:pt idx="813">
                  <c:v>-1.1907706022142857</c:v>
                </c:pt>
                <c:pt idx="814">
                  <c:v>-1.2030223369476187</c:v>
                </c:pt>
                <c:pt idx="815">
                  <c:v>-1.2152740716809523</c:v>
                </c:pt>
                <c:pt idx="816">
                  <c:v>-1.2275258064142855</c:v>
                </c:pt>
                <c:pt idx="817">
                  <c:v>-1.2397775411476186</c:v>
                </c:pt>
                <c:pt idx="818">
                  <c:v>-1.2501670121999997</c:v>
                </c:pt>
                <c:pt idx="819">
                  <c:v>-1.2574200391619044</c:v>
                </c:pt>
                <c:pt idx="820">
                  <c:v>-1.2617816567285711</c:v>
                </c:pt>
                <c:pt idx="821">
                  <c:v>-1.2645750522476187</c:v>
                </c:pt>
                <c:pt idx="822">
                  <c:v>-1.2690346836904758</c:v>
                </c:pt>
                <c:pt idx="823">
                  <c:v>-1.2766307592238093</c:v>
                </c:pt>
                <c:pt idx="824">
                  <c:v>-1.287363278852381</c:v>
                </c:pt>
                <c:pt idx="825">
                  <c:v>-1.3012322425714284</c:v>
                </c:pt>
                <c:pt idx="826">
                  <c:v>-1.3157873034333334</c:v>
                </c:pt>
                <c:pt idx="827">
                  <c:v>-1.3303423643000001</c:v>
                </c:pt>
                <c:pt idx="828">
                  <c:v>-1.343819272504762</c:v>
                </c:pt>
                <c:pt idx="829">
                  <c:v>-1.3541597366190476</c:v>
                </c:pt>
                <c:pt idx="830">
                  <c:v>-1.3627359509333334</c:v>
                </c:pt>
                <c:pt idx="831">
                  <c:v>-1.3697439432000003</c:v>
                </c:pt>
                <c:pt idx="832">
                  <c:v>-1.3758698105666671</c:v>
                </c:pt>
                <c:pt idx="833">
                  <c:v>-1.3819956779333336</c:v>
                </c:pt>
                <c:pt idx="834">
                  <c:v>-1.3881215453000004</c:v>
                </c:pt>
                <c:pt idx="835">
                  <c:v>-1.3942474126666671</c:v>
                </c:pt>
                <c:pt idx="836">
                  <c:v>-1.4012063979952383</c:v>
                </c:pt>
                <c:pt idx="837">
                  <c:v>-1.4097336053714289</c:v>
                </c:pt>
                <c:pt idx="838">
                  <c:v>-1.4198290347952383</c:v>
                </c:pt>
                <c:pt idx="839">
                  <c:v>-1.4314926862619051</c:v>
                </c:pt>
                <c:pt idx="840">
                  <c:v>-1.4427642822190478</c:v>
                </c:pt>
                <c:pt idx="841">
                  <c:v>-1.4522226214333334</c:v>
                </c:pt>
                <c:pt idx="842">
                  <c:v>-1.4585445165571429</c:v>
                </c:pt>
                <c:pt idx="843">
                  <c:v>-1.4617299675904762</c:v>
                </c:pt>
                <c:pt idx="844">
                  <c:v>-1.4640332937190474</c:v>
                </c:pt>
                <c:pt idx="845">
                  <c:v>-1.4663366198476189</c:v>
                </c:pt>
                <c:pt idx="846">
                  <c:v>-1.4686399459809523</c:v>
                </c:pt>
                <c:pt idx="847">
                  <c:v>-1.4709432721095237</c:v>
                </c:pt>
                <c:pt idx="848">
                  <c:v>-1.4732465982380951</c:v>
                </c:pt>
                <c:pt idx="849">
                  <c:v>-1.4766280770285714</c:v>
                </c:pt>
                <c:pt idx="850">
                  <c:v>-1.4831459999047616</c:v>
                </c:pt>
                <c:pt idx="851">
                  <c:v>-1.4928003668761902</c:v>
                </c:pt>
                <c:pt idx="852">
                  <c:v>-1.5041699767095236</c:v>
                </c:pt>
                <c:pt idx="853">
                  <c:v>-1.5164217114428569</c:v>
                </c:pt>
                <c:pt idx="854">
                  <c:v>-1.5286734461761899</c:v>
                </c:pt>
                <c:pt idx="855">
                  <c:v>-1.5409251809095232</c:v>
                </c:pt>
                <c:pt idx="856">
                  <c:v>-1.5531769156428568</c:v>
                </c:pt>
                <c:pt idx="857">
                  <c:v>-1.5645955324142851</c:v>
                </c:pt>
                <c:pt idx="858">
                  <c:v>-1.5744459271380946</c:v>
                </c:pt>
                <c:pt idx="859">
                  <c:v>-1.5827280998142852</c:v>
                </c:pt>
                <c:pt idx="860">
                  <c:v>-1.5894420504476183</c:v>
                </c:pt>
                <c:pt idx="861">
                  <c:v>-1.5965480565904753</c:v>
                </c:pt>
                <c:pt idx="862">
                  <c:v>-1.6052222847809521</c:v>
                </c:pt>
                <c:pt idx="863">
                  <c:v>-1.6157587766476187</c:v>
                </c:pt>
                <c:pt idx="864">
                  <c:v>-1.6294317126095232</c:v>
                </c:pt>
                <c:pt idx="865">
                  <c:v>-1.6439867734761899</c:v>
                </c:pt>
                <c:pt idx="866">
                  <c:v>-1.6585418343380944</c:v>
                </c:pt>
                <c:pt idx="867">
                  <c:v>-1.6726558327476186</c:v>
                </c:pt>
                <c:pt idx="868">
                  <c:v>-1.6852016091142852</c:v>
                </c:pt>
                <c:pt idx="869">
                  <c:v>-1.6961791634333327</c:v>
                </c:pt>
                <c:pt idx="870">
                  <c:v>-1.7055884957047616</c:v>
                </c:pt>
                <c:pt idx="871">
                  <c:v>-1.7134296059333332</c:v>
                </c:pt>
                <c:pt idx="872">
                  <c:v>-1.7197024941142853</c:v>
                </c:pt>
                <c:pt idx="873">
                  <c:v>-1.7258283614809524</c:v>
                </c:pt>
                <c:pt idx="874">
                  <c:v>-1.7319542288476188</c:v>
                </c:pt>
                <c:pt idx="875">
                  <c:v>-1.7373449921333335</c:v>
                </c:pt>
                <c:pt idx="876">
                  <c:v>-1.7411675333714287</c:v>
                </c:pt>
                <c:pt idx="877">
                  <c:v>-1.743421852561905</c:v>
                </c:pt>
                <c:pt idx="878">
                  <c:v>-1.7441079497095238</c:v>
                </c:pt>
                <c:pt idx="879">
                  <c:v>-1.7449900746142859</c:v>
                </c:pt>
                <c:pt idx="880">
                  <c:v>-1.747440421561905</c:v>
                </c:pt>
                <c:pt idx="881">
                  <c:v>-1.7514589905571429</c:v>
                </c:pt>
                <c:pt idx="882">
                  <c:v>-1.7570457815952381</c:v>
                </c:pt>
                <c:pt idx="883">
                  <c:v>-1.7642007946809521</c:v>
                </c:pt>
                <c:pt idx="884">
                  <c:v>-1.7726299881809524</c:v>
                </c:pt>
                <c:pt idx="885">
                  <c:v>-1.7810591816761903</c:v>
                </c:pt>
                <c:pt idx="886">
                  <c:v>-1.7894883751714283</c:v>
                </c:pt>
                <c:pt idx="887">
                  <c:v>-1.7967414021333334</c:v>
                </c:pt>
                <c:pt idx="888">
                  <c:v>-1.8028672695000001</c:v>
                </c:pt>
                <c:pt idx="889">
                  <c:v>-1.8089931368666665</c:v>
                </c:pt>
                <c:pt idx="890">
                  <c:v>-1.8151190042333332</c:v>
                </c:pt>
                <c:pt idx="891">
                  <c:v>-1.8199216842523809</c:v>
                </c:pt>
                <c:pt idx="892">
                  <c:v>-1.8231561422238094</c:v>
                </c:pt>
                <c:pt idx="893">
                  <c:v>-1.8248223781476194</c:v>
                </c:pt>
                <c:pt idx="894">
                  <c:v>-1.8249203920285713</c:v>
                </c:pt>
                <c:pt idx="895">
                  <c:v>-1.8263906001999999</c:v>
                </c:pt>
                <c:pt idx="896">
                  <c:v>-1.8301641344952377</c:v>
                </c:pt>
                <c:pt idx="897">
                  <c:v>-1.8370741128857142</c:v>
                </c:pt>
                <c:pt idx="898">
                  <c:v>-1.847071528428571</c:v>
                </c:pt>
                <c:pt idx="899">
                  <c:v>-1.8586371660142855</c:v>
                </c:pt>
                <c:pt idx="900">
                  <c:v>-1.8700067758428569</c:v>
                </c:pt>
                <c:pt idx="901">
                  <c:v>-1.8798081636285713</c:v>
                </c:pt>
                <c:pt idx="902">
                  <c:v>-1.8880413293666667</c:v>
                </c:pt>
                <c:pt idx="903">
                  <c:v>-1.8947062730619046</c:v>
                </c:pt>
                <c:pt idx="904">
                  <c:v>-1.8998029947095234</c:v>
                </c:pt>
                <c:pt idx="905">
                  <c:v>-1.9033314943095232</c:v>
                </c:pt>
                <c:pt idx="906">
                  <c:v>-1.9056348204428566</c:v>
                </c:pt>
                <c:pt idx="907">
                  <c:v>-1.907938146571428</c:v>
                </c:pt>
                <c:pt idx="908">
                  <c:v>-1.9114176392380948</c:v>
                </c:pt>
                <c:pt idx="909">
                  <c:v>-1.9164653539523806</c:v>
                </c:pt>
                <c:pt idx="910">
                  <c:v>-1.9230812907095236</c:v>
                </c:pt>
                <c:pt idx="911">
                  <c:v>-1.9312654495142858</c:v>
                </c:pt>
                <c:pt idx="912">
                  <c:v>-1.9423410177095239</c:v>
                </c:pt>
                <c:pt idx="913">
                  <c:v>-1.9565530299999996</c:v>
                </c:pt>
                <c:pt idx="914">
                  <c:v>-1.9726273059714283</c:v>
                </c:pt>
                <c:pt idx="915">
                  <c:v>-1.9887015819428568</c:v>
                </c:pt>
                <c:pt idx="916">
                  <c:v>-2.0018354415761896</c:v>
                </c:pt>
                <c:pt idx="917">
                  <c:v>-2.0118328571190474</c:v>
                </c:pt>
                <c:pt idx="918">
                  <c:v>-2.0194779395904763</c:v>
                </c:pt>
                <c:pt idx="919">
                  <c:v>-2.0256038069571427</c:v>
                </c:pt>
                <c:pt idx="920">
                  <c:v>-2.0317296743238091</c:v>
                </c:pt>
                <c:pt idx="921">
                  <c:v>-2.037855541690476</c:v>
                </c:pt>
                <c:pt idx="922">
                  <c:v>-2.0449125408999995</c:v>
                </c:pt>
                <c:pt idx="923">
                  <c:v>-2.0535377621523803</c:v>
                </c:pt>
                <c:pt idx="924">
                  <c:v>-2.0637312054523806</c:v>
                </c:pt>
                <c:pt idx="925">
                  <c:v>-2.0754928707999998</c:v>
                </c:pt>
                <c:pt idx="926">
                  <c:v>-2.0877446055333331</c:v>
                </c:pt>
                <c:pt idx="927">
                  <c:v>-2.0996532916904767</c:v>
                </c:pt>
                <c:pt idx="928">
                  <c:v>-2.1099937558047626</c:v>
                </c:pt>
                <c:pt idx="929">
                  <c:v>-2.1187659978714293</c:v>
                </c:pt>
                <c:pt idx="930">
                  <c:v>-2.1247448444190482</c:v>
                </c:pt>
                <c:pt idx="931">
                  <c:v>-2.1275872468761912</c:v>
                </c:pt>
                <c:pt idx="932">
                  <c:v>-2.1272932052428573</c:v>
                </c:pt>
                <c:pt idx="933">
                  <c:v>-2.1238627195190478</c:v>
                </c:pt>
                <c:pt idx="934">
                  <c:v>-2.1200401782809521</c:v>
                </c:pt>
                <c:pt idx="935">
                  <c:v>-2.1174918174571427</c:v>
                </c:pt>
                <c:pt idx="936">
                  <c:v>-2.1180799007238091</c:v>
                </c:pt>
                <c:pt idx="937">
                  <c:v>-2.1218044280809525</c:v>
                </c:pt>
                <c:pt idx="938">
                  <c:v>-2.1271461844238098</c:v>
                </c:pt>
                <c:pt idx="939">
                  <c:v>-2.1332720517904766</c:v>
                </c:pt>
                <c:pt idx="940">
                  <c:v>-2.1393979191571435</c:v>
                </c:pt>
                <c:pt idx="941">
                  <c:v>-2.1455237865238104</c:v>
                </c:pt>
                <c:pt idx="942">
                  <c:v>-2.1516496538904768</c:v>
                </c:pt>
                <c:pt idx="943">
                  <c:v>-2.1568443894142866</c:v>
                </c:pt>
                <c:pt idx="944">
                  <c:v>-2.1604709028952391</c:v>
                </c:pt>
                <c:pt idx="945">
                  <c:v>-2.1627742290238103</c:v>
                </c:pt>
                <c:pt idx="946">
                  <c:v>-2.1650775551523815</c:v>
                </c:pt>
                <c:pt idx="947">
                  <c:v>-2.1684590339428578</c:v>
                </c:pt>
                <c:pt idx="948">
                  <c:v>-2.1734087347761908</c:v>
                </c:pt>
                <c:pt idx="949">
                  <c:v>-2.1795346021428572</c:v>
                </c:pt>
                <c:pt idx="950">
                  <c:v>-2.1856604695095236</c:v>
                </c:pt>
                <c:pt idx="951">
                  <c:v>-2.1930115103476191</c:v>
                </c:pt>
                <c:pt idx="952">
                  <c:v>-2.2019307732333337</c:v>
                </c:pt>
                <c:pt idx="953">
                  <c:v>-2.2124182581619047</c:v>
                </c:pt>
                <c:pt idx="954">
                  <c:v>-2.2244739651380954</c:v>
                </c:pt>
                <c:pt idx="955">
                  <c:v>-2.2353535055809526</c:v>
                </c:pt>
                <c:pt idx="956">
                  <c:v>-2.2446648239761906</c:v>
                </c:pt>
                <c:pt idx="957">
                  <c:v>-2.2524079203238099</c:v>
                </c:pt>
                <c:pt idx="958">
                  <c:v>-2.2585827946285719</c:v>
                </c:pt>
                <c:pt idx="959">
                  <c:v>-2.2647086619952388</c:v>
                </c:pt>
                <c:pt idx="960">
                  <c:v>-2.2708345293619057</c:v>
                </c:pt>
                <c:pt idx="961">
                  <c:v>-2.2769603967285725</c:v>
                </c:pt>
                <c:pt idx="962">
                  <c:v>-2.283086264095239</c:v>
                </c:pt>
                <c:pt idx="963">
                  <c:v>-2.2892121314619054</c:v>
                </c:pt>
                <c:pt idx="964">
                  <c:v>-2.2953379988285723</c:v>
                </c:pt>
                <c:pt idx="965">
                  <c:v>-2.3024440049761914</c:v>
                </c:pt>
                <c:pt idx="966">
                  <c:v>-2.310873198476191</c:v>
                </c:pt>
                <c:pt idx="967">
                  <c:v>-2.31930239197143</c:v>
                </c:pt>
                <c:pt idx="968">
                  <c:v>-2.3277315854666676</c:v>
                </c:pt>
                <c:pt idx="969">
                  <c:v>-2.3339064597714292</c:v>
                </c:pt>
                <c:pt idx="970">
                  <c:v>-2.3373369455000002</c:v>
                </c:pt>
                <c:pt idx="971">
                  <c:v>-2.3391992091809524</c:v>
                </c:pt>
                <c:pt idx="972">
                  <c:v>-2.3394932508190474</c:v>
                </c:pt>
                <c:pt idx="973">
                  <c:v>-2.3394932508190474</c:v>
                </c:pt>
                <c:pt idx="974">
                  <c:v>-2.3394932508190474</c:v>
                </c:pt>
                <c:pt idx="975">
                  <c:v>-2.3394932508190474</c:v>
                </c:pt>
                <c:pt idx="976">
                  <c:v>-2.3394932508190474</c:v>
                </c:pt>
                <c:pt idx="977">
                  <c:v>-2.3409144520523806</c:v>
                </c:pt>
                <c:pt idx="978">
                  <c:v>-2.3439038753285715</c:v>
                </c:pt>
                <c:pt idx="979">
                  <c:v>-2.3484615206523807</c:v>
                </c:pt>
                <c:pt idx="980">
                  <c:v>-2.3545873880190475</c:v>
                </c:pt>
                <c:pt idx="981">
                  <c:v>-2.3591450333428572</c:v>
                </c:pt>
                <c:pt idx="982">
                  <c:v>-2.3621344566190476</c:v>
                </c:pt>
                <c:pt idx="983">
                  <c:v>-2.3635556578523809</c:v>
                </c:pt>
                <c:pt idx="984">
                  <c:v>-2.3637026786714288</c:v>
                </c:pt>
                <c:pt idx="985">
                  <c:v>-2.3654179215380955</c:v>
                </c:pt>
                <c:pt idx="986">
                  <c:v>-2.3677212476666667</c:v>
                </c:pt>
                <c:pt idx="987">
                  <c:v>-2.3700245737952388</c:v>
                </c:pt>
                <c:pt idx="988">
                  <c:v>-2.3720338582904765</c:v>
                </c:pt>
                <c:pt idx="989">
                  <c:v>-2.3724749207380955</c:v>
                </c:pt>
                <c:pt idx="990">
                  <c:v>-2.3736020803333338</c:v>
                </c:pt>
                <c:pt idx="991">
                  <c:v>-2.3762974619714288</c:v>
                </c:pt>
                <c:pt idx="992">
                  <c:v>-2.380561065657143</c:v>
                </c:pt>
                <c:pt idx="993">
                  <c:v>-2.3863928913857144</c:v>
                </c:pt>
                <c:pt idx="994">
                  <c:v>-2.3925187587523813</c:v>
                </c:pt>
                <c:pt idx="995">
                  <c:v>-2.3986446261190473</c:v>
                </c:pt>
                <c:pt idx="996">
                  <c:v>-2.4053585767571426</c:v>
                </c:pt>
                <c:pt idx="997">
                  <c:v>-2.4136407494380951</c:v>
                </c:pt>
                <c:pt idx="998">
                  <c:v>-2.4220699429333332</c:v>
                </c:pt>
                <c:pt idx="999">
                  <c:v>-2.4304991364333328</c:v>
                </c:pt>
                <c:pt idx="1000">
                  <c:v>-2.4374581217619045</c:v>
                </c:pt>
                <c:pt idx="1001">
                  <c:v>-2.4412806629999997</c:v>
                </c:pt>
                <c:pt idx="1002">
                  <c:v>-2.4451032042380949</c:v>
                </c:pt>
                <c:pt idx="1003">
                  <c:v>-2.4489257454761906</c:v>
                </c:pt>
                <c:pt idx="1004">
                  <c:v>-2.4545125365142857</c:v>
                </c:pt>
                <c:pt idx="1005">
                  <c:v>-2.4629417300095233</c:v>
                </c:pt>
                <c:pt idx="1006">
                  <c:v>-2.4713709235047614</c:v>
                </c:pt>
                <c:pt idx="1007">
                  <c:v>-2.4798001170047614</c:v>
                </c:pt>
                <c:pt idx="1008">
                  <c:v>-2.487200164785714</c:v>
                </c:pt>
                <c:pt idx="1009">
                  <c:v>-2.4933260321571424</c:v>
                </c:pt>
                <c:pt idx="1010">
                  <c:v>-2.4994518995285713</c:v>
                </c:pt>
                <c:pt idx="1011">
                  <c:v>-2.5055777669000001</c:v>
                </c:pt>
                <c:pt idx="1012">
                  <c:v>-2.5117036342714285</c:v>
                </c:pt>
                <c:pt idx="1013">
                  <c:v>-2.5178295016428569</c:v>
                </c:pt>
                <c:pt idx="1014">
                  <c:v>-2.5239553690142862</c:v>
                </c:pt>
                <c:pt idx="1015">
                  <c:v>-2.5300812363857146</c:v>
                </c:pt>
                <c:pt idx="1016">
                  <c:v>-2.5348839164047625</c:v>
                </c:pt>
                <c:pt idx="1017">
                  <c:v>-2.5375302911047619</c:v>
                </c:pt>
                <c:pt idx="1018">
                  <c:v>-2.5370402217142862</c:v>
                </c:pt>
                <c:pt idx="1019">
                  <c:v>-2.5334137082333337</c:v>
                </c:pt>
                <c:pt idx="1020">
                  <c:v>-2.5310613751619049</c:v>
                </c:pt>
                <c:pt idx="1021">
                  <c:v>-2.5317474723047617</c:v>
                </c:pt>
                <c:pt idx="1022">
                  <c:v>-2.5371382355904761</c:v>
                </c:pt>
                <c:pt idx="1023">
                  <c:v>-2.5470866441904763</c:v>
                </c:pt>
                <c:pt idx="1024">
                  <c:v>-2.5570350527952379</c:v>
                </c:pt>
                <c:pt idx="1025">
                  <c:v>-2.5652192115952381</c:v>
                </c:pt>
                <c:pt idx="1026">
                  <c:v>-2.5702669263047619</c:v>
                </c:pt>
                <c:pt idx="1027">
                  <c:v>-2.572374224680952</c:v>
                </c:pt>
                <c:pt idx="1028">
                  <c:v>-2.5729133010095233</c:v>
                </c:pt>
                <c:pt idx="1029">
                  <c:v>-2.5729133010095238</c:v>
                </c:pt>
                <c:pt idx="1030">
                  <c:v>-2.5729133010095242</c:v>
                </c:pt>
                <c:pt idx="1031">
                  <c:v>-2.5732563495809524</c:v>
                </c:pt>
                <c:pt idx="1032">
                  <c:v>-2.5751676201952383</c:v>
                </c:pt>
                <c:pt idx="1033">
                  <c:v>-2.5786471128571429</c:v>
                </c:pt>
                <c:pt idx="1034">
                  <c:v>-2.5836948275666667</c:v>
                </c:pt>
                <c:pt idx="1035">
                  <c:v>-2.5898206949333336</c:v>
                </c:pt>
                <c:pt idx="1036">
                  <c:v>-2.5959465623</c:v>
                </c:pt>
                <c:pt idx="1037">
                  <c:v>-2.6033956170190473</c:v>
                </c:pt>
                <c:pt idx="1038">
                  <c:v>-2.6124128937857138</c:v>
                </c:pt>
                <c:pt idx="1039">
                  <c:v>-2.6229983925999996</c:v>
                </c:pt>
                <c:pt idx="1040">
                  <c:v>-2.6351521134571425</c:v>
                </c:pt>
                <c:pt idx="1041">
                  <c:v>-2.6444634318571425</c:v>
                </c:pt>
                <c:pt idx="1042">
                  <c:v>-2.6506383061666661</c:v>
                </c:pt>
                <c:pt idx="1043">
                  <c:v>-2.6536767363809521</c:v>
                </c:pt>
                <c:pt idx="1044">
                  <c:v>-2.6537257433238088</c:v>
                </c:pt>
                <c:pt idx="1045">
                  <c:v>-2.6553429723095232</c:v>
                </c:pt>
                <c:pt idx="1046">
                  <c:v>-2.6585284233428563</c:v>
                </c:pt>
                <c:pt idx="1047">
                  <c:v>-2.6632820964238086</c:v>
                </c:pt>
                <c:pt idx="1048">
                  <c:v>-2.6694079637904755</c:v>
                </c:pt>
                <c:pt idx="1049">
                  <c:v>-2.6755338311571419</c:v>
                </c:pt>
                <c:pt idx="1050">
                  <c:v>-2.6816596985238088</c:v>
                </c:pt>
                <c:pt idx="1051">
                  <c:v>-2.6877855658904757</c:v>
                </c:pt>
                <c:pt idx="1052">
                  <c:v>-2.6935683846857135</c:v>
                </c:pt>
                <c:pt idx="1053">
                  <c:v>-2.6977829814380945</c:v>
                </c:pt>
                <c:pt idx="1054">
                  <c:v>-2.7004293561428563</c:v>
                </c:pt>
                <c:pt idx="1055">
                  <c:v>-2.7015075087999993</c:v>
                </c:pt>
                <c:pt idx="1056">
                  <c:v>-2.7015075087999993</c:v>
                </c:pt>
                <c:pt idx="1057">
                  <c:v>-2.7015075087999993</c:v>
                </c:pt>
                <c:pt idx="1058">
                  <c:v>-2.7015075087999993</c:v>
                </c:pt>
                <c:pt idx="1059">
                  <c:v>-2.7015075087999993</c:v>
                </c:pt>
                <c:pt idx="1060">
                  <c:v>-2.7015075087999993</c:v>
                </c:pt>
                <c:pt idx="1061">
                  <c:v>-2.7015075087999993</c:v>
                </c:pt>
                <c:pt idx="1062">
                  <c:v>-2.7015075087999993</c:v>
                </c:pt>
                <c:pt idx="1063">
                  <c:v>-2.7015075087999993</c:v>
                </c:pt>
                <c:pt idx="1064">
                  <c:v>-2.7015075087999993</c:v>
                </c:pt>
                <c:pt idx="1065">
                  <c:v>-2.7015075087999993</c:v>
                </c:pt>
                <c:pt idx="1066">
                  <c:v>-2.7015075087999993</c:v>
                </c:pt>
                <c:pt idx="1067">
                  <c:v>-2.7015075087999993</c:v>
                </c:pt>
                <c:pt idx="1068">
                  <c:v>-2.7015075087999993</c:v>
                </c:pt>
                <c:pt idx="1069">
                  <c:v>-2.7015075087999993</c:v>
                </c:pt>
                <c:pt idx="1070">
                  <c:v>-2.7015075087999993</c:v>
                </c:pt>
                <c:pt idx="1071">
                  <c:v>-2.7015075087999993</c:v>
                </c:pt>
                <c:pt idx="1072">
                  <c:v>-2.7015075087999993</c:v>
                </c:pt>
                <c:pt idx="1073">
                  <c:v>-2.7015075087999993</c:v>
                </c:pt>
                <c:pt idx="1074">
                  <c:v>-2.7015075087999993</c:v>
                </c:pt>
                <c:pt idx="1075">
                  <c:v>-2.7015075087999993</c:v>
                </c:pt>
                <c:pt idx="1076">
                  <c:v>-2.7015075087999993</c:v>
                </c:pt>
                <c:pt idx="1077">
                  <c:v>-2.7015075087999993</c:v>
                </c:pt>
                <c:pt idx="1078">
                  <c:v>-2.7015075087999993</c:v>
                </c:pt>
                <c:pt idx="1079">
                  <c:v>-2.7015075087999993</c:v>
                </c:pt>
                <c:pt idx="1080">
                  <c:v>-2.7015075087999993</c:v>
                </c:pt>
                <c:pt idx="1081">
                  <c:v>-2.7015075087999993</c:v>
                </c:pt>
                <c:pt idx="1082">
                  <c:v>-2.7015075087999993</c:v>
                </c:pt>
                <c:pt idx="1083">
                  <c:v>-2.7015075087999993</c:v>
                </c:pt>
                <c:pt idx="1084">
                  <c:v>-2.7015075087999993</c:v>
                </c:pt>
                <c:pt idx="1085">
                  <c:v>-2.7015075087999993</c:v>
                </c:pt>
                <c:pt idx="1086">
                  <c:v>-2.7015075087999993</c:v>
                </c:pt>
                <c:pt idx="1087">
                  <c:v>-2.7015075087999993</c:v>
                </c:pt>
                <c:pt idx="1088">
                  <c:v>-2.7015075087999993</c:v>
                </c:pt>
                <c:pt idx="1089">
                  <c:v>-2.7015075087999993</c:v>
                </c:pt>
                <c:pt idx="1090">
                  <c:v>-2.7024876475761896</c:v>
                </c:pt>
                <c:pt idx="1091">
                  <c:v>-2.7050360083999996</c:v>
                </c:pt>
                <c:pt idx="1092">
                  <c:v>-2.7091525912666663</c:v>
                </c:pt>
                <c:pt idx="1093">
                  <c:v>-2.7148373961809518</c:v>
                </c:pt>
                <c:pt idx="1094">
                  <c:v>-2.7198361039523808</c:v>
                </c:pt>
                <c:pt idx="1095">
                  <c:v>-2.7232665896761903</c:v>
                </c:pt>
                <c:pt idx="1096">
                  <c:v>-2.725128853352381</c:v>
                </c:pt>
                <c:pt idx="1097">
                  <c:v>-2.7254228949857144</c:v>
                </c:pt>
                <c:pt idx="1098">
                  <c:v>-2.7266970753952382</c:v>
                </c:pt>
                <c:pt idx="1099">
                  <c:v>-2.7295394778523807</c:v>
                </c:pt>
                <c:pt idx="1100">
                  <c:v>-2.7339501023523805</c:v>
                </c:pt>
                <c:pt idx="1101">
                  <c:v>-2.7399289488999998</c:v>
                </c:pt>
                <c:pt idx="1102">
                  <c:v>-2.7460548162666663</c:v>
                </c:pt>
                <c:pt idx="1103">
                  <c:v>-2.7521806836333327</c:v>
                </c:pt>
                <c:pt idx="1104">
                  <c:v>-2.7583065509999991</c:v>
                </c:pt>
                <c:pt idx="1105">
                  <c:v>-2.764432418366666</c:v>
                </c:pt>
                <c:pt idx="1106">
                  <c:v>-2.770558285733332</c:v>
                </c:pt>
                <c:pt idx="1107">
                  <c:v>-2.7766841530999988</c:v>
                </c:pt>
                <c:pt idx="1108">
                  <c:v>-2.7828100204666657</c:v>
                </c:pt>
                <c:pt idx="1109">
                  <c:v>-2.7890829086476181</c:v>
                </c:pt>
                <c:pt idx="1110">
                  <c:v>-2.7969240188761892</c:v>
                </c:pt>
                <c:pt idx="1111">
                  <c:v>-2.8053532123714278</c:v>
                </c:pt>
                <c:pt idx="1112">
                  <c:v>-2.8137824058666658</c:v>
                </c:pt>
                <c:pt idx="1113">
                  <c:v>-2.821329474461904</c:v>
                </c:pt>
                <c:pt idx="1114">
                  <c:v>-2.8241718769190474</c:v>
                </c:pt>
                <c:pt idx="1115">
                  <c:v>-2.8245639324285712</c:v>
                </c:pt>
                <c:pt idx="1116">
                  <c:v>-2.8233877658952387</c:v>
                </c:pt>
                <c:pt idx="1117">
                  <c:v>-2.821966564666667</c:v>
                </c:pt>
                <c:pt idx="1118">
                  <c:v>-2.8236818075285717</c:v>
                </c:pt>
                <c:pt idx="1119">
                  <c:v>-2.8259851336571433</c:v>
                </c:pt>
                <c:pt idx="1120">
                  <c:v>-2.828288459785715</c:v>
                </c:pt>
                <c:pt idx="1121">
                  <c:v>-2.8300037026523812</c:v>
                </c:pt>
                <c:pt idx="1122">
                  <c:v>-2.8301507234714287</c:v>
                </c:pt>
                <c:pt idx="1123">
                  <c:v>-2.8301507234714287</c:v>
                </c:pt>
                <c:pt idx="1124">
                  <c:v>-2.8301507234714287</c:v>
                </c:pt>
                <c:pt idx="1125">
                  <c:v>-2.8301507234714278</c:v>
                </c:pt>
                <c:pt idx="1126">
                  <c:v>-2.8301507234714278</c:v>
                </c:pt>
                <c:pt idx="1127">
                  <c:v>-2.8301507234714278</c:v>
                </c:pt>
                <c:pt idx="1128">
                  <c:v>-2.8301507234714274</c:v>
                </c:pt>
                <c:pt idx="1129">
                  <c:v>-2.8301507234714274</c:v>
                </c:pt>
                <c:pt idx="1130">
                  <c:v>-2.8300037026571414</c:v>
                </c:pt>
                <c:pt idx="1131">
                  <c:v>-2.8282884597952367</c:v>
                </c:pt>
                <c:pt idx="1132">
                  <c:v>-2.8250049948904752</c:v>
                </c:pt>
                <c:pt idx="1133">
                  <c:v>-2.82118245365238</c:v>
                </c:pt>
                <c:pt idx="1134">
                  <c:v>-2.8182420373190467</c:v>
                </c:pt>
                <c:pt idx="1135">
                  <c:v>-2.820006287123809</c:v>
                </c:pt>
                <c:pt idx="1136">
                  <c:v>-2.8264752030619045</c:v>
                </c:pt>
                <c:pt idx="1137">
                  <c:v>-2.8352964520666664</c:v>
                </c:pt>
                <c:pt idx="1138">
                  <c:v>-2.8443627357714285</c:v>
                </c:pt>
                <c:pt idx="1139">
                  <c:v>-2.8502925753809523</c:v>
                </c:pt>
                <c:pt idx="1140">
                  <c:v>-2.8530859709000005</c:v>
                </c:pt>
                <c:pt idx="1141">
                  <c:v>-2.8540661096809523</c:v>
                </c:pt>
                <c:pt idx="1142">
                  <c:v>-2.8540661096809523</c:v>
                </c:pt>
                <c:pt idx="1143">
                  <c:v>-2.8540661096809523</c:v>
                </c:pt>
                <c:pt idx="1144">
                  <c:v>-2.8540661096809523</c:v>
                </c:pt>
                <c:pt idx="1145">
                  <c:v>-2.8540661096809523</c:v>
                </c:pt>
                <c:pt idx="1146">
                  <c:v>-2.8540661096809519</c:v>
                </c:pt>
                <c:pt idx="1147">
                  <c:v>-2.8540661096809519</c:v>
                </c:pt>
                <c:pt idx="1148">
                  <c:v>-2.8540661096809514</c:v>
                </c:pt>
                <c:pt idx="1149">
                  <c:v>-2.8540661096809514</c:v>
                </c:pt>
                <c:pt idx="1150">
                  <c:v>-2.854066109680951</c:v>
                </c:pt>
                <c:pt idx="1151">
                  <c:v>-2.8540661096809514</c:v>
                </c:pt>
                <c:pt idx="1152">
                  <c:v>-2.8542621374333321</c:v>
                </c:pt>
                <c:pt idx="1153">
                  <c:v>-2.8560263872333329</c:v>
                </c:pt>
                <c:pt idx="1154">
                  <c:v>-2.8583297133666661</c:v>
                </c:pt>
                <c:pt idx="1155">
                  <c:v>-2.8606330394952382</c:v>
                </c:pt>
                <c:pt idx="1156">
                  <c:v>-2.8622502684761906</c:v>
                </c:pt>
                <c:pt idx="1157">
                  <c:v>-2.860731053371429</c:v>
                </c:pt>
                <c:pt idx="1158">
                  <c:v>-2.8584277272428573</c:v>
                </c:pt>
                <c:pt idx="1159">
                  <c:v>-2.8561244011095246</c:v>
                </c:pt>
                <c:pt idx="1160">
                  <c:v>-2.8543111443714291</c:v>
                </c:pt>
                <c:pt idx="1161">
                  <c:v>-2.8540661096809528</c:v>
                </c:pt>
                <c:pt idx="1162">
                  <c:v>-2.8540661096809523</c:v>
                </c:pt>
                <c:pt idx="1163">
                  <c:v>-2.8540661096809523</c:v>
                </c:pt>
                <c:pt idx="1164">
                  <c:v>-2.8540661096809523</c:v>
                </c:pt>
                <c:pt idx="1165">
                  <c:v>-2.8540661096809519</c:v>
                </c:pt>
                <c:pt idx="1166">
                  <c:v>-2.8540661096809519</c:v>
                </c:pt>
                <c:pt idx="1167">
                  <c:v>-2.8540661096809514</c:v>
                </c:pt>
                <c:pt idx="1168">
                  <c:v>-2.854066109680951</c:v>
                </c:pt>
                <c:pt idx="1169">
                  <c:v>-2.854066109680951</c:v>
                </c:pt>
                <c:pt idx="1170">
                  <c:v>-2.854066109680951</c:v>
                </c:pt>
                <c:pt idx="1171">
                  <c:v>-2.854066109680951</c:v>
                </c:pt>
                <c:pt idx="1172">
                  <c:v>-2.8540661096809514</c:v>
                </c:pt>
                <c:pt idx="1173">
                  <c:v>-2.8538700819285703</c:v>
                </c:pt>
                <c:pt idx="1174">
                  <c:v>-2.8521058321285704</c:v>
                </c:pt>
                <c:pt idx="1175">
                  <c:v>-2.8487733602809513</c:v>
                </c:pt>
                <c:pt idx="1176">
                  <c:v>-2.8438726663904754</c:v>
                </c:pt>
                <c:pt idx="1177">
                  <c:v>-2.8380898475999992</c:v>
                </c:pt>
                <c:pt idx="1178">
                  <c:v>-2.8338752508523801</c:v>
                </c:pt>
                <c:pt idx="1179">
                  <c:v>-2.8312288761523803</c:v>
                </c:pt>
                <c:pt idx="1180">
                  <c:v>-2.8301507234999992</c:v>
                </c:pt>
                <c:pt idx="1181">
                  <c:v>-2.8301507234999992</c:v>
                </c:pt>
                <c:pt idx="1182">
                  <c:v>-2.8301507234999992</c:v>
                </c:pt>
                <c:pt idx="1183">
                  <c:v>-2.8301507234999992</c:v>
                </c:pt>
                <c:pt idx="1184">
                  <c:v>-2.8301507234999992</c:v>
                </c:pt>
                <c:pt idx="1185">
                  <c:v>-2.8301507234999992</c:v>
                </c:pt>
                <c:pt idx="1186">
                  <c:v>-2.8301507234999992</c:v>
                </c:pt>
                <c:pt idx="1187">
                  <c:v>-2.8301507234999992</c:v>
                </c:pt>
                <c:pt idx="1188">
                  <c:v>-2.8301507234999992</c:v>
                </c:pt>
                <c:pt idx="1189">
                  <c:v>-2.8301507234999992</c:v>
                </c:pt>
                <c:pt idx="1190">
                  <c:v>-2.8301507234999992</c:v>
                </c:pt>
                <c:pt idx="1191">
                  <c:v>-2.8301507234999992</c:v>
                </c:pt>
                <c:pt idx="1192">
                  <c:v>-2.8301507234999992</c:v>
                </c:pt>
                <c:pt idx="1193">
                  <c:v>-2.8301507234999992</c:v>
                </c:pt>
                <c:pt idx="1194">
                  <c:v>-2.8301507234999992</c:v>
                </c:pt>
                <c:pt idx="1195">
                  <c:v>-2.8301507234999992</c:v>
                </c:pt>
                <c:pt idx="1196">
                  <c:v>-2.8301507234999992</c:v>
                </c:pt>
                <c:pt idx="1197">
                  <c:v>-2.8301507234999992</c:v>
                </c:pt>
                <c:pt idx="1198">
                  <c:v>-2.8301507234999992</c:v>
                </c:pt>
                <c:pt idx="1199">
                  <c:v>-2.8301507234999992</c:v>
                </c:pt>
                <c:pt idx="1200">
                  <c:v>-2.8301507234999992</c:v>
                </c:pt>
                <c:pt idx="1201">
                  <c:v>-2.8301507234999992</c:v>
                </c:pt>
                <c:pt idx="1202">
                  <c:v>-2.8301507234999992</c:v>
                </c:pt>
                <c:pt idx="1203">
                  <c:v>-2.8301507234999992</c:v>
                </c:pt>
                <c:pt idx="1204">
                  <c:v>-2.8301507234999992</c:v>
                </c:pt>
                <c:pt idx="1205">
                  <c:v>-2.8301507234999992</c:v>
                </c:pt>
                <c:pt idx="1206">
                  <c:v>-2.8301507234999992</c:v>
                </c:pt>
                <c:pt idx="1207">
                  <c:v>-2.8301507234999992</c:v>
                </c:pt>
                <c:pt idx="1208">
                  <c:v>-2.8301507234999992</c:v>
                </c:pt>
                <c:pt idx="1209">
                  <c:v>-2.8301507234999992</c:v>
                </c:pt>
                <c:pt idx="1210">
                  <c:v>-2.8301507234999992</c:v>
                </c:pt>
                <c:pt idx="1211">
                  <c:v>-2.8301507234999992</c:v>
                </c:pt>
                <c:pt idx="1212">
                  <c:v>-2.8301507234999992</c:v>
                </c:pt>
                <c:pt idx="1213">
                  <c:v>-2.8301507234999992</c:v>
                </c:pt>
                <c:pt idx="1214">
                  <c:v>-2.8301507234999992</c:v>
                </c:pt>
                <c:pt idx="1215">
                  <c:v>-2.8291705847190469</c:v>
                </c:pt>
                <c:pt idx="1216">
                  <c:v>-2.8266222238904755</c:v>
                </c:pt>
                <c:pt idx="1217">
                  <c:v>-2.8225056410190468</c:v>
                </c:pt>
                <c:pt idx="1218">
                  <c:v>-2.8168208360999993</c:v>
                </c:pt>
                <c:pt idx="1219">
                  <c:v>-2.8118221283285711</c:v>
                </c:pt>
                <c:pt idx="1220">
                  <c:v>-2.8083916425999997</c:v>
                </c:pt>
                <c:pt idx="1221">
                  <c:v>-2.8065293789190475</c:v>
                </c:pt>
                <c:pt idx="1222">
                  <c:v>-2.8062353372857145</c:v>
                </c:pt>
                <c:pt idx="1223">
                  <c:v>-2.8062353372857145</c:v>
                </c:pt>
                <c:pt idx="1224">
                  <c:v>-2.8062353372857145</c:v>
                </c:pt>
                <c:pt idx="1225">
                  <c:v>-2.8062353372857145</c:v>
                </c:pt>
                <c:pt idx="1226">
                  <c:v>-2.8062353372857141</c:v>
                </c:pt>
                <c:pt idx="1227">
                  <c:v>-2.8048141360523808</c:v>
                </c:pt>
                <c:pt idx="1228">
                  <c:v>-2.8018247127761904</c:v>
                </c:pt>
                <c:pt idx="1229">
                  <c:v>-2.7972670674523803</c:v>
                </c:pt>
                <c:pt idx="1230">
                  <c:v>-2.7911412000857134</c:v>
                </c:pt>
                <c:pt idx="1231">
                  <c:v>-2.788151776809523</c:v>
                </c:pt>
                <c:pt idx="1232">
                  <c:v>-2.7882987976238085</c:v>
                </c:pt>
                <c:pt idx="1233">
                  <c:v>-2.7915822625285709</c:v>
                </c:pt>
                <c:pt idx="1234">
                  <c:v>-2.7974140882619047</c:v>
                </c:pt>
                <c:pt idx="1235">
                  <c:v>-2.8001094698999998</c:v>
                </c:pt>
                <c:pt idx="1236">
                  <c:v>-2.8006485462285715</c:v>
                </c:pt>
                <c:pt idx="1237">
                  <c:v>-2.799619400514286</c:v>
                </c:pt>
                <c:pt idx="1238">
                  <c:v>-2.7979041576523813</c:v>
                </c:pt>
                <c:pt idx="1239">
                  <c:v>-2.799325358880953</c:v>
                </c:pt>
                <c:pt idx="1240">
                  <c:v>-2.8016286850095247</c:v>
                </c:pt>
                <c:pt idx="1241">
                  <c:v>-2.8039320111428583</c:v>
                </c:pt>
                <c:pt idx="1242">
                  <c:v>-2.8053532123714295</c:v>
                </c:pt>
                <c:pt idx="1243">
                  <c:v>-2.8036379695047624</c:v>
                </c:pt>
                <c:pt idx="1244">
                  <c:v>-2.8000604629619055</c:v>
                </c:pt>
                <c:pt idx="1245">
                  <c:v>-2.7949147343714293</c:v>
                </c:pt>
                <c:pt idx="1246">
                  <c:v>-2.789376950271429</c:v>
                </c:pt>
                <c:pt idx="1247">
                  <c:v>-2.7854073882142862</c:v>
                </c:pt>
                <c:pt idx="1248">
                  <c:v>-2.7844272494380955</c:v>
                </c:pt>
                <c:pt idx="1249">
                  <c:v>-2.7865835547523812</c:v>
                </c:pt>
                <c:pt idx="1250">
                  <c:v>-2.790406095990476</c:v>
                </c:pt>
                <c:pt idx="1251">
                  <c:v>-2.7942286372238092</c:v>
                </c:pt>
                <c:pt idx="1252">
                  <c:v>-2.7933465123238097</c:v>
                </c:pt>
                <c:pt idx="1253">
                  <c:v>-2.7877597212857141</c:v>
                </c:pt>
                <c:pt idx="1254">
                  <c:v>-2.7792325139142857</c:v>
                </c:pt>
                <c:pt idx="1255">
                  <c:v>-2.7697251677571422</c:v>
                </c:pt>
                <c:pt idx="1256">
                  <c:v>-2.7649224877428566</c:v>
                </c:pt>
                <c:pt idx="1257">
                  <c:v>-2.7648244738666663</c:v>
                </c:pt>
                <c:pt idx="1258">
                  <c:v>-2.7673728346904758</c:v>
                </c:pt>
                <c:pt idx="1259">
                  <c:v>-2.7706072926571426</c:v>
                </c:pt>
                <c:pt idx="1260">
                  <c:v>-2.7707053065380953</c:v>
                </c:pt>
                <c:pt idx="1261">
                  <c:v>-2.7676668763238093</c:v>
                </c:pt>
                <c:pt idx="1262">
                  <c:v>-2.7626681685523806</c:v>
                </c:pt>
                <c:pt idx="1263">
                  <c:v>-2.7569833636380947</c:v>
                </c:pt>
                <c:pt idx="1264">
                  <c:v>-2.7528667807714284</c:v>
                </c:pt>
                <c:pt idx="1265">
                  <c:v>-2.7503184199476185</c:v>
                </c:pt>
                <c:pt idx="1266">
                  <c:v>-2.7506614685190476</c:v>
                </c:pt>
                <c:pt idx="1267">
                  <c:v>-2.7529647946476188</c:v>
                </c:pt>
                <c:pt idx="1268">
                  <c:v>-2.755268120780952</c:v>
                </c:pt>
                <c:pt idx="1269">
                  <c:v>-2.7575714469095236</c:v>
                </c:pt>
                <c:pt idx="1270">
                  <c:v>-2.7569343567</c:v>
                </c:pt>
                <c:pt idx="1271">
                  <c:v>-2.7546310305714288</c:v>
                </c:pt>
                <c:pt idx="1272">
                  <c:v>-2.7523277044428576</c:v>
                </c:pt>
                <c:pt idx="1273">
                  <c:v>-2.7500733852523811</c:v>
                </c:pt>
                <c:pt idx="1274">
                  <c:v>-2.7493872881095238</c:v>
                </c:pt>
                <c:pt idx="1275">
                  <c:v>-2.7485051632095234</c:v>
                </c:pt>
                <c:pt idx="1276">
                  <c:v>-2.7460548162666663</c:v>
                </c:pt>
                <c:pt idx="1277">
                  <c:v>-2.7420362472761899</c:v>
                </c:pt>
                <c:pt idx="1278">
                  <c:v>-2.7364494562380948</c:v>
                </c:pt>
                <c:pt idx="1279">
                  <c:v>-2.7313527345904753</c:v>
                </c:pt>
                <c:pt idx="1280">
                  <c:v>-2.7278242349904755</c:v>
                </c:pt>
                <c:pt idx="1281">
                  <c:v>-2.7258639574333325</c:v>
                </c:pt>
                <c:pt idx="1282">
                  <c:v>-2.7254719019238087</c:v>
                </c:pt>
                <c:pt idx="1283">
                  <c:v>-2.7254719019238087</c:v>
                </c:pt>
                <c:pt idx="1284">
                  <c:v>-2.7254719019238087</c:v>
                </c:pt>
                <c:pt idx="1285">
                  <c:v>-2.7254719019238087</c:v>
                </c:pt>
                <c:pt idx="1286">
                  <c:v>-2.7254719019238087</c:v>
                </c:pt>
                <c:pt idx="1287">
                  <c:v>-2.7241487145761898</c:v>
                </c:pt>
                <c:pt idx="1288">
                  <c:v>-2.7212573051809517</c:v>
                </c:pt>
                <c:pt idx="1289">
                  <c:v>-2.7161605835285707</c:v>
                </c:pt>
                <c:pt idx="1290">
                  <c:v>-2.7079274177904757</c:v>
                </c:pt>
                <c:pt idx="1291">
                  <c:v>-2.6994982242952372</c:v>
                </c:pt>
                <c:pt idx="1292">
                  <c:v>-2.6910690307952372</c:v>
                </c:pt>
                <c:pt idx="1293">
                  <c:v>-2.6834239483238087</c:v>
                </c:pt>
                <c:pt idx="1294">
                  <c:v>-2.6772980809571423</c:v>
                </c:pt>
                <c:pt idx="1295">
                  <c:v>-2.6711722135904759</c:v>
                </c:pt>
                <c:pt idx="1296">
                  <c:v>-2.665046346223809</c:v>
                </c:pt>
                <c:pt idx="1297">
                  <c:v>-2.6589204788571426</c:v>
                </c:pt>
                <c:pt idx="1298">
                  <c:v>-2.6527946114904757</c:v>
                </c:pt>
                <c:pt idx="1299">
                  <c:v>-2.6466687441238093</c:v>
                </c:pt>
                <c:pt idx="1300">
                  <c:v>-2.6405428767571428</c:v>
                </c:pt>
                <c:pt idx="1301">
                  <c:v>-2.6354951620428571</c:v>
                </c:pt>
                <c:pt idx="1302">
                  <c:v>-2.6320156693761905</c:v>
                </c:pt>
                <c:pt idx="1303">
                  <c:v>-2.6301043987571426</c:v>
                </c:pt>
                <c:pt idx="1304">
                  <c:v>-2.6297613501809525</c:v>
                </c:pt>
                <c:pt idx="1305">
                  <c:v>-2.6285361767047619</c:v>
                </c:pt>
                <c:pt idx="1306">
                  <c:v>-2.6257427811857146</c:v>
                </c:pt>
                <c:pt idx="1307">
                  <c:v>-2.6213811636190476</c:v>
                </c:pt>
                <c:pt idx="1308">
                  <c:v>-2.6154513240047623</c:v>
                </c:pt>
                <c:pt idx="1309">
                  <c:v>-2.6093254566380955</c:v>
                </c:pt>
                <c:pt idx="1310">
                  <c:v>-2.6038366794809527</c:v>
                </c:pt>
                <c:pt idx="1311">
                  <c:v>-2.5999161243666671</c:v>
                </c:pt>
                <c:pt idx="1312">
                  <c:v>-2.5975637913000003</c:v>
                </c:pt>
                <c:pt idx="1313">
                  <c:v>-2.5967796802809526</c:v>
                </c:pt>
                <c:pt idx="1314">
                  <c:v>-2.5967796802809526</c:v>
                </c:pt>
                <c:pt idx="1315">
                  <c:v>-2.5967796802809526</c:v>
                </c:pt>
                <c:pt idx="1316">
                  <c:v>-2.5967796802809522</c:v>
                </c:pt>
                <c:pt idx="1317">
                  <c:v>-2.5967796802809522</c:v>
                </c:pt>
                <c:pt idx="1318">
                  <c:v>-2.5967796802809522</c:v>
                </c:pt>
                <c:pt idx="1319">
                  <c:v>-2.5967796802809522</c:v>
                </c:pt>
                <c:pt idx="1320">
                  <c:v>-2.5967796802809522</c:v>
                </c:pt>
                <c:pt idx="1321">
                  <c:v>-2.5967796802809522</c:v>
                </c:pt>
                <c:pt idx="1322">
                  <c:v>-2.5957015276285715</c:v>
                </c:pt>
                <c:pt idx="1323">
                  <c:v>-2.5930551529285717</c:v>
                </c:pt>
                <c:pt idx="1324">
                  <c:v>-2.5884485006666669</c:v>
                </c:pt>
                <c:pt idx="1325">
                  <c:v>-2.5807054043142856</c:v>
                </c:pt>
                <c:pt idx="1326">
                  <c:v>-2.5722762108190476</c:v>
                </c:pt>
                <c:pt idx="1327">
                  <c:v>-2.5638470173190475</c:v>
                </c:pt>
                <c:pt idx="1328">
                  <c:v>-2.5564959764761905</c:v>
                </c:pt>
                <c:pt idx="1329">
                  <c:v>-2.5522813797285715</c:v>
                </c:pt>
                <c:pt idx="1330">
                  <c:v>-2.5498310327809524</c:v>
                </c:pt>
                <c:pt idx="1331">
                  <c:v>-2.5489489078761904</c:v>
                </c:pt>
                <c:pt idx="1332">
                  <c:v>-2.5482628107285712</c:v>
                </c:pt>
                <c:pt idx="1333">
                  <c:v>-2.5460084915333332</c:v>
                </c:pt>
                <c:pt idx="1334">
                  <c:v>-2.542185950295238</c:v>
                </c:pt>
                <c:pt idx="1335">
                  <c:v>-2.5367951870095236</c:v>
                </c:pt>
                <c:pt idx="1336">
                  <c:v>-2.5306693196380956</c:v>
                </c:pt>
                <c:pt idx="1337">
                  <c:v>-2.5245434522666672</c:v>
                </c:pt>
                <c:pt idx="1338">
                  <c:v>-2.5184175848952384</c:v>
                </c:pt>
                <c:pt idx="1339">
                  <c:v>-2.51229171752381</c:v>
                </c:pt>
                <c:pt idx="1340">
                  <c:v>-2.5061658501523816</c:v>
                </c:pt>
                <c:pt idx="1341">
                  <c:v>-2.5000399827809523</c:v>
                </c:pt>
                <c:pt idx="1342">
                  <c:v>-2.4939141154095235</c:v>
                </c:pt>
                <c:pt idx="1343">
                  <c:v>-2.4877882480380951</c:v>
                </c:pt>
                <c:pt idx="1344">
                  <c:v>-2.4816623806666667</c:v>
                </c:pt>
                <c:pt idx="1345">
                  <c:v>-2.4759285688095241</c:v>
                </c:pt>
                <c:pt idx="1346">
                  <c:v>-2.4717629789999997</c:v>
                </c:pt>
                <c:pt idx="1347">
                  <c:v>-2.4691656112333336</c:v>
                </c:pt>
                <c:pt idx="1348">
                  <c:v>-2.4681364655142857</c:v>
                </c:pt>
                <c:pt idx="1349">
                  <c:v>-2.4675973891857148</c:v>
                </c:pt>
                <c:pt idx="1350">
                  <c:v>-2.4654900908095239</c:v>
                </c:pt>
                <c:pt idx="1351">
                  <c:v>-2.4618145703857146</c:v>
                </c:pt>
                <c:pt idx="1352">
                  <c:v>-2.455149626690476</c:v>
                </c:pt>
                <c:pt idx="1353">
                  <c:v>-2.4467204331952379</c:v>
                </c:pt>
                <c:pt idx="1354">
                  <c:v>-2.4382912397000003</c:v>
                </c:pt>
                <c:pt idx="1355">
                  <c:v>-2.4298620461999998</c:v>
                </c:pt>
                <c:pt idx="1356">
                  <c:v>-2.4230010747476194</c:v>
                </c:pt>
                <c:pt idx="1357">
                  <c:v>-2.4168752073809525</c:v>
                </c:pt>
                <c:pt idx="1358">
                  <c:v>-2.4107493400142861</c:v>
                </c:pt>
                <c:pt idx="1359">
                  <c:v>-2.4047704934666672</c:v>
                </c:pt>
                <c:pt idx="1360">
                  <c:v>-2.400359868966667</c:v>
                </c:pt>
                <c:pt idx="1361">
                  <c:v>-2.3975174665095245</c:v>
                </c:pt>
                <c:pt idx="1362">
                  <c:v>-2.3962432861000003</c:v>
                </c:pt>
                <c:pt idx="1363">
                  <c:v>-2.3959492444666672</c:v>
                </c:pt>
                <c:pt idx="1364">
                  <c:v>-2.3940869807904765</c:v>
                </c:pt>
                <c:pt idx="1365">
                  <c:v>-2.3906564950666671</c:v>
                </c:pt>
                <c:pt idx="1366">
                  <c:v>-2.3856577873</c:v>
                </c:pt>
                <c:pt idx="1367">
                  <c:v>-2.3795319199333331</c:v>
                </c:pt>
                <c:pt idx="1368">
                  <c:v>-2.3734060525666667</c:v>
                </c:pt>
                <c:pt idx="1369">
                  <c:v>-2.3672801851999998</c:v>
                </c:pt>
                <c:pt idx="1370">
                  <c:v>-2.3611543178333334</c:v>
                </c:pt>
                <c:pt idx="1371">
                  <c:v>-2.3550284504666665</c:v>
                </c:pt>
                <c:pt idx="1372">
                  <c:v>-2.3489025831000001</c:v>
                </c:pt>
                <c:pt idx="1373">
                  <c:v>-2.3441979169619054</c:v>
                </c:pt>
                <c:pt idx="1374">
                  <c:v>-2.341061472866667</c:v>
                </c:pt>
                <c:pt idx="1375">
                  <c:v>-2.3394932508190482</c:v>
                </c:pt>
                <c:pt idx="1376">
                  <c:v>-2.3394932508190482</c:v>
                </c:pt>
                <c:pt idx="1377">
                  <c:v>-2.3394932508190487</c:v>
                </c:pt>
                <c:pt idx="1378">
                  <c:v>-2.3394932508190487</c:v>
                </c:pt>
                <c:pt idx="1379">
                  <c:v>-2.3394932508190487</c:v>
                </c:pt>
                <c:pt idx="1380">
                  <c:v>-2.3393462300000012</c:v>
                </c:pt>
                <c:pt idx="1381">
                  <c:v>-2.3376309871333341</c:v>
                </c:pt>
                <c:pt idx="1382">
                  <c:v>-2.3343475222238106</c:v>
                </c:pt>
                <c:pt idx="1383">
                  <c:v>-2.328466689552382</c:v>
                </c:pt>
                <c:pt idx="1384">
                  <c:v>-2.3200374960571439</c:v>
                </c:pt>
                <c:pt idx="1385">
                  <c:v>-2.3116083025571434</c:v>
                </c:pt>
                <c:pt idx="1386">
                  <c:v>-2.3031791090619058</c:v>
                </c:pt>
                <c:pt idx="1387">
                  <c:v>-2.2947499155619053</c:v>
                </c:pt>
                <c:pt idx="1388">
                  <c:v>-2.2858796596190478</c:v>
                </c:pt>
                <c:pt idx="1389">
                  <c:v>-2.2754411816285716</c:v>
                </c:pt>
                <c:pt idx="1390">
                  <c:v>-2.2634344815904766</c:v>
                </c:pt>
                <c:pt idx="1391">
                  <c:v>-2.2511827468571433</c:v>
                </c:pt>
                <c:pt idx="1392">
                  <c:v>-2.2389310121238095</c:v>
                </c:pt>
                <c:pt idx="1393">
                  <c:v>-2.2266792773904762</c:v>
                </c:pt>
                <c:pt idx="1394">
                  <c:v>-2.2144275426571425</c:v>
                </c:pt>
                <c:pt idx="1395">
                  <c:v>-2.2036460160952376</c:v>
                </c:pt>
                <c:pt idx="1396">
                  <c:v>-2.1944327115761899</c:v>
                </c:pt>
                <c:pt idx="1397">
                  <c:v>-2.1867876291047614</c:v>
                </c:pt>
                <c:pt idx="1398">
                  <c:v>-2.1806127547999998</c:v>
                </c:pt>
                <c:pt idx="1399">
                  <c:v>-2.172869658452381</c:v>
                </c:pt>
                <c:pt idx="1400">
                  <c:v>-2.163558340057143</c:v>
                </c:pt>
                <c:pt idx="1401">
                  <c:v>-2.1526787996142858</c:v>
                </c:pt>
                <c:pt idx="1402">
                  <c:v>-2.1404270648809525</c:v>
                </c:pt>
                <c:pt idx="1403">
                  <c:v>-2.1281753301476192</c:v>
                </c:pt>
                <c:pt idx="1404">
                  <c:v>-2.1169527411285713</c:v>
                </c:pt>
                <c:pt idx="1405">
                  <c:v>-2.1072983741571423</c:v>
                </c:pt>
                <c:pt idx="1406">
                  <c:v>-2.0988691806619042</c:v>
                </c:pt>
                <c:pt idx="1407">
                  <c:v>-2.0904399871666666</c:v>
                </c:pt>
                <c:pt idx="1408">
                  <c:v>-2.0820107936714285</c:v>
                </c:pt>
                <c:pt idx="1409">
                  <c:v>-2.0735816001714289</c:v>
                </c:pt>
                <c:pt idx="1410">
                  <c:v>-2.0666226148428573</c:v>
                </c:pt>
                <c:pt idx="1411">
                  <c:v>-2.0643682956523812</c:v>
                </c:pt>
                <c:pt idx="1412">
                  <c:v>-2.0654954552476195</c:v>
                </c:pt>
                <c:pt idx="1413">
                  <c:v>-2.0697590589380956</c:v>
                </c:pt>
                <c:pt idx="1414">
                  <c:v>-2.0752478361000004</c:v>
                </c:pt>
                <c:pt idx="1415">
                  <c:v>-2.0791683912190471</c:v>
                </c:pt>
                <c:pt idx="1416">
                  <c:v>-2.0800505161190475</c:v>
                </c:pt>
                <c:pt idx="1417">
                  <c:v>-2.0777961969285714</c:v>
                </c:pt>
                <c:pt idx="1418">
                  <c:v>-2.0731895446666666</c:v>
                </c:pt>
                <c:pt idx="1419">
                  <c:v>-2.0671126842380949</c:v>
                </c:pt>
                <c:pt idx="1420">
                  <c:v>-2.0626040458523804</c:v>
                </c:pt>
                <c:pt idx="1421">
                  <c:v>-2.0596636295142852</c:v>
                </c:pt>
                <c:pt idx="1422">
                  <c:v>-2.057360303385714</c:v>
                </c:pt>
                <c:pt idx="1423">
                  <c:v>-2.0548609494999996</c:v>
                </c:pt>
                <c:pt idx="1424">
                  <c:v>-2.0507933735714281</c:v>
                </c:pt>
                <c:pt idx="1425">
                  <c:v>-2.0451575755952378</c:v>
                </c:pt>
                <c:pt idx="1426">
                  <c:v>-2.0390317082285714</c:v>
                </c:pt>
                <c:pt idx="1427">
                  <c:v>-2.0332488894333332</c:v>
                </c:pt>
                <c:pt idx="1428">
                  <c:v>-2.0290342926809526</c:v>
                </c:pt>
                <c:pt idx="1429">
                  <c:v>-2.0263879179761903</c:v>
                </c:pt>
                <c:pt idx="1430">
                  <c:v>-2.0253097653190473</c:v>
                </c:pt>
                <c:pt idx="1431">
                  <c:v>-2.024329626538095</c:v>
                </c:pt>
                <c:pt idx="1432">
                  <c:v>-2.0202130436666663</c:v>
                </c:pt>
                <c:pt idx="1433">
                  <c:v>-2.0129600167047617</c:v>
                </c:pt>
                <c:pt idx="1434">
                  <c:v>-2.0025705456476186</c:v>
                </c:pt>
                <c:pt idx="1435">
                  <c:v>-1.9909559011190472</c:v>
                </c:pt>
                <c:pt idx="1436">
                  <c:v>-1.9809094786333328</c:v>
                </c:pt>
                <c:pt idx="1437">
                  <c:v>-1.9724312781952373</c:v>
                </c:pt>
                <c:pt idx="1438">
                  <c:v>-1.9640020846999995</c:v>
                </c:pt>
                <c:pt idx="1439">
                  <c:v>-1.954788780180952</c:v>
                </c:pt>
                <c:pt idx="1440">
                  <c:v>-1.9440072536190474</c:v>
                </c:pt>
                <c:pt idx="1441">
                  <c:v>-1.9318535327666666</c:v>
                </c:pt>
                <c:pt idx="1442">
                  <c:v>-1.9212680339571431</c:v>
                </c:pt>
                <c:pt idx="1443">
                  <c:v>-1.9131818890333332</c:v>
                </c:pt>
                <c:pt idx="1444">
                  <c:v>-1.9082321882047617</c:v>
                </c:pt>
                <c:pt idx="1445">
                  <c:v>-1.9061738967666666</c:v>
                </c:pt>
                <c:pt idx="1446">
                  <c:v>-1.9056838273761902</c:v>
                </c:pt>
                <c:pt idx="1447">
                  <c:v>-1.9056838273761902</c:v>
                </c:pt>
                <c:pt idx="1448">
                  <c:v>-1.9056838273761902</c:v>
                </c:pt>
                <c:pt idx="1449">
                  <c:v>-1.9052917718666667</c:v>
                </c:pt>
                <c:pt idx="1450">
                  <c:v>-1.9033314943095236</c:v>
                </c:pt>
                <c:pt idx="1451">
                  <c:v>-1.8998029947095236</c:v>
                </c:pt>
                <c:pt idx="1452">
                  <c:v>-1.8947062730619046</c:v>
                </c:pt>
                <c:pt idx="1453">
                  <c:v>-1.8880413293666662</c:v>
                </c:pt>
                <c:pt idx="1454">
                  <c:v>-1.8798081636285711</c:v>
                </c:pt>
                <c:pt idx="1455">
                  <c:v>-1.8700067758428569</c:v>
                </c:pt>
                <c:pt idx="1456">
                  <c:v>-1.8586371660142857</c:v>
                </c:pt>
                <c:pt idx="1457">
                  <c:v>-1.8470715284285717</c:v>
                </c:pt>
                <c:pt idx="1458">
                  <c:v>-1.8370741128857144</c:v>
                </c:pt>
                <c:pt idx="1459">
                  <c:v>-1.8301641344952384</c:v>
                </c:pt>
                <c:pt idx="1460">
                  <c:v>-1.8263906002000003</c:v>
                </c:pt>
                <c:pt idx="1461">
                  <c:v>-1.8240872740666669</c:v>
                </c:pt>
                <c:pt idx="1462">
                  <c:v>-1.8215879201809524</c:v>
                </c:pt>
                <c:pt idx="1463">
                  <c:v>-1.8159521222047619</c:v>
                </c:pt>
                <c:pt idx="1464">
                  <c:v>-1.8071798801333334</c:v>
                </c:pt>
                <c:pt idx="1465">
                  <c:v>-1.7952711939714285</c:v>
                </c:pt>
                <c:pt idx="1466">
                  <c:v>-1.7804710984142855</c:v>
                </c:pt>
                <c:pt idx="1467">
                  <c:v>-1.7641027808142857</c:v>
                </c:pt>
                <c:pt idx="1468">
                  <c:v>-1.7461662411666667</c:v>
                </c:pt>
                <c:pt idx="1469">
                  <c:v>-1.7289157986619048</c:v>
                </c:pt>
                <c:pt idx="1470">
                  <c:v>-1.7136256337142857</c:v>
                </c:pt>
                <c:pt idx="1471">
                  <c:v>-1.7014719128619045</c:v>
                </c:pt>
                <c:pt idx="1472">
                  <c:v>-1.6924546360952382</c:v>
                </c:pt>
                <c:pt idx="1473">
                  <c:v>-1.6852996230095239</c:v>
                </c:pt>
                <c:pt idx="1474">
                  <c:v>-1.6797128319714285</c:v>
                </c:pt>
                <c:pt idx="1475">
                  <c:v>-1.6756942629761904</c:v>
                </c:pt>
                <c:pt idx="1476">
                  <c:v>-1.6732439160285713</c:v>
                </c:pt>
                <c:pt idx="1477">
                  <c:v>-1.6723617911238091</c:v>
                </c:pt>
                <c:pt idx="1478">
                  <c:v>-1.6716756939761901</c:v>
                </c:pt>
                <c:pt idx="1479">
                  <c:v>-1.6694213747857141</c:v>
                </c:pt>
                <c:pt idx="1480">
                  <c:v>-1.6655988335476184</c:v>
                </c:pt>
                <c:pt idx="1481">
                  <c:v>-1.6586398482190472</c:v>
                </c:pt>
                <c:pt idx="1482">
                  <c:v>-1.6502106547238091</c:v>
                </c:pt>
                <c:pt idx="1483">
                  <c:v>-1.6417814612238089</c:v>
                </c:pt>
                <c:pt idx="1484">
                  <c:v>-1.633646309361904</c:v>
                </c:pt>
                <c:pt idx="1485">
                  <c:v>-1.6286476015904756</c:v>
                </c:pt>
                <c:pt idx="1486">
                  <c:v>-1.6267853379095232</c:v>
                </c:pt>
                <c:pt idx="1487">
                  <c:v>-1.6280595183238091</c:v>
                </c:pt>
                <c:pt idx="1488">
                  <c:v>-1.6321761011904761</c:v>
                </c:pt>
                <c:pt idx="1489">
                  <c:v>-1.637860906104762</c:v>
                </c:pt>
                <c:pt idx="1490">
                  <c:v>-1.6428596138761904</c:v>
                </c:pt>
                <c:pt idx="1491">
                  <c:v>-1.6462900995999998</c:v>
                </c:pt>
                <c:pt idx="1492">
                  <c:v>-1.6477113008285715</c:v>
                </c:pt>
                <c:pt idx="1493">
                  <c:v>-1.6459960579666661</c:v>
                </c:pt>
                <c:pt idx="1494">
                  <c:v>-1.6424185514238094</c:v>
                </c:pt>
                <c:pt idx="1495">
                  <c:v>-1.6372728228380948</c:v>
                </c:pt>
                <c:pt idx="1496">
                  <c:v>-1.6311469554714286</c:v>
                </c:pt>
                <c:pt idx="1497">
                  <c:v>-1.625021088104762</c:v>
                </c:pt>
                <c:pt idx="1498">
                  <c:v>-1.6188952207380951</c:v>
                </c:pt>
                <c:pt idx="1499">
                  <c:v>-1.6127693533714285</c:v>
                </c:pt>
                <c:pt idx="1500">
                  <c:v>-1.6059083819238094</c:v>
                </c:pt>
                <c:pt idx="1501">
                  <c:v>-1.5974791884285711</c:v>
                </c:pt>
                <c:pt idx="1502">
                  <c:v>-1.5890499949285715</c:v>
                </c:pt>
                <c:pt idx="1503">
                  <c:v>-1.5806208014333332</c:v>
                </c:pt>
                <c:pt idx="1504">
                  <c:v>-1.5739558577380952</c:v>
                </c:pt>
                <c:pt idx="1505">
                  <c:v>-1.5701333165</c:v>
                </c:pt>
                <c:pt idx="1506">
                  <c:v>-1.5663107752666667</c:v>
                </c:pt>
                <c:pt idx="1507">
                  <c:v>-1.5624882340285715</c:v>
                </c:pt>
                <c:pt idx="1508">
                  <c:v>-1.5555782556380955</c:v>
                </c:pt>
                <c:pt idx="1509">
                  <c:v>-1.5442576527476195</c:v>
                </c:pt>
                <c:pt idx="1510">
                  <c:v>-1.5298006057619049</c:v>
                </c:pt>
                <c:pt idx="1511">
                  <c:v>-1.5122071146857146</c:v>
                </c:pt>
                <c:pt idx="1512">
                  <c:v>-1.495005679119048</c:v>
                </c:pt>
                <c:pt idx="1513">
                  <c:v>-1.4798135280476192</c:v>
                </c:pt>
                <c:pt idx="1514">
                  <c:v>-1.4677578210714288</c:v>
                </c:pt>
                <c:pt idx="1515">
                  <c:v>-1.4588385581857144</c:v>
                </c:pt>
                <c:pt idx="1516">
                  <c:v>-1.4517325520380955</c:v>
                </c:pt>
                <c:pt idx="1517">
                  <c:v>-1.4456066846714288</c:v>
                </c:pt>
                <c:pt idx="1518">
                  <c:v>-1.4394808173047622</c:v>
                </c:pt>
                <c:pt idx="1519">
                  <c:v>-1.4333549499380955</c:v>
                </c:pt>
                <c:pt idx="1520">
                  <c:v>-1.425758874404762</c:v>
                </c:pt>
                <c:pt idx="1521">
                  <c:v>-1.4173296809047622</c:v>
                </c:pt>
                <c:pt idx="1522">
                  <c:v>-1.4089004874095241</c:v>
                </c:pt>
                <c:pt idx="1523">
                  <c:v>-1.400520300852381</c:v>
                </c:pt>
                <c:pt idx="1524">
                  <c:v>-1.3937083363380953</c:v>
                </c:pt>
                <c:pt idx="1525">
                  <c:v>-1.3867003440714289</c:v>
                </c:pt>
                <c:pt idx="1526">
                  <c:v>-1.3781241297571429</c:v>
                </c:pt>
                <c:pt idx="1527">
                  <c:v>-1.367783665642857</c:v>
                </c:pt>
                <c:pt idx="1528">
                  <c:v>-1.3543067574380951</c:v>
                </c:pt>
                <c:pt idx="1529">
                  <c:v>-1.3407808422904761</c:v>
                </c:pt>
                <c:pt idx="1530">
                  <c:v>-1.3288231491904763</c:v>
                </c:pt>
                <c:pt idx="1531">
                  <c:v>-1.3187767267095238</c:v>
                </c:pt>
                <c:pt idx="1532">
                  <c:v>-1.3118667483190476</c:v>
                </c:pt>
                <c:pt idx="1533">
                  <c:v>-1.3045647144190478</c:v>
                </c:pt>
                <c:pt idx="1534">
                  <c:v>-1.2956944584714287</c:v>
                </c:pt>
                <c:pt idx="1535">
                  <c:v>-1.2857460498666669</c:v>
                </c:pt>
                <c:pt idx="1536">
                  <c:v>-1.2757976412666667</c:v>
                </c:pt>
                <c:pt idx="1537">
                  <c:v>-1.2671724200142858</c:v>
                </c:pt>
                <c:pt idx="1538">
                  <c:v>-1.260115420809524</c:v>
                </c:pt>
                <c:pt idx="1539">
                  <c:v>-1.2533524632380955</c:v>
                </c:pt>
                <c:pt idx="1540">
                  <c:v>-1.2450212836190477</c:v>
                </c:pt>
                <c:pt idx="1541">
                  <c:v>-1.2365920901238099</c:v>
                </c:pt>
                <c:pt idx="1542">
                  <c:v>-1.2281628966285716</c:v>
                </c:pt>
                <c:pt idx="1543">
                  <c:v>-1.2197337031285715</c:v>
                </c:pt>
                <c:pt idx="1544">
                  <c:v>-1.2112555026952383</c:v>
                </c:pt>
                <c:pt idx="1545">
                  <c:v>-1.2012090802142859</c:v>
                </c:pt>
                <c:pt idx="1546">
                  <c:v>-1.1895944356904764</c:v>
                </c:pt>
                <c:pt idx="1547">
                  <c:v>-1.1773427009571427</c:v>
                </c:pt>
                <c:pt idx="1548">
                  <c:v>-1.1652869939761903</c:v>
                </c:pt>
                <c:pt idx="1549">
                  <c:v>-1.1547995090428569</c:v>
                </c:pt>
                <c:pt idx="1550">
                  <c:v>-1.1458802461571427</c:v>
                </c:pt>
                <c:pt idx="1551">
                  <c:v>-1.1385292053142855</c:v>
                </c:pt>
                <c:pt idx="1552">
                  <c:v>-1.1324033379476188</c:v>
                </c:pt>
                <c:pt idx="1553">
                  <c:v>-1.126277470580952</c:v>
                </c:pt>
                <c:pt idx="1554">
                  <c:v>-1.1201516032142851</c:v>
                </c:pt>
                <c:pt idx="1555">
                  <c:v>-1.1140257358476187</c:v>
                </c:pt>
                <c:pt idx="1556">
                  <c:v>-1.1074097990904757</c:v>
                </c:pt>
                <c:pt idx="1557">
                  <c:v>-1.0992256402857141</c:v>
                </c:pt>
                <c:pt idx="1558">
                  <c:v>-1.0894732594380949</c:v>
                </c:pt>
                <c:pt idx="1559">
                  <c:v>-1.0767804622523807</c:v>
                </c:pt>
                <c:pt idx="1560">
                  <c:v>-1.0622254013904759</c:v>
                </c:pt>
                <c:pt idx="1561">
                  <c:v>-1.0476703405285712</c:v>
                </c:pt>
                <c:pt idx="1562">
                  <c:v>-1.0331152796619048</c:v>
                </c:pt>
                <c:pt idx="1563">
                  <c:v>-1.0215986490142857</c:v>
                </c:pt>
                <c:pt idx="1564">
                  <c:v>-1.013218462457143</c:v>
                </c:pt>
                <c:pt idx="1565">
                  <c:v>-1.0079747199904763</c:v>
                </c:pt>
                <c:pt idx="1566">
                  <c:v>-1.0056713938619051</c:v>
                </c:pt>
                <c:pt idx="1567">
                  <c:v>-1.0033680677285717</c:v>
                </c:pt>
                <c:pt idx="1568">
                  <c:v>-1.0001336097619049</c:v>
                </c:pt>
                <c:pt idx="1569">
                  <c:v>-0.99533092974761928</c:v>
                </c:pt>
                <c:pt idx="1570">
                  <c:v>-0.98920506238095252</c:v>
                </c:pt>
                <c:pt idx="1571">
                  <c:v>-0.98307919501428576</c:v>
                </c:pt>
                <c:pt idx="1572">
                  <c:v>-0.976953327647619</c:v>
                </c:pt>
                <c:pt idx="1573">
                  <c:v>-0.97082746028095235</c:v>
                </c:pt>
                <c:pt idx="1574">
                  <c:v>-0.96430953740476189</c:v>
                </c:pt>
                <c:pt idx="1575">
                  <c:v>-0.95622339248095234</c:v>
                </c:pt>
                <c:pt idx="1576">
                  <c:v>-0.94656902551428568</c:v>
                </c:pt>
                <c:pt idx="1577">
                  <c:v>-0.93534643649999982</c:v>
                </c:pt>
                <c:pt idx="1578">
                  <c:v>-0.92255562543809522</c:v>
                </c:pt>
                <c:pt idx="1579">
                  <c:v>-0.90819659233333316</c:v>
                </c:pt>
                <c:pt idx="1580">
                  <c:v>-0.89364153147142844</c:v>
                </c:pt>
                <c:pt idx="1581">
                  <c:v>-0.87908647060476175</c:v>
                </c:pt>
                <c:pt idx="1582">
                  <c:v>-0.8652175068857143</c:v>
                </c:pt>
                <c:pt idx="1583">
                  <c:v>-0.85291676521428561</c:v>
                </c:pt>
                <c:pt idx="1584">
                  <c:v>-0.83914581537142852</c:v>
                </c:pt>
                <c:pt idx="1585">
                  <c:v>-0.82380664348571442</c:v>
                </c:pt>
                <c:pt idx="1586">
                  <c:v>-0.80773236751428579</c:v>
                </c:pt>
                <c:pt idx="1587">
                  <c:v>-0.79185411930000005</c:v>
                </c:pt>
                <c:pt idx="1588">
                  <c:v>-0.77911231517619062</c:v>
                </c:pt>
                <c:pt idx="1589">
                  <c:v>-0.76950695514285716</c:v>
                </c:pt>
                <c:pt idx="1590">
                  <c:v>-0.7620579004238095</c:v>
                </c:pt>
                <c:pt idx="1591">
                  <c:v>-0.75593203305714285</c:v>
                </c:pt>
                <c:pt idx="1592">
                  <c:v>-0.7498061656904762</c:v>
                </c:pt>
                <c:pt idx="1593">
                  <c:v>-0.74368029832380944</c:v>
                </c:pt>
                <c:pt idx="1594">
                  <c:v>-0.73755443095714279</c:v>
                </c:pt>
                <c:pt idx="1595">
                  <c:v>-0.73182061909999996</c:v>
                </c:pt>
                <c:pt idx="1596">
                  <c:v>-0.7276550292904761</c:v>
                </c:pt>
                <c:pt idx="1597">
                  <c:v>-0.72505766152380935</c:v>
                </c:pt>
                <c:pt idx="1598">
                  <c:v>-0.72275433539523803</c:v>
                </c:pt>
                <c:pt idx="1599">
                  <c:v>-0.72045100926666672</c:v>
                </c:pt>
                <c:pt idx="1600">
                  <c:v>-0.71814768313333333</c:v>
                </c:pt>
                <c:pt idx="1601">
                  <c:v>-0.7158443570047619</c:v>
                </c:pt>
                <c:pt idx="1602">
                  <c:v>-0.71354103087619047</c:v>
                </c:pt>
                <c:pt idx="1603">
                  <c:v>-0.71055160759999991</c:v>
                </c:pt>
                <c:pt idx="1604">
                  <c:v>-0.70599396228095235</c:v>
                </c:pt>
                <c:pt idx="1605">
                  <c:v>-0.6998680949142857</c:v>
                </c:pt>
                <c:pt idx="1606">
                  <c:v>-0.69687867163809525</c:v>
                </c:pt>
                <c:pt idx="1607">
                  <c:v>-0.69619257449523797</c:v>
                </c:pt>
                <c:pt idx="1608">
                  <c:v>-0.69707469939523803</c:v>
                </c:pt>
                <c:pt idx="1609">
                  <c:v>-0.69893696307619047</c:v>
                </c:pt>
                <c:pt idx="1610">
                  <c:v>-0.69609456061904762</c:v>
                </c:pt>
                <c:pt idx="1611">
                  <c:v>-0.68952763080476187</c:v>
                </c:pt>
                <c:pt idx="1612">
                  <c:v>-0.67982425689523807</c:v>
                </c:pt>
                <c:pt idx="1613">
                  <c:v>-0.66757252216190466</c:v>
                </c:pt>
                <c:pt idx="1614">
                  <c:v>-0.65532078742857136</c:v>
                </c:pt>
                <c:pt idx="1615">
                  <c:v>-0.64306905269523806</c:v>
                </c:pt>
                <c:pt idx="1616">
                  <c:v>-0.63081731796190466</c:v>
                </c:pt>
                <c:pt idx="1617">
                  <c:v>-0.61856558322857136</c:v>
                </c:pt>
                <c:pt idx="1618">
                  <c:v>-0.60631384849523795</c:v>
                </c:pt>
                <c:pt idx="1619">
                  <c:v>-0.59533629417142842</c:v>
                </c:pt>
                <c:pt idx="1620">
                  <c:v>-0.58592696189523785</c:v>
                </c:pt>
                <c:pt idx="1621">
                  <c:v>-0.57808585166666637</c:v>
                </c:pt>
                <c:pt idx="1622">
                  <c:v>-0.57181296348095223</c:v>
                </c:pt>
                <c:pt idx="1623">
                  <c:v>-0.56710829734285695</c:v>
                </c:pt>
                <c:pt idx="1624">
                  <c:v>-0.56397185325238075</c:v>
                </c:pt>
                <c:pt idx="1625">
                  <c:v>-0.56166852711904747</c:v>
                </c:pt>
                <c:pt idx="1626">
                  <c:v>-0.55936520099047604</c:v>
                </c:pt>
                <c:pt idx="1627">
                  <c:v>-0.55235720872380945</c:v>
                </c:pt>
                <c:pt idx="1628">
                  <c:v>-0.54064455031904757</c:v>
                </c:pt>
                <c:pt idx="1629">
                  <c:v>-0.52510935067619058</c:v>
                </c:pt>
                <c:pt idx="1630">
                  <c:v>-0.50702579020952399</c:v>
                </c:pt>
                <c:pt idx="1631">
                  <c:v>-0.49207867383333354</c:v>
                </c:pt>
                <c:pt idx="1632">
                  <c:v>-0.48026800154761934</c:v>
                </c:pt>
                <c:pt idx="1633">
                  <c:v>-0.47056462763809542</c:v>
                </c:pt>
                <c:pt idx="1634">
                  <c:v>-0.46184139250952394</c:v>
                </c:pt>
                <c:pt idx="1635">
                  <c:v>-0.45154993533333337</c:v>
                </c:pt>
                <c:pt idx="1636">
                  <c:v>-0.43969025610952384</c:v>
                </c:pt>
                <c:pt idx="1637">
                  <c:v>-0.42861468790952389</c:v>
                </c:pt>
                <c:pt idx="1638">
                  <c:v>-0.41910734175714287</c:v>
                </c:pt>
                <c:pt idx="1639">
                  <c:v>-0.41116821765238093</c:v>
                </c:pt>
                <c:pt idx="1640">
                  <c:v>-0.40479731559047627</c:v>
                </c:pt>
                <c:pt idx="1641">
                  <c:v>-0.3973482608714286</c:v>
                </c:pt>
                <c:pt idx="1642">
                  <c:v>-0.38833098410952388</c:v>
                </c:pt>
                <c:pt idx="1643">
                  <c:v>-0.37774548530000007</c:v>
                </c:pt>
                <c:pt idx="1644">
                  <c:v>-0.36559176444285713</c:v>
                </c:pt>
                <c:pt idx="1645">
                  <c:v>-0.35334002970952383</c:v>
                </c:pt>
                <c:pt idx="1646">
                  <c:v>-0.34182339906190473</c:v>
                </c:pt>
                <c:pt idx="1647">
                  <c:v>-0.33187499045714286</c:v>
                </c:pt>
                <c:pt idx="1648">
                  <c:v>-0.32344579696190473</c:v>
                </c:pt>
                <c:pt idx="1649">
                  <c:v>-0.31501660346190469</c:v>
                </c:pt>
                <c:pt idx="1650">
                  <c:v>-0.30570528506666655</c:v>
                </c:pt>
                <c:pt idx="1651">
                  <c:v>-0.29482574462380945</c:v>
                </c:pt>
                <c:pt idx="1652">
                  <c:v>-0.28257400989047615</c:v>
                </c:pt>
                <c:pt idx="1653">
                  <c:v>-0.27032227515714286</c:v>
                </c:pt>
                <c:pt idx="1654">
                  <c:v>-0.25909968614285722</c:v>
                </c:pt>
                <c:pt idx="1655">
                  <c:v>-0.24944531917142862</c:v>
                </c:pt>
                <c:pt idx="1656">
                  <c:v>-0.24135917424761916</c:v>
                </c:pt>
                <c:pt idx="1657">
                  <c:v>-0.23484125137142869</c:v>
                </c:pt>
                <c:pt idx="1658">
                  <c:v>-0.22753921747142872</c:v>
                </c:pt>
                <c:pt idx="1659">
                  <c:v>-0.2186689615238096</c:v>
                </c:pt>
                <c:pt idx="1660">
                  <c:v>-0.20823048352857146</c:v>
                </c:pt>
                <c:pt idx="1661">
                  <c:v>-0.19622378349047617</c:v>
                </c:pt>
                <c:pt idx="1662">
                  <c:v>-0.18529523610952378</c:v>
                </c:pt>
                <c:pt idx="1663">
                  <c:v>-0.1759349107714285</c:v>
                </c:pt>
                <c:pt idx="1664">
                  <c:v>-0.16814280748095228</c:v>
                </c:pt>
                <c:pt idx="1665">
                  <c:v>-0.16191892623809517</c:v>
                </c:pt>
                <c:pt idx="1666">
                  <c:v>-0.15579305887142852</c:v>
                </c:pt>
                <c:pt idx="1667">
                  <c:v>-0.14966719150476188</c:v>
                </c:pt>
                <c:pt idx="1668">
                  <c:v>-0.1435413241380952</c:v>
                </c:pt>
                <c:pt idx="1669">
                  <c:v>-0.13746446370952378</c:v>
                </c:pt>
                <c:pt idx="1670">
                  <c:v>-0.13295582532857142</c:v>
                </c:pt>
                <c:pt idx="1671">
                  <c:v>-0.13001540899047617</c:v>
                </c:pt>
                <c:pt idx="1672">
                  <c:v>-0.12771208286190477</c:v>
                </c:pt>
                <c:pt idx="1673">
                  <c:v>-0.12521272897619048</c:v>
                </c:pt>
                <c:pt idx="1674">
                  <c:v>-0.12114515304285717</c:v>
                </c:pt>
                <c:pt idx="1675">
                  <c:v>-0.11550935506666671</c:v>
                </c:pt>
                <c:pt idx="1676">
                  <c:v>-0.10938348770000005</c:v>
                </c:pt>
                <c:pt idx="1677">
                  <c:v>-0.10325762033333338</c:v>
                </c:pt>
                <c:pt idx="1678">
                  <c:v>-9.7131752966666707E-2</c:v>
                </c:pt>
                <c:pt idx="1679">
                  <c:v>-9.100588560000003E-2</c:v>
                </c:pt>
                <c:pt idx="1680">
                  <c:v>-8.4880018233333368E-2</c:v>
                </c:pt>
                <c:pt idx="1681">
                  <c:v>-7.8754150866666692E-2</c:v>
                </c:pt>
                <c:pt idx="1682">
                  <c:v>-7.2628283500000029E-2</c:v>
                </c:pt>
                <c:pt idx="1683">
                  <c:v>-6.6502416133333353E-2</c:v>
                </c:pt>
                <c:pt idx="1684">
                  <c:v>-5.76321601857143E-2</c:v>
                </c:pt>
                <c:pt idx="1685">
                  <c:v>-4.5625460147619062E-2</c:v>
                </c:pt>
                <c:pt idx="1686">
                  <c:v>-3.0482316019047623E-2</c:v>
                </c:pt>
                <c:pt idx="1687">
                  <c:v>-1.2202727795238106E-2</c:v>
                </c:pt>
                <c:pt idx="1688">
                  <c:v>4.6556591999999952E-3</c:v>
                </c:pt>
                <c:pt idx="1689">
                  <c:v>1.9945824147619046E-2</c:v>
                </c:pt>
                <c:pt idx="1690">
                  <c:v>3.3667767047619049E-2</c:v>
                </c:pt>
                <c:pt idx="1691">
                  <c:v>4.5919501780952374E-2</c:v>
                </c:pt>
                <c:pt idx="1692">
                  <c:v>5.8171236514285719E-2</c:v>
                </c:pt>
                <c:pt idx="1693">
                  <c:v>6.9491839409523817E-2</c:v>
                </c:pt>
                <c:pt idx="1694">
                  <c:v>7.9244220257142867E-2</c:v>
                </c:pt>
                <c:pt idx="1695">
                  <c:v>8.7673413752380955E-2</c:v>
                </c:pt>
                <c:pt idx="1696">
                  <c:v>9.6102607252380956E-2</c:v>
                </c:pt>
                <c:pt idx="1697">
                  <c:v>0.1056099534047619</c:v>
                </c:pt>
                <c:pt idx="1698">
                  <c:v>0.11668552160476189</c:v>
                </c:pt>
                <c:pt idx="1699">
                  <c:v>0.12893725633809522</c:v>
                </c:pt>
                <c:pt idx="1700">
                  <c:v>0.14118899107142857</c:v>
                </c:pt>
                <c:pt idx="1701">
                  <c:v>0.15344072580476192</c:v>
                </c:pt>
                <c:pt idx="1702">
                  <c:v>0.16569246053809525</c:v>
                </c:pt>
                <c:pt idx="1703">
                  <c:v>0.17848327159999999</c:v>
                </c:pt>
                <c:pt idx="1704">
                  <c:v>0.19284230470952379</c:v>
                </c:pt>
                <c:pt idx="1705">
                  <c:v>0.20602517128095238</c:v>
                </c:pt>
                <c:pt idx="1706">
                  <c:v>0.21763981580952382</c:v>
                </c:pt>
                <c:pt idx="1707">
                  <c:v>0.22631404400476191</c:v>
                </c:pt>
                <c:pt idx="1708">
                  <c:v>0.2302836060571429</c:v>
                </c:pt>
                <c:pt idx="1709">
                  <c:v>0.23410614729047624</c:v>
                </c:pt>
                <c:pt idx="1710">
                  <c:v>0.23792868852857149</c:v>
                </c:pt>
                <c:pt idx="1711">
                  <c:v>0.24258434772857149</c:v>
                </c:pt>
                <c:pt idx="1712">
                  <c:v>0.24871021509523811</c:v>
                </c:pt>
                <c:pt idx="1713">
                  <c:v>0.25483608246190481</c:v>
                </c:pt>
                <c:pt idx="1714">
                  <c:v>0.26096194982857146</c:v>
                </c:pt>
                <c:pt idx="1715">
                  <c:v>0.26806795597619049</c:v>
                </c:pt>
                <c:pt idx="1716">
                  <c:v>0.27649714947142856</c:v>
                </c:pt>
                <c:pt idx="1717">
                  <c:v>0.28492634296666663</c:v>
                </c:pt>
                <c:pt idx="1718">
                  <c:v>0.29335553646190471</c:v>
                </c:pt>
                <c:pt idx="1719">
                  <c:v>0.30065757036190477</c:v>
                </c:pt>
                <c:pt idx="1720">
                  <c:v>0.30678343772857142</c:v>
                </c:pt>
                <c:pt idx="1721">
                  <c:v>0.31290930509523812</c:v>
                </c:pt>
                <c:pt idx="1722">
                  <c:v>0.31903517246190483</c:v>
                </c:pt>
                <c:pt idx="1723">
                  <c:v>0.32516103982857142</c:v>
                </c:pt>
                <c:pt idx="1724">
                  <c:v>0.3307478308666667</c:v>
                </c:pt>
                <c:pt idx="1725">
                  <c:v>0.33476639985714285</c:v>
                </c:pt>
                <c:pt idx="1726">
                  <c:v>0.33721674680476188</c:v>
                </c:pt>
                <c:pt idx="1727">
                  <c:v>0.33952007293333331</c:v>
                </c:pt>
                <c:pt idx="1728">
                  <c:v>0.34319559335238098</c:v>
                </c:pt>
                <c:pt idx="1729">
                  <c:v>0.35000755786190474</c:v>
                </c:pt>
                <c:pt idx="1730">
                  <c:v>0.35995596646666667</c:v>
                </c:pt>
                <c:pt idx="1731">
                  <c:v>0.37304081916190474</c:v>
                </c:pt>
                <c:pt idx="1732">
                  <c:v>0.38842899798571429</c:v>
                </c:pt>
                <c:pt idx="1733">
                  <c:v>0.40538539885714286</c:v>
                </c:pt>
                <c:pt idx="1734">
                  <c:v>0.42361598014285712</c:v>
                </c:pt>
                <c:pt idx="1735">
                  <c:v>0.44027833938095234</c:v>
                </c:pt>
                <c:pt idx="1736">
                  <c:v>0.45439233779047616</c:v>
                </c:pt>
                <c:pt idx="1737">
                  <c:v>0.46536989211428564</c:v>
                </c:pt>
                <c:pt idx="1738">
                  <c:v>0.47350504397619048</c:v>
                </c:pt>
                <c:pt idx="1739">
                  <c:v>0.48007197379523803</c:v>
                </c:pt>
                <c:pt idx="1740">
                  <c:v>0.48619784116190462</c:v>
                </c:pt>
                <c:pt idx="1741">
                  <c:v>0.49232370852857132</c:v>
                </c:pt>
                <c:pt idx="1742">
                  <c:v>0.49889063834761888</c:v>
                </c:pt>
                <c:pt idx="1743">
                  <c:v>0.50702579020952376</c:v>
                </c:pt>
                <c:pt idx="1744">
                  <c:v>0.51672916411904757</c:v>
                </c:pt>
                <c:pt idx="1745">
                  <c:v>0.52800076007619046</c:v>
                </c:pt>
                <c:pt idx="1746">
                  <c:v>0.54025249480952386</c:v>
                </c:pt>
                <c:pt idx="1747">
                  <c:v>0.55250422954285716</c:v>
                </c:pt>
                <c:pt idx="1748">
                  <c:v>0.56333476304761909</c:v>
                </c:pt>
                <c:pt idx="1749">
                  <c:v>0.57259707450476194</c:v>
                </c:pt>
                <c:pt idx="1750">
                  <c:v>0.58029116391904756</c:v>
                </c:pt>
                <c:pt idx="1751">
                  <c:v>0.58641703128571421</c:v>
                </c:pt>
                <c:pt idx="1752">
                  <c:v>0.59097467660476188</c:v>
                </c:pt>
                <c:pt idx="1753">
                  <c:v>0.59396409988095233</c:v>
                </c:pt>
                <c:pt idx="1754">
                  <c:v>0.5953853011095237</c:v>
                </c:pt>
                <c:pt idx="1755">
                  <c:v>0.59553232192380945</c:v>
                </c:pt>
                <c:pt idx="1756">
                  <c:v>0.59724756478571417</c:v>
                </c:pt>
                <c:pt idx="1757">
                  <c:v>0.60053102969523786</c:v>
                </c:pt>
                <c:pt idx="1758">
                  <c:v>0.60641186236666644</c:v>
                </c:pt>
                <c:pt idx="1759">
                  <c:v>0.61513509749523798</c:v>
                </c:pt>
                <c:pt idx="1760">
                  <c:v>0.62542655467142849</c:v>
                </c:pt>
                <c:pt idx="1761">
                  <c:v>0.63728623389523797</c:v>
                </c:pt>
                <c:pt idx="1762">
                  <c:v>0.64953796862857138</c:v>
                </c:pt>
                <c:pt idx="1763">
                  <c:v>0.66134864090952372</c:v>
                </c:pt>
                <c:pt idx="1764">
                  <c:v>0.67159109114761895</c:v>
                </c:pt>
                <c:pt idx="1765">
                  <c:v>0.6802653193380952</c:v>
                </c:pt>
                <c:pt idx="1766">
                  <c:v>0.68737132548095226</c:v>
                </c:pt>
                <c:pt idx="1767">
                  <c:v>0.6934971928476189</c:v>
                </c:pt>
                <c:pt idx="1768">
                  <c:v>0.69962306021428566</c:v>
                </c:pt>
                <c:pt idx="1769">
                  <c:v>0.70574892758095242</c:v>
                </c:pt>
                <c:pt idx="1770">
                  <c:v>0.71187479494761907</c:v>
                </c:pt>
                <c:pt idx="1771">
                  <c:v>0.71800066231428572</c:v>
                </c:pt>
                <c:pt idx="1772">
                  <c:v>0.72412652968095237</c:v>
                </c:pt>
                <c:pt idx="1773">
                  <c:v>0.73020339010952373</c:v>
                </c:pt>
                <c:pt idx="1774">
                  <c:v>0.73471202849047623</c:v>
                </c:pt>
                <c:pt idx="1775">
                  <c:v>0.73765244482857129</c:v>
                </c:pt>
                <c:pt idx="1776">
                  <c:v>0.73902463911904748</c:v>
                </c:pt>
                <c:pt idx="1777">
                  <c:v>0.73941669463333326</c:v>
                </c:pt>
                <c:pt idx="1778">
                  <c:v>0.74294519423809524</c:v>
                </c:pt>
                <c:pt idx="1779">
                  <c:v>0.74858099221428565</c:v>
                </c:pt>
                <c:pt idx="1780">
                  <c:v>0.75578501223809524</c:v>
                </c:pt>
                <c:pt idx="1781">
                  <c:v>0.76387115716190479</c:v>
                </c:pt>
                <c:pt idx="1782">
                  <c:v>0.77038908003809525</c:v>
                </c:pt>
                <c:pt idx="1783">
                  <c:v>0.77651494740476201</c:v>
                </c:pt>
                <c:pt idx="1784">
                  <c:v>0.78264081477142866</c:v>
                </c:pt>
                <c:pt idx="1785">
                  <c:v>0.7887666821380952</c:v>
                </c:pt>
                <c:pt idx="1786">
                  <c:v>0.79489254950476196</c:v>
                </c:pt>
                <c:pt idx="1787">
                  <c:v>0.80101841687142861</c:v>
                </c:pt>
                <c:pt idx="1788">
                  <c:v>0.80714428423809537</c:v>
                </c:pt>
                <c:pt idx="1789">
                  <c:v>0.8139072418095239</c:v>
                </c:pt>
                <c:pt idx="1790">
                  <c:v>0.82223842142857151</c:v>
                </c:pt>
                <c:pt idx="1791">
                  <c:v>0.83213782309523832</c:v>
                </c:pt>
                <c:pt idx="1792">
                  <c:v>0.8436054468047619</c:v>
                </c:pt>
                <c:pt idx="1793">
                  <c:v>0.85585718153809531</c:v>
                </c:pt>
                <c:pt idx="1794">
                  <c:v>0.86815792320952379</c:v>
                </c:pt>
                <c:pt idx="1795">
                  <c:v>0.88202688692857145</c:v>
                </c:pt>
                <c:pt idx="1796">
                  <c:v>0.89746407269047612</c:v>
                </c:pt>
                <c:pt idx="1797">
                  <c:v>0.91446948049999988</c:v>
                </c:pt>
                <c:pt idx="1798">
                  <c:v>0.93245502708571404</c:v>
                </c:pt>
                <c:pt idx="1799">
                  <c:v>0.94730412958095234</c:v>
                </c:pt>
                <c:pt idx="1800">
                  <c:v>0.9590167879857141</c:v>
                </c:pt>
                <c:pt idx="1801">
                  <c:v>0.96759300229999989</c:v>
                </c:pt>
                <c:pt idx="1802">
                  <c:v>0.97371886966666654</c:v>
                </c:pt>
                <c:pt idx="1803">
                  <c:v>0.9798447370333333</c:v>
                </c:pt>
                <c:pt idx="1804">
                  <c:v>0.98597060439999984</c:v>
                </c:pt>
                <c:pt idx="1805">
                  <c:v>0.99332164524285715</c:v>
                </c:pt>
                <c:pt idx="1806">
                  <c:v>1.0022409081285715</c:v>
                </c:pt>
                <c:pt idx="1807">
                  <c:v>1.0127283930619049</c:v>
                </c:pt>
                <c:pt idx="1808">
                  <c:v>1.024784100042857</c:v>
                </c:pt>
                <c:pt idx="1809">
                  <c:v>1.0356636404857145</c:v>
                </c:pt>
                <c:pt idx="1810">
                  <c:v>1.0443378686809526</c:v>
                </c:pt>
                <c:pt idx="1811">
                  <c:v>1.0498756527809527</c:v>
                </c:pt>
                <c:pt idx="1812">
                  <c:v>1.0522769927857145</c:v>
                </c:pt>
                <c:pt idx="1813">
                  <c:v>1.0545803189190481</c:v>
                </c:pt>
                <c:pt idx="1814">
                  <c:v>1.0576677560714289</c:v>
                </c:pt>
                <c:pt idx="1815">
                  <c:v>1.0623234152714287</c:v>
                </c:pt>
                <c:pt idx="1816">
                  <c:v>1.0684492826380956</c:v>
                </c:pt>
                <c:pt idx="1817">
                  <c:v>1.0745751500047622</c:v>
                </c:pt>
                <c:pt idx="1818">
                  <c:v>1.0807010173714287</c:v>
                </c:pt>
                <c:pt idx="1819">
                  <c:v>1.0868268847380955</c:v>
                </c:pt>
                <c:pt idx="1820">
                  <c:v>1.0929527521047622</c:v>
                </c:pt>
                <c:pt idx="1821">
                  <c:v>1.0990786194714288</c:v>
                </c:pt>
                <c:pt idx="1822">
                  <c:v>1.1052044868380955</c:v>
                </c:pt>
                <c:pt idx="1823">
                  <c:v>1.1113303542047621</c:v>
                </c:pt>
                <c:pt idx="1824">
                  <c:v>1.1178482770857145</c:v>
                </c:pt>
                <c:pt idx="1825">
                  <c:v>1.125934422009524</c:v>
                </c:pt>
                <c:pt idx="1826">
                  <c:v>1.1343636155047623</c:v>
                </c:pt>
                <c:pt idx="1827">
                  <c:v>1.1427928090047621</c:v>
                </c:pt>
                <c:pt idx="1828">
                  <c:v>1.1506829261714289</c:v>
                </c:pt>
                <c:pt idx="1829">
                  <c:v>1.1570048212904764</c:v>
                </c:pt>
                <c:pt idx="1830">
                  <c:v>1.1645028829476192</c:v>
                </c:pt>
                <c:pt idx="1831">
                  <c:v>1.1735691666476191</c:v>
                </c:pt>
                <c:pt idx="1832">
                  <c:v>1.183517575252381</c:v>
                </c:pt>
                <c:pt idx="1833">
                  <c:v>1.1934659838571429</c:v>
                </c:pt>
                <c:pt idx="1834">
                  <c:v>1.2003759622476191</c:v>
                </c:pt>
                <c:pt idx="1835">
                  <c:v>1.2041494965476192</c:v>
                </c:pt>
                <c:pt idx="1836">
                  <c:v>1.2064528226761904</c:v>
                </c:pt>
                <c:pt idx="1837">
                  <c:v>1.2088541626857141</c:v>
                </c:pt>
                <c:pt idx="1838">
                  <c:v>1.2128237247380951</c:v>
                </c:pt>
                <c:pt idx="1839">
                  <c:v>1.218361508838095</c:v>
                </c:pt>
                <c:pt idx="1840">
                  <c:v>1.2254675149857146</c:v>
                </c:pt>
                <c:pt idx="1841">
                  <c:v>1.2341417431761907</c:v>
                </c:pt>
                <c:pt idx="1842">
                  <c:v>1.2443841934142859</c:v>
                </c:pt>
                <c:pt idx="1843">
                  <c:v>1.2561948657000002</c:v>
                </c:pt>
                <c:pt idx="1844">
                  <c:v>1.2673194408380954</c:v>
                </c:pt>
                <c:pt idx="1845">
                  <c:v>1.2764837384190479</c:v>
                </c:pt>
                <c:pt idx="1846">
                  <c:v>1.2825115919095242</c:v>
                </c:pt>
                <c:pt idx="1847">
                  <c:v>1.2854030013047624</c:v>
                </c:pt>
                <c:pt idx="1848">
                  <c:v>1.2877063274333336</c:v>
                </c:pt>
                <c:pt idx="1849">
                  <c:v>1.2905487298904763</c:v>
                </c:pt>
                <c:pt idx="1850">
                  <c:v>1.2949593543952382</c:v>
                </c:pt>
                <c:pt idx="1851">
                  <c:v>1.3009382009476191</c:v>
                </c:pt>
                <c:pt idx="1852">
                  <c:v>1.3084852695428573</c:v>
                </c:pt>
                <c:pt idx="1853">
                  <c:v>1.3182866573285716</c:v>
                </c:pt>
                <c:pt idx="1854">
                  <c:v>1.331224489209524</c:v>
                </c:pt>
                <c:pt idx="1855">
                  <c:v>1.3472987651761905</c:v>
                </c:pt>
                <c:pt idx="1856">
                  <c:v>1.3633730411476193</c:v>
                </c:pt>
                <c:pt idx="1857">
                  <c:v>1.3777810811952382</c:v>
                </c:pt>
                <c:pt idx="1858">
                  <c:v>1.3890526771476193</c:v>
                </c:pt>
                <c:pt idx="1859">
                  <c:v>1.3974818706476193</c:v>
                </c:pt>
                <c:pt idx="1860">
                  <c:v>1.4059110641428574</c:v>
                </c:pt>
                <c:pt idx="1861">
                  <c:v>1.4143402576380955</c:v>
                </c:pt>
                <c:pt idx="1862">
                  <c:v>1.4227694511380955</c:v>
                </c:pt>
                <c:pt idx="1863">
                  <c:v>1.4306105613666669</c:v>
                </c:pt>
                <c:pt idx="1864">
                  <c:v>1.4353152275047623</c:v>
                </c:pt>
                <c:pt idx="1865">
                  <c:v>1.4391377687428573</c:v>
                </c:pt>
                <c:pt idx="1866">
                  <c:v>1.4429603099761905</c:v>
                </c:pt>
                <c:pt idx="1867">
                  <c:v>1.4476649761142855</c:v>
                </c:pt>
                <c:pt idx="1868">
                  <c:v>1.4555060863428568</c:v>
                </c:pt>
                <c:pt idx="1869">
                  <c:v>1.4639352798380951</c:v>
                </c:pt>
                <c:pt idx="1870">
                  <c:v>1.4723644733380949</c:v>
                </c:pt>
                <c:pt idx="1871">
                  <c:v>1.480793666833333</c:v>
                </c:pt>
                <c:pt idx="1872">
                  <c:v>1.4892228603285713</c:v>
                </c:pt>
                <c:pt idx="1873">
                  <c:v>1.4976520538285711</c:v>
                </c:pt>
                <c:pt idx="1874">
                  <c:v>1.5060812473238094</c:v>
                </c:pt>
                <c:pt idx="1875">
                  <c:v>1.5137753367333331</c:v>
                </c:pt>
                <c:pt idx="1876">
                  <c:v>1.5199012041</c:v>
                </c:pt>
                <c:pt idx="1877">
                  <c:v>1.5275952935095236</c:v>
                </c:pt>
                <c:pt idx="1878">
                  <c:v>1.5368576049666662</c:v>
                </c:pt>
                <c:pt idx="1879">
                  <c:v>1.5476881384714283</c:v>
                </c:pt>
                <c:pt idx="1880">
                  <c:v>1.5597928523857141</c:v>
                </c:pt>
                <c:pt idx="1881">
                  <c:v>1.5703293442571424</c:v>
                </c:pt>
                <c:pt idx="1882">
                  <c:v>1.579297614080952</c:v>
                </c:pt>
                <c:pt idx="1883">
                  <c:v>1.5866976618571422</c:v>
                </c:pt>
                <c:pt idx="1884">
                  <c:v>1.5931175708571421</c:v>
                </c:pt>
                <c:pt idx="1885">
                  <c:v>1.6011057018999995</c:v>
                </c:pt>
                <c:pt idx="1886">
                  <c:v>1.6106620549904755</c:v>
                </c:pt>
                <c:pt idx="1887">
                  <c:v>1.6217866301285708</c:v>
                </c:pt>
                <c:pt idx="1888">
                  <c:v>1.6335973024095234</c:v>
                </c:pt>
                <c:pt idx="1889">
                  <c:v>1.6438397526476185</c:v>
                </c:pt>
                <c:pt idx="1890">
                  <c:v>1.6525139808380946</c:v>
                </c:pt>
                <c:pt idx="1891">
                  <c:v>1.6596199869809516</c:v>
                </c:pt>
                <c:pt idx="1892">
                  <c:v>1.6651577710809518</c:v>
                </c:pt>
                <c:pt idx="1893">
                  <c:v>1.6691273331333327</c:v>
                </c:pt>
                <c:pt idx="1894">
                  <c:v>1.6715286731380947</c:v>
                </c:pt>
                <c:pt idx="1895">
                  <c:v>1.6723617910999993</c:v>
                </c:pt>
                <c:pt idx="1896">
                  <c:v>1.6723617910999993</c:v>
                </c:pt>
                <c:pt idx="1897">
                  <c:v>1.6723617910999993</c:v>
                </c:pt>
                <c:pt idx="1898">
                  <c:v>1.6723617910999993</c:v>
                </c:pt>
                <c:pt idx="1899">
                  <c:v>1.6723617910999993</c:v>
                </c:pt>
                <c:pt idx="1900">
                  <c:v>1.6723617910999993</c:v>
                </c:pt>
                <c:pt idx="1901">
                  <c:v>1.6723617910999993</c:v>
                </c:pt>
                <c:pt idx="1902">
                  <c:v>1.6723617910999993</c:v>
                </c:pt>
                <c:pt idx="1903">
                  <c:v>1.6723617910999993</c:v>
                </c:pt>
                <c:pt idx="1904">
                  <c:v>1.6723617910999993</c:v>
                </c:pt>
                <c:pt idx="1905">
                  <c:v>1.6723617910999993</c:v>
                </c:pt>
                <c:pt idx="1906">
                  <c:v>1.6727048396761897</c:v>
                </c:pt>
                <c:pt idx="1907">
                  <c:v>1.6746161102952375</c:v>
                </c:pt>
                <c:pt idx="1908">
                  <c:v>1.6780956029619041</c:v>
                </c:pt>
                <c:pt idx="1909">
                  <c:v>1.6831433176714279</c:v>
                </c:pt>
                <c:pt idx="1910">
                  <c:v>1.6892691850380945</c:v>
                </c:pt>
                <c:pt idx="1911">
                  <c:v>1.6953950524047614</c:v>
                </c:pt>
                <c:pt idx="1912">
                  <c:v>1.7015209197714281</c:v>
                </c:pt>
                <c:pt idx="1913">
                  <c:v>1.7076467871380949</c:v>
                </c:pt>
                <c:pt idx="1914">
                  <c:v>1.7144097447142852</c:v>
                </c:pt>
                <c:pt idx="1915">
                  <c:v>1.7227409243333331</c:v>
                </c:pt>
                <c:pt idx="1916">
                  <c:v>1.7326403260000001</c:v>
                </c:pt>
                <c:pt idx="1917">
                  <c:v>1.7441079497142857</c:v>
                </c:pt>
                <c:pt idx="1918">
                  <c:v>1.7571437954714288</c:v>
                </c:pt>
                <c:pt idx="1919">
                  <c:v>1.7717478632761907</c:v>
                </c:pt>
                <c:pt idx="1920">
                  <c:v>1.7879201531238094</c:v>
                </c:pt>
                <c:pt idx="1921">
                  <c:v>1.8056606650190474</c:v>
                </c:pt>
                <c:pt idx="1922">
                  <c:v>1.823107135280952</c:v>
                </c:pt>
                <c:pt idx="1923">
                  <c:v>1.8389853834952381</c:v>
                </c:pt>
                <c:pt idx="1924">
                  <c:v>1.8532954096666667</c:v>
                </c:pt>
                <c:pt idx="1925">
                  <c:v>1.8660372137904766</c:v>
                </c:pt>
                <c:pt idx="1926">
                  <c:v>1.8782889485238097</c:v>
                </c:pt>
                <c:pt idx="1927">
                  <c:v>1.8901976346809524</c:v>
                </c:pt>
                <c:pt idx="1928">
                  <c:v>1.9005380987952378</c:v>
                </c:pt>
                <c:pt idx="1929">
                  <c:v>1.9093103408619045</c:v>
                </c:pt>
                <c:pt idx="1930">
                  <c:v>1.9177395343619048</c:v>
                </c:pt>
                <c:pt idx="1931">
                  <c:v>1.9266587972476192</c:v>
                </c:pt>
                <c:pt idx="1932">
                  <c:v>1.937146282180952</c:v>
                </c:pt>
                <c:pt idx="1933">
                  <c:v>1.9492019891619046</c:v>
                </c:pt>
                <c:pt idx="1934">
                  <c:v>1.9600815296095238</c:v>
                </c:pt>
                <c:pt idx="1935">
                  <c:v>1.9687557577999999</c:v>
                </c:pt>
                <c:pt idx="1936">
                  <c:v>1.9742935418999996</c:v>
                </c:pt>
                <c:pt idx="1937">
                  <c:v>1.9766948819095238</c:v>
                </c:pt>
                <c:pt idx="1938">
                  <c:v>1.9774789929285712</c:v>
                </c:pt>
                <c:pt idx="1939">
                  <c:v>1.9766948819047616</c:v>
                </c:pt>
                <c:pt idx="1940">
                  <c:v>1.974342548833333</c:v>
                </c:pt>
                <c:pt idx="1941">
                  <c:v>1.9706180214761904</c:v>
                </c:pt>
                <c:pt idx="1942">
                  <c:v>1.9684617161619049</c:v>
                </c:pt>
                <c:pt idx="1943">
                  <c:v>1.9697358965761906</c:v>
                </c:pt>
                <c:pt idx="1944">
                  <c:v>1.9757147431285715</c:v>
                </c:pt>
                <c:pt idx="1945">
                  <c:v>1.9856631517333334</c:v>
                </c:pt>
                <c:pt idx="1946">
                  <c:v>1.9956115603380953</c:v>
                </c:pt>
                <c:pt idx="1947">
                  <c:v>2.0044818162857143</c:v>
                </c:pt>
                <c:pt idx="1948">
                  <c:v>2.0117838501904766</c:v>
                </c:pt>
                <c:pt idx="1949">
                  <c:v>2.017909717557143</c:v>
                </c:pt>
                <c:pt idx="1950">
                  <c:v>2.0240355849238094</c:v>
                </c:pt>
                <c:pt idx="1951">
                  <c:v>2.0289362788142853</c:v>
                </c:pt>
                <c:pt idx="1952">
                  <c:v>2.0322687506619044</c:v>
                </c:pt>
                <c:pt idx="1953">
                  <c:v>2.034572076790476</c:v>
                </c:pt>
                <c:pt idx="1954">
                  <c:v>2.0368754029190472</c:v>
                </c:pt>
                <c:pt idx="1955">
                  <c:v>2.041923117628571</c:v>
                </c:pt>
                <c:pt idx="1956">
                  <c:v>2.0501072764285713</c:v>
                </c:pt>
                <c:pt idx="1957">
                  <c:v>2.0600556850333329</c:v>
                </c:pt>
                <c:pt idx="1958">
                  <c:v>2.070004093633333</c:v>
                </c:pt>
                <c:pt idx="1959">
                  <c:v>2.0784332871333331</c:v>
                </c:pt>
                <c:pt idx="1960">
                  <c:v>2.0852942585857144</c:v>
                </c:pt>
                <c:pt idx="1961">
                  <c:v>2.092253243914286</c:v>
                </c:pt>
                <c:pt idx="1962">
                  <c:v>2.1005844235333333</c:v>
                </c:pt>
                <c:pt idx="1963">
                  <c:v>2.1073473811095242</c:v>
                </c:pt>
                <c:pt idx="1964">
                  <c:v>2.1125421166333336</c:v>
                </c:pt>
                <c:pt idx="1965">
                  <c:v>2.1142083525571431</c:v>
                </c:pt>
                <c:pt idx="1966">
                  <c:v>2.1119050264238104</c:v>
                </c:pt>
                <c:pt idx="1967">
                  <c:v>2.1096017002952387</c:v>
                </c:pt>
                <c:pt idx="1968">
                  <c:v>2.1072983741666667</c:v>
                </c:pt>
                <c:pt idx="1969">
                  <c:v>2.1072493672238091</c:v>
                </c:pt>
                <c:pt idx="1970">
                  <c:v>2.1099447488666665</c:v>
                </c:pt>
                <c:pt idx="1971">
                  <c:v>2.1142083525571431</c:v>
                </c:pt>
                <c:pt idx="1972">
                  <c:v>2.1200401782904761</c:v>
                </c:pt>
                <c:pt idx="1973">
                  <c:v>2.126166045657143</c:v>
                </c:pt>
                <c:pt idx="1974">
                  <c:v>2.1317528366952385</c:v>
                </c:pt>
                <c:pt idx="1975">
                  <c:v>2.1357714056857149</c:v>
                </c:pt>
                <c:pt idx="1976">
                  <c:v>2.1382217526285721</c:v>
                </c:pt>
                <c:pt idx="1977">
                  <c:v>2.139103877528572</c:v>
                </c:pt>
                <c:pt idx="1978">
                  <c:v>2.1397899746714293</c:v>
                </c:pt>
                <c:pt idx="1979">
                  <c:v>2.1420442938619053</c:v>
                </c:pt>
              </c:numCache>
            </c:numRef>
          </c:xVal>
          <c:yVal>
            <c:numRef>
              <c:f>XY_phase!$I$10:$I$1989</c:f>
              <c:numCache>
                <c:formatCode>General</c:formatCode>
                <c:ptCount val="1980"/>
                <c:pt idx="0">
                  <c:v>-3.0157645046714285</c:v>
                </c:pt>
                <c:pt idx="1">
                  <c:v>-2.99901025742381</c:v>
                </c:pt>
                <c:pt idx="2">
                  <c:v>-2.9822560101761906</c:v>
                </c:pt>
                <c:pt idx="3">
                  <c:v>-2.9655017629285716</c:v>
                </c:pt>
                <c:pt idx="4">
                  <c:v>-2.9492988437428571</c:v>
                </c:pt>
                <c:pt idx="5">
                  <c:v>-2.9339841753238098</c:v>
                </c:pt>
                <c:pt idx="6">
                  <c:v>-2.9186695069047621</c:v>
                </c:pt>
                <c:pt idx="7">
                  <c:v>-2.9033548384857144</c:v>
                </c:pt>
                <c:pt idx="8">
                  <c:v>-2.8867537379190478</c:v>
                </c:pt>
                <c:pt idx="9">
                  <c:v>-2.8681923597952386</c:v>
                </c:pt>
                <c:pt idx="10">
                  <c:v>-2.8476707041142859</c:v>
                </c:pt>
                <c:pt idx="11">
                  <c:v>-2.8251887708761907</c:v>
                </c:pt>
                <c:pt idx="12">
                  <c:v>-2.8029518723333333</c:v>
                </c:pt>
                <c:pt idx="13">
                  <c:v>-2.7819707766047621</c:v>
                </c:pt>
                <c:pt idx="14">
                  <c:v>-2.7629499584285715</c:v>
                </c:pt>
                <c:pt idx="15">
                  <c:v>-2.7458894178142859</c:v>
                </c:pt>
                <c:pt idx="16">
                  <c:v>-2.7283081784714285</c:v>
                </c:pt>
                <c:pt idx="17">
                  <c:v>-2.7101143523952378</c:v>
                </c:pt>
                <c:pt idx="18">
                  <c:v>-2.6919205263190471</c:v>
                </c:pt>
                <c:pt idx="19">
                  <c:v>-2.6737267002428569</c:v>
                </c:pt>
                <c:pt idx="20">
                  <c:v>-2.65737063437619</c:v>
                </c:pt>
                <c:pt idx="21">
                  <c:v>-2.6425154060142853</c:v>
                </c:pt>
                <c:pt idx="22">
                  <c:v>-2.6286403164285708</c:v>
                </c:pt>
                <c:pt idx="23">
                  <c:v>-2.6157147362857138</c:v>
                </c:pt>
                <c:pt idx="24">
                  <c:v>-2.6027891561380949</c:v>
                </c:pt>
                <c:pt idx="25">
                  <c:v>-2.5893122479333335</c:v>
                </c:pt>
                <c:pt idx="26">
                  <c:v>-2.5748552009476193</c:v>
                </c:pt>
                <c:pt idx="27">
                  <c:v>-2.5594180151857144</c:v>
                </c:pt>
                <c:pt idx="28">
                  <c:v>-2.5430006906428573</c:v>
                </c:pt>
                <c:pt idx="29">
                  <c:v>-2.5268896594714287</c:v>
                </c:pt>
                <c:pt idx="30">
                  <c:v>-2.5117587670761905</c:v>
                </c:pt>
                <c:pt idx="31">
                  <c:v>-2.497608013461905</c:v>
                </c:pt>
                <c:pt idx="32">
                  <c:v>-2.4844373986238102</c:v>
                </c:pt>
                <c:pt idx="33">
                  <c:v>-2.4700416103142859</c:v>
                </c:pt>
                <c:pt idx="34">
                  <c:v>-2.4536855444428571</c:v>
                </c:pt>
                <c:pt idx="35">
                  <c:v>-2.4353692010190477</c:v>
                </c:pt>
                <c:pt idx="36">
                  <c:v>-2.4150925800333334</c:v>
                </c:pt>
                <c:pt idx="37">
                  <c:v>-2.3953366577761908</c:v>
                </c:pt>
                <c:pt idx="38">
                  <c:v>-2.376560874295238</c:v>
                </c:pt>
                <c:pt idx="39">
                  <c:v>-2.3595615923523812</c:v>
                </c:pt>
                <c:pt idx="40">
                  <c:v>-2.3455027267428568</c:v>
                </c:pt>
                <c:pt idx="41">
                  <c:v>-2.3325465172619047</c:v>
                </c:pt>
                <c:pt idx="42">
                  <c:v>-2.3205704465571428</c:v>
                </c:pt>
                <c:pt idx="43">
                  <c:v>-2.3076142370761907</c:v>
                </c:pt>
                <c:pt idx="44">
                  <c:v>-2.2917482405952381</c:v>
                </c:pt>
                <c:pt idx="45">
                  <c:v>-2.2739219665619053</c:v>
                </c:pt>
                <c:pt idx="46">
                  <c:v>-2.2541354149666666</c:v>
                </c:pt>
                <c:pt idx="47">
                  <c:v>-2.2341344580142857</c:v>
                </c:pt>
                <c:pt idx="48">
                  <c:v>-2.2151136398380951</c:v>
                </c:pt>
                <c:pt idx="49">
                  <c:v>-2.1970729604428567</c:v>
                </c:pt>
                <c:pt idx="50">
                  <c:v>-2.1800124198238091</c:v>
                </c:pt>
                <c:pt idx="51">
                  <c:v>-2.1632581725761901</c:v>
                </c:pt>
                <c:pt idx="52">
                  <c:v>-2.1465039253285711</c:v>
                </c:pt>
                <c:pt idx="53">
                  <c:v>-2.1297496780809522</c:v>
                </c:pt>
                <c:pt idx="54">
                  <c:v>-2.1129954308333332</c:v>
                </c:pt>
                <c:pt idx="55">
                  <c:v>-2.0954754501666661</c:v>
                </c:pt>
                <c:pt idx="56">
                  <c:v>-2.0769753307190473</c:v>
                </c:pt>
                <c:pt idx="57">
                  <c:v>-2.0574950724952377</c:v>
                </c:pt>
                <c:pt idx="58">
                  <c:v>-2.0370346754857138</c:v>
                </c:pt>
                <c:pt idx="59">
                  <c:v>-2.0190246254285706</c:v>
                </c:pt>
                <c:pt idx="60">
                  <c:v>-2.0031586289476189</c:v>
                </c:pt>
                <c:pt idx="61">
                  <c:v>-1.9882727712476187</c:v>
                </c:pt>
                <c:pt idx="62">
                  <c:v>-1.974367052323809</c:v>
                </c:pt>
                <c:pt idx="63">
                  <c:v>-1.9576434344142855</c:v>
                </c:pt>
                <c:pt idx="64">
                  <c:v>-1.9399396777238094</c:v>
                </c:pt>
                <c:pt idx="65">
                  <c:v>-1.9232160598142858</c:v>
                </c:pt>
                <c:pt idx="66">
                  <c:v>-1.9074725806809529</c:v>
                </c:pt>
                <c:pt idx="67">
                  <c:v>-1.8927092403285717</c:v>
                </c:pt>
                <c:pt idx="68">
                  <c:v>-1.8771801665571428</c:v>
                </c:pt>
                <c:pt idx="69">
                  <c:v>-1.8596908152285716</c:v>
                </c:pt>
                <c:pt idx="70">
                  <c:v>-1.840547479709524</c:v>
                </c:pt>
                <c:pt idx="71">
                  <c:v>-1.8214041441904765</c:v>
                </c:pt>
                <c:pt idx="72">
                  <c:v>-1.8029346540809523</c:v>
                </c:pt>
                <c:pt idx="73">
                  <c:v>-1.7854453027476189</c:v>
                </c:pt>
                <c:pt idx="74">
                  <c:v>-1.7686910554999997</c:v>
                </c:pt>
                <c:pt idx="75">
                  <c:v>-1.7519368082476188</c:v>
                </c:pt>
                <c:pt idx="76">
                  <c:v>-1.7359482944190474</c:v>
                </c:pt>
                <c:pt idx="77">
                  <c:v>-1.7209399193666668</c:v>
                </c:pt>
                <c:pt idx="78">
                  <c:v>-1.706574760390476</c:v>
                </c:pt>
                <c:pt idx="79">
                  <c:v>-1.6922096014190475</c:v>
                </c:pt>
                <c:pt idx="80">
                  <c:v>-1.6744139567190477</c:v>
                </c:pt>
                <c:pt idx="81">
                  <c:v>-1.6526977569047621</c:v>
                </c:pt>
                <c:pt idx="82">
                  <c:v>-1.6279186234047618</c:v>
                </c:pt>
                <c:pt idx="83">
                  <c:v>-1.601179212347619</c:v>
                </c:pt>
                <c:pt idx="84">
                  <c:v>-1.5762775615</c:v>
                </c:pt>
                <c:pt idx="85">
                  <c:v>-1.5533361882095238</c:v>
                </c:pt>
                <c:pt idx="86">
                  <c:v>-1.5323550924761902</c:v>
                </c:pt>
                <c:pt idx="87">
                  <c:v>-1.5133342742999998</c:v>
                </c:pt>
                <c:pt idx="88">
                  <c:v>-1.4962737336809522</c:v>
                </c:pt>
                <c:pt idx="89">
                  <c:v>-1.4811734706190474</c:v>
                </c:pt>
                <c:pt idx="90">
                  <c:v>-1.4668083116428572</c:v>
                </c:pt>
                <c:pt idx="91">
                  <c:v>-1.4521368592999997</c:v>
                </c:pt>
                <c:pt idx="92">
                  <c:v>-1.4355051293999996</c:v>
                </c:pt>
                <c:pt idx="93">
                  <c:v>-1.4169131219428568</c:v>
                </c:pt>
                <c:pt idx="94">
                  <c:v>-1.3970653116714284</c:v>
                </c:pt>
                <c:pt idx="95">
                  <c:v>-1.3764823973190476</c:v>
                </c:pt>
                <c:pt idx="96">
                  <c:v>-1.3558994829666664</c:v>
                </c:pt>
                <c:pt idx="97">
                  <c:v>-1.3353165686142858</c:v>
                </c:pt>
                <c:pt idx="98">
                  <c:v>-1.3155300170190476</c:v>
                </c:pt>
                <c:pt idx="99">
                  <c:v>-1.2970605269047617</c:v>
                </c:pt>
                <c:pt idx="100">
                  <c:v>-1.2805513143476188</c:v>
                </c:pt>
                <c:pt idx="101">
                  <c:v>-1.2660023793476189</c:v>
                </c:pt>
                <c:pt idx="102">
                  <c:v>-1.2525254711380949</c:v>
                </c:pt>
                <c:pt idx="103">
                  <c:v>-1.2391710802809519</c:v>
                </c:pt>
                <c:pt idx="104">
                  <c:v>-1.2248365506428567</c:v>
                </c:pt>
                <c:pt idx="105">
                  <c:v>-1.2095218822285712</c:v>
                </c:pt>
                <c:pt idx="106">
                  <c:v>-1.1932270750333331</c:v>
                </c:pt>
                <c:pt idx="107">
                  <c:v>-1.1759521290619044</c:v>
                </c:pt>
                <c:pt idx="108">
                  <c:v>-1.1576970443095238</c:v>
                </c:pt>
                <c:pt idx="109">
                  <c:v>-1.1384618207761907</c:v>
                </c:pt>
                <c:pt idx="110">
                  <c:v>-1.1182464584666669</c:v>
                </c:pt>
                <c:pt idx="111">
                  <c:v>-1.0982761308476192</c:v>
                </c:pt>
                <c:pt idx="112">
                  <c:v>-1.0792859420095238</c:v>
                </c:pt>
                <c:pt idx="113">
                  <c:v>-1.0612758919476191</c:v>
                </c:pt>
                <c:pt idx="114">
                  <c:v>-1.0442459806666666</c:v>
                </c:pt>
                <c:pt idx="115">
                  <c:v>-1.0274917334190476</c:v>
                </c:pt>
                <c:pt idx="116">
                  <c:v>-1.0107374861714284</c:v>
                </c:pt>
                <c:pt idx="117">
                  <c:v>-0.99398323892380958</c:v>
                </c:pt>
                <c:pt idx="118">
                  <c:v>-0.97722899167619048</c:v>
                </c:pt>
                <c:pt idx="119">
                  <c:v>-0.95967838167142872</c:v>
                </c:pt>
                <c:pt idx="120">
                  <c:v>-0.9411476328904762</c:v>
                </c:pt>
                <c:pt idx="121">
                  <c:v>-0.92163674532857154</c:v>
                </c:pt>
                <c:pt idx="122">
                  <c:v>-0.90114571899047613</c:v>
                </c:pt>
                <c:pt idx="123">
                  <c:v>-0.88056280463809533</c:v>
                </c:pt>
                <c:pt idx="124">
                  <c:v>-0.8599798902857142</c:v>
                </c:pt>
                <c:pt idx="125">
                  <c:v>-0.83939697593333329</c:v>
                </c:pt>
                <c:pt idx="126">
                  <c:v>-0.81881406158095227</c:v>
                </c:pt>
                <c:pt idx="127">
                  <c:v>-0.79823114722857136</c:v>
                </c:pt>
                <c:pt idx="128">
                  <c:v>-0.77764823287619056</c:v>
                </c:pt>
                <c:pt idx="129">
                  <c:v>-0.75761664658571437</c:v>
                </c:pt>
                <c:pt idx="130">
                  <c:v>-0.73856519907619045</c:v>
                </c:pt>
                <c:pt idx="131">
                  <c:v>-0.72049389034285705</c:v>
                </c:pt>
                <c:pt idx="132">
                  <c:v>-0.70340272039047613</c:v>
                </c:pt>
                <c:pt idx="133">
                  <c:v>-0.6860052570666666</c:v>
                </c:pt>
                <c:pt idx="134">
                  <c:v>-0.66762765496666654</c:v>
                </c:pt>
                <c:pt idx="135">
                  <c:v>-0.64826991408571422</c:v>
                </c:pt>
                <c:pt idx="136">
                  <c:v>-0.62793203442857126</c:v>
                </c:pt>
                <c:pt idx="137">
                  <c:v>-0.60734912007619035</c:v>
                </c:pt>
                <c:pt idx="138">
                  <c:v>-0.58676620572380944</c:v>
                </c:pt>
                <c:pt idx="139">
                  <c:v>-0.56618329137142853</c:v>
                </c:pt>
                <c:pt idx="140">
                  <c:v>-0.54560037701904773</c:v>
                </c:pt>
                <c:pt idx="141">
                  <c:v>-0.52667144685238099</c:v>
                </c:pt>
                <c:pt idx="142">
                  <c:v>-0.509702794247619</c:v>
                </c:pt>
                <c:pt idx="143">
                  <c:v>-0.49469441919523821</c:v>
                </c:pt>
                <c:pt idx="144">
                  <c:v>-0.48164632170476196</c:v>
                </c:pt>
                <c:pt idx="145">
                  <c:v>-0.46780186145238095</c:v>
                </c:pt>
                <c:pt idx="146">
                  <c:v>-0.45297726242380953</c:v>
                </c:pt>
                <c:pt idx="147">
                  <c:v>-0.43717252461428574</c:v>
                </c:pt>
                <c:pt idx="148">
                  <c:v>-0.4204182773666667</c:v>
                </c:pt>
                <c:pt idx="149">
                  <c:v>-0.40366403011428575</c:v>
                </c:pt>
                <c:pt idx="150">
                  <c:v>-0.38635845480476194</c:v>
                </c:pt>
                <c:pt idx="151">
                  <c:v>-0.3680727407142857</c:v>
                </c:pt>
                <c:pt idx="152">
                  <c:v>-0.34880688784761904</c:v>
                </c:pt>
                <c:pt idx="153">
                  <c:v>-0.32856089620000001</c:v>
                </c:pt>
                <c:pt idx="154">
                  <c:v>-0.30862119792380954</c:v>
                </c:pt>
                <c:pt idx="155">
                  <c:v>-0.28966163842380949</c:v>
                </c:pt>
                <c:pt idx="156">
                  <c:v>-0.27189662306190476</c:v>
                </c:pt>
                <c:pt idx="157">
                  <c:v>-0.25609188525714288</c:v>
                </c:pt>
                <c:pt idx="158">
                  <c:v>-0.24151232092380956</c:v>
                </c:pt>
                <c:pt idx="159">
                  <c:v>-0.22791289537142861</c:v>
                </c:pt>
                <c:pt idx="160">
                  <c:v>-0.21468102185714291</c:v>
                </c:pt>
                <c:pt idx="161">
                  <c:v>-0.20046900956666672</c:v>
                </c:pt>
                <c:pt idx="162">
                  <c:v>-0.18362287430952384</c:v>
                </c:pt>
                <c:pt idx="163">
                  <c:v>-0.16383632271428578</c:v>
                </c:pt>
                <c:pt idx="164">
                  <c:v>-0.14190571754285719</c:v>
                </c:pt>
                <c:pt idx="165">
                  <c:v>-0.11899497359047621</c:v>
                </c:pt>
                <c:pt idx="166">
                  <c:v>-9.7860731176190471E-2</c:v>
                </c:pt>
                <c:pt idx="167">
                  <c:v>-7.8686766319047627E-2</c:v>
                </c:pt>
                <c:pt idx="168">
                  <c:v>-6.0983009628571429E-2</c:v>
                </c:pt>
                <c:pt idx="169">
                  <c:v>-4.4228762380952379E-2</c:v>
                </c:pt>
                <c:pt idx="170">
                  <c:v>-2.7474515133333342E-2</c:v>
                </c:pt>
                <c:pt idx="171">
                  <c:v>-1.0720267885714294E-2</c:v>
                </c:pt>
                <c:pt idx="172">
                  <c:v>6.0339793619047606E-3</c:v>
                </c:pt>
                <c:pt idx="173">
                  <c:v>2.2788226609523808E-2</c:v>
                </c:pt>
                <c:pt idx="174">
                  <c:v>3.9542473857142851E-2</c:v>
                </c:pt>
                <c:pt idx="175">
                  <c:v>5.6296721104761901E-2</c:v>
                </c:pt>
                <c:pt idx="176">
                  <c:v>7.3050968352380966E-2</c:v>
                </c:pt>
                <c:pt idx="177">
                  <c:v>9.001962095714286E-2</c:v>
                </c:pt>
                <c:pt idx="178">
                  <c:v>0.10796841234285715</c:v>
                </c:pt>
                <c:pt idx="179">
                  <c:v>0.1268973425047619</c:v>
                </c:pt>
                <c:pt idx="180">
                  <c:v>0.14680641144761905</c:v>
                </c:pt>
                <c:pt idx="181">
                  <c:v>0.16708303242857142</c:v>
                </c:pt>
                <c:pt idx="182">
                  <c:v>0.18637951463333333</c:v>
                </c:pt>
                <c:pt idx="183">
                  <c:v>0.20469585806190477</c:v>
                </c:pt>
                <c:pt idx="184">
                  <c:v>0.22203206270952383</c:v>
                </c:pt>
                <c:pt idx="185">
                  <c:v>0.23918449133809525</c:v>
                </c:pt>
                <c:pt idx="186">
                  <c:v>0.25731705874285715</c:v>
                </c:pt>
                <c:pt idx="187">
                  <c:v>0.27642976492857141</c:v>
                </c:pt>
                <c:pt idx="188">
                  <c:v>0.29652260989047619</c:v>
                </c:pt>
                <c:pt idx="189">
                  <c:v>0.31710552424285715</c:v>
                </c:pt>
                <c:pt idx="190">
                  <c:v>0.33768843859523806</c:v>
                </c:pt>
                <c:pt idx="191">
                  <c:v>0.35827135294761903</c:v>
                </c:pt>
                <c:pt idx="192">
                  <c:v>0.37885426729999999</c:v>
                </c:pt>
                <c:pt idx="193">
                  <c:v>0.39943718165238096</c:v>
                </c:pt>
                <c:pt idx="194">
                  <c:v>0.42002009600476198</c:v>
                </c:pt>
                <c:pt idx="195">
                  <c:v>0.44060301035714278</c:v>
                </c:pt>
                <c:pt idx="196">
                  <c:v>0.46118592470952374</c:v>
                </c:pt>
                <c:pt idx="197">
                  <c:v>0.48176883906190471</c:v>
                </c:pt>
                <c:pt idx="198">
                  <c:v>0.50235175341428562</c:v>
                </c:pt>
                <c:pt idx="199">
                  <c:v>0.52293466776666664</c:v>
                </c:pt>
                <c:pt idx="200">
                  <c:v>0.54351758211904766</c:v>
                </c:pt>
                <c:pt idx="201">
                  <c:v>0.56410049647142857</c:v>
                </c:pt>
                <c:pt idx="202">
                  <c:v>0.58468341082380948</c:v>
                </c:pt>
                <c:pt idx="203">
                  <c:v>0.60492940247142857</c:v>
                </c:pt>
                <c:pt idx="204">
                  <c:v>0.62419525533809528</c:v>
                </c:pt>
                <c:pt idx="205">
                  <c:v>0.64248096942857147</c:v>
                </c:pt>
                <c:pt idx="206">
                  <c:v>0.65978654473809528</c:v>
                </c:pt>
                <c:pt idx="207">
                  <c:v>0.67654079198571426</c:v>
                </c:pt>
                <c:pt idx="208">
                  <c:v>0.69329503923333335</c:v>
                </c:pt>
                <c:pt idx="209">
                  <c:v>0.71004928648095234</c:v>
                </c:pt>
                <c:pt idx="210">
                  <c:v>0.72680353372857143</c:v>
                </c:pt>
                <c:pt idx="211">
                  <c:v>0.74303708225238096</c:v>
                </c:pt>
                <c:pt idx="212">
                  <c:v>0.75829049199523813</c:v>
                </c:pt>
                <c:pt idx="213">
                  <c:v>0.77256376296190477</c:v>
                </c:pt>
                <c:pt idx="214">
                  <c:v>0.78585689514761914</c:v>
                </c:pt>
                <c:pt idx="215">
                  <c:v>0.79878247529523805</c:v>
                </c:pt>
                <c:pt idx="216">
                  <c:v>0.81170805543809532</c:v>
                </c:pt>
                <c:pt idx="217">
                  <c:v>0.82463363558571434</c:v>
                </c:pt>
                <c:pt idx="218">
                  <c:v>0.83755921572857139</c:v>
                </c:pt>
                <c:pt idx="219">
                  <c:v>0.85118927062380956</c:v>
                </c:pt>
                <c:pt idx="220">
                  <c:v>0.86579946429523824</c:v>
                </c:pt>
                <c:pt idx="221">
                  <c:v>0.88138979674761919</c:v>
                </c:pt>
                <c:pt idx="222">
                  <c:v>0.89796026797619044</c:v>
                </c:pt>
                <c:pt idx="223">
                  <c:v>0.91391815246666652</c:v>
                </c:pt>
                <c:pt idx="224">
                  <c:v>0.92923282088095216</c:v>
                </c:pt>
                <c:pt idx="225">
                  <c:v>0.94454748929523802</c:v>
                </c:pt>
                <c:pt idx="226">
                  <c:v>0.95986215770952366</c:v>
                </c:pt>
                <c:pt idx="227">
                  <c:v>0.97606507689523792</c:v>
                </c:pt>
                <c:pt idx="228">
                  <c:v>0.99281932414285701</c:v>
                </c:pt>
                <c:pt idx="229">
                  <c:v>1.0095735713904761</c:v>
                </c:pt>
                <c:pt idx="230">
                  <c:v>1.0263278186380953</c:v>
                </c:pt>
                <c:pt idx="231">
                  <c:v>1.0430820658857143</c:v>
                </c:pt>
                <c:pt idx="232">
                  <c:v>1.060357011857143</c:v>
                </c:pt>
                <c:pt idx="233">
                  <c:v>1.0786120966095241</c:v>
                </c:pt>
                <c:pt idx="234">
                  <c:v>1.0978473201380954</c:v>
                </c:pt>
                <c:pt idx="235">
                  <c:v>1.1180626824476192</c:v>
                </c:pt>
                <c:pt idx="236">
                  <c:v>1.1386455968000002</c:v>
                </c:pt>
                <c:pt idx="237">
                  <c:v>1.1592285111523812</c:v>
                </c:pt>
                <c:pt idx="238">
                  <c:v>1.1796276494809523</c:v>
                </c:pt>
                <c:pt idx="239">
                  <c:v>1.1990466490333334</c:v>
                </c:pt>
                <c:pt idx="240">
                  <c:v>1.2167810350571426</c:v>
                </c:pt>
                <c:pt idx="241">
                  <c:v>1.2325551435238093</c:v>
                </c:pt>
                <c:pt idx="242">
                  <c:v>1.2466446384666665</c:v>
                </c:pt>
                <c:pt idx="243">
                  <c:v>1.2597539946285714</c:v>
                </c:pt>
                <c:pt idx="244">
                  <c:v>1.2734759375333333</c:v>
                </c:pt>
                <c:pt idx="245">
                  <c:v>1.2881780192142855</c:v>
                </c:pt>
                <c:pt idx="246">
                  <c:v>1.3042277917190475</c:v>
                </c:pt>
                <c:pt idx="247">
                  <c:v>1.3222378417809524</c:v>
                </c:pt>
                <c:pt idx="248">
                  <c:v>1.3413199186285714</c:v>
                </c:pt>
                <c:pt idx="249">
                  <c:v>1.3613821342571428</c:v>
                </c:pt>
                <c:pt idx="250">
                  <c:v>1.3815056085571429</c:v>
                </c:pt>
                <c:pt idx="251">
                  <c:v>1.400648944080952</c:v>
                </c:pt>
                <c:pt idx="252">
                  <c:v>1.4188121408238092</c:v>
                </c:pt>
                <c:pt idx="253">
                  <c:v>1.4359951987904762</c:v>
                </c:pt>
                <c:pt idx="254">
                  <c:v>1.452749446038095</c:v>
                </c:pt>
                <c:pt idx="255">
                  <c:v>1.4695036932904759</c:v>
                </c:pt>
                <c:pt idx="256">
                  <c:v>1.4862579405380951</c:v>
                </c:pt>
                <c:pt idx="257">
                  <c:v>1.5030121877857141</c:v>
                </c:pt>
                <c:pt idx="258">
                  <c:v>1.5197664350333335</c:v>
                </c:pt>
                <c:pt idx="259">
                  <c:v>1.5367044583047622</c:v>
                </c:pt>
                <c:pt idx="260">
                  <c:v>1.554622620352381</c:v>
                </c:pt>
                <c:pt idx="261">
                  <c:v>1.5735209211809522</c:v>
                </c:pt>
                <c:pt idx="262">
                  <c:v>1.5926642567047617</c:v>
                </c:pt>
                <c:pt idx="263">
                  <c:v>1.6115319281952378</c:v>
                </c:pt>
                <c:pt idx="264">
                  <c:v>1.6294194609095236</c:v>
                </c:pt>
                <c:pt idx="265">
                  <c:v>1.6463268548428571</c:v>
                </c:pt>
                <c:pt idx="266">
                  <c:v>1.6639080941857145</c:v>
                </c:pt>
                <c:pt idx="267">
                  <c:v>1.682101920261905</c:v>
                </c:pt>
                <c:pt idx="268">
                  <c:v>1.7002957463380954</c:v>
                </c:pt>
                <c:pt idx="269">
                  <c:v>1.7184895724142859</c:v>
                </c:pt>
                <c:pt idx="270">
                  <c:v>1.7348456382809523</c:v>
                </c:pt>
                <c:pt idx="271">
                  <c:v>1.7501603066952383</c:v>
                </c:pt>
                <c:pt idx="272">
                  <c:v>1.765474975109524</c:v>
                </c:pt>
                <c:pt idx="273">
                  <c:v>1.7808509021999999</c:v>
                </c:pt>
                <c:pt idx="274">
                  <c:v>1.798187106847619</c:v>
                </c:pt>
                <c:pt idx="275">
                  <c:v>1.8169322609904761</c:v>
                </c:pt>
                <c:pt idx="276">
                  <c:v>1.8366575539095238</c:v>
                </c:pt>
                <c:pt idx="277">
                  <c:v>1.8571179509142859</c:v>
                </c:pt>
                <c:pt idx="278">
                  <c:v>1.8765982091380953</c:v>
                </c:pt>
                <c:pt idx="279">
                  <c:v>1.8950983285857144</c:v>
                </c:pt>
                <c:pt idx="280">
                  <c:v>1.912618309252381</c:v>
                </c:pt>
                <c:pt idx="281">
                  <c:v>1.9293725565000002</c:v>
                </c:pt>
                <c:pt idx="282">
                  <c:v>1.9461268037476191</c:v>
                </c:pt>
                <c:pt idx="283">
                  <c:v>1.9636161550761904</c:v>
                </c:pt>
                <c:pt idx="284">
                  <c:v>1.9820856451857143</c:v>
                </c:pt>
                <c:pt idx="285">
                  <c:v>2.0015352740714283</c:v>
                </c:pt>
                <c:pt idx="286">
                  <c:v>2.0219650417380954</c:v>
                </c:pt>
                <c:pt idx="287">
                  <c:v>2.0417209639952381</c:v>
                </c:pt>
                <c:pt idx="288">
                  <c:v>2.0604967474761904</c:v>
                </c:pt>
                <c:pt idx="289">
                  <c:v>2.0778942108000003</c:v>
                </c:pt>
                <c:pt idx="290">
                  <c:v>2.0933313965666667</c:v>
                </c:pt>
                <c:pt idx="291">
                  <c:v>2.1086460649857139</c:v>
                </c:pt>
                <c:pt idx="292">
                  <c:v>2.1239607334047612</c:v>
                </c:pt>
                <c:pt idx="293">
                  <c:v>2.1402555405999997</c:v>
                </c:pt>
                <c:pt idx="294">
                  <c:v>2.1584493666809523</c:v>
                </c:pt>
                <c:pt idx="295">
                  <c:v>2.1766431927619045</c:v>
                </c:pt>
                <c:pt idx="296">
                  <c:v>2.1948370188428572</c:v>
                </c:pt>
                <c:pt idx="297">
                  <c:v>2.2124488875238093</c:v>
                </c:pt>
                <c:pt idx="298">
                  <c:v>2.2293256521190479</c:v>
                </c:pt>
                <c:pt idx="299">
                  <c:v>2.2471825554952383</c:v>
                </c:pt>
                <c:pt idx="300">
                  <c:v>2.266019597647619</c:v>
                </c:pt>
                <c:pt idx="301">
                  <c:v>2.2851629331714287</c:v>
                </c:pt>
                <c:pt idx="302">
                  <c:v>2.3040918633380949</c:v>
                </c:pt>
                <c:pt idx="303">
                  <c:v>2.3220406547238093</c:v>
                </c:pt>
                <c:pt idx="304">
                  <c:v>2.3390093073333333</c:v>
                </c:pt>
                <c:pt idx="305">
                  <c:v>2.3557635545809523</c:v>
                </c:pt>
                <c:pt idx="306">
                  <c:v>2.3725178018333333</c:v>
                </c:pt>
                <c:pt idx="307">
                  <c:v>2.3892720490809518</c:v>
                </c:pt>
                <c:pt idx="308">
                  <c:v>2.4060262963333332</c:v>
                </c:pt>
                <c:pt idx="309">
                  <c:v>2.421922922152381</c:v>
                </c:pt>
                <c:pt idx="310">
                  <c:v>2.4372375905714287</c:v>
                </c:pt>
                <c:pt idx="311">
                  <c:v>2.452552258990476</c:v>
                </c:pt>
                <c:pt idx="312">
                  <c:v>2.4678669274095237</c:v>
                </c:pt>
                <c:pt idx="313">
                  <c:v>2.4831815958285719</c:v>
                </c:pt>
                <c:pt idx="314">
                  <c:v>2.4975161254714289</c:v>
                </c:pt>
                <c:pt idx="315">
                  <c:v>2.5098903775523813</c:v>
                </c:pt>
                <c:pt idx="316">
                  <c:v>2.5203656107476191</c:v>
                </c:pt>
                <c:pt idx="317">
                  <c:v>2.5298607051666671</c:v>
                </c:pt>
                <c:pt idx="318">
                  <c:v>2.538957618204762</c:v>
                </c:pt>
                <c:pt idx="319">
                  <c:v>2.5480545312476188</c:v>
                </c:pt>
                <c:pt idx="320">
                  <c:v>2.5574577376523813</c:v>
                </c:pt>
                <c:pt idx="321">
                  <c:v>2.5688212216190478</c:v>
                </c:pt>
                <c:pt idx="322">
                  <c:v>2.5828188285523814</c:v>
                </c:pt>
                <c:pt idx="323">
                  <c:v>2.5997568518190479</c:v>
                </c:pt>
                <c:pt idx="324">
                  <c:v>2.6191452220333336</c:v>
                </c:pt>
                <c:pt idx="325">
                  <c:v>2.639513731023809</c:v>
                </c:pt>
                <c:pt idx="326">
                  <c:v>2.6600966453761905</c:v>
                </c:pt>
                <c:pt idx="327">
                  <c:v>2.6806795597285715</c:v>
                </c:pt>
                <c:pt idx="328">
                  <c:v>2.7009255513761907</c:v>
                </c:pt>
                <c:pt idx="329">
                  <c:v>2.7201914042428572</c:v>
                </c:pt>
                <c:pt idx="330">
                  <c:v>2.7393347397619046</c:v>
                </c:pt>
                <c:pt idx="331">
                  <c:v>2.7584780752809523</c:v>
                </c:pt>
                <c:pt idx="332">
                  <c:v>2.7780502215142855</c:v>
                </c:pt>
                <c:pt idx="333">
                  <c:v>2.7986025065285713</c:v>
                </c:pt>
                <c:pt idx="334">
                  <c:v>2.8201349303190475</c:v>
                </c:pt>
                <c:pt idx="335">
                  <c:v>2.8426474928904759</c:v>
                </c:pt>
                <c:pt idx="336">
                  <c:v>2.8656194955142857</c:v>
                </c:pt>
                <c:pt idx="337">
                  <c:v>2.8885302394666668</c:v>
                </c:pt>
                <c:pt idx="338">
                  <c:v>2.9104608446380951</c:v>
                </c:pt>
                <c:pt idx="339">
                  <c:v>2.9314113110333331</c:v>
                </c:pt>
                <c:pt idx="340">
                  <c:v>2.9519942253857141</c:v>
                </c:pt>
                <c:pt idx="341">
                  <c:v>2.9722708463714285</c:v>
                </c:pt>
                <c:pt idx="342">
                  <c:v>2.9905871897999994</c:v>
                </c:pt>
                <c:pt idx="343">
                  <c:v>3.0069432556666662</c:v>
                </c:pt>
                <c:pt idx="344">
                  <c:v>3.021339043980952</c:v>
                </c:pt>
                <c:pt idx="345">
                  <c:v>3.0342646241238094</c:v>
                </c:pt>
                <c:pt idx="346">
                  <c:v>3.0471902042714283</c:v>
                </c:pt>
                <c:pt idx="347">
                  <c:v>3.0601157844142857</c:v>
                </c:pt>
                <c:pt idx="348">
                  <c:v>3.0730413645571426</c:v>
                </c:pt>
                <c:pt idx="349">
                  <c:v>3.0863038674047618</c:v>
                </c:pt>
                <c:pt idx="350">
                  <c:v>3.1005465090333324</c:v>
                </c:pt>
                <c:pt idx="351">
                  <c:v>3.1157692894380955</c:v>
                </c:pt>
                <c:pt idx="352">
                  <c:v>3.1310839578571432</c:v>
                </c:pt>
                <c:pt idx="353">
                  <c:v>3.1459698155619047</c:v>
                </c:pt>
                <c:pt idx="354">
                  <c:v>3.1598755344857143</c:v>
                </c:pt>
                <c:pt idx="355">
                  <c:v>3.1728011146333337</c:v>
                </c:pt>
                <c:pt idx="356">
                  <c:v>3.1857266947761902</c:v>
                </c:pt>
                <c:pt idx="357">
                  <c:v>3.1991729736476189</c:v>
                </c:pt>
                <c:pt idx="358">
                  <c:v>3.2135993912952383</c:v>
                </c:pt>
                <c:pt idx="359">
                  <c:v>3.22900594772381</c:v>
                </c:pt>
                <c:pt idx="360">
                  <c:v>3.245392642928572</c:v>
                </c:pt>
                <c:pt idx="361">
                  <c:v>3.262146890176191</c:v>
                </c:pt>
                <c:pt idx="362">
                  <c:v>3.2789011374238095</c:v>
                </c:pt>
                <c:pt idx="363">
                  <c:v>3.295471608647619</c:v>
                </c:pt>
                <c:pt idx="364">
                  <c:v>3.3110619410952387</c:v>
                </c:pt>
                <c:pt idx="365">
                  <c:v>3.3256721347619047</c:v>
                </c:pt>
                <c:pt idx="366">
                  <c:v>3.3393021896523809</c:v>
                </c:pt>
                <c:pt idx="367">
                  <c:v>3.3522277697952383</c:v>
                </c:pt>
                <c:pt idx="368">
                  <c:v>3.3651533499380952</c:v>
                </c:pt>
                <c:pt idx="369">
                  <c:v>3.3780789300809522</c:v>
                </c:pt>
                <c:pt idx="370">
                  <c:v>3.3910045102285715</c:v>
                </c:pt>
                <c:pt idx="371">
                  <c:v>3.403930090371428</c:v>
                </c:pt>
                <c:pt idx="372">
                  <c:v>3.4168556705190478</c:v>
                </c:pt>
                <c:pt idx="373">
                  <c:v>3.4306695014285715</c:v>
                </c:pt>
                <c:pt idx="374">
                  <c:v>3.4454634711190475</c:v>
                </c:pt>
                <c:pt idx="375">
                  <c:v>3.4607781395333332</c:v>
                </c:pt>
                <c:pt idx="376">
                  <c:v>3.4760928079476181</c:v>
                </c:pt>
                <c:pt idx="377">
                  <c:v>3.4904273375857136</c:v>
                </c:pt>
                <c:pt idx="378">
                  <c:v>3.5037817284428563</c:v>
                </c:pt>
                <c:pt idx="379">
                  <c:v>3.5167073085857137</c:v>
                </c:pt>
                <c:pt idx="380">
                  <c:v>3.5296328887285702</c:v>
                </c:pt>
                <c:pt idx="381">
                  <c:v>3.5425584688714276</c:v>
                </c:pt>
                <c:pt idx="382">
                  <c:v>3.5554840490142849</c:v>
                </c:pt>
                <c:pt idx="383">
                  <c:v>3.5684096291571428</c:v>
                </c:pt>
                <c:pt idx="384">
                  <c:v>3.5815189853238087</c:v>
                </c:pt>
                <c:pt idx="385">
                  <c:v>3.5956084802666672</c:v>
                </c:pt>
                <c:pt idx="386">
                  <c:v>3.6106781139904767</c:v>
                </c:pt>
                <c:pt idx="387">
                  <c:v>3.6259927824095244</c:v>
                </c:pt>
                <c:pt idx="388">
                  <c:v>3.6410317867952386</c:v>
                </c:pt>
                <c:pt idx="389">
                  <c:v>3.6550906524047613</c:v>
                </c:pt>
                <c:pt idx="390">
                  <c:v>3.6681693792333334</c:v>
                </c:pt>
                <c:pt idx="391">
                  <c:v>3.6819219514714288</c:v>
                </c:pt>
                <c:pt idx="392">
                  <c:v>3.6966546624904764</c:v>
                </c:pt>
                <c:pt idx="393">
                  <c:v>3.7123675122857147</c:v>
                </c:pt>
                <c:pt idx="394">
                  <c:v>3.7290605008619044</c:v>
                </c:pt>
                <c:pt idx="395">
                  <c:v>3.7448958680047619</c:v>
                </c:pt>
                <c:pt idx="396">
                  <c:v>3.7602105364238092</c:v>
                </c:pt>
                <c:pt idx="397">
                  <c:v>3.7755252048428569</c:v>
                </c:pt>
                <c:pt idx="398">
                  <c:v>3.7908398732619046</c:v>
                </c:pt>
                <c:pt idx="399">
                  <c:v>3.8061545416809524</c:v>
                </c:pt>
                <c:pt idx="400">
                  <c:v>3.8209178820380951</c:v>
                </c:pt>
                <c:pt idx="401">
                  <c:v>3.8347010836142861</c:v>
                </c:pt>
                <c:pt idx="402">
                  <c:v>3.8476266637619054</c:v>
                </c:pt>
                <c:pt idx="403">
                  <c:v>3.8605522439047619</c:v>
                </c:pt>
                <c:pt idx="404">
                  <c:v>3.8734778240523813</c:v>
                </c:pt>
                <c:pt idx="405">
                  <c:v>3.8864034041952378</c:v>
                </c:pt>
                <c:pt idx="406">
                  <c:v>3.8993289843428571</c:v>
                </c:pt>
                <c:pt idx="407">
                  <c:v>3.9122545644857145</c:v>
                </c:pt>
                <c:pt idx="408">
                  <c:v>3.9259152487142859</c:v>
                </c:pt>
                <c:pt idx="409">
                  <c:v>3.940556071719048</c:v>
                </c:pt>
                <c:pt idx="410">
                  <c:v>3.9558707401333337</c:v>
                </c:pt>
                <c:pt idx="411">
                  <c:v>3.9711854085476195</c:v>
                </c:pt>
                <c:pt idx="412">
                  <c:v>3.9848460927714289</c:v>
                </c:pt>
                <c:pt idx="413">
                  <c:v>3.9965464994380944</c:v>
                </c:pt>
                <c:pt idx="414">
                  <c:v>4.0066848099285712</c:v>
                </c:pt>
                <c:pt idx="415">
                  <c:v>4.0158429816428569</c:v>
                </c:pt>
                <c:pt idx="416">
                  <c:v>4.0258587747857133</c:v>
                </c:pt>
                <c:pt idx="417">
                  <c:v>4.0368547067095237</c:v>
                </c:pt>
                <c:pt idx="418">
                  <c:v>4.0488307774095231</c:v>
                </c:pt>
                <c:pt idx="419">
                  <c:v>4.0617869868904757</c:v>
                </c:pt>
                <c:pt idx="420">
                  <c:v>4.075723335147619</c:v>
                </c:pt>
                <c:pt idx="421">
                  <c:v>4.0906398221857136</c:v>
                </c:pt>
                <c:pt idx="422">
                  <c:v>4.1059544905999994</c:v>
                </c:pt>
                <c:pt idx="423">
                  <c:v>4.121146641666666</c:v>
                </c:pt>
                <c:pt idx="424">
                  <c:v>4.1353586539571427</c:v>
                </c:pt>
                <c:pt idx="425">
                  <c:v>4.1485905274666663</c:v>
                </c:pt>
                <c:pt idx="426">
                  <c:v>4.1615161076095237</c:v>
                </c:pt>
                <c:pt idx="427">
                  <c:v>4.1744416877523811</c:v>
                </c:pt>
                <c:pt idx="428">
                  <c:v>4.1873672678952376</c:v>
                </c:pt>
                <c:pt idx="429">
                  <c:v>4.200292848038095</c:v>
                </c:pt>
                <c:pt idx="430">
                  <c:v>4.2124526947619056</c:v>
                </c:pt>
                <c:pt idx="431">
                  <c:v>4.2239386960761909</c:v>
                </c:pt>
                <c:pt idx="432">
                  <c:v>4.2354246973904752</c:v>
                </c:pt>
                <c:pt idx="433">
                  <c:v>4.2469106987047622</c:v>
                </c:pt>
                <c:pt idx="434">
                  <c:v>4.2592543214523806</c:v>
                </c:pt>
                <c:pt idx="435">
                  <c:v>4.272179901595238</c:v>
                </c:pt>
                <c:pt idx="436">
                  <c:v>4.2851054817380954</c:v>
                </c:pt>
                <c:pt idx="437">
                  <c:v>4.2980310618809527</c:v>
                </c:pt>
                <c:pt idx="438">
                  <c:v>4.3100071325809521</c:v>
                </c:pt>
                <c:pt idx="439">
                  <c:v>4.3210030645047617</c:v>
                </c:pt>
                <c:pt idx="440">
                  <c:v>4.331018857647619</c:v>
                </c:pt>
                <c:pt idx="441">
                  <c:v>4.3401157706857143</c:v>
                </c:pt>
                <c:pt idx="442">
                  <c:v>4.3492126837238096</c:v>
                </c:pt>
                <c:pt idx="443">
                  <c:v>4.3588915541666671</c:v>
                </c:pt>
                <c:pt idx="444">
                  <c:v>4.3695505633857135</c:v>
                </c:pt>
                <c:pt idx="445">
                  <c:v>4.3811897113857139</c:v>
                </c:pt>
                <c:pt idx="446">
                  <c:v>4.3938089981619042</c:v>
                </c:pt>
                <c:pt idx="447">
                  <c:v>4.4067345783095231</c:v>
                </c:pt>
                <c:pt idx="448">
                  <c:v>4.4196601584523805</c:v>
                </c:pt>
                <c:pt idx="449">
                  <c:v>4.4320956692095237</c:v>
                </c:pt>
                <c:pt idx="450">
                  <c:v>4.4425709024047624</c:v>
                </c:pt>
                <c:pt idx="451">
                  <c:v>4.4518515914666672</c:v>
                </c:pt>
                <c:pt idx="452">
                  <c:v>4.4601521417476198</c:v>
                </c:pt>
                <c:pt idx="453">
                  <c:v>4.4684833213666675</c:v>
                </c:pt>
                <c:pt idx="454">
                  <c:v>4.4787747785428573</c:v>
                </c:pt>
                <c:pt idx="455">
                  <c:v>4.4901688918428571</c:v>
                </c:pt>
                <c:pt idx="456">
                  <c:v>4.5025431439238099</c:v>
                </c:pt>
                <c:pt idx="457">
                  <c:v>4.5150399133523811</c:v>
                </c:pt>
                <c:pt idx="458">
                  <c:v>4.5265565440047615</c:v>
                </c:pt>
                <c:pt idx="459">
                  <c:v>4.5380425453190476</c:v>
                </c:pt>
                <c:pt idx="460">
                  <c:v>4.5495285466333328</c:v>
                </c:pt>
                <c:pt idx="461">
                  <c:v>4.5610145479476181</c:v>
                </c:pt>
                <c:pt idx="462">
                  <c:v>4.5724392905904763</c:v>
                </c:pt>
                <c:pt idx="463">
                  <c:v>4.5828838944523813</c:v>
                </c:pt>
                <c:pt idx="464">
                  <c:v>4.5923483595333332</c:v>
                </c:pt>
                <c:pt idx="465">
                  <c:v>4.6014452725714285</c:v>
                </c:pt>
                <c:pt idx="466">
                  <c:v>4.6105421856095239</c:v>
                </c:pt>
                <c:pt idx="467">
                  <c:v>4.6196390986476192</c:v>
                </c:pt>
                <c:pt idx="468">
                  <c:v>4.6287360116857146</c:v>
                </c:pt>
                <c:pt idx="469">
                  <c:v>4.6371284499809526</c:v>
                </c:pt>
                <c:pt idx="470">
                  <c:v>4.6450308188857141</c:v>
                </c:pt>
                <c:pt idx="471">
                  <c:v>4.6539133265714288</c:v>
                </c:pt>
                <c:pt idx="472">
                  <c:v>4.6637759730333332</c:v>
                </c:pt>
                <c:pt idx="473">
                  <c:v>4.6754151210333337</c:v>
                </c:pt>
                <c:pt idx="474">
                  <c:v>4.6880037784714288</c:v>
                </c:pt>
                <c:pt idx="475">
                  <c:v>4.6996122971333341</c:v>
                </c:pt>
                <c:pt idx="476">
                  <c:v>4.7102406770142853</c:v>
                </c:pt>
                <c:pt idx="477">
                  <c:v>4.7190006673476192</c:v>
                </c:pt>
                <c:pt idx="478">
                  <c:v>4.72665800155238</c:v>
                </c:pt>
                <c:pt idx="479">
                  <c:v>4.7343153357571426</c:v>
                </c:pt>
                <c:pt idx="480">
                  <c:v>4.7419726699619043</c:v>
                </c:pt>
                <c:pt idx="481">
                  <c:v>4.7506101429476182</c:v>
                </c:pt>
                <c:pt idx="482">
                  <c:v>4.7602277547142853</c:v>
                </c:pt>
                <c:pt idx="483">
                  <c:v>4.7708255052571422</c:v>
                </c:pt>
                <c:pt idx="484">
                  <c:v>4.7823115065666659</c:v>
                </c:pt>
                <c:pt idx="485">
                  <c:v>4.7937975078761896</c:v>
                </c:pt>
                <c:pt idx="486">
                  <c:v>4.80467092245238</c:v>
                </c:pt>
                <c:pt idx="487">
                  <c:v>4.8145641982476182</c:v>
                </c:pt>
                <c:pt idx="488">
                  <c:v>4.823661111290475</c:v>
                </c:pt>
                <c:pt idx="489">
                  <c:v>4.8327580243285704</c:v>
                </c:pt>
                <c:pt idx="490">
                  <c:v>4.8425594121142854</c:v>
                </c:pt>
                <c:pt idx="491">
                  <c:v>4.8533409386761903</c:v>
                </c:pt>
                <c:pt idx="492">
                  <c:v>4.8651026040190475</c:v>
                </c:pt>
                <c:pt idx="493">
                  <c:v>4.8778444081380954</c:v>
                </c:pt>
                <c:pt idx="494">
                  <c:v>4.8907699882809519</c:v>
                </c:pt>
                <c:pt idx="495">
                  <c:v>4.9036955684238093</c:v>
                </c:pt>
                <c:pt idx="496">
                  <c:v>4.9166211485666667</c:v>
                </c:pt>
                <c:pt idx="497">
                  <c:v>4.929546728709524</c:v>
                </c:pt>
                <c:pt idx="498">
                  <c:v>4.9433605596238097</c:v>
                </c:pt>
                <c:pt idx="499">
                  <c:v>4.9581545293190477</c:v>
                </c:pt>
                <c:pt idx="500">
                  <c:v>4.9734691977380958</c:v>
                </c:pt>
                <c:pt idx="501">
                  <c:v>4.9887838661571422</c:v>
                </c:pt>
                <c:pt idx="502">
                  <c:v>5.0031183957952381</c:v>
                </c:pt>
                <c:pt idx="503">
                  <c:v>5.0164727866523817</c:v>
                </c:pt>
                <c:pt idx="504">
                  <c:v>5.0288470387333337</c:v>
                </c:pt>
                <c:pt idx="505">
                  <c:v>5.040333040047619</c:v>
                </c:pt>
                <c:pt idx="506">
                  <c:v>5.0518190413619051</c:v>
                </c:pt>
                <c:pt idx="507">
                  <c:v>5.0633050426761894</c:v>
                </c:pt>
                <c:pt idx="508">
                  <c:v>5.0747910439904755</c:v>
                </c:pt>
                <c:pt idx="509">
                  <c:v>5.0860932692809522</c:v>
                </c:pt>
                <c:pt idx="510">
                  <c:v>5.0964153557952372</c:v>
                </c:pt>
                <c:pt idx="511">
                  <c:v>5.1057573035285708</c:v>
                </c:pt>
                <c:pt idx="512">
                  <c:v>5.1141191124857146</c:v>
                </c:pt>
                <c:pt idx="513">
                  <c:v>5.1215007826619043</c:v>
                </c:pt>
                <c:pt idx="514">
                  <c:v>5.1279023140619042</c:v>
                </c:pt>
                <c:pt idx="515">
                  <c:v>5.1333237066809518</c:v>
                </c:pt>
                <c:pt idx="516">
                  <c:v>5.1385919526190476</c:v>
                </c:pt>
                <c:pt idx="517">
                  <c:v>5.14386019855238</c:v>
                </c:pt>
                <c:pt idx="518">
                  <c:v>5.1491284444904766</c:v>
                </c:pt>
                <c:pt idx="519">
                  <c:v>5.154396690423809</c:v>
                </c:pt>
                <c:pt idx="520">
                  <c:v>5.1587460562523804</c:v>
                </c:pt>
                <c:pt idx="521">
                  <c:v>5.1625747233571433</c:v>
                </c:pt>
                <c:pt idx="522">
                  <c:v>5.1664033904619044</c:v>
                </c:pt>
                <c:pt idx="523">
                  <c:v>5.1702626869047617</c:v>
                </c:pt>
                <c:pt idx="524">
                  <c:v>5.1751021221238087</c:v>
                </c:pt>
                <c:pt idx="525">
                  <c:v>5.1809216961238089</c:v>
                </c:pt>
                <c:pt idx="526">
                  <c:v>5.187721408899999</c:v>
                </c:pt>
                <c:pt idx="527">
                  <c:v>5.1953787431095231</c:v>
                </c:pt>
                <c:pt idx="528">
                  <c:v>5.203036077319048</c:v>
                </c:pt>
                <c:pt idx="529">
                  <c:v>5.2106934115285712</c:v>
                </c:pt>
                <c:pt idx="530">
                  <c:v>5.2183507457380944</c:v>
                </c:pt>
                <c:pt idx="531">
                  <c:v>5.2262224853047616</c:v>
                </c:pt>
                <c:pt idx="532">
                  <c:v>5.2350743636476187</c:v>
                </c:pt>
                <c:pt idx="533">
                  <c:v>5.244906380771428</c:v>
                </c:pt>
                <c:pt idx="534">
                  <c:v>5.2557185366761905</c:v>
                </c:pt>
                <c:pt idx="535">
                  <c:v>5.2672045379904757</c:v>
                </c:pt>
                <c:pt idx="536">
                  <c:v>5.2786905393047618</c:v>
                </c:pt>
                <c:pt idx="537">
                  <c:v>5.2893495485238091</c:v>
                </c:pt>
                <c:pt idx="538">
                  <c:v>5.2990284189666665</c:v>
                </c:pt>
                <c:pt idx="539">
                  <c:v>5.3077271506285717</c:v>
                </c:pt>
                <c:pt idx="540">
                  <c:v>5.3154457435142861</c:v>
                </c:pt>
                <c:pt idx="541">
                  <c:v>5.3231030777238102</c:v>
                </c:pt>
                <c:pt idx="542">
                  <c:v>5.3307604119333334</c:v>
                </c:pt>
                <c:pt idx="543">
                  <c:v>5.3384177461428575</c:v>
                </c:pt>
                <c:pt idx="544">
                  <c:v>5.3460444510142864</c:v>
                </c:pt>
                <c:pt idx="545">
                  <c:v>5.3526910171095237</c:v>
                </c:pt>
                <c:pt idx="546">
                  <c:v>5.3583574444238096</c:v>
                </c:pt>
                <c:pt idx="547">
                  <c:v>5.3636256903619044</c:v>
                </c:pt>
                <c:pt idx="548">
                  <c:v>5.3690164536428568</c:v>
                </c:pt>
                <c:pt idx="549">
                  <c:v>5.3753873557047616</c:v>
                </c:pt>
                <c:pt idx="550">
                  <c:v>5.382738396542857</c:v>
                </c:pt>
                <c:pt idx="551">
                  <c:v>5.389721885338095</c:v>
                </c:pt>
                <c:pt idx="552">
                  <c:v>5.3955108300000001</c:v>
                </c:pt>
                <c:pt idx="553">
                  <c:v>5.3993394971047621</c:v>
                </c:pt>
                <c:pt idx="554">
                  <c:v>5.4012078866523812</c:v>
                </c:pt>
                <c:pt idx="555">
                  <c:v>5.4026474654809524</c:v>
                </c:pt>
                <c:pt idx="556">
                  <c:v>5.4043933376809523</c:v>
                </c:pt>
                <c:pt idx="557">
                  <c:v>5.4071193486571429</c:v>
                </c:pt>
                <c:pt idx="558">
                  <c:v>5.4108254984142858</c:v>
                </c:pt>
                <c:pt idx="559">
                  <c:v>5.4155117869476195</c:v>
                </c:pt>
                <c:pt idx="560">
                  <c:v>5.4211782142619045</c:v>
                </c:pt>
                <c:pt idx="561">
                  <c:v>5.4278247803523811</c:v>
                </c:pt>
                <c:pt idx="562">
                  <c:v>5.4354514852238083</c:v>
                </c:pt>
                <c:pt idx="563">
                  <c:v>5.4431088194285699</c:v>
                </c:pt>
                <c:pt idx="564">
                  <c:v>5.4507661536333316</c:v>
                </c:pt>
                <c:pt idx="565">
                  <c:v>5.4584234878380951</c:v>
                </c:pt>
                <c:pt idx="566">
                  <c:v>5.4660808220428567</c:v>
                </c:pt>
                <c:pt idx="567">
                  <c:v>5.4737381562476184</c:v>
                </c:pt>
                <c:pt idx="568">
                  <c:v>5.4808135330523795</c:v>
                </c:pt>
                <c:pt idx="569">
                  <c:v>5.4869087710809517</c:v>
                </c:pt>
                <c:pt idx="570">
                  <c:v>5.492177017014285</c:v>
                </c:pt>
                <c:pt idx="571">
                  <c:v>5.4974452629523807</c:v>
                </c:pt>
                <c:pt idx="572">
                  <c:v>5.5040611997095237</c:v>
                </c:pt>
                <c:pt idx="573">
                  <c:v>5.5126374140238097</c:v>
                </c:pt>
                <c:pt idx="574">
                  <c:v>5.5226838365095237</c:v>
                </c:pt>
                <c:pt idx="575">
                  <c:v>5.5327302589904761</c:v>
                </c:pt>
                <c:pt idx="576">
                  <c:v>5.5412452146285718</c:v>
                </c:pt>
                <c:pt idx="577">
                  <c:v>5.5477998927095244</c:v>
                </c:pt>
                <c:pt idx="578">
                  <c:v>5.5530681386476193</c:v>
                </c:pt>
                <c:pt idx="579">
                  <c:v>5.5583363845809526</c:v>
                </c:pt>
                <c:pt idx="580">
                  <c:v>5.5636046305190474</c:v>
                </c:pt>
                <c:pt idx="581">
                  <c:v>5.5688728764523816</c:v>
                </c:pt>
                <c:pt idx="582">
                  <c:v>5.5737123116714287</c:v>
                </c:pt>
                <c:pt idx="583">
                  <c:v>5.5775716081095243</c:v>
                </c:pt>
                <c:pt idx="584">
                  <c:v>5.5814002752142855</c:v>
                </c:pt>
                <c:pt idx="585">
                  <c:v>5.5852289423190475</c:v>
                </c:pt>
                <c:pt idx="586">
                  <c:v>5.5895783081523804</c:v>
                </c:pt>
                <c:pt idx="587">
                  <c:v>5.594907812761905</c:v>
                </c:pt>
                <c:pt idx="588">
                  <c:v>5.6012174561523809</c:v>
                </c:pt>
                <c:pt idx="589">
                  <c:v>5.6085072383190475</c:v>
                </c:pt>
                <c:pt idx="590">
                  <c:v>5.6161645725285707</c:v>
                </c:pt>
                <c:pt idx="591">
                  <c:v>5.6236687600523805</c:v>
                </c:pt>
                <c:pt idx="592">
                  <c:v>5.6301928087952389</c:v>
                </c:pt>
                <c:pt idx="593">
                  <c:v>5.6357367187619047</c:v>
                </c:pt>
                <c:pt idx="594">
                  <c:v>5.6403004899476183</c:v>
                </c:pt>
                <c:pt idx="595">
                  <c:v>5.6443741917428571</c:v>
                </c:pt>
                <c:pt idx="596">
                  <c:v>5.6494280323190464</c:v>
                </c:pt>
                <c:pt idx="597">
                  <c:v>5.6554620116761889</c:v>
                </c:pt>
                <c:pt idx="598">
                  <c:v>5.6616797670523793</c:v>
                </c:pt>
                <c:pt idx="599">
                  <c:v>5.6672236770190469</c:v>
                </c:pt>
                <c:pt idx="600">
                  <c:v>5.6708073094285698</c:v>
                </c:pt>
                <c:pt idx="601">
                  <c:v>5.6724306642809523</c:v>
                </c:pt>
                <c:pt idx="602">
                  <c:v>5.6738702431142851</c:v>
                </c:pt>
                <c:pt idx="603">
                  <c:v>5.6757386326619041</c:v>
                </c:pt>
                <c:pt idx="604">
                  <c:v>5.6785871609904763</c:v>
                </c:pt>
                <c:pt idx="605">
                  <c:v>5.6824158280952375</c:v>
                </c:pt>
                <c:pt idx="606">
                  <c:v>5.6872246339809518</c:v>
                </c:pt>
                <c:pt idx="607">
                  <c:v>5.6924928799142851</c:v>
                </c:pt>
                <c:pt idx="608">
                  <c:v>5.6977611258523799</c:v>
                </c:pt>
                <c:pt idx="609">
                  <c:v>5.7027537077571431</c:v>
                </c:pt>
                <c:pt idx="610">
                  <c:v>5.7048058733285716</c:v>
                </c:pt>
                <c:pt idx="611">
                  <c:v>5.7045302092999988</c:v>
                </c:pt>
                <c:pt idx="612">
                  <c:v>5.7022942677142856</c:v>
                </c:pt>
                <c:pt idx="613">
                  <c:v>5.698833152652381</c:v>
                </c:pt>
                <c:pt idx="614">
                  <c:v>5.6973323151476194</c:v>
                </c:pt>
                <c:pt idx="615">
                  <c:v>5.6977917551999999</c:v>
                </c:pt>
                <c:pt idx="616">
                  <c:v>5.7002114728095234</c:v>
                </c:pt>
                <c:pt idx="617">
                  <c:v>5.7037644758857144</c:v>
                </c:pt>
                <c:pt idx="618">
                  <c:v>5.7063373401809532</c:v>
                </c:pt>
                <c:pt idx="619">
                  <c:v>5.7087264284571422</c:v>
                </c:pt>
                <c:pt idx="620">
                  <c:v>5.7111155167285714</c:v>
                </c:pt>
                <c:pt idx="621">
                  <c:v>5.7138721570428572</c:v>
                </c:pt>
                <c:pt idx="622">
                  <c:v>5.7176089361333329</c:v>
                </c:pt>
                <c:pt idx="623">
                  <c:v>5.7205493524666666</c:v>
                </c:pt>
                <c:pt idx="624">
                  <c:v>5.7225096300238096</c:v>
                </c:pt>
                <c:pt idx="625">
                  <c:v>5.7234897687999995</c:v>
                </c:pt>
                <c:pt idx="626">
                  <c:v>5.7234897687999995</c:v>
                </c:pt>
                <c:pt idx="627">
                  <c:v>5.7225096300190472</c:v>
                </c:pt>
                <c:pt idx="628">
                  <c:v>5.7205493524619042</c:v>
                </c:pt>
                <c:pt idx="629">
                  <c:v>5.718160264190475</c:v>
                </c:pt>
                <c:pt idx="630">
                  <c:v>5.7160468399476185</c:v>
                </c:pt>
                <c:pt idx="631">
                  <c:v>5.7168738320428574</c:v>
                </c:pt>
                <c:pt idx="632">
                  <c:v>5.7206412404714273</c:v>
                </c:pt>
                <c:pt idx="633">
                  <c:v>5.7260626330904758</c:v>
                </c:pt>
                <c:pt idx="634">
                  <c:v>5.7317290604047617</c:v>
                </c:pt>
                <c:pt idx="635">
                  <c:v>5.7344550713857139</c:v>
                </c:pt>
                <c:pt idx="636">
                  <c:v>5.7342406660285707</c:v>
                </c:pt>
                <c:pt idx="637">
                  <c:v>5.7332911565904761</c:v>
                </c:pt>
                <c:pt idx="638">
                  <c:v>5.7331686392428578</c:v>
                </c:pt>
                <c:pt idx="639">
                  <c:v>5.735986538233333</c:v>
                </c:pt>
                <c:pt idx="640">
                  <c:v>5.7417448535571411</c:v>
                </c:pt>
                <c:pt idx="641">
                  <c:v>5.7479626089333333</c:v>
                </c:pt>
                <c:pt idx="642">
                  <c:v>5.7538128122714296</c:v>
                </c:pt>
                <c:pt idx="643">
                  <c:v>5.7586828768285709</c:v>
                </c:pt>
                <c:pt idx="644">
                  <c:v>5.7625728026095242</c:v>
                </c:pt>
                <c:pt idx="645">
                  <c:v>5.7654825896095234</c:v>
                </c:pt>
                <c:pt idx="646">
                  <c:v>5.7674122378333328</c:v>
                </c:pt>
                <c:pt idx="647">
                  <c:v>5.7683617472761899</c:v>
                </c:pt>
                <c:pt idx="648">
                  <c:v>5.7683923766142851</c:v>
                </c:pt>
                <c:pt idx="649">
                  <c:v>5.7694031447333334</c:v>
                </c:pt>
                <c:pt idx="650">
                  <c:v>5.7708427235619046</c:v>
                </c:pt>
                <c:pt idx="651">
                  <c:v>5.7722823023952374</c:v>
                </c:pt>
                <c:pt idx="652">
                  <c:v>5.7735993638761904</c:v>
                </c:pt>
                <c:pt idx="653">
                  <c:v>5.7739362865809527</c:v>
                </c:pt>
                <c:pt idx="654">
                  <c:v>5.7745795026523812</c:v>
                </c:pt>
                <c:pt idx="655">
                  <c:v>5.7762028575047619</c:v>
                </c:pt>
                <c:pt idx="656">
                  <c:v>5.7788063511333334</c:v>
                </c:pt>
                <c:pt idx="657">
                  <c:v>5.7823899835428572</c:v>
                </c:pt>
                <c:pt idx="658">
                  <c:v>5.7847484424761904</c:v>
                </c:pt>
                <c:pt idx="659">
                  <c:v>5.7851466238523797</c:v>
                </c:pt>
                <c:pt idx="660">
                  <c:v>5.7835845276714286</c:v>
                </c:pt>
                <c:pt idx="661">
                  <c:v>5.7800621539333328</c:v>
                </c:pt>
                <c:pt idx="662">
                  <c:v>5.7770604789238096</c:v>
                </c:pt>
                <c:pt idx="663">
                  <c:v>5.7750389426904762</c:v>
                </c:pt>
                <c:pt idx="664">
                  <c:v>5.773599363861905</c:v>
                </c:pt>
                <c:pt idx="665">
                  <c:v>5.7721597850285704</c:v>
                </c:pt>
                <c:pt idx="666">
                  <c:v>5.7707202062</c:v>
                </c:pt>
                <c:pt idx="667">
                  <c:v>5.7692806273666664</c:v>
                </c:pt>
                <c:pt idx="668">
                  <c:v>5.7688211873142849</c:v>
                </c:pt>
                <c:pt idx="669">
                  <c:v>5.7702607661476195</c:v>
                </c:pt>
                <c:pt idx="670">
                  <c:v>5.7717003449761899</c:v>
                </c:pt>
                <c:pt idx="671">
                  <c:v>5.7731399238095245</c:v>
                </c:pt>
                <c:pt idx="672">
                  <c:v>5.7739975452380952</c:v>
                </c:pt>
                <c:pt idx="673">
                  <c:v>5.7739975452380952</c:v>
                </c:pt>
                <c:pt idx="674">
                  <c:v>5.7739975452380952</c:v>
                </c:pt>
                <c:pt idx="675">
                  <c:v>5.7739975452380952</c:v>
                </c:pt>
                <c:pt idx="676">
                  <c:v>5.7739975452380952</c:v>
                </c:pt>
                <c:pt idx="677">
                  <c:v>5.7739975452380952</c:v>
                </c:pt>
                <c:pt idx="678">
                  <c:v>5.7739975452380952</c:v>
                </c:pt>
                <c:pt idx="679">
                  <c:v>5.7739975452380952</c:v>
                </c:pt>
                <c:pt idx="680">
                  <c:v>5.7732318118190475</c:v>
                </c:pt>
                <c:pt idx="681">
                  <c:v>5.7714859396190477</c:v>
                </c:pt>
                <c:pt idx="682">
                  <c:v>5.7687599286428579</c:v>
                </c:pt>
                <c:pt idx="683">
                  <c:v>5.7650537788857132</c:v>
                </c:pt>
                <c:pt idx="684">
                  <c:v>5.7620827332142852</c:v>
                </c:pt>
                <c:pt idx="685">
                  <c:v>5.7604900076952381</c:v>
                </c:pt>
                <c:pt idx="686">
                  <c:v>5.7608575597380947</c:v>
                </c:pt>
                <c:pt idx="687">
                  <c:v>5.7631853893333327</c:v>
                </c:pt>
                <c:pt idx="688">
                  <c:v>5.7655744776047628</c:v>
                </c:pt>
                <c:pt idx="689">
                  <c:v>5.7669834270999996</c:v>
                </c:pt>
                <c:pt idx="690">
                  <c:v>5.7664320990333335</c:v>
                </c:pt>
                <c:pt idx="691">
                  <c:v>5.7639817520857148</c:v>
                </c:pt>
                <c:pt idx="692">
                  <c:v>5.760551266357143</c:v>
                </c:pt>
                <c:pt idx="693">
                  <c:v>5.7567225992523801</c:v>
                </c:pt>
                <c:pt idx="694">
                  <c:v>5.7528939321476189</c:v>
                </c:pt>
                <c:pt idx="695">
                  <c:v>5.7490652650428569</c:v>
                </c:pt>
                <c:pt idx="696">
                  <c:v>5.7452365979380957</c:v>
                </c:pt>
                <c:pt idx="697">
                  <c:v>5.7414079308333337</c:v>
                </c:pt>
                <c:pt idx="698">
                  <c:v>5.7375792637285707</c:v>
                </c:pt>
                <c:pt idx="699">
                  <c:v>5.7339956313190461</c:v>
                </c:pt>
                <c:pt idx="700">
                  <c:v>5.7313921376904755</c:v>
                </c:pt>
                <c:pt idx="701">
                  <c:v>5.7305345162571415</c:v>
                </c:pt>
                <c:pt idx="702">
                  <c:v>5.7316371723857129</c:v>
                </c:pt>
                <c:pt idx="703">
                  <c:v>5.7340262606571413</c:v>
                </c:pt>
                <c:pt idx="704">
                  <c:v>5.7364153489333329</c:v>
                </c:pt>
                <c:pt idx="705">
                  <c:v>5.7370891943428566</c:v>
                </c:pt>
                <c:pt idx="706">
                  <c:v>5.7358027621999996</c:v>
                </c:pt>
                <c:pt idx="707">
                  <c:v>5.7329848632095226</c:v>
                </c:pt>
                <c:pt idx="708">
                  <c:v>5.7291868254428566</c:v>
                </c:pt>
                <c:pt idx="709">
                  <c:v>5.7263076677809508</c:v>
                </c:pt>
                <c:pt idx="710">
                  <c:v>5.7244086488952366</c:v>
                </c:pt>
                <c:pt idx="711">
                  <c:v>5.7229690700666653</c:v>
                </c:pt>
                <c:pt idx="712">
                  <c:v>5.7214682325619046</c:v>
                </c:pt>
                <c:pt idx="713">
                  <c:v>5.7189872562809523</c:v>
                </c:pt>
                <c:pt idx="714">
                  <c:v>5.7155261412190477</c:v>
                </c:pt>
                <c:pt idx="715">
                  <c:v>5.7123100608523814</c:v>
                </c:pt>
                <c:pt idx="716">
                  <c:v>5.7100741192666673</c:v>
                </c:pt>
                <c:pt idx="717">
                  <c:v>5.708818316457144</c:v>
                </c:pt>
                <c:pt idx="718">
                  <c:v>5.7085426524285721</c:v>
                </c:pt>
                <c:pt idx="719">
                  <c:v>5.7085426524285721</c:v>
                </c:pt>
                <c:pt idx="720">
                  <c:v>5.7082976177333329</c:v>
                </c:pt>
                <c:pt idx="721">
                  <c:v>5.7070724442571432</c:v>
                </c:pt>
                <c:pt idx="722">
                  <c:v>5.7048671320047619</c:v>
                </c:pt>
                <c:pt idx="723">
                  <c:v>5.7008853182142856</c:v>
                </c:pt>
                <c:pt idx="724">
                  <c:v>5.6956170722809514</c:v>
                </c:pt>
                <c:pt idx="725">
                  <c:v>5.6903488263428574</c:v>
                </c:pt>
                <c:pt idx="726">
                  <c:v>5.6850805804095241</c:v>
                </c:pt>
                <c:pt idx="727">
                  <c:v>5.6807005852380952</c:v>
                </c:pt>
                <c:pt idx="728">
                  <c:v>5.676871918133334</c:v>
                </c:pt>
                <c:pt idx="729">
                  <c:v>5.6730432510285711</c:v>
                </c:pt>
                <c:pt idx="730">
                  <c:v>5.6692145839238082</c:v>
                </c:pt>
                <c:pt idx="731">
                  <c:v>5.665385916819047</c:v>
                </c:pt>
                <c:pt idx="732">
                  <c:v>5.6620779484380943</c:v>
                </c:pt>
                <c:pt idx="733">
                  <c:v>5.6597501188380948</c:v>
                </c:pt>
                <c:pt idx="734">
                  <c:v>5.6584024280142851</c:v>
                </c:pt>
                <c:pt idx="735">
                  <c:v>5.6580348759714276</c:v>
                </c:pt>
                <c:pt idx="736">
                  <c:v>5.6574222892333319</c:v>
                </c:pt>
                <c:pt idx="737">
                  <c:v>5.6558295637142848</c:v>
                </c:pt>
                <c:pt idx="738">
                  <c:v>5.653072923399999</c:v>
                </c:pt>
                <c:pt idx="739">
                  <c:v>5.6483560055238087</c:v>
                </c:pt>
                <c:pt idx="740">
                  <c:v>5.6423832848428566</c:v>
                </c:pt>
                <c:pt idx="741">
                  <c:v>5.6354304253809522</c:v>
                </c:pt>
                <c:pt idx="742">
                  <c:v>5.6277730911714281</c:v>
                </c:pt>
                <c:pt idx="743">
                  <c:v>5.620115756961904</c:v>
                </c:pt>
                <c:pt idx="744">
                  <c:v>5.6132547855095236</c:v>
                </c:pt>
                <c:pt idx="745">
                  <c:v>5.6073739528333322</c:v>
                </c:pt>
                <c:pt idx="746">
                  <c:v>5.6024732589380948</c:v>
                </c:pt>
                <c:pt idx="747">
                  <c:v>5.5985527038190464</c:v>
                </c:pt>
                <c:pt idx="748">
                  <c:v>5.5947240367142843</c:v>
                </c:pt>
                <c:pt idx="749">
                  <c:v>5.5908953696095223</c:v>
                </c:pt>
                <c:pt idx="750">
                  <c:v>5.5870667025047611</c:v>
                </c:pt>
                <c:pt idx="751">
                  <c:v>5.5832380353999991</c:v>
                </c:pt>
                <c:pt idx="752">
                  <c:v>5.579409368295237</c:v>
                </c:pt>
                <c:pt idx="753">
                  <c:v>5.575580701190475</c:v>
                </c:pt>
                <c:pt idx="754">
                  <c:v>5.5712007060238085</c:v>
                </c:pt>
                <c:pt idx="755">
                  <c:v>5.5658405720809512</c:v>
                </c:pt>
                <c:pt idx="756">
                  <c:v>5.5595002993571416</c:v>
                </c:pt>
                <c:pt idx="757">
                  <c:v>5.5521798878571422</c:v>
                </c:pt>
                <c:pt idx="758">
                  <c:v>5.545165769723809</c:v>
                </c:pt>
                <c:pt idx="759">
                  <c:v>5.5393155663904752</c:v>
                </c:pt>
                <c:pt idx="760">
                  <c:v>5.5354256406142852</c:v>
                </c:pt>
                <c:pt idx="761">
                  <c:v>5.5334959923952383</c:v>
                </c:pt>
                <c:pt idx="762">
                  <c:v>5.532056413566667</c:v>
                </c:pt>
                <c:pt idx="763">
                  <c:v>5.5303411707047623</c:v>
                </c:pt>
                <c:pt idx="764">
                  <c:v>5.5276457890666659</c:v>
                </c:pt>
                <c:pt idx="765">
                  <c:v>5.5239702686476191</c:v>
                </c:pt>
                <c:pt idx="766">
                  <c:v>5.5201416015476195</c:v>
                </c:pt>
                <c:pt idx="767">
                  <c:v>5.5163129344476189</c:v>
                </c:pt>
                <c:pt idx="768">
                  <c:v>5.5124842673476193</c:v>
                </c:pt>
                <c:pt idx="769">
                  <c:v>5.5086556002476197</c:v>
                </c:pt>
                <c:pt idx="770">
                  <c:v>5.5048269331476192</c:v>
                </c:pt>
                <c:pt idx="771">
                  <c:v>5.5009982660476187</c:v>
                </c:pt>
                <c:pt idx="772">
                  <c:v>5.497169598947619</c:v>
                </c:pt>
                <c:pt idx="773">
                  <c:v>5.4933409318476194</c:v>
                </c:pt>
                <c:pt idx="774">
                  <c:v>5.4895122647476189</c:v>
                </c:pt>
                <c:pt idx="775">
                  <c:v>5.4862349257095238</c:v>
                </c:pt>
                <c:pt idx="776">
                  <c:v>5.4839377254476194</c:v>
                </c:pt>
                <c:pt idx="777">
                  <c:v>5.4824981466190472</c:v>
                </c:pt>
                <c:pt idx="778">
                  <c:v>5.4810585677857144</c:v>
                </c:pt>
                <c:pt idx="779">
                  <c:v>5.4783325568095238</c:v>
                </c:pt>
                <c:pt idx="780">
                  <c:v>5.4736462682714286</c:v>
                </c:pt>
                <c:pt idx="781">
                  <c:v>5.466999702180952</c:v>
                </c:pt>
                <c:pt idx="782">
                  <c:v>5.4583928585285708</c:v>
                </c:pt>
                <c:pt idx="783">
                  <c:v>5.4492959454904764</c:v>
                </c:pt>
                <c:pt idx="784">
                  <c:v>5.4401990324523819</c:v>
                </c:pt>
                <c:pt idx="785">
                  <c:v>5.4314084127809519</c:v>
                </c:pt>
                <c:pt idx="786">
                  <c:v>5.4235979318904768</c:v>
                </c:pt>
                <c:pt idx="787">
                  <c:v>5.4159405976809527</c:v>
                </c:pt>
                <c:pt idx="788">
                  <c:v>5.4082832634714277</c:v>
                </c:pt>
                <c:pt idx="789">
                  <c:v>5.4002277478809519</c:v>
                </c:pt>
                <c:pt idx="790">
                  <c:v>5.3911920935142854</c:v>
                </c:pt>
                <c:pt idx="791">
                  <c:v>5.3811763003666666</c:v>
                </c:pt>
                <c:pt idx="792">
                  <c:v>5.3701803684428571</c:v>
                </c:pt>
                <c:pt idx="793">
                  <c:v>5.3591844365190475</c:v>
                </c:pt>
                <c:pt idx="794">
                  <c:v>5.3491686433714287</c:v>
                </c:pt>
                <c:pt idx="795">
                  <c:v>5.3401329890047622</c:v>
                </c:pt>
                <c:pt idx="796">
                  <c:v>5.3320774734142855</c:v>
                </c:pt>
                <c:pt idx="797">
                  <c:v>5.3244201392047623</c:v>
                </c:pt>
                <c:pt idx="798">
                  <c:v>5.3168853223428574</c:v>
                </c:pt>
                <c:pt idx="799">
                  <c:v>5.3103306442619056</c:v>
                </c:pt>
                <c:pt idx="800">
                  <c:v>5.3047561049571428</c:v>
                </c:pt>
                <c:pt idx="801">
                  <c:v>5.2994878590238095</c:v>
                </c:pt>
                <c:pt idx="802">
                  <c:v>5.2942196130857138</c:v>
                </c:pt>
                <c:pt idx="803">
                  <c:v>5.2889513671523805</c:v>
                </c:pt>
                <c:pt idx="804">
                  <c:v>5.2836831212142847</c:v>
                </c:pt>
                <c:pt idx="805">
                  <c:v>5.2791806086999991</c:v>
                </c:pt>
                <c:pt idx="806">
                  <c:v>5.2753519415952379</c:v>
                </c:pt>
                <c:pt idx="807">
                  <c:v>5.271523274490475</c:v>
                </c:pt>
                <c:pt idx="808">
                  <c:v>5.2676946073857138</c:v>
                </c:pt>
                <c:pt idx="809">
                  <c:v>5.2621506974190471</c:v>
                </c:pt>
                <c:pt idx="810">
                  <c:v>5.2550446912761899</c:v>
                </c:pt>
                <c:pt idx="811">
                  <c:v>5.2469585463523813</c:v>
                </c:pt>
                <c:pt idx="812">
                  <c:v>5.2378922626523812</c:v>
                </c:pt>
                <c:pt idx="813">
                  <c:v>5.2297448590523814</c:v>
                </c:pt>
                <c:pt idx="814">
                  <c:v>5.2215974554523807</c:v>
                </c:pt>
                <c:pt idx="815">
                  <c:v>5.2124699130761902</c:v>
                </c:pt>
                <c:pt idx="816">
                  <c:v>5.2023622319190475</c:v>
                </c:pt>
                <c:pt idx="817">
                  <c:v>5.1912744119857139</c:v>
                </c:pt>
                <c:pt idx="818">
                  <c:v>5.1797884106714287</c:v>
                </c:pt>
                <c:pt idx="819">
                  <c:v>5.1683024093571435</c:v>
                </c:pt>
                <c:pt idx="820">
                  <c:v>5.1568164080428565</c:v>
                </c:pt>
                <c:pt idx="821">
                  <c:v>5.1453304067285712</c:v>
                </c:pt>
                <c:pt idx="822">
                  <c:v>5.1345182508238096</c:v>
                </c:pt>
                <c:pt idx="823">
                  <c:v>5.1246862336999994</c:v>
                </c:pt>
                <c:pt idx="824">
                  <c:v>5.1155893206571426</c:v>
                </c:pt>
                <c:pt idx="825">
                  <c:v>5.1064924076190481</c:v>
                </c:pt>
                <c:pt idx="826">
                  <c:v>5.0966297611571427</c:v>
                </c:pt>
                <c:pt idx="827">
                  <c:v>5.0857869759190475</c:v>
                </c:pt>
                <c:pt idx="828">
                  <c:v>5.0739640519</c:v>
                </c:pt>
                <c:pt idx="829">
                  <c:v>5.0611609891047618</c:v>
                </c:pt>
                <c:pt idx="830">
                  <c:v>5.049093030390476</c:v>
                </c:pt>
                <c:pt idx="831">
                  <c:v>5.0380052104571424</c:v>
                </c:pt>
                <c:pt idx="832">
                  <c:v>5.028326340014285</c:v>
                </c:pt>
                <c:pt idx="833">
                  <c:v>5.0206077471285706</c:v>
                </c:pt>
                <c:pt idx="834">
                  <c:v>5.0129504129190465</c:v>
                </c:pt>
                <c:pt idx="835">
                  <c:v>5.0052930787095233</c:v>
                </c:pt>
                <c:pt idx="836">
                  <c:v>4.9976357444999993</c:v>
                </c:pt>
                <c:pt idx="837">
                  <c:v>4.9899784102904752</c:v>
                </c:pt>
                <c:pt idx="838">
                  <c:v>4.982321076080952</c:v>
                </c:pt>
                <c:pt idx="839">
                  <c:v>4.9746637418714279</c:v>
                </c:pt>
                <c:pt idx="840">
                  <c:v>4.9670064076619047</c:v>
                </c:pt>
                <c:pt idx="841">
                  <c:v>4.9593490734523806</c:v>
                </c:pt>
                <c:pt idx="842">
                  <c:v>4.9516917392428565</c:v>
                </c:pt>
                <c:pt idx="843">
                  <c:v>4.9440344050333325</c:v>
                </c:pt>
                <c:pt idx="844">
                  <c:v>4.9356725960761896</c:v>
                </c:pt>
                <c:pt idx="845">
                  <c:v>4.9265756830380942</c:v>
                </c:pt>
                <c:pt idx="846">
                  <c:v>4.9174787699952374</c:v>
                </c:pt>
                <c:pt idx="847">
                  <c:v>4.908381856957142</c:v>
                </c:pt>
                <c:pt idx="848">
                  <c:v>4.8992849439142852</c:v>
                </c:pt>
                <c:pt idx="849">
                  <c:v>4.8901880308761907</c:v>
                </c:pt>
                <c:pt idx="850">
                  <c:v>4.8810911178333329</c:v>
                </c:pt>
                <c:pt idx="851">
                  <c:v>4.8719942047952376</c:v>
                </c:pt>
                <c:pt idx="852">
                  <c:v>4.863785542523809</c:v>
                </c:pt>
                <c:pt idx="853">
                  <c:v>4.8561282083190473</c:v>
                </c:pt>
                <c:pt idx="854">
                  <c:v>4.8484708741142857</c:v>
                </c:pt>
                <c:pt idx="855">
                  <c:v>4.840813539909524</c:v>
                </c:pt>
                <c:pt idx="856">
                  <c:v>4.8321760669238092</c:v>
                </c:pt>
                <c:pt idx="857">
                  <c:v>4.8225584551619045</c:v>
                </c:pt>
                <c:pt idx="858">
                  <c:v>4.8119607046190476</c:v>
                </c:pt>
                <c:pt idx="859">
                  <c:v>4.8004747033095239</c:v>
                </c:pt>
                <c:pt idx="860">
                  <c:v>4.7889887020000002</c:v>
                </c:pt>
                <c:pt idx="861">
                  <c:v>4.7775027006904756</c:v>
                </c:pt>
                <c:pt idx="862">
                  <c:v>4.7660166993809527</c:v>
                </c:pt>
                <c:pt idx="863">
                  <c:v>4.7543469220476187</c:v>
                </c:pt>
                <c:pt idx="864">
                  <c:v>4.7416970059380947</c:v>
                </c:pt>
                <c:pt idx="865">
                  <c:v>4.7287714257952373</c:v>
                </c:pt>
                <c:pt idx="866">
                  <c:v>4.71584584565238</c:v>
                </c:pt>
                <c:pt idx="867">
                  <c:v>4.7034715935714289</c:v>
                </c:pt>
                <c:pt idx="868">
                  <c:v>4.6930576190476181</c:v>
                </c:pt>
                <c:pt idx="869">
                  <c:v>4.6846039220809512</c:v>
                </c:pt>
                <c:pt idx="870">
                  <c:v>4.6781105026714274</c:v>
                </c:pt>
                <c:pt idx="871">
                  <c:v>4.6724747046952375</c:v>
                </c:pt>
                <c:pt idx="872">
                  <c:v>4.6658587679380945</c:v>
                </c:pt>
                <c:pt idx="873">
                  <c:v>4.6573744416333325</c:v>
                </c:pt>
                <c:pt idx="874">
                  <c:v>4.6469298377714283</c:v>
                </c:pt>
                <c:pt idx="875">
                  <c:v>4.6359032765095227</c:v>
                </c:pt>
                <c:pt idx="876">
                  <c:v>4.6258568540238088</c:v>
                </c:pt>
                <c:pt idx="877">
                  <c:v>4.6177707091000002</c:v>
                </c:pt>
                <c:pt idx="878">
                  <c:v>4.6116448417333329</c:v>
                </c:pt>
                <c:pt idx="879">
                  <c:v>4.6058252677333327</c:v>
                </c:pt>
                <c:pt idx="880">
                  <c:v>4.5989336669428571</c:v>
                </c:pt>
                <c:pt idx="881">
                  <c:v>4.5900817885952376</c:v>
                </c:pt>
                <c:pt idx="882">
                  <c:v>4.579269632690476</c:v>
                </c:pt>
                <c:pt idx="883">
                  <c:v>4.5677836313761899</c:v>
                </c:pt>
                <c:pt idx="884">
                  <c:v>4.5564814060857151</c:v>
                </c:pt>
                <c:pt idx="885">
                  <c:v>4.5461593195714283</c:v>
                </c:pt>
                <c:pt idx="886">
                  <c:v>4.5368173718380946</c:v>
                </c:pt>
                <c:pt idx="887">
                  <c:v>4.5284555628809517</c:v>
                </c:pt>
                <c:pt idx="888">
                  <c:v>4.5205225646428575</c:v>
                </c:pt>
                <c:pt idx="889">
                  <c:v>4.5116094276238092</c:v>
                </c:pt>
                <c:pt idx="890">
                  <c:v>4.5017161518285711</c:v>
                </c:pt>
                <c:pt idx="891">
                  <c:v>4.4900157451571427</c:v>
                </c:pt>
                <c:pt idx="892">
                  <c:v>4.4774577170571428</c:v>
                </c:pt>
                <c:pt idx="893">
                  <c:v>4.4658798277333336</c:v>
                </c:pt>
                <c:pt idx="894">
                  <c:v>4.4552820771904766</c:v>
                </c:pt>
                <c:pt idx="895">
                  <c:v>4.4456644654238096</c:v>
                </c:pt>
                <c:pt idx="896">
                  <c:v>4.4356486722809523</c:v>
                </c:pt>
                <c:pt idx="897">
                  <c:v>4.4236726015809529</c:v>
                </c:pt>
                <c:pt idx="898">
                  <c:v>4.4097362533190472</c:v>
                </c:pt>
                <c:pt idx="899">
                  <c:v>4.3938396274999993</c:v>
                </c:pt>
                <c:pt idx="900">
                  <c:v>4.3776367083142853</c:v>
                </c:pt>
                <c:pt idx="901">
                  <c:v>4.3624139279095235</c:v>
                </c:pt>
                <c:pt idx="902">
                  <c:v>4.3481712862809525</c:v>
                </c:pt>
                <c:pt idx="903">
                  <c:v>4.3349087834333329</c:v>
                </c:pt>
                <c:pt idx="904">
                  <c:v>4.3213399872142855</c:v>
                </c:pt>
                <c:pt idx="905">
                  <c:v>4.3067910522190473</c:v>
                </c:pt>
                <c:pt idx="906">
                  <c:v>4.2914763838000001</c:v>
                </c:pt>
                <c:pt idx="907">
                  <c:v>4.2761617153809528</c:v>
                </c:pt>
                <c:pt idx="908">
                  <c:v>4.2608470469619046</c:v>
                </c:pt>
                <c:pt idx="909">
                  <c:v>4.2455323785428574</c:v>
                </c:pt>
                <c:pt idx="910">
                  <c:v>4.2302177101238092</c:v>
                </c:pt>
                <c:pt idx="911">
                  <c:v>4.2149030417047619</c:v>
                </c:pt>
                <c:pt idx="912">
                  <c:v>4.2004153653809517</c:v>
                </c:pt>
                <c:pt idx="913">
                  <c:v>4.1869078278333332</c:v>
                </c:pt>
                <c:pt idx="914">
                  <c:v>4.1739822476904749</c:v>
                </c:pt>
                <c:pt idx="915">
                  <c:v>4.1610566675428569</c:v>
                </c:pt>
                <c:pt idx="916">
                  <c:v>4.1481310873999995</c:v>
                </c:pt>
                <c:pt idx="917">
                  <c:v>4.1352055072523806</c:v>
                </c:pt>
                <c:pt idx="918">
                  <c:v>4.1222799271095232</c:v>
                </c:pt>
                <c:pt idx="919">
                  <c:v>4.1093543469666658</c:v>
                </c:pt>
                <c:pt idx="920">
                  <c:v>4.0964287668238093</c:v>
                </c:pt>
                <c:pt idx="921">
                  <c:v>4.0835031866809519</c:v>
                </c:pt>
                <c:pt idx="922">
                  <c:v>4.0711595639380942</c:v>
                </c:pt>
                <c:pt idx="923">
                  <c:v>4.0597960799761896</c:v>
                </c:pt>
                <c:pt idx="924">
                  <c:v>4.0494127347904758</c:v>
                </c:pt>
                <c:pt idx="925">
                  <c:v>4.0400095283857143</c:v>
                </c:pt>
                <c:pt idx="926">
                  <c:v>4.0309126153428574</c:v>
                </c:pt>
                <c:pt idx="927">
                  <c:v>4.0216012969476189</c:v>
                </c:pt>
                <c:pt idx="928">
                  <c:v>4.0113098397714291</c:v>
                </c:pt>
                <c:pt idx="929">
                  <c:v>4.0000382438190476</c:v>
                </c:pt>
                <c:pt idx="930">
                  <c:v>3.9877865090857147</c:v>
                </c:pt>
                <c:pt idx="931">
                  <c:v>3.9745546355761907</c:v>
                </c:pt>
                <c:pt idx="932">
                  <c:v>3.960342623285714</c:v>
                </c:pt>
                <c:pt idx="933">
                  <c:v>3.9451504722190474</c:v>
                </c:pt>
                <c:pt idx="934">
                  <c:v>3.9289781823714285</c:v>
                </c:pt>
                <c:pt idx="935">
                  <c:v>3.9122239351238091</c:v>
                </c:pt>
                <c:pt idx="936">
                  <c:v>3.8954696878761905</c:v>
                </c:pt>
                <c:pt idx="937">
                  <c:v>3.8787154406285707</c:v>
                </c:pt>
                <c:pt idx="938">
                  <c:v>3.8629107028238088</c:v>
                </c:pt>
                <c:pt idx="939">
                  <c:v>3.8480861037952372</c:v>
                </c:pt>
                <c:pt idx="940">
                  <c:v>3.8342416435476188</c:v>
                </c:pt>
                <c:pt idx="941">
                  <c:v>3.8213160634047614</c:v>
                </c:pt>
                <c:pt idx="942">
                  <c:v>3.8083904832619049</c:v>
                </c:pt>
                <c:pt idx="943">
                  <c:v>3.7948829457142859</c:v>
                </c:pt>
                <c:pt idx="944">
                  <c:v>3.7803952693904765</c:v>
                </c:pt>
                <c:pt idx="945">
                  <c:v>3.764927454285715</c:v>
                </c:pt>
                <c:pt idx="946">
                  <c:v>3.7484795004047609</c:v>
                </c:pt>
                <c:pt idx="947">
                  <c:v>3.7317252531571432</c:v>
                </c:pt>
                <c:pt idx="948">
                  <c:v>3.7149710059095233</c:v>
                </c:pt>
                <c:pt idx="949">
                  <c:v>3.6984617933571426</c:v>
                </c:pt>
                <c:pt idx="950">
                  <c:v>3.6829327195809518</c:v>
                </c:pt>
                <c:pt idx="951">
                  <c:v>3.6683837845857141</c:v>
                </c:pt>
                <c:pt idx="952">
                  <c:v>3.6548149883666667</c:v>
                </c:pt>
                <c:pt idx="953">
                  <c:v>3.6418894082238094</c:v>
                </c:pt>
                <c:pt idx="954">
                  <c:v>3.628963828080952</c:v>
                </c:pt>
                <c:pt idx="955">
                  <c:v>3.616038247938095</c:v>
                </c:pt>
                <c:pt idx="956">
                  <c:v>3.6031126677952376</c:v>
                </c:pt>
                <c:pt idx="957">
                  <c:v>3.5906158983666665</c:v>
                </c:pt>
                <c:pt idx="958">
                  <c:v>3.5790992677142861</c:v>
                </c:pt>
                <c:pt idx="959">
                  <c:v>3.5676132664</c:v>
                </c:pt>
                <c:pt idx="960">
                  <c:v>3.5561272650857143</c:v>
                </c:pt>
                <c:pt idx="961">
                  <c:v>3.5441205650476193</c:v>
                </c:pt>
                <c:pt idx="962">
                  <c:v>3.5311949849000008</c:v>
                </c:pt>
                <c:pt idx="963">
                  <c:v>3.5182694047571426</c:v>
                </c:pt>
                <c:pt idx="964">
                  <c:v>3.5053438246142861</c:v>
                </c:pt>
                <c:pt idx="965">
                  <c:v>3.4924182444714287</c:v>
                </c:pt>
                <c:pt idx="966">
                  <c:v>3.4794926643285709</c:v>
                </c:pt>
                <c:pt idx="967">
                  <c:v>3.4665670841857135</c:v>
                </c:pt>
                <c:pt idx="968">
                  <c:v>3.4536415040428561</c:v>
                </c:pt>
                <c:pt idx="969">
                  <c:v>3.4407159238999996</c:v>
                </c:pt>
                <c:pt idx="970">
                  <c:v>3.4275453090619048</c:v>
                </c:pt>
                <c:pt idx="971">
                  <c:v>3.4133945554476188</c:v>
                </c:pt>
                <c:pt idx="972">
                  <c:v>3.3982636630523806</c:v>
                </c:pt>
                <c:pt idx="973">
                  <c:v>3.3829489946380948</c:v>
                </c:pt>
                <c:pt idx="974">
                  <c:v>3.3679712489285714</c:v>
                </c:pt>
                <c:pt idx="975">
                  <c:v>3.3539736419952377</c:v>
                </c:pt>
                <c:pt idx="976">
                  <c:v>3.3409561738428573</c:v>
                </c:pt>
                <c:pt idx="977">
                  <c:v>3.3280305936952379</c:v>
                </c:pt>
                <c:pt idx="978">
                  <c:v>3.3146762028380952</c:v>
                </c:pt>
                <c:pt idx="979">
                  <c:v>3.3003416732000002</c:v>
                </c:pt>
                <c:pt idx="980">
                  <c:v>3.2850270047857144</c:v>
                </c:pt>
                <c:pt idx="981">
                  <c:v>3.2677520588142852</c:v>
                </c:pt>
                <c:pt idx="982">
                  <c:v>3.2490375340095237</c:v>
                </c:pt>
                <c:pt idx="983">
                  <c:v>3.2293428704285709</c:v>
                </c:pt>
                <c:pt idx="984">
                  <c:v>3.2088518440857143</c:v>
                </c:pt>
                <c:pt idx="985">
                  <c:v>3.18934095652381</c:v>
                </c:pt>
                <c:pt idx="986">
                  <c:v>3.170810207738096</c:v>
                </c:pt>
                <c:pt idx="987">
                  <c:v>3.1532595977333338</c:v>
                </c:pt>
                <c:pt idx="988">
                  <c:v>3.1365053504857148</c:v>
                </c:pt>
                <c:pt idx="989">
                  <c:v>3.1197511032380949</c:v>
                </c:pt>
                <c:pt idx="990">
                  <c:v>3.1029968559904764</c:v>
                </c:pt>
                <c:pt idx="991">
                  <c:v>3.0862426087428569</c:v>
                </c:pt>
                <c:pt idx="992">
                  <c:v>3.0694883614904764</c:v>
                </c:pt>
                <c:pt idx="993">
                  <c:v>3.0527341142428575</c:v>
                </c:pt>
                <c:pt idx="994">
                  <c:v>3.0351835042333333</c:v>
                </c:pt>
                <c:pt idx="995">
                  <c:v>3.0166527554476192</c:v>
                </c:pt>
                <c:pt idx="996">
                  <c:v>2.9975094199238095</c:v>
                </c:pt>
                <c:pt idx="997">
                  <c:v>2.9783660844000002</c:v>
                </c:pt>
                <c:pt idx="998">
                  <c:v>2.9601109996476191</c:v>
                </c:pt>
                <c:pt idx="999">
                  <c:v>2.9428360536714289</c:v>
                </c:pt>
                <c:pt idx="1000">
                  <c:v>2.9260818064238094</c:v>
                </c:pt>
                <c:pt idx="1001">
                  <c:v>2.90932755917619</c:v>
                </c:pt>
                <c:pt idx="1002">
                  <c:v>2.8935534507047618</c:v>
                </c:pt>
                <c:pt idx="1003">
                  <c:v>2.8787594810142858</c:v>
                </c:pt>
                <c:pt idx="1004">
                  <c:v>2.8649456500999997</c:v>
                </c:pt>
                <c:pt idx="1005">
                  <c:v>2.8519281819476188</c:v>
                </c:pt>
                <c:pt idx="1006">
                  <c:v>2.8379305750142856</c:v>
                </c:pt>
                <c:pt idx="1007">
                  <c:v>2.8229528292999997</c:v>
                </c:pt>
                <c:pt idx="1008">
                  <c:v>2.8069949448095235</c:v>
                </c:pt>
                <c:pt idx="1009">
                  <c:v>2.7902406975571425</c:v>
                </c:pt>
                <c:pt idx="1010">
                  <c:v>2.7734864503095236</c:v>
                </c:pt>
                <c:pt idx="1011">
                  <c:v>2.7567322030571426</c:v>
                </c:pt>
                <c:pt idx="1012">
                  <c:v>2.7399779558095232</c:v>
                </c:pt>
                <c:pt idx="1013">
                  <c:v>2.7232237085619047</c:v>
                </c:pt>
                <c:pt idx="1014">
                  <c:v>2.7064694613142857</c:v>
                </c:pt>
                <c:pt idx="1015">
                  <c:v>2.6897152140666667</c:v>
                </c:pt>
                <c:pt idx="1016">
                  <c:v>2.6737879589142857</c:v>
                </c:pt>
                <c:pt idx="1017">
                  <c:v>2.6584732905000004</c:v>
                </c:pt>
                <c:pt idx="1018">
                  <c:v>2.6431586220857142</c:v>
                </c:pt>
                <c:pt idx="1019">
                  <c:v>2.6278439536714284</c:v>
                </c:pt>
                <c:pt idx="1020">
                  <c:v>2.6125292852571427</c:v>
                </c:pt>
                <c:pt idx="1021">
                  <c:v>2.5976740568952383</c:v>
                </c:pt>
                <c:pt idx="1022">
                  <c:v>2.5837989673095239</c:v>
                </c:pt>
                <c:pt idx="1023">
                  <c:v>2.5708427578285713</c:v>
                </c:pt>
                <c:pt idx="1024">
                  <c:v>2.5569064095666669</c:v>
                </c:pt>
                <c:pt idx="1025">
                  <c:v>2.5419899225285714</c:v>
                </c:pt>
                <c:pt idx="1026">
                  <c:v>2.526093296709524</c:v>
                </c:pt>
                <c:pt idx="1027">
                  <c:v>2.5094615668095241</c:v>
                </c:pt>
                <c:pt idx="1028">
                  <c:v>2.4938099756904766</c:v>
                </c:pt>
                <c:pt idx="1029">
                  <c:v>2.4791385233476189</c:v>
                </c:pt>
                <c:pt idx="1030">
                  <c:v>2.4654472097857143</c:v>
                </c:pt>
                <c:pt idx="1031">
                  <c:v>2.4523072242857147</c:v>
                </c:pt>
                <c:pt idx="1032">
                  <c:v>2.4381871000095234</c:v>
                </c:pt>
                <c:pt idx="1033">
                  <c:v>2.4230868369476193</c:v>
                </c:pt>
                <c:pt idx="1034">
                  <c:v>2.4070064351095235</c:v>
                </c:pt>
                <c:pt idx="1035">
                  <c:v>2.3905584812285712</c:v>
                </c:pt>
                <c:pt idx="1036">
                  <c:v>2.3750906661285711</c:v>
                </c:pt>
                <c:pt idx="1037">
                  <c:v>2.3597759977095234</c:v>
                </c:pt>
                <c:pt idx="1038">
                  <c:v>2.3444613292904757</c:v>
                </c:pt>
                <c:pt idx="1039">
                  <c:v>2.3287484794952378</c:v>
                </c:pt>
                <c:pt idx="1040">
                  <c:v>2.3120554909190472</c:v>
                </c:pt>
                <c:pt idx="1041">
                  <c:v>2.2943823635619047</c:v>
                </c:pt>
                <c:pt idx="1042">
                  <c:v>2.2757290974285711</c:v>
                </c:pt>
                <c:pt idx="1043">
                  <c:v>2.2560956925142852</c:v>
                </c:pt>
                <c:pt idx="1044">
                  <c:v>2.2355434074999998</c:v>
                </c:pt>
                <c:pt idx="1045">
                  <c:v>2.2159712612619047</c:v>
                </c:pt>
                <c:pt idx="1046">
                  <c:v>2.1973792538047618</c:v>
                </c:pt>
                <c:pt idx="1047">
                  <c:v>2.1797673851238093</c:v>
                </c:pt>
                <c:pt idx="1048">
                  <c:v>2.1628906205285712</c:v>
                </c:pt>
                <c:pt idx="1049">
                  <c:v>2.1450337171523808</c:v>
                </c:pt>
                <c:pt idx="1050">
                  <c:v>2.1261966750000001</c:v>
                </c:pt>
                <c:pt idx="1051">
                  <c:v>2.1070533394761903</c:v>
                </c:pt>
                <c:pt idx="1052">
                  <c:v>2.0883388146666664</c:v>
                </c:pt>
                <c:pt idx="1053">
                  <c:v>2.0715845674142859</c:v>
                </c:pt>
                <c:pt idx="1054">
                  <c:v>2.0567905977238095</c:v>
                </c:pt>
                <c:pt idx="1055">
                  <c:v>2.0424254387523808</c:v>
                </c:pt>
                <c:pt idx="1056">
                  <c:v>2.0274476930428569</c:v>
                </c:pt>
                <c:pt idx="1057">
                  <c:v>2.0105096697761899</c:v>
                </c:pt>
                <c:pt idx="1058">
                  <c:v>1.9916113689476187</c:v>
                </c:pt>
                <c:pt idx="1059">
                  <c:v>1.9716104119952376</c:v>
                </c:pt>
                <c:pt idx="1060">
                  <c:v>1.9510274976380948</c:v>
                </c:pt>
                <c:pt idx="1061">
                  <c:v>1.930444583285714</c:v>
                </c:pt>
                <c:pt idx="1062">
                  <c:v>1.9098616689333332</c:v>
                </c:pt>
                <c:pt idx="1063">
                  <c:v>1.8902282640238095</c:v>
                </c:pt>
                <c:pt idx="1064">
                  <c:v>1.8715749978952385</c:v>
                </c:pt>
                <c:pt idx="1065">
                  <c:v>1.8539018705428574</c:v>
                </c:pt>
                <c:pt idx="1066">
                  <c:v>1.8371476232952386</c:v>
                </c:pt>
                <c:pt idx="1067">
                  <c:v>1.8203933760476196</c:v>
                </c:pt>
                <c:pt idx="1068">
                  <c:v>1.8036391288000004</c:v>
                </c:pt>
                <c:pt idx="1069">
                  <c:v>1.7868848815523815</c:v>
                </c:pt>
                <c:pt idx="1070">
                  <c:v>1.770130634304762</c:v>
                </c:pt>
                <c:pt idx="1071">
                  <c:v>1.7533763870571428</c:v>
                </c:pt>
                <c:pt idx="1072">
                  <c:v>1.7359482944000002</c:v>
                </c:pt>
                <c:pt idx="1073">
                  <c:v>1.7175400629666671</c:v>
                </c:pt>
                <c:pt idx="1074">
                  <c:v>1.698396727447619</c:v>
                </c:pt>
                <c:pt idx="1075">
                  <c:v>1.6792533919285715</c:v>
                </c:pt>
                <c:pt idx="1076">
                  <c:v>1.6616415232476189</c:v>
                </c:pt>
                <c:pt idx="1077">
                  <c:v>1.6459899321238094</c:v>
                </c:pt>
                <c:pt idx="1078">
                  <c:v>1.6319616958523806</c:v>
                </c:pt>
                <c:pt idx="1079">
                  <c:v>1.6189135983619047</c:v>
                </c:pt>
                <c:pt idx="1080">
                  <c:v>1.6059880182190474</c:v>
                </c:pt>
                <c:pt idx="1081">
                  <c:v>1.5930624380761904</c:v>
                </c:pt>
                <c:pt idx="1082">
                  <c:v>1.5797080472142857</c:v>
                </c:pt>
                <c:pt idx="1083">
                  <c:v>1.5653735175761905</c:v>
                </c:pt>
                <c:pt idx="1084">
                  <c:v>1.5491093397142859</c:v>
                </c:pt>
                <c:pt idx="1085">
                  <c:v>1.5308848842952381</c:v>
                </c:pt>
                <c:pt idx="1086">
                  <c:v>1.5112208500476192</c:v>
                </c:pt>
                <c:pt idx="1087">
                  <c:v>1.4906379356952382</c:v>
                </c:pt>
                <c:pt idx="1088">
                  <c:v>1.4700550213428569</c:v>
                </c:pt>
                <c:pt idx="1089">
                  <c:v>1.4494721069904763</c:v>
                </c:pt>
                <c:pt idx="1090">
                  <c:v>1.4288891926380953</c:v>
                </c:pt>
                <c:pt idx="1091">
                  <c:v>1.4083062782857145</c:v>
                </c:pt>
                <c:pt idx="1092">
                  <c:v>1.3877233639333333</c:v>
                </c:pt>
                <c:pt idx="1093">
                  <c:v>1.3671404495809525</c:v>
                </c:pt>
                <c:pt idx="1094">
                  <c:v>1.3472620099714285</c:v>
                </c:pt>
                <c:pt idx="1095">
                  <c:v>1.328118674447619</c:v>
                </c:pt>
                <c:pt idx="1096">
                  <c:v>1.3089753389238095</c:v>
                </c:pt>
                <c:pt idx="1097">
                  <c:v>1.2898320033999997</c:v>
                </c:pt>
                <c:pt idx="1098">
                  <c:v>1.2698923051190474</c:v>
                </c:pt>
                <c:pt idx="1099">
                  <c:v>1.2493093907666664</c:v>
                </c:pt>
                <c:pt idx="1100">
                  <c:v>1.2287264764142856</c:v>
                </c:pt>
                <c:pt idx="1101">
                  <c:v>1.2081435620619048</c:v>
                </c:pt>
                <c:pt idx="1102">
                  <c:v>1.1875606477095237</c:v>
                </c:pt>
                <c:pt idx="1103">
                  <c:v>1.1674065440761905</c:v>
                </c:pt>
                <c:pt idx="1104">
                  <c:v>1.1482325792190478</c:v>
                </c:pt>
                <c:pt idx="1105">
                  <c:v>1.1300387531428573</c:v>
                </c:pt>
                <c:pt idx="1106">
                  <c:v>1.1138052046238098</c:v>
                </c:pt>
                <c:pt idx="1107">
                  <c:v>1.0990112349333336</c:v>
                </c:pt>
                <c:pt idx="1108">
                  <c:v>1.0851974040238097</c:v>
                </c:pt>
                <c:pt idx="1109">
                  <c:v>1.0721799358666668</c:v>
                </c:pt>
                <c:pt idx="1110">
                  <c:v>1.0581823289333334</c:v>
                </c:pt>
                <c:pt idx="1111">
                  <c:v>1.0432045832190477</c:v>
                </c:pt>
                <c:pt idx="1112">
                  <c:v>1.0272466987285716</c:v>
                </c:pt>
                <c:pt idx="1113">
                  <c:v>1.0104924514809523</c:v>
                </c:pt>
                <c:pt idx="1114">
                  <c:v>0.99373820423333337</c:v>
                </c:pt>
                <c:pt idx="1115">
                  <c:v>0.97627948223809535</c:v>
                </c:pt>
                <c:pt idx="1116">
                  <c:v>0.95784062146666693</c:v>
                </c:pt>
                <c:pt idx="1117">
                  <c:v>0.93869728594761936</c:v>
                </c:pt>
                <c:pt idx="1118">
                  <c:v>0.91955395042857158</c:v>
                </c:pt>
                <c:pt idx="1119">
                  <c:v>0.9012069776666668</c:v>
                </c:pt>
                <c:pt idx="1120">
                  <c:v>0.88384014368095243</c:v>
                </c:pt>
                <c:pt idx="1121">
                  <c:v>0.86708589643333323</c:v>
                </c:pt>
                <c:pt idx="1122">
                  <c:v>0.85033164918571436</c:v>
                </c:pt>
                <c:pt idx="1123">
                  <c:v>0.83357740193809515</c:v>
                </c:pt>
                <c:pt idx="1124">
                  <c:v>0.81682315469047617</c:v>
                </c:pt>
                <c:pt idx="1125">
                  <c:v>0.80006890744285708</c:v>
                </c:pt>
                <c:pt idx="1126">
                  <c:v>0.7833146601952381</c:v>
                </c:pt>
                <c:pt idx="1127">
                  <c:v>0.76558027416666652</c:v>
                </c:pt>
                <c:pt idx="1128">
                  <c:v>0.74686574936190475</c:v>
                </c:pt>
                <c:pt idx="1129">
                  <c:v>0.72772241383809522</c:v>
                </c:pt>
                <c:pt idx="1130">
                  <c:v>0.70876285433809516</c:v>
                </c:pt>
                <c:pt idx="1131">
                  <c:v>0.69176357239523789</c:v>
                </c:pt>
                <c:pt idx="1132">
                  <c:v>0.67672456800952363</c:v>
                </c:pt>
                <c:pt idx="1133">
                  <c:v>0.66300262510952368</c:v>
                </c:pt>
                <c:pt idx="1134">
                  <c:v>0.65007704496190477</c:v>
                </c:pt>
                <c:pt idx="1135">
                  <c:v>0.6371514648190475</c:v>
                </c:pt>
                <c:pt idx="1136">
                  <c:v>0.62422588467619045</c:v>
                </c:pt>
                <c:pt idx="1137">
                  <c:v>0.61056520044761897</c:v>
                </c:pt>
                <c:pt idx="1138">
                  <c:v>0.59564871340952386</c:v>
                </c:pt>
                <c:pt idx="1139">
                  <c:v>0.57877194881428573</c:v>
                </c:pt>
                <c:pt idx="1140">
                  <c:v>0.55993490666190482</c:v>
                </c:pt>
                <c:pt idx="1141">
                  <c:v>0.53996457904761908</c:v>
                </c:pt>
                <c:pt idx="1142">
                  <c:v>0.51938166469523805</c:v>
                </c:pt>
                <c:pt idx="1143">
                  <c:v>0.4987987503428572</c:v>
                </c:pt>
                <c:pt idx="1144">
                  <c:v>0.47821583599047618</c:v>
                </c:pt>
                <c:pt idx="1145">
                  <c:v>0.45763292163809521</c:v>
                </c:pt>
                <c:pt idx="1146">
                  <c:v>0.4370500072857143</c:v>
                </c:pt>
                <c:pt idx="1147">
                  <c:v>0.41646709293333339</c:v>
                </c:pt>
                <c:pt idx="1148">
                  <c:v>0.39588417858095232</c:v>
                </c:pt>
                <c:pt idx="1149">
                  <c:v>0.37530126422857141</c:v>
                </c:pt>
                <c:pt idx="1150">
                  <c:v>0.35416702181428567</c:v>
                </c:pt>
                <c:pt idx="1151">
                  <c:v>0.3320526406190476</c:v>
                </c:pt>
                <c:pt idx="1152">
                  <c:v>0.30895812064761907</c:v>
                </c:pt>
                <c:pt idx="1153">
                  <c:v>0.28488346189523811</c:v>
                </c:pt>
                <c:pt idx="1154">
                  <c:v>0.26047188043809522</c:v>
                </c:pt>
                <c:pt idx="1155">
                  <c:v>0.23606029898095238</c:v>
                </c:pt>
                <c:pt idx="1156">
                  <c:v>0.21186312288095235</c:v>
                </c:pt>
                <c:pt idx="1157">
                  <c:v>0.18864608556190476</c:v>
                </c:pt>
                <c:pt idx="1158">
                  <c:v>0.16714429110476189</c:v>
                </c:pt>
                <c:pt idx="1159">
                  <c:v>0.14760277420476192</c:v>
                </c:pt>
                <c:pt idx="1160">
                  <c:v>0.12971524149523808</c:v>
                </c:pt>
                <c:pt idx="1161">
                  <c:v>0.11280784756190476</c:v>
                </c:pt>
                <c:pt idx="1162">
                  <c:v>9.6053600314285711E-2</c:v>
                </c:pt>
                <c:pt idx="1163">
                  <c:v>7.9299353066666675E-2</c:v>
                </c:pt>
                <c:pt idx="1164">
                  <c:v>6.2545105819047625E-2</c:v>
                </c:pt>
                <c:pt idx="1165">
                  <c:v>4.5790858571428568E-2</c:v>
                </c:pt>
                <c:pt idx="1166">
                  <c:v>2.9036611323809535E-2</c:v>
                </c:pt>
                <c:pt idx="1167">
                  <c:v>1.2282364076190475E-2</c:v>
                </c:pt>
                <c:pt idx="1168">
                  <c:v>-4.4718831761904757E-3</c:v>
                </c:pt>
                <c:pt idx="1169">
                  <c:v>-2.1226130423809518E-2</c:v>
                </c:pt>
                <c:pt idx="1170">
                  <c:v>-3.7980377676190481E-2</c:v>
                </c:pt>
                <c:pt idx="1171">
                  <c:v>-5.4734624923809524E-2</c:v>
                </c:pt>
                <c:pt idx="1172">
                  <c:v>-7.1488872171428561E-2</c:v>
                </c:pt>
                <c:pt idx="1173">
                  <c:v>-8.8243119419047611E-2</c:v>
                </c:pt>
                <c:pt idx="1174">
                  <c:v>-0.10499736666666666</c:v>
                </c:pt>
                <c:pt idx="1175">
                  <c:v>-0.12175161391428571</c:v>
                </c:pt>
                <c:pt idx="1176">
                  <c:v>-0.13850586116190475</c:v>
                </c:pt>
                <c:pt idx="1177">
                  <c:v>-0.15547451376666666</c:v>
                </c:pt>
                <c:pt idx="1178">
                  <c:v>-0.17342330515238094</c:v>
                </c:pt>
                <c:pt idx="1179">
                  <c:v>-0.19235223531428569</c:v>
                </c:pt>
                <c:pt idx="1180">
                  <c:v>-0.21226130425714285</c:v>
                </c:pt>
                <c:pt idx="1181">
                  <c:v>-0.23284421860952381</c:v>
                </c:pt>
                <c:pt idx="1182">
                  <c:v>-0.25342713296190478</c:v>
                </c:pt>
                <c:pt idx="1183">
                  <c:v>-0.27401004731428574</c:v>
                </c:pt>
                <c:pt idx="1184">
                  <c:v>-0.29287771880476193</c:v>
                </c:pt>
                <c:pt idx="1185">
                  <c:v>-0.30978511273809523</c:v>
                </c:pt>
                <c:pt idx="1186">
                  <c:v>-0.32473222911428568</c:v>
                </c:pt>
                <c:pt idx="1187">
                  <c:v>-0.33771906793333334</c:v>
                </c:pt>
                <c:pt idx="1188">
                  <c:v>-0.3506446480761905</c:v>
                </c:pt>
                <c:pt idx="1189">
                  <c:v>-0.36357022821904766</c:v>
                </c:pt>
                <c:pt idx="1190">
                  <c:v>-0.37649580836190477</c:v>
                </c:pt>
                <c:pt idx="1191">
                  <c:v>-0.38948264717619047</c:v>
                </c:pt>
                <c:pt idx="1192">
                  <c:v>-0.40344962477142848</c:v>
                </c:pt>
                <c:pt idx="1193">
                  <c:v>-0.41839674114285713</c:v>
                </c:pt>
                <c:pt idx="1194">
                  <c:v>-0.4343239962952381</c:v>
                </c:pt>
                <c:pt idx="1195">
                  <c:v>-0.45092509685714288</c:v>
                </c:pt>
                <c:pt idx="1196">
                  <c:v>-0.46654605864285709</c:v>
                </c:pt>
                <c:pt idx="1197">
                  <c:v>-0.48118688164761897</c:v>
                </c:pt>
                <c:pt idx="1198">
                  <c:v>-0.4948475658761905</c:v>
                </c:pt>
                <c:pt idx="1199">
                  <c:v>-0.50801818071428573</c:v>
                </c:pt>
                <c:pt idx="1200">
                  <c:v>-0.52216893433333333</c:v>
                </c:pt>
                <c:pt idx="1201">
                  <c:v>-0.53729982672857146</c:v>
                </c:pt>
                <c:pt idx="1202">
                  <c:v>-0.55341085790476185</c:v>
                </c:pt>
                <c:pt idx="1203">
                  <c:v>-0.57016510515238095</c:v>
                </c:pt>
                <c:pt idx="1204">
                  <c:v>-0.5869193524047619</c:v>
                </c:pt>
                <c:pt idx="1205">
                  <c:v>-0.60538884251428571</c:v>
                </c:pt>
                <c:pt idx="1206">
                  <c:v>-0.62581861018571427</c:v>
                </c:pt>
                <c:pt idx="1207">
                  <c:v>-0.64820865540952377</c:v>
                </c:pt>
                <c:pt idx="1208">
                  <c:v>-0.67255897819523813</c:v>
                </c:pt>
                <c:pt idx="1209">
                  <c:v>-0.69697055965238097</c:v>
                </c:pt>
                <c:pt idx="1210">
                  <c:v>-0.7213821411095237</c:v>
                </c:pt>
                <c:pt idx="1211">
                  <c:v>-0.74527302384285721</c:v>
                </c:pt>
                <c:pt idx="1212">
                  <c:v>-0.76812250912380942</c:v>
                </c:pt>
                <c:pt idx="1213">
                  <c:v>-0.78901171684761906</c:v>
                </c:pt>
                <c:pt idx="1214">
                  <c:v>-0.80794064701428581</c:v>
                </c:pt>
                <c:pt idx="1215">
                  <c:v>-0.82552188635714274</c:v>
                </c:pt>
                <c:pt idx="1216">
                  <c:v>-0.84242928029047637</c:v>
                </c:pt>
                <c:pt idx="1217">
                  <c:v>-0.86031681300000018</c:v>
                </c:pt>
                <c:pt idx="1218">
                  <c:v>-0.87918448449047626</c:v>
                </c:pt>
                <c:pt idx="1219">
                  <c:v>-0.89903229475714297</c:v>
                </c:pt>
                <c:pt idx="1220">
                  <c:v>-0.9193701744142857</c:v>
                </c:pt>
                <c:pt idx="1221">
                  <c:v>-0.93872791529523814</c:v>
                </c:pt>
                <c:pt idx="1222">
                  <c:v>-0.95710551739523808</c:v>
                </c:pt>
                <c:pt idx="1223">
                  <c:v>-0.97450298071904751</c:v>
                </c:pt>
                <c:pt idx="1224">
                  <c:v>-0.9912572279666666</c:v>
                </c:pt>
                <c:pt idx="1225">
                  <c:v>-1.0080114752142859</c:v>
                </c:pt>
                <c:pt idx="1226">
                  <c:v>-1.0247657224619049</c:v>
                </c:pt>
                <c:pt idx="1227">
                  <c:v>-1.0415199697095239</c:v>
                </c:pt>
                <c:pt idx="1228">
                  <c:v>-1.0582742169571429</c:v>
                </c:pt>
                <c:pt idx="1229">
                  <c:v>-1.0750284642047618</c:v>
                </c:pt>
                <c:pt idx="1230">
                  <c:v>-1.091782711452381</c:v>
                </c:pt>
                <c:pt idx="1231">
                  <c:v>-1.1085369587</c:v>
                </c:pt>
                <c:pt idx="1232">
                  <c:v>-1.1258119046714288</c:v>
                </c:pt>
                <c:pt idx="1233">
                  <c:v>-1.1440669894238096</c:v>
                </c:pt>
                <c:pt idx="1234">
                  <c:v>-1.1633022129523811</c:v>
                </c:pt>
                <c:pt idx="1235">
                  <c:v>-1.1835175752619047</c:v>
                </c:pt>
                <c:pt idx="1236">
                  <c:v>-1.2041004896142857</c:v>
                </c:pt>
                <c:pt idx="1237">
                  <c:v>-1.2246834039666668</c:v>
                </c:pt>
                <c:pt idx="1238">
                  <c:v>-1.2450825423</c:v>
                </c:pt>
                <c:pt idx="1239">
                  <c:v>-1.2645015418523808</c:v>
                </c:pt>
                <c:pt idx="1240">
                  <c:v>-1.2829404026285713</c:v>
                </c:pt>
                <c:pt idx="1241">
                  <c:v>-1.3003991246238094</c:v>
                </c:pt>
                <c:pt idx="1242">
                  <c:v>-1.3171533718714283</c:v>
                </c:pt>
                <c:pt idx="1243">
                  <c:v>-1.3339076191190475</c:v>
                </c:pt>
                <c:pt idx="1244">
                  <c:v>-1.3506618663666667</c:v>
                </c:pt>
                <c:pt idx="1245">
                  <c:v>-1.3674161136142857</c:v>
                </c:pt>
                <c:pt idx="1246">
                  <c:v>-1.3845379129047619</c:v>
                </c:pt>
                <c:pt idx="1247">
                  <c:v>-1.4026398509761904</c:v>
                </c:pt>
                <c:pt idx="1248">
                  <c:v>-1.4217219278238094</c:v>
                </c:pt>
                <c:pt idx="1249">
                  <c:v>-1.4417841434523808</c:v>
                </c:pt>
                <c:pt idx="1250">
                  <c:v>-1.4614481776999999</c:v>
                </c:pt>
                <c:pt idx="1251">
                  <c:v>-1.479151934390476</c:v>
                </c:pt>
                <c:pt idx="1252">
                  <c:v>-1.4948954135238093</c:v>
                </c:pt>
                <c:pt idx="1253">
                  <c:v>-1.5086786151</c:v>
                </c:pt>
                <c:pt idx="1254">
                  <c:v>-1.5221555233047619</c:v>
                </c:pt>
                <c:pt idx="1255">
                  <c:v>-1.5366125702904763</c:v>
                </c:pt>
                <c:pt idx="1256">
                  <c:v>-1.5520497560523805</c:v>
                </c:pt>
                <c:pt idx="1257">
                  <c:v>-1.5684670805952381</c:v>
                </c:pt>
                <c:pt idx="1258">
                  <c:v>-1.5852213278428569</c:v>
                </c:pt>
                <c:pt idx="1259">
                  <c:v>-1.6021593511142858</c:v>
                </c:pt>
                <c:pt idx="1260">
                  <c:v>-1.6200775131619045</c:v>
                </c:pt>
                <c:pt idx="1261">
                  <c:v>-1.638975813990476</c:v>
                </c:pt>
                <c:pt idx="1262">
                  <c:v>-1.6581191495095235</c:v>
                </c:pt>
                <c:pt idx="1263">
                  <c:v>-1.6769868209952379</c:v>
                </c:pt>
                <c:pt idx="1264">
                  <c:v>-1.6948743537047615</c:v>
                </c:pt>
                <c:pt idx="1265">
                  <c:v>-1.7117817476333332</c:v>
                </c:pt>
                <c:pt idx="1266">
                  <c:v>-1.7293629869761902</c:v>
                </c:pt>
                <c:pt idx="1267">
                  <c:v>-1.7475568130523809</c:v>
                </c:pt>
                <c:pt idx="1268">
                  <c:v>-1.7657506391285713</c:v>
                </c:pt>
                <c:pt idx="1269">
                  <c:v>-1.7839444652047614</c:v>
                </c:pt>
                <c:pt idx="1270">
                  <c:v>-1.8003005310714282</c:v>
                </c:pt>
                <c:pt idx="1271">
                  <c:v>-1.8160746395380951</c:v>
                </c:pt>
                <c:pt idx="1272">
                  <c:v>-1.8328288867857139</c:v>
                </c:pt>
                <c:pt idx="1273">
                  <c:v>-1.850593902147619</c:v>
                </c:pt>
                <c:pt idx="1274">
                  <c:v>-1.8703191950714286</c:v>
                </c:pt>
                <c:pt idx="1275">
                  <c:v>-1.8903507813619049</c:v>
                </c:pt>
                <c:pt idx="1276">
                  <c:v>-1.9094022288761905</c:v>
                </c:pt>
                <c:pt idx="1277">
                  <c:v>-1.9274735376095236</c:v>
                </c:pt>
                <c:pt idx="1278">
                  <c:v>-1.9445647075666668</c:v>
                </c:pt>
                <c:pt idx="1279">
                  <c:v>-1.9613189548142858</c:v>
                </c:pt>
                <c:pt idx="1280">
                  <c:v>-1.978073202061905</c:v>
                </c:pt>
                <c:pt idx="1281">
                  <c:v>-1.9943986385952384</c:v>
                </c:pt>
                <c:pt idx="1282">
                  <c:v>-2.008763797566667</c:v>
                </c:pt>
                <c:pt idx="1283">
                  <c:v>-2.021903783071429</c:v>
                </c:pt>
                <c:pt idx="1284">
                  <c:v>-2.0340636297952384</c:v>
                </c:pt>
                <c:pt idx="1285">
                  <c:v>-2.0461622178476198</c:v>
                </c:pt>
                <c:pt idx="1286">
                  <c:v>-2.0602210834571428</c:v>
                </c:pt>
                <c:pt idx="1287">
                  <c:v>-2.074586242433333</c:v>
                </c:pt>
                <c:pt idx="1288">
                  <c:v>-2.0889514014095241</c:v>
                </c:pt>
                <c:pt idx="1289">
                  <c:v>-2.1029183790095241</c:v>
                </c:pt>
                <c:pt idx="1290">
                  <c:v>-2.1159052178285713</c:v>
                </c:pt>
                <c:pt idx="1291">
                  <c:v>-2.1297496780809526</c:v>
                </c:pt>
                <c:pt idx="1292">
                  <c:v>-2.1445742771095242</c:v>
                </c:pt>
                <c:pt idx="1293">
                  <c:v>-2.160379014919048</c:v>
                </c:pt>
                <c:pt idx="1294">
                  <c:v>-2.1771332621666666</c:v>
                </c:pt>
                <c:pt idx="1295">
                  <c:v>-2.1938875094142856</c:v>
                </c:pt>
                <c:pt idx="1296">
                  <c:v>-2.2106417566619045</c:v>
                </c:pt>
                <c:pt idx="1297">
                  <c:v>-2.2268140465095234</c:v>
                </c:pt>
                <c:pt idx="1298">
                  <c:v>-2.2420061975809524</c:v>
                </c:pt>
                <c:pt idx="1299">
                  <c:v>-2.2562182098714283</c:v>
                </c:pt>
                <c:pt idx="1300">
                  <c:v>-2.2694500833857143</c:v>
                </c:pt>
                <c:pt idx="1301">
                  <c:v>-2.2830495089380953</c:v>
                </c:pt>
                <c:pt idx="1302">
                  <c:v>-2.298057883985714</c:v>
                </c:pt>
                <c:pt idx="1303">
                  <c:v>-2.3160066753714288</c:v>
                </c:pt>
                <c:pt idx="1304">
                  <c:v>-2.3368958830904765</c:v>
                </c:pt>
                <c:pt idx="1305">
                  <c:v>-2.3599597737285714</c:v>
                </c:pt>
                <c:pt idx="1306">
                  <c:v>-2.3840650618142853</c:v>
                </c:pt>
                <c:pt idx="1307">
                  <c:v>-2.4071902111238095</c:v>
                </c:pt>
                <c:pt idx="1308">
                  <c:v>-2.4293352216523809</c:v>
                </c:pt>
                <c:pt idx="1309">
                  <c:v>-2.4496424719714285</c:v>
                </c:pt>
                <c:pt idx="1310">
                  <c:v>-2.4683876261095232</c:v>
                </c:pt>
                <c:pt idx="1311">
                  <c:v>-2.4861526414714281</c:v>
                </c:pt>
                <c:pt idx="1312">
                  <c:v>-2.5029375180523803</c:v>
                </c:pt>
                <c:pt idx="1313">
                  <c:v>-2.5196917652999997</c:v>
                </c:pt>
                <c:pt idx="1314">
                  <c:v>-2.5364460125476191</c:v>
                </c:pt>
                <c:pt idx="1315">
                  <c:v>-2.5532002597952377</c:v>
                </c:pt>
                <c:pt idx="1316">
                  <c:v>-2.5699545070428571</c:v>
                </c:pt>
                <c:pt idx="1317">
                  <c:v>-2.5867087542904761</c:v>
                </c:pt>
                <c:pt idx="1318">
                  <c:v>-2.6040449589380947</c:v>
                </c:pt>
                <c:pt idx="1319">
                  <c:v>-2.6223613023619046</c:v>
                </c:pt>
                <c:pt idx="1320">
                  <c:v>-2.6416577845666662</c:v>
                </c:pt>
                <c:pt idx="1321">
                  <c:v>-2.6619344055476186</c:v>
                </c:pt>
                <c:pt idx="1322">
                  <c:v>-2.681843474490476</c:v>
                </c:pt>
                <c:pt idx="1323">
                  <c:v>-2.7007724046523811</c:v>
                </c:pt>
                <c:pt idx="1324">
                  <c:v>-2.718721196038095</c:v>
                </c:pt>
                <c:pt idx="1325">
                  <c:v>-2.7356898486428571</c:v>
                </c:pt>
                <c:pt idx="1326">
                  <c:v>-2.7524440958904766</c:v>
                </c:pt>
                <c:pt idx="1327">
                  <c:v>-2.7691983431428575</c:v>
                </c:pt>
                <c:pt idx="1328">
                  <c:v>-2.7856156676857147</c:v>
                </c:pt>
                <c:pt idx="1329">
                  <c:v>-2.8010528534523811</c:v>
                </c:pt>
                <c:pt idx="1330">
                  <c:v>-2.8163675218714288</c:v>
                </c:pt>
                <c:pt idx="1331">
                  <c:v>-2.8316821902904765</c:v>
                </c:pt>
                <c:pt idx="1332">
                  <c:v>-2.8474256694238091</c:v>
                </c:pt>
                <c:pt idx="1333">
                  <c:v>-2.8641492873380949</c:v>
                </c:pt>
                <c:pt idx="1334">
                  <c:v>-2.8809035345857144</c:v>
                </c:pt>
                <c:pt idx="1335">
                  <c:v>-2.8976577818333333</c:v>
                </c:pt>
                <c:pt idx="1336">
                  <c:v>-2.9144120290809523</c:v>
                </c:pt>
                <c:pt idx="1337">
                  <c:v>-2.9311662763285713</c:v>
                </c:pt>
                <c:pt idx="1338">
                  <c:v>-2.9479205235761903</c:v>
                </c:pt>
                <c:pt idx="1339">
                  <c:v>-2.9646747708238093</c:v>
                </c:pt>
                <c:pt idx="1340">
                  <c:v>-2.9808164313380949</c:v>
                </c:pt>
                <c:pt idx="1341">
                  <c:v>-2.9959779530714283</c:v>
                </c:pt>
                <c:pt idx="1342">
                  <c:v>-3.0101593360285714</c:v>
                </c:pt>
                <c:pt idx="1343">
                  <c:v>-3.0233605802047618</c:v>
                </c:pt>
                <c:pt idx="1344">
                  <c:v>-3.0369906351</c:v>
                </c:pt>
                <c:pt idx="1345">
                  <c:v>-3.0516008287714285</c:v>
                </c:pt>
                <c:pt idx="1346">
                  <c:v>-3.0671911612238096</c:v>
                </c:pt>
                <c:pt idx="1347">
                  <c:v>-3.0837616324523816</c:v>
                </c:pt>
                <c:pt idx="1348">
                  <c:v>-3.0997195169428573</c:v>
                </c:pt>
                <c:pt idx="1349">
                  <c:v>-3.1150341853619046</c:v>
                </c:pt>
                <c:pt idx="1350">
                  <c:v>-3.1303488537809523</c:v>
                </c:pt>
                <c:pt idx="1351">
                  <c:v>-3.1456635222</c:v>
                </c:pt>
                <c:pt idx="1352">
                  <c:v>-3.1609781906190477</c:v>
                </c:pt>
                <c:pt idx="1353">
                  <c:v>-3.1758640483238092</c:v>
                </c:pt>
                <c:pt idx="1354">
                  <c:v>-3.1897697672476188</c:v>
                </c:pt>
                <c:pt idx="1355">
                  <c:v>-3.2026953473952382</c:v>
                </c:pt>
                <c:pt idx="1356">
                  <c:v>-3.2156209275380947</c:v>
                </c:pt>
                <c:pt idx="1357">
                  <c:v>-3.2285465076857145</c:v>
                </c:pt>
                <c:pt idx="1358">
                  <c:v>-3.2414720878285714</c:v>
                </c:pt>
                <c:pt idx="1359">
                  <c:v>-3.2543976679761903</c:v>
                </c:pt>
                <c:pt idx="1360">
                  <c:v>-3.2673232481190477</c:v>
                </c:pt>
                <c:pt idx="1361">
                  <c:v>-3.2808614149999999</c:v>
                </c:pt>
                <c:pt idx="1362">
                  <c:v>-3.2953797206571429</c:v>
                </c:pt>
                <c:pt idx="1363">
                  <c:v>-3.3108781650952377</c:v>
                </c:pt>
                <c:pt idx="1364">
                  <c:v>-3.3273567483095237</c:v>
                </c:pt>
                <c:pt idx="1365">
                  <c:v>-3.3434065208095243</c:v>
                </c:pt>
                <c:pt idx="1366">
                  <c:v>-3.3584761545285717</c:v>
                </c:pt>
                <c:pt idx="1367">
                  <c:v>-3.3725656494714285</c:v>
                </c:pt>
                <c:pt idx="1368">
                  <c:v>-3.3856750056333333</c:v>
                </c:pt>
                <c:pt idx="1369">
                  <c:v>-3.399396948533334</c:v>
                </c:pt>
                <c:pt idx="1370">
                  <c:v>-3.4140990302095235</c:v>
                </c:pt>
                <c:pt idx="1371">
                  <c:v>-3.4297812506666667</c:v>
                </c:pt>
                <c:pt idx="1372">
                  <c:v>-3.4464436099000002</c:v>
                </c:pt>
                <c:pt idx="1373">
                  <c:v>-3.4640861079142864</c:v>
                </c:pt>
                <c:pt idx="1374">
                  <c:v>-3.4827087447047624</c:v>
                </c:pt>
                <c:pt idx="1375">
                  <c:v>-3.5018520802238093</c:v>
                </c:pt>
                <c:pt idx="1376">
                  <c:v>-3.5209954157428562</c:v>
                </c:pt>
                <c:pt idx="1377">
                  <c:v>-3.5391586124857146</c:v>
                </c:pt>
                <c:pt idx="1378">
                  <c:v>-3.556341670447619</c:v>
                </c:pt>
                <c:pt idx="1379">
                  <c:v>-3.5725445896333334</c:v>
                </c:pt>
                <c:pt idx="1380">
                  <c:v>-3.5877673700380952</c:v>
                </c:pt>
                <c:pt idx="1381">
                  <c:v>-3.6020100116666667</c:v>
                </c:pt>
                <c:pt idx="1382">
                  <c:v>-3.6152725145142854</c:v>
                </c:pt>
                <c:pt idx="1383">
                  <c:v>-3.6275548785857139</c:v>
                </c:pt>
                <c:pt idx="1384">
                  <c:v>-3.6388571038761901</c:v>
                </c:pt>
                <c:pt idx="1385">
                  <c:v>-3.649179190390476</c:v>
                </c:pt>
                <c:pt idx="1386">
                  <c:v>-3.6585211381238092</c:v>
                </c:pt>
                <c:pt idx="1387">
                  <c:v>-3.6683531552476194</c:v>
                </c:pt>
                <c:pt idx="1388">
                  <c:v>-3.6791653111476199</c:v>
                </c:pt>
                <c:pt idx="1389">
                  <c:v>-3.6909576058285714</c:v>
                </c:pt>
                <c:pt idx="1390">
                  <c:v>-3.703730039285714</c:v>
                </c:pt>
                <c:pt idx="1391">
                  <c:v>-3.7158286273380945</c:v>
                </c:pt>
                <c:pt idx="1392">
                  <c:v>-3.7269470766095232</c:v>
                </c:pt>
                <c:pt idx="1393">
                  <c:v>-3.7370853871047611</c:v>
                </c:pt>
                <c:pt idx="1394">
                  <c:v>-3.7462435588190472</c:v>
                </c:pt>
                <c:pt idx="1395">
                  <c:v>-3.7544215917571426</c:v>
                </c:pt>
                <c:pt idx="1396">
                  <c:v>-3.7620789259666663</c:v>
                </c:pt>
                <c:pt idx="1397">
                  <c:v>-3.7697362601761903</c:v>
                </c:pt>
                <c:pt idx="1398">
                  <c:v>-3.777485482395238</c:v>
                </c:pt>
                <c:pt idx="1399">
                  <c:v>-3.7881751209523808</c:v>
                </c:pt>
                <c:pt idx="1400">
                  <c:v>-3.801805175842857</c:v>
                </c:pt>
                <c:pt idx="1401">
                  <c:v>-3.8183756470714281</c:v>
                </c:pt>
                <c:pt idx="1402">
                  <c:v>-3.8375189825904759</c:v>
                </c:pt>
                <c:pt idx="1403">
                  <c:v>-3.8566623181095228</c:v>
                </c:pt>
                <c:pt idx="1404">
                  <c:v>-3.875805653628571</c:v>
                </c:pt>
                <c:pt idx="1405">
                  <c:v>-3.8949489891476183</c:v>
                </c:pt>
                <c:pt idx="1406">
                  <c:v>-3.9140923246666661</c:v>
                </c:pt>
                <c:pt idx="1407">
                  <c:v>-3.9332356601857135</c:v>
                </c:pt>
                <c:pt idx="1408">
                  <c:v>-3.9509087875380948</c:v>
                </c:pt>
                <c:pt idx="1409">
                  <c:v>-3.9666216373333327</c:v>
                </c:pt>
                <c:pt idx="1410">
                  <c:v>-3.9806805029428567</c:v>
                </c:pt>
                <c:pt idx="1411">
                  <c:v>-3.9937592297714284</c:v>
                </c:pt>
                <c:pt idx="1412">
                  <c:v>-4.0075118020095237</c:v>
                </c:pt>
                <c:pt idx="1413">
                  <c:v>-4.0222445130238089</c:v>
                </c:pt>
                <c:pt idx="1414">
                  <c:v>-4.0379573628190473</c:v>
                </c:pt>
                <c:pt idx="1415">
                  <c:v>-4.0546503513904755</c:v>
                </c:pt>
                <c:pt idx="1416">
                  <c:v>-4.0723234787428568</c:v>
                </c:pt>
                <c:pt idx="1417">
                  <c:v>-4.090976744871428</c:v>
                </c:pt>
                <c:pt idx="1418">
                  <c:v>-4.1101200803904758</c:v>
                </c:pt>
                <c:pt idx="1419">
                  <c:v>-4.1291715278999996</c:v>
                </c:pt>
                <c:pt idx="1420">
                  <c:v>-4.1452825590714282</c:v>
                </c:pt>
                <c:pt idx="1421">
                  <c:v>-4.158453173909523</c:v>
                </c:pt>
                <c:pt idx="1422">
                  <c:v>-4.1692653298095239</c:v>
                </c:pt>
                <c:pt idx="1423">
                  <c:v>-4.1784847601999999</c:v>
                </c:pt>
                <c:pt idx="1424">
                  <c:v>-4.1886843293666667</c:v>
                </c:pt>
                <c:pt idx="1425">
                  <c:v>-4.1998640373142857</c:v>
                </c:pt>
                <c:pt idx="1426">
                  <c:v>-4.2113500386285709</c:v>
                </c:pt>
                <c:pt idx="1427">
                  <c:v>-4.2228360399428562</c:v>
                </c:pt>
                <c:pt idx="1428">
                  <c:v>-4.2343220412571423</c:v>
                </c:pt>
                <c:pt idx="1429">
                  <c:v>-4.2458080425714275</c:v>
                </c:pt>
                <c:pt idx="1430">
                  <c:v>-4.2580597773095237</c:v>
                </c:pt>
                <c:pt idx="1431">
                  <c:v>-4.2709853574523811</c:v>
                </c:pt>
                <c:pt idx="1432">
                  <c:v>-4.2839109376</c:v>
                </c:pt>
                <c:pt idx="1433">
                  <c:v>-4.2968365177428565</c:v>
                </c:pt>
                <c:pt idx="1434">
                  <c:v>-4.3089044764571431</c:v>
                </c:pt>
                <c:pt idx="1435">
                  <c:v>-4.3199922963904767</c:v>
                </c:pt>
                <c:pt idx="1436">
                  <c:v>-4.3300999775476186</c:v>
                </c:pt>
                <c:pt idx="1437">
                  <c:v>-4.3392275199238082</c:v>
                </c:pt>
                <c:pt idx="1438">
                  <c:v>-4.349273942409523</c:v>
                </c:pt>
                <c:pt idx="1439">
                  <c:v>-4.3607905730619034</c:v>
                </c:pt>
                <c:pt idx="1440">
                  <c:v>-4.3742674812714277</c:v>
                </c:pt>
                <c:pt idx="1441">
                  <c:v>-4.3895821496904759</c:v>
                </c:pt>
                <c:pt idx="1442">
                  <c:v>-4.4048968181095232</c:v>
                </c:pt>
                <c:pt idx="1443">
                  <c:v>-4.4196295291285717</c:v>
                </c:pt>
                <c:pt idx="1444">
                  <c:v>-4.433382101366667</c:v>
                </c:pt>
                <c:pt idx="1445">
                  <c:v>-4.4461545348285716</c:v>
                </c:pt>
                <c:pt idx="1446">
                  <c:v>-4.4579468295095239</c:v>
                </c:pt>
                <c:pt idx="1447">
                  <c:v>-4.46943283082381</c:v>
                </c:pt>
                <c:pt idx="1448">
                  <c:v>-4.4809188321380944</c:v>
                </c:pt>
                <c:pt idx="1449">
                  <c:v>-4.4926498681476188</c:v>
                </c:pt>
                <c:pt idx="1450">
                  <c:v>-4.5053610429333331</c:v>
                </c:pt>
                <c:pt idx="1451">
                  <c:v>-4.5182866230761904</c:v>
                </c:pt>
                <c:pt idx="1452">
                  <c:v>-4.5312122032190469</c:v>
                </c:pt>
                <c:pt idx="1453">
                  <c:v>-4.5441377833619043</c:v>
                </c:pt>
                <c:pt idx="1454">
                  <c:v>-4.5570633635047617</c:v>
                </c:pt>
                <c:pt idx="1455">
                  <c:v>-4.5708465650809522</c:v>
                </c:pt>
                <c:pt idx="1456">
                  <c:v>-4.5856099054333335</c:v>
                </c:pt>
                <c:pt idx="1457">
                  <c:v>-4.6009245738523799</c:v>
                </c:pt>
                <c:pt idx="1458">
                  <c:v>-4.6162392422714289</c:v>
                </c:pt>
                <c:pt idx="1459">
                  <c:v>-4.629654891804762</c:v>
                </c:pt>
                <c:pt idx="1460">
                  <c:v>-4.641110263780952</c:v>
                </c:pt>
                <c:pt idx="1461">
                  <c:v>-4.6506053582000009</c:v>
                </c:pt>
                <c:pt idx="1462">
                  <c:v>-4.6582626924095241</c:v>
                </c:pt>
                <c:pt idx="1463">
                  <c:v>-4.6659200266190481</c:v>
                </c:pt>
                <c:pt idx="1464">
                  <c:v>-4.6735773608285722</c:v>
                </c:pt>
                <c:pt idx="1465">
                  <c:v>-4.6818472817714296</c:v>
                </c:pt>
                <c:pt idx="1466">
                  <c:v>-4.6910973414952384</c:v>
                </c:pt>
                <c:pt idx="1467">
                  <c:v>-4.7013275399952388</c:v>
                </c:pt>
                <c:pt idx="1468">
                  <c:v>-4.7125378772761906</c:v>
                </c:pt>
                <c:pt idx="1469">
                  <c:v>-4.724728353333334</c:v>
                </c:pt>
                <c:pt idx="1470">
                  <c:v>-4.7376539334761913</c:v>
                </c:pt>
                <c:pt idx="1471">
                  <c:v>-4.7505795136190478</c:v>
                </c:pt>
                <c:pt idx="1472">
                  <c:v>-4.7635050937619052</c:v>
                </c:pt>
                <c:pt idx="1473">
                  <c:v>-4.7756343111476198</c:v>
                </c:pt>
                <c:pt idx="1474">
                  <c:v>-4.7867833897523813</c:v>
                </c:pt>
                <c:pt idx="1475">
                  <c:v>-4.7969523295809529</c:v>
                </c:pt>
                <c:pt idx="1476">
                  <c:v>-4.8061411306285704</c:v>
                </c:pt>
                <c:pt idx="1477">
                  <c:v>-4.8152380436714282</c:v>
                </c:pt>
                <c:pt idx="1478">
                  <c:v>-4.8247637674238089</c:v>
                </c:pt>
                <c:pt idx="1479">
                  <c:v>-4.8352696299571427</c:v>
                </c:pt>
                <c:pt idx="1480">
                  <c:v>-4.8467556312666664</c:v>
                </c:pt>
                <c:pt idx="1481">
                  <c:v>-4.858241632576191</c:v>
                </c:pt>
                <c:pt idx="1482">
                  <c:v>-4.8697276338857147</c:v>
                </c:pt>
                <c:pt idx="1483">
                  <c:v>-4.8812136351952384</c:v>
                </c:pt>
                <c:pt idx="1484">
                  <c:v>-4.8926996365047613</c:v>
                </c:pt>
                <c:pt idx="1485">
                  <c:v>-4.904185637814285</c:v>
                </c:pt>
                <c:pt idx="1486">
                  <c:v>-4.9150590523904762</c:v>
                </c:pt>
                <c:pt idx="1487">
                  <c:v>-4.9249523281857135</c:v>
                </c:pt>
                <c:pt idx="1488">
                  <c:v>-4.9338654652047618</c:v>
                </c:pt>
                <c:pt idx="1489">
                  <c:v>-4.941798463442856</c:v>
                </c:pt>
                <c:pt idx="1490">
                  <c:v>-4.9487513229047613</c:v>
                </c:pt>
                <c:pt idx="1491">
                  <c:v>-4.9547240435857134</c:v>
                </c:pt>
                <c:pt idx="1492">
                  <c:v>-4.9597166254904756</c:v>
                </c:pt>
                <c:pt idx="1493">
                  <c:v>-4.9637290686142848</c:v>
                </c:pt>
                <c:pt idx="1494">
                  <c:v>-4.9675577357190468</c:v>
                </c:pt>
                <c:pt idx="1495">
                  <c:v>-4.9713864028238088</c:v>
                </c:pt>
                <c:pt idx="1496">
                  <c:v>-4.9755826219714283</c:v>
                </c:pt>
                <c:pt idx="1497">
                  <c:v>-4.9807589798999992</c:v>
                </c:pt>
                <c:pt idx="1498">
                  <c:v>-4.9860272258333325</c:v>
                </c:pt>
                <c:pt idx="1499">
                  <c:v>-4.9912954717714282</c:v>
                </c:pt>
                <c:pt idx="1500">
                  <c:v>-4.9965637177047615</c:v>
                </c:pt>
                <c:pt idx="1501">
                  <c:v>-5.0018319636428572</c:v>
                </c:pt>
                <c:pt idx="1502">
                  <c:v>-5.0080803483571428</c:v>
                </c:pt>
                <c:pt idx="1503">
                  <c:v>-5.0153088718523815</c:v>
                </c:pt>
                <c:pt idx="1504">
                  <c:v>-5.0229662060619047</c:v>
                </c:pt>
                <c:pt idx="1505">
                  <c:v>-5.0306235402714279</c:v>
                </c:pt>
                <c:pt idx="1506">
                  <c:v>-5.038280874480952</c:v>
                </c:pt>
                <c:pt idx="1507">
                  <c:v>-5.0459382086904752</c:v>
                </c:pt>
                <c:pt idx="1508">
                  <c:v>-5.0535955429000001</c:v>
                </c:pt>
                <c:pt idx="1509">
                  <c:v>-5.0612528771095233</c:v>
                </c:pt>
                <c:pt idx="1510">
                  <c:v>-5.0689102113190474</c:v>
                </c:pt>
                <c:pt idx="1511">
                  <c:v>-5.0765675455285715</c:v>
                </c:pt>
                <c:pt idx="1512">
                  <c:v>-5.0849599838238095</c:v>
                </c:pt>
                <c:pt idx="1513">
                  <c:v>-5.0943325608952374</c:v>
                </c:pt>
                <c:pt idx="1514">
                  <c:v>-5.1046852767476185</c:v>
                </c:pt>
                <c:pt idx="1515">
                  <c:v>-5.1160181313761903</c:v>
                </c:pt>
                <c:pt idx="1516">
                  <c:v>-5.1275041326904764</c:v>
                </c:pt>
                <c:pt idx="1517">
                  <c:v>-5.1386225819619042</c:v>
                </c:pt>
                <c:pt idx="1518">
                  <c:v>-5.1487608924523807</c:v>
                </c:pt>
                <c:pt idx="1519">
                  <c:v>-5.1579190641666663</c:v>
                </c:pt>
                <c:pt idx="1520">
                  <c:v>-5.1660970970999998</c:v>
                </c:pt>
                <c:pt idx="1521">
                  <c:v>-5.1732949912571424</c:v>
                </c:pt>
                <c:pt idx="1522">
                  <c:v>-5.1795127466333337</c:v>
                </c:pt>
                <c:pt idx="1523">
                  <c:v>-5.1848116219047613</c:v>
                </c:pt>
                <c:pt idx="1524">
                  <c:v>-5.1910906359523814</c:v>
                </c:pt>
                <c:pt idx="1525">
                  <c:v>-5.1989011168428574</c:v>
                </c:pt>
                <c:pt idx="1526">
                  <c:v>-5.2086718752952379</c:v>
                </c:pt>
                <c:pt idx="1527">
                  <c:v>-5.220157876609524</c:v>
                </c:pt>
                <c:pt idx="1528">
                  <c:v>-5.2316438779238092</c:v>
                </c:pt>
                <c:pt idx="1529">
                  <c:v>-5.2431298792380954</c:v>
                </c:pt>
                <c:pt idx="1530">
                  <c:v>-5.2546158805523815</c:v>
                </c:pt>
                <c:pt idx="1531">
                  <c:v>-5.2661018818666667</c:v>
                </c:pt>
                <c:pt idx="1532">
                  <c:v>-5.277587883180952</c:v>
                </c:pt>
                <c:pt idx="1533">
                  <c:v>-5.2883387804095241</c:v>
                </c:pt>
                <c:pt idx="1534">
                  <c:v>-5.2981095388619046</c:v>
                </c:pt>
                <c:pt idx="1535">
                  <c:v>-5.3069001585333337</c:v>
                </c:pt>
                <c:pt idx="1536">
                  <c:v>-5.3147106394285712</c:v>
                </c:pt>
                <c:pt idx="1537">
                  <c:v>-5.3223679736380953</c:v>
                </c:pt>
                <c:pt idx="1538">
                  <c:v>-5.3300253078476185</c:v>
                </c:pt>
                <c:pt idx="1539">
                  <c:v>-5.3380808234333337</c:v>
                </c:pt>
                <c:pt idx="1540">
                  <c:v>-5.3471164778000002</c:v>
                </c:pt>
                <c:pt idx="1541">
                  <c:v>-5.3571322709428575</c:v>
                </c:pt>
                <c:pt idx="1542">
                  <c:v>-5.368128202866667</c:v>
                </c:pt>
                <c:pt idx="1543">
                  <c:v>-5.3796142041809523</c:v>
                </c:pt>
                <c:pt idx="1544">
                  <c:v>-5.3910389468238105</c:v>
                </c:pt>
                <c:pt idx="1545">
                  <c:v>-5.4005034119095239</c:v>
                </c:pt>
                <c:pt idx="1546">
                  <c:v>-5.4080075994380952</c:v>
                </c:pt>
                <c:pt idx="1547">
                  <c:v>-5.4135515094047628</c:v>
                </c:pt>
                <c:pt idx="1548">
                  <c:v>-5.4173801765095231</c:v>
                </c:pt>
                <c:pt idx="1549">
                  <c:v>-5.4212088436142851</c:v>
                </c:pt>
                <c:pt idx="1550">
                  <c:v>-5.4250375107190472</c:v>
                </c:pt>
                <c:pt idx="1551">
                  <c:v>-5.4288661778238092</c:v>
                </c:pt>
                <c:pt idx="1552">
                  <c:v>-5.4326948449285712</c:v>
                </c:pt>
                <c:pt idx="1553">
                  <c:v>-5.4365235120333342</c:v>
                </c:pt>
                <c:pt idx="1554">
                  <c:v>-5.4403521791380953</c:v>
                </c:pt>
                <c:pt idx="1555">
                  <c:v>-5.444946579661905</c:v>
                </c:pt>
                <c:pt idx="1556">
                  <c:v>-5.4505211189666669</c:v>
                </c:pt>
                <c:pt idx="1557">
                  <c:v>-5.4570757970476187</c:v>
                </c:pt>
                <c:pt idx="1558">
                  <c:v>-5.4646106139095236</c:v>
                </c:pt>
                <c:pt idx="1559">
                  <c:v>-5.4722679481142853</c:v>
                </c:pt>
                <c:pt idx="1560">
                  <c:v>-5.4795271009428559</c:v>
                </c:pt>
                <c:pt idx="1561">
                  <c:v>-5.4858061149904751</c:v>
                </c:pt>
                <c:pt idx="1562">
                  <c:v>-5.4911049902619045</c:v>
                </c:pt>
                <c:pt idx="1563">
                  <c:v>-5.4963732361952378</c:v>
                </c:pt>
                <c:pt idx="1564">
                  <c:v>-5.5021315515190468</c:v>
                </c:pt>
                <c:pt idx="1565">
                  <c:v>-5.5088700056190465</c:v>
                </c:pt>
                <c:pt idx="1566">
                  <c:v>-5.5165273398238091</c:v>
                </c:pt>
                <c:pt idx="1567">
                  <c:v>-5.5241846740285707</c:v>
                </c:pt>
                <c:pt idx="1568">
                  <c:v>-5.5318420082333333</c:v>
                </c:pt>
                <c:pt idx="1569">
                  <c:v>-5.5394993424380941</c:v>
                </c:pt>
                <c:pt idx="1570">
                  <c:v>-5.5471566766428566</c:v>
                </c:pt>
                <c:pt idx="1571">
                  <c:v>-5.5548140108476192</c:v>
                </c:pt>
                <c:pt idx="1572">
                  <c:v>-5.5624713450523799</c:v>
                </c:pt>
                <c:pt idx="1573">
                  <c:v>-5.5701286792571416</c:v>
                </c:pt>
                <c:pt idx="1574">
                  <c:v>-5.5777860134619042</c:v>
                </c:pt>
                <c:pt idx="1575">
                  <c:v>-5.5854433476666658</c:v>
                </c:pt>
                <c:pt idx="1576">
                  <c:v>-5.5923349484523799</c:v>
                </c:pt>
                <c:pt idx="1577">
                  <c:v>-5.5982464104571417</c:v>
                </c:pt>
                <c:pt idx="1578">
                  <c:v>-5.6031777336857136</c:v>
                </c:pt>
                <c:pt idx="1579">
                  <c:v>-5.6071289181333324</c:v>
                </c:pt>
                <c:pt idx="1580">
                  <c:v>-5.6109575852380944</c:v>
                </c:pt>
                <c:pt idx="1581">
                  <c:v>-5.6147862523428564</c:v>
                </c:pt>
                <c:pt idx="1582">
                  <c:v>-5.6181861087333331</c:v>
                </c:pt>
                <c:pt idx="1583">
                  <c:v>-5.6206058263476182</c:v>
                </c:pt>
                <c:pt idx="1584">
                  <c:v>-5.6210958957380948</c:v>
                </c:pt>
                <c:pt idx="1585">
                  <c:v>-5.6196256875714274</c:v>
                </c:pt>
                <c:pt idx="1586">
                  <c:v>-5.6177572980238084</c:v>
                </c:pt>
                <c:pt idx="1587">
                  <c:v>-5.6169303059333329</c:v>
                </c:pt>
                <c:pt idx="1588">
                  <c:v>-5.6180635913999994</c:v>
                </c:pt>
                <c:pt idx="1589">
                  <c:v>-5.621157154423809</c:v>
                </c:pt>
                <c:pt idx="1590">
                  <c:v>-5.6249858215285711</c:v>
                </c:pt>
                <c:pt idx="1591">
                  <c:v>-5.6288144886333322</c:v>
                </c:pt>
                <c:pt idx="1592">
                  <c:v>-5.6326431557380943</c:v>
                </c:pt>
                <c:pt idx="1593">
                  <c:v>-5.6364718228428563</c:v>
                </c:pt>
                <c:pt idx="1594">
                  <c:v>-5.6403004899476183</c:v>
                </c:pt>
                <c:pt idx="1595">
                  <c:v>-5.6441291570523804</c:v>
                </c:pt>
                <c:pt idx="1596">
                  <c:v>-5.6479578241571424</c:v>
                </c:pt>
                <c:pt idx="1597">
                  <c:v>-5.6517864912619045</c:v>
                </c:pt>
                <c:pt idx="1598">
                  <c:v>-5.6556151583666665</c:v>
                </c:pt>
                <c:pt idx="1599">
                  <c:v>-5.6594438254714285</c:v>
                </c:pt>
                <c:pt idx="1600">
                  <c:v>-5.6632724925761906</c:v>
                </c:pt>
                <c:pt idx="1601">
                  <c:v>-5.6671011596809517</c:v>
                </c:pt>
                <c:pt idx="1602">
                  <c:v>-5.6709298267857138</c:v>
                </c:pt>
                <c:pt idx="1603">
                  <c:v>-5.6751873046047603</c:v>
                </c:pt>
                <c:pt idx="1604">
                  <c:v>-5.6804249211999984</c:v>
                </c:pt>
                <c:pt idx="1605">
                  <c:v>-5.6866426765761897</c:v>
                </c:pt>
                <c:pt idx="1606">
                  <c:v>-5.69384057072857</c:v>
                </c:pt>
                <c:pt idx="1607">
                  <c:v>-5.700456507485713</c:v>
                </c:pt>
                <c:pt idx="1608">
                  <c:v>-5.7051121666809514</c:v>
                </c:pt>
                <c:pt idx="1609">
                  <c:v>-5.707807548319046</c:v>
                </c:pt>
                <c:pt idx="1610">
                  <c:v>-5.7085426523999994</c:v>
                </c:pt>
                <c:pt idx="1611">
                  <c:v>-5.7085426523999994</c:v>
                </c:pt>
                <c:pt idx="1612">
                  <c:v>-5.7085426523999994</c:v>
                </c:pt>
                <c:pt idx="1613">
                  <c:v>-5.7085426523999994</c:v>
                </c:pt>
                <c:pt idx="1614">
                  <c:v>-5.7085426523999994</c:v>
                </c:pt>
                <c:pt idx="1615">
                  <c:v>-5.7085426523999994</c:v>
                </c:pt>
                <c:pt idx="1616">
                  <c:v>-5.7085426523999994</c:v>
                </c:pt>
                <c:pt idx="1617">
                  <c:v>-5.7088183164333328</c:v>
                </c:pt>
                <c:pt idx="1618">
                  <c:v>-5.710074119242857</c:v>
                </c:pt>
                <c:pt idx="1619">
                  <c:v>-5.7123100608333335</c:v>
                </c:pt>
                <c:pt idx="1620">
                  <c:v>-5.7155261411999998</c:v>
                </c:pt>
                <c:pt idx="1621">
                  <c:v>-5.7193548083047618</c:v>
                </c:pt>
                <c:pt idx="1622">
                  <c:v>-5.723183475409523</c:v>
                </c:pt>
                <c:pt idx="1623">
                  <c:v>-5.727012142514285</c:v>
                </c:pt>
                <c:pt idx="1624">
                  <c:v>-5.7308408096190471</c:v>
                </c:pt>
                <c:pt idx="1625">
                  <c:v>-5.7346694767238091</c:v>
                </c:pt>
                <c:pt idx="1626">
                  <c:v>-5.7384981438285712</c:v>
                </c:pt>
                <c:pt idx="1627">
                  <c:v>-5.7423268109333323</c:v>
                </c:pt>
                <c:pt idx="1628">
                  <c:v>-5.7461554780380943</c:v>
                </c:pt>
                <c:pt idx="1629">
                  <c:v>-5.7499841451428564</c:v>
                </c:pt>
                <c:pt idx="1630">
                  <c:v>-5.7538128122476184</c:v>
                </c:pt>
                <c:pt idx="1631">
                  <c:v>-5.7576414793523805</c:v>
                </c:pt>
                <c:pt idx="1632">
                  <c:v>-5.7614701464571425</c:v>
                </c:pt>
                <c:pt idx="1633">
                  <c:v>-5.7652988135619045</c:v>
                </c:pt>
                <c:pt idx="1634">
                  <c:v>-5.7691274806666666</c:v>
                </c:pt>
                <c:pt idx="1635">
                  <c:v>-5.7729561477714277</c:v>
                </c:pt>
                <c:pt idx="1636">
                  <c:v>-5.7767848148761898</c:v>
                </c:pt>
                <c:pt idx="1637">
                  <c:v>-5.7806134819809518</c:v>
                </c:pt>
                <c:pt idx="1638">
                  <c:v>-5.7841664850523795</c:v>
                </c:pt>
                <c:pt idx="1639">
                  <c:v>-5.7867393493476182</c:v>
                </c:pt>
                <c:pt idx="1640">
                  <c:v>-5.7883320748619038</c:v>
                </c:pt>
                <c:pt idx="1641">
                  <c:v>-5.7897716536952375</c:v>
                </c:pt>
                <c:pt idx="1642">
                  <c:v>-5.7915787845714277</c:v>
                </c:pt>
                <c:pt idx="1643">
                  <c:v>-5.7943660542238087</c:v>
                </c:pt>
                <c:pt idx="1644">
                  <c:v>-5.7981334626571419</c:v>
                </c:pt>
                <c:pt idx="1645">
                  <c:v>-5.801043249657142</c:v>
                </c:pt>
                <c:pt idx="1646">
                  <c:v>-5.8029728978761899</c:v>
                </c:pt>
                <c:pt idx="1647">
                  <c:v>-5.803922407319047</c:v>
                </c:pt>
                <c:pt idx="1648">
                  <c:v>-5.803922407319047</c:v>
                </c:pt>
                <c:pt idx="1649">
                  <c:v>-5.803922407319047</c:v>
                </c:pt>
                <c:pt idx="1650">
                  <c:v>-5.803922407319047</c:v>
                </c:pt>
                <c:pt idx="1651">
                  <c:v>-5.803922407319047</c:v>
                </c:pt>
                <c:pt idx="1652">
                  <c:v>-5.803922407319047</c:v>
                </c:pt>
                <c:pt idx="1653">
                  <c:v>-5.803922407319047</c:v>
                </c:pt>
                <c:pt idx="1654">
                  <c:v>-5.803922407319047</c:v>
                </c:pt>
                <c:pt idx="1655">
                  <c:v>-5.8039224073190478</c:v>
                </c:pt>
                <c:pt idx="1656">
                  <c:v>-5.803922407319047</c:v>
                </c:pt>
                <c:pt idx="1657">
                  <c:v>-5.803922407319047</c:v>
                </c:pt>
                <c:pt idx="1658">
                  <c:v>-5.803922407319047</c:v>
                </c:pt>
                <c:pt idx="1659">
                  <c:v>-5.803922407319047</c:v>
                </c:pt>
                <c:pt idx="1660">
                  <c:v>-5.803922407319047</c:v>
                </c:pt>
                <c:pt idx="1661">
                  <c:v>-5.803922407319047</c:v>
                </c:pt>
                <c:pt idx="1662">
                  <c:v>-5.803095415223809</c:v>
                </c:pt>
                <c:pt idx="1663">
                  <c:v>-5.8012882843476179</c:v>
                </c:pt>
                <c:pt idx="1664">
                  <c:v>-5.7988991960761904</c:v>
                </c:pt>
                <c:pt idx="1665">
                  <c:v>-5.7965101077999988</c:v>
                </c:pt>
                <c:pt idx="1666">
                  <c:v>-5.7959587797380943</c:v>
                </c:pt>
                <c:pt idx="1667">
                  <c:v>-5.7973677292333328</c:v>
                </c:pt>
                <c:pt idx="1668">
                  <c:v>-5.799756817504762</c:v>
                </c:pt>
                <c:pt idx="1669">
                  <c:v>-5.8021152764428567</c:v>
                </c:pt>
                <c:pt idx="1670">
                  <c:v>-5.8034935965999992</c:v>
                </c:pt>
                <c:pt idx="1671">
                  <c:v>-5.8038917779809527</c:v>
                </c:pt>
                <c:pt idx="1672">
                  <c:v>-5.8044737353809523</c:v>
                </c:pt>
                <c:pt idx="1673">
                  <c:v>-5.8060358315619043</c:v>
                </c:pt>
                <c:pt idx="1674">
                  <c:v>-5.808578066519047</c:v>
                </c:pt>
                <c:pt idx="1675">
                  <c:v>-5.8121004402571419</c:v>
                </c:pt>
                <c:pt idx="1676">
                  <c:v>-5.8159291073619039</c:v>
                </c:pt>
                <c:pt idx="1677">
                  <c:v>-5.819757774466666</c:v>
                </c:pt>
                <c:pt idx="1678">
                  <c:v>-5.8235864415714289</c:v>
                </c:pt>
                <c:pt idx="1679">
                  <c:v>-5.8274151086761901</c:v>
                </c:pt>
                <c:pt idx="1680">
                  <c:v>-5.8304780423619054</c:v>
                </c:pt>
                <c:pt idx="1681">
                  <c:v>-5.8325608372666666</c:v>
                </c:pt>
                <c:pt idx="1682">
                  <c:v>-5.833663493395238</c:v>
                </c:pt>
                <c:pt idx="1683">
                  <c:v>-5.8337860107428572</c:v>
                </c:pt>
                <c:pt idx="1684">
                  <c:v>-5.8346436321761912</c:v>
                </c:pt>
                <c:pt idx="1685">
                  <c:v>-5.8360832110047616</c:v>
                </c:pt>
                <c:pt idx="1686">
                  <c:v>-5.8375227898380961</c:v>
                </c:pt>
                <c:pt idx="1687">
                  <c:v>-5.8389623686666665</c:v>
                </c:pt>
                <c:pt idx="1688">
                  <c:v>-5.8385029286142851</c:v>
                </c:pt>
                <c:pt idx="1689">
                  <c:v>-5.8370633497857147</c:v>
                </c:pt>
                <c:pt idx="1690">
                  <c:v>-5.8356237709523811</c:v>
                </c:pt>
                <c:pt idx="1691">
                  <c:v>-5.8343067094714298</c:v>
                </c:pt>
                <c:pt idx="1692">
                  <c:v>-5.8349499255428574</c:v>
                </c:pt>
                <c:pt idx="1693">
                  <c:v>-5.8363895043761911</c:v>
                </c:pt>
                <c:pt idx="1694">
                  <c:v>-5.8378290832047623</c:v>
                </c:pt>
                <c:pt idx="1695">
                  <c:v>-5.8388092219857146</c:v>
                </c:pt>
                <c:pt idx="1696">
                  <c:v>-5.8368489444285716</c:v>
                </c:pt>
                <c:pt idx="1697">
                  <c:v>-5.8326220959476185</c:v>
                </c:pt>
                <c:pt idx="1698">
                  <c:v>-5.8264349699095241</c:v>
                </c:pt>
                <c:pt idx="1699">
                  <c:v>-5.8190226703952375</c:v>
                </c:pt>
                <c:pt idx="1700">
                  <c:v>-5.8125905096619039</c:v>
                </c:pt>
                <c:pt idx="1701">
                  <c:v>-5.8079042211238097</c:v>
                </c:pt>
                <c:pt idx="1702">
                  <c:v>-5.805178210147619</c:v>
                </c:pt>
                <c:pt idx="1703">
                  <c:v>-5.8040755540190467</c:v>
                </c:pt>
                <c:pt idx="1704">
                  <c:v>-5.8039530366714285</c:v>
                </c:pt>
                <c:pt idx="1705">
                  <c:v>-5.8030954152380945</c:v>
                </c:pt>
                <c:pt idx="1706">
                  <c:v>-5.8012576550285706</c:v>
                </c:pt>
                <c:pt idx="1707">
                  <c:v>-5.7984397560380954</c:v>
                </c:pt>
                <c:pt idx="1708">
                  <c:v>-5.7946417182714285</c:v>
                </c:pt>
                <c:pt idx="1709">
                  <c:v>-5.7917625606095227</c:v>
                </c:pt>
                <c:pt idx="1710">
                  <c:v>-5.7898635417238085</c:v>
                </c:pt>
                <c:pt idx="1711">
                  <c:v>-5.7884239628952372</c:v>
                </c:pt>
                <c:pt idx="1712">
                  <c:v>-5.7868618667142853</c:v>
                </c:pt>
                <c:pt idx="1713">
                  <c:v>-5.7833394929809527</c:v>
                </c:pt>
                <c:pt idx="1714">
                  <c:v>-5.7778568416857139</c:v>
                </c:pt>
                <c:pt idx="1715">
                  <c:v>-5.7716390863095244</c:v>
                </c:pt>
                <c:pt idx="1716">
                  <c:v>-5.7658807709809521</c:v>
                </c:pt>
                <c:pt idx="1717">
                  <c:v>-5.763062871990476</c:v>
                </c:pt>
                <c:pt idx="1718">
                  <c:v>-5.7631853893380951</c:v>
                </c:pt>
                <c:pt idx="1719">
                  <c:v>-5.7648393735238095</c:v>
                </c:pt>
                <c:pt idx="1720">
                  <c:v>-5.7667383924095237</c:v>
                </c:pt>
                <c:pt idx="1721">
                  <c:v>-5.7666771337333333</c:v>
                </c:pt>
                <c:pt idx="1722">
                  <c:v>-5.7646555975047615</c:v>
                </c:pt>
                <c:pt idx="1723">
                  <c:v>-5.7614701464714289</c:v>
                </c:pt>
                <c:pt idx="1724">
                  <c:v>-5.7576414793666668</c:v>
                </c:pt>
                <c:pt idx="1725">
                  <c:v>-5.7538128122619048</c:v>
                </c:pt>
                <c:pt idx="1726">
                  <c:v>-5.7499841451571427</c:v>
                </c:pt>
                <c:pt idx="1727">
                  <c:v>-5.7461554780523807</c:v>
                </c:pt>
                <c:pt idx="1728">
                  <c:v>-5.7423268109476187</c:v>
                </c:pt>
                <c:pt idx="1729">
                  <c:v>-5.7384981438428566</c:v>
                </c:pt>
                <c:pt idx="1730">
                  <c:v>-5.7346694767380937</c:v>
                </c:pt>
                <c:pt idx="1731">
                  <c:v>-5.7308408096333325</c:v>
                </c:pt>
                <c:pt idx="1732">
                  <c:v>-5.7275328412523798</c:v>
                </c:pt>
                <c:pt idx="1733">
                  <c:v>-5.7252050116523803</c:v>
                </c:pt>
                <c:pt idx="1734">
                  <c:v>-5.7237654328190466</c:v>
                </c:pt>
                <c:pt idx="1735">
                  <c:v>-5.7223258539904753</c:v>
                </c:pt>
                <c:pt idx="1736">
                  <c:v>-5.7196611016857144</c:v>
                </c:pt>
                <c:pt idx="1737">
                  <c:v>-5.7150360718285711</c:v>
                </c:pt>
                <c:pt idx="1738">
                  <c:v>-5.7088183164523798</c:v>
                </c:pt>
                <c:pt idx="1739">
                  <c:v>-5.7026005610714279</c:v>
                </c:pt>
                <c:pt idx="1740">
                  <c:v>-5.6977917551904751</c:v>
                </c:pt>
                <c:pt idx="1741">
                  <c:v>-5.6949432268619047</c:v>
                </c:pt>
                <c:pt idx="1742">
                  <c:v>-5.6935036480333325</c:v>
                </c:pt>
                <c:pt idx="1743">
                  <c:v>-5.6920640691999997</c:v>
                </c:pt>
                <c:pt idx="1744">
                  <c:v>-5.6898281276142857</c:v>
                </c:pt>
                <c:pt idx="1745">
                  <c:v>-5.6866120472476194</c:v>
                </c:pt>
                <c:pt idx="1746">
                  <c:v>-5.6824158281047614</c:v>
                </c:pt>
                <c:pt idx="1747">
                  <c:v>-5.6772394701809521</c:v>
                </c:pt>
                <c:pt idx="1748">
                  <c:v>-5.6710829734809529</c:v>
                </c:pt>
                <c:pt idx="1749">
                  <c:v>-5.6639463379999997</c:v>
                </c:pt>
                <c:pt idx="1750">
                  <c:v>-5.6562890037904765</c:v>
                </c:pt>
                <c:pt idx="1751">
                  <c:v>-5.6486316695809524</c:v>
                </c:pt>
                <c:pt idx="1752">
                  <c:v>-5.6409743353714275</c:v>
                </c:pt>
                <c:pt idx="1753">
                  <c:v>-5.6333170011619043</c:v>
                </c:pt>
                <c:pt idx="1754">
                  <c:v>-5.6262109950190462</c:v>
                </c:pt>
                <c:pt idx="1755">
                  <c:v>-5.6201770156619038</c:v>
                </c:pt>
                <c:pt idx="1756">
                  <c:v>-5.6161033138619043</c:v>
                </c:pt>
                <c:pt idx="1757">
                  <c:v>-5.613989889619047</c:v>
                </c:pt>
                <c:pt idx="1758">
                  <c:v>-5.6119070947142848</c:v>
                </c:pt>
                <c:pt idx="1759">
                  <c:v>-5.6084766089857139</c:v>
                </c:pt>
                <c:pt idx="1760">
                  <c:v>-5.6021057069238092</c:v>
                </c:pt>
                <c:pt idx="1761">
                  <c:v>-5.5927943885238092</c:v>
                </c:pt>
                <c:pt idx="1762">
                  <c:v>-5.5827479660428558</c:v>
                </c:pt>
                <c:pt idx="1763">
                  <c:v>-5.5732528716238079</c:v>
                </c:pt>
                <c:pt idx="1764">
                  <c:v>-5.5657180547619038</c:v>
                </c:pt>
                <c:pt idx="1765">
                  <c:v>-5.5601435154571419</c:v>
                </c:pt>
                <c:pt idx="1766">
                  <c:v>-5.5548752695238095</c:v>
                </c:pt>
                <c:pt idx="1767">
                  <c:v>-5.5496070235857147</c:v>
                </c:pt>
                <c:pt idx="1768">
                  <c:v>-5.5443387776523805</c:v>
                </c:pt>
                <c:pt idx="1769">
                  <c:v>-5.5390705317142857</c:v>
                </c:pt>
                <c:pt idx="1770">
                  <c:v>-5.5347211658857143</c:v>
                </c:pt>
                <c:pt idx="1771">
                  <c:v>-5.5308924987857147</c:v>
                </c:pt>
                <c:pt idx="1772">
                  <c:v>-5.5270638316857141</c:v>
                </c:pt>
                <c:pt idx="1773">
                  <c:v>-5.5232045352476193</c:v>
                </c:pt>
                <c:pt idx="1774">
                  <c:v>-5.5183651000285714</c:v>
                </c:pt>
                <c:pt idx="1775">
                  <c:v>-5.5119941979666667</c:v>
                </c:pt>
                <c:pt idx="1776">
                  <c:v>-5.503663018347619</c:v>
                </c:pt>
                <c:pt idx="1777">
                  <c:v>-5.4936165958666665</c:v>
                </c:pt>
                <c:pt idx="1778">
                  <c:v>-5.4835701733857141</c:v>
                </c:pt>
                <c:pt idx="1779">
                  <c:v>-5.4754533991238095</c:v>
                </c:pt>
                <c:pt idx="1780">
                  <c:v>-5.4702770411999992</c:v>
                </c:pt>
                <c:pt idx="1781">
                  <c:v>-5.4676122888952374</c:v>
                </c:pt>
                <c:pt idx="1782">
                  <c:v>-5.4659276753714279</c:v>
                </c:pt>
                <c:pt idx="1783">
                  <c:v>-5.4630178883714278</c:v>
                </c:pt>
                <c:pt idx="1784">
                  <c:v>-5.4581478238142855</c:v>
                </c:pt>
                <c:pt idx="1785">
                  <c:v>-5.4516237750714289</c:v>
                </c:pt>
                <c:pt idx="1786">
                  <c:v>-5.4441195875476192</c:v>
                </c:pt>
                <c:pt idx="1787">
                  <c:v>-5.437289245433333</c:v>
                </c:pt>
                <c:pt idx="1788">
                  <c:v>-5.4314390421000001</c:v>
                </c:pt>
                <c:pt idx="1789">
                  <c:v>-5.4265689775428569</c:v>
                </c:pt>
                <c:pt idx="1790">
                  <c:v>-5.4226790517666661</c:v>
                </c:pt>
                <c:pt idx="1791">
                  <c:v>-5.4188503846619041</c:v>
                </c:pt>
                <c:pt idx="1792">
                  <c:v>-5.4150217175571429</c:v>
                </c:pt>
                <c:pt idx="1793">
                  <c:v>-5.4107029810619052</c:v>
                </c:pt>
                <c:pt idx="1794">
                  <c:v>-5.4054347351238095</c:v>
                </c:pt>
                <c:pt idx="1795">
                  <c:v>-5.4001664891904761</c:v>
                </c:pt>
                <c:pt idx="1796">
                  <c:v>-5.3948982432523804</c:v>
                </c:pt>
                <c:pt idx="1797">
                  <c:v>-5.389629997319048</c:v>
                </c:pt>
                <c:pt idx="1798">
                  <c:v>-5.3841167166857149</c:v>
                </c:pt>
                <c:pt idx="1799">
                  <c:v>-5.3766431585000003</c:v>
                </c:pt>
                <c:pt idx="1800">
                  <c:v>-5.3672093227523803</c:v>
                </c:pt>
                <c:pt idx="1801">
                  <c:v>-5.3571629002714287</c:v>
                </c:pt>
                <c:pt idx="1802">
                  <c:v>-5.347545288509524</c:v>
                </c:pt>
                <c:pt idx="1803">
                  <c:v>-5.3398879543</c:v>
                </c:pt>
                <c:pt idx="1804">
                  <c:v>-5.3341908976523813</c:v>
                </c:pt>
                <c:pt idx="1805">
                  <c:v>-5.3296883851380956</c:v>
                </c:pt>
                <c:pt idx="1806">
                  <c:v>-5.3258597180333336</c:v>
                </c:pt>
                <c:pt idx="1807">
                  <c:v>-5.3220310509285707</c:v>
                </c:pt>
                <c:pt idx="1808">
                  <c:v>-5.3182023838238095</c:v>
                </c:pt>
                <c:pt idx="1809">
                  <c:v>-5.3135160952857134</c:v>
                </c:pt>
                <c:pt idx="1810">
                  <c:v>-5.3078496679714284</c:v>
                </c:pt>
                <c:pt idx="1811">
                  <c:v>-5.3012031018761903</c:v>
                </c:pt>
                <c:pt idx="1812">
                  <c:v>-5.2935763970047622</c:v>
                </c:pt>
                <c:pt idx="1813">
                  <c:v>-5.2849695533523811</c:v>
                </c:pt>
                <c:pt idx="1814">
                  <c:v>-5.2758726403142857</c:v>
                </c:pt>
                <c:pt idx="1815">
                  <c:v>-5.2667757272761904</c:v>
                </c:pt>
                <c:pt idx="1816">
                  <c:v>-5.2577400729095238</c:v>
                </c:pt>
                <c:pt idx="1817">
                  <c:v>-5.2496845573238105</c:v>
                </c:pt>
                <c:pt idx="1818">
                  <c:v>-5.242609180514286</c:v>
                </c:pt>
                <c:pt idx="1819">
                  <c:v>-5.2365139424857148</c:v>
                </c:pt>
                <c:pt idx="1820">
                  <c:v>-5.2312456965476191</c:v>
                </c:pt>
                <c:pt idx="1821">
                  <c:v>-5.2259774506142858</c:v>
                </c:pt>
                <c:pt idx="1822">
                  <c:v>-5.2193615138571436</c:v>
                </c:pt>
                <c:pt idx="1823">
                  <c:v>-5.2107852995428567</c:v>
                </c:pt>
                <c:pt idx="1824">
                  <c:v>-5.2004938423666669</c:v>
                </c:pt>
                <c:pt idx="1825">
                  <c:v>-5.1892222464095239</c:v>
                </c:pt>
                <c:pt idx="1826">
                  <c:v>-5.1777362450952378</c:v>
                </c:pt>
                <c:pt idx="1827">
                  <c:v>-5.1662502437809525</c:v>
                </c:pt>
                <c:pt idx="1828">
                  <c:v>-5.1544273197619033</c:v>
                </c:pt>
                <c:pt idx="1829">
                  <c:v>-5.1416242569666659</c:v>
                </c:pt>
                <c:pt idx="1830">
                  <c:v>-5.1286986768238085</c:v>
                </c:pt>
                <c:pt idx="1831">
                  <c:v>-5.1157730966809511</c:v>
                </c:pt>
                <c:pt idx="1832">
                  <c:v>-5.1037051379714278</c:v>
                </c:pt>
                <c:pt idx="1833">
                  <c:v>-5.093597456814285</c:v>
                </c:pt>
                <c:pt idx="1834">
                  <c:v>-5.0854500532190468</c:v>
                </c:pt>
                <c:pt idx="1835">
                  <c:v>-5.07926292717619</c:v>
                </c:pt>
                <c:pt idx="1836">
                  <c:v>-5.0734739825142849</c:v>
                </c:pt>
                <c:pt idx="1837">
                  <c:v>-5.0666436403999997</c:v>
                </c:pt>
                <c:pt idx="1838">
                  <c:v>-5.0578530207285706</c:v>
                </c:pt>
                <c:pt idx="1839">
                  <c:v>-5.0471021234999993</c:v>
                </c:pt>
                <c:pt idx="1840">
                  <c:v>-5.0356161221857132</c:v>
                </c:pt>
                <c:pt idx="1841">
                  <c:v>-5.0242832675571423</c:v>
                </c:pt>
                <c:pt idx="1842">
                  <c:v>-5.0139305517047621</c:v>
                </c:pt>
                <c:pt idx="1843">
                  <c:v>-5.0045579746333333</c:v>
                </c:pt>
                <c:pt idx="1844">
                  <c:v>-4.9961655363380943</c:v>
                </c:pt>
                <c:pt idx="1845">
                  <c:v>-4.9885082021285712</c:v>
                </c:pt>
                <c:pt idx="1846">
                  <c:v>-4.9808508679190471</c:v>
                </c:pt>
                <c:pt idx="1847">
                  <c:v>-4.973193533709523</c:v>
                </c:pt>
                <c:pt idx="1848">
                  <c:v>-4.9655361994999998</c:v>
                </c:pt>
                <c:pt idx="1849">
                  <c:v>-4.958215787995238</c:v>
                </c:pt>
                <c:pt idx="1850">
                  <c:v>-4.951875515266666</c:v>
                </c:pt>
                <c:pt idx="1851">
                  <c:v>-4.9465153813190472</c:v>
                </c:pt>
                <c:pt idx="1852">
                  <c:v>-4.9403588846142856</c:v>
                </c:pt>
                <c:pt idx="1853">
                  <c:v>-4.9323646277000002</c:v>
                </c:pt>
                <c:pt idx="1854">
                  <c:v>-4.921429954452381</c:v>
                </c:pt>
                <c:pt idx="1855">
                  <c:v>-4.9075548648666665</c:v>
                </c:pt>
                <c:pt idx="1856">
                  <c:v>-4.8926996365047621</c:v>
                </c:pt>
                <c:pt idx="1857">
                  <c:v>-4.8784263655428566</c:v>
                </c:pt>
                <c:pt idx="1858">
                  <c:v>-4.8661133721380949</c:v>
                </c:pt>
                <c:pt idx="1859">
                  <c:v>-4.8557606562904754</c:v>
                </c:pt>
                <c:pt idx="1860">
                  <c:v>-4.8473682179999997</c:v>
                </c:pt>
                <c:pt idx="1861">
                  <c:v>-4.8397108837952372</c:v>
                </c:pt>
                <c:pt idx="1862">
                  <c:v>-4.8320535495904764</c:v>
                </c:pt>
                <c:pt idx="1863">
                  <c:v>-4.8240286633428564</c:v>
                </c:pt>
                <c:pt idx="1864">
                  <c:v>-4.8140434995380952</c:v>
                </c:pt>
                <c:pt idx="1865">
                  <c:v>-4.8020980581761901</c:v>
                </c:pt>
                <c:pt idx="1866">
                  <c:v>-4.7881923392571437</c:v>
                </c:pt>
                <c:pt idx="1867">
                  <c:v>-4.7731533348714281</c:v>
                </c:pt>
                <c:pt idx="1868">
                  <c:v>-4.7590944692666666</c:v>
                </c:pt>
                <c:pt idx="1869">
                  <c:v>-4.7460157424380949</c:v>
                </c:pt>
                <c:pt idx="1870">
                  <c:v>-4.7339171543904763</c:v>
                </c:pt>
                <c:pt idx="1871">
                  <c:v>-4.7220636010380943</c:v>
                </c:pt>
                <c:pt idx="1872">
                  <c:v>-4.7092299089047618</c:v>
                </c:pt>
                <c:pt idx="1873">
                  <c:v>-4.6971925795285712</c:v>
                </c:pt>
                <c:pt idx="1874">
                  <c:v>-4.6861353889285713</c:v>
                </c:pt>
                <c:pt idx="1875">
                  <c:v>-4.6760583371095237</c:v>
                </c:pt>
                <c:pt idx="1876">
                  <c:v>-4.6669614240666659</c:v>
                </c:pt>
                <c:pt idx="1877">
                  <c:v>-4.6568843722476192</c:v>
                </c:pt>
                <c:pt idx="1878">
                  <c:v>-4.6458271816476193</c:v>
                </c:pt>
                <c:pt idx="1879">
                  <c:v>-4.6343411803333341</c:v>
                </c:pt>
                <c:pt idx="1880">
                  <c:v>-4.622855179019048</c:v>
                </c:pt>
                <c:pt idx="1881">
                  <c:v>-4.6113691777047627</c:v>
                </c:pt>
                <c:pt idx="1882">
                  <c:v>-4.5998831763904757</c:v>
                </c:pt>
                <c:pt idx="1883">
                  <c:v>-4.5883971750761896</c:v>
                </c:pt>
                <c:pt idx="1884">
                  <c:v>-4.5772787258047618</c:v>
                </c:pt>
                <c:pt idx="1885">
                  <c:v>-4.5681205540904761</c:v>
                </c:pt>
                <c:pt idx="1886">
                  <c:v>-4.5609226599333326</c:v>
                </c:pt>
                <c:pt idx="1887">
                  <c:v>-4.5549499392476189</c:v>
                </c:pt>
                <c:pt idx="1888">
                  <c:v>-4.5491303652523802</c:v>
                </c:pt>
                <c:pt idx="1889">
                  <c:v>-4.5413505136952379</c:v>
                </c:pt>
                <c:pt idx="1890">
                  <c:v>-4.5316103845857141</c:v>
                </c:pt>
                <c:pt idx="1891">
                  <c:v>-4.5199099779142857</c:v>
                </c:pt>
                <c:pt idx="1892">
                  <c:v>-4.5069843977714283</c:v>
                </c:pt>
                <c:pt idx="1893">
                  <c:v>-4.494058817628571</c:v>
                </c:pt>
                <c:pt idx="1894">
                  <c:v>-4.4811332374857136</c:v>
                </c:pt>
                <c:pt idx="1895">
                  <c:v>-4.4682076573428562</c:v>
                </c:pt>
                <c:pt idx="1896">
                  <c:v>-4.4552820772000006</c:v>
                </c:pt>
                <c:pt idx="1897">
                  <c:v>-4.4423564970571432</c:v>
                </c:pt>
                <c:pt idx="1898">
                  <c:v>-4.4294615462476186</c:v>
                </c:pt>
                <c:pt idx="1899">
                  <c:v>-4.417546734219048</c:v>
                </c:pt>
                <c:pt idx="1900">
                  <c:v>-4.4060607329047619</c:v>
                </c:pt>
                <c:pt idx="1901">
                  <c:v>-4.3945747315904766</c:v>
                </c:pt>
                <c:pt idx="1902">
                  <c:v>-4.3829662129285714</c:v>
                </c:pt>
                <c:pt idx="1903">
                  <c:v>-4.3703775554904762</c:v>
                </c:pt>
                <c:pt idx="1904">
                  <c:v>-4.3568087592714289</c:v>
                </c:pt>
                <c:pt idx="1905">
                  <c:v>-4.3422598242761907</c:v>
                </c:pt>
                <c:pt idx="1906">
                  <c:v>-4.3267307505000003</c:v>
                </c:pt>
                <c:pt idx="1907">
                  <c:v>-4.3102215379476192</c:v>
                </c:pt>
                <c:pt idx="1908">
                  <c:v>-4.2934672906999998</c:v>
                </c:pt>
                <c:pt idx="1909">
                  <c:v>-4.2767130434523812</c:v>
                </c:pt>
                <c:pt idx="1910">
                  <c:v>-4.2599587962047618</c:v>
                </c:pt>
                <c:pt idx="1911">
                  <c:v>-4.2432045489571424</c:v>
                </c:pt>
                <c:pt idx="1912">
                  <c:v>-4.226450301709523</c:v>
                </c:pt>
                <c:pt idx="1913">
                  <c:v>-4.2096960544619044</c:v>
                </c:pt>
                <c:pt idx="1914">
                  <c:v>-4.1937381699714287</c:v>
                </c:pt>
                <c:pt idx="1915">
                  <c:v>-4.179740563038095</c:v>
                </c:pt>
                <c:pt idx="1916">
                  <c:v>-4.1677032336619035</c:v>
                </c:pt>
                <c:pt idx="1917">
                  <c:v>-4.1576261818428568</c:v>
                </c:pt>
                <c:pt idx="1918">
                  <c:v>-4.1485292688047615</c:v>
                </c:pt>
                <c:pt idx="1919">
                  <c:v>-4.139401726428571</c:v>
                </c:pt>
                <c:pt idx="1920">
                  <c:v>-4.1292940452761897</c:v>
                </c:pt>
                <c:pt idx="1921">
                  <c:v>-4.1182062253428571</c:v>
                </c:pt>
                <c:pt idx="1922">
                  <c:v>-4.1061382666333328</c:v>
                </c:pt>
                <c:pt idx="1923">
                  <c:v>-4.0932126864904763</c:v>
                </c:pt>
                <c:pt idx="1924">
                  <c:v>-4.0802871063476189</c:v>
                </c:pt>
                <c:pt idx="1925">
                  <c:v>-4.0673615262047624</c:v>
                </c:pt>
                <c:pt idx="1926">
                  <c:v>-4.054435946061905</c:v>
                </c:pt>
                <c:pt idx="1927">
                  <c:v>-4.0415103659190477</c:v>
                </c:pt>
                <c:pt idx="1928">
                  <c:v>-4.0285847857714288</c:v>
                </c:pt>
                <c:pt idx="1929">
                  <c:v>-4.0156592056285714</c:v>
                </c:pt>
                <c:pt idx="1930">
                  <c:v>-4.0027336254809525</c:v>
                </c:pt>
                <c:pt idx="1931">
                  <c:v>-3.9898080453380951</c:v>
                </c:pt>
                <c:pt idx="1932">
                  <c:v>-3.9768824651904762</c:v>
                </c:pt>
                <c:pt idx="1933">
                  <c:v>-3.9639568850476188</c:v>
                </c:pt>
                <c:pt idx="1934">
                  <c:v>-3.9510313048999999</c:v>
                </c:pt>
                <c:pt idx="1935">
                  <c:v>-3.9373093620000001</c:v>
                </c:pt>
                <c:pt idx="1936">
                  <c:v>-3.9216271415380959</c:v>
                </c:pt>
                <c:pt idx="1937">
                  <c:v>-3.9039846435238093</c:v>
                </c:pt>
                <c:pt idx="1938">
                  <c:v>-3.8853313773904756</c:v>
                </c:pt>
                <c:pt idx="1939">
                  <c:v>-3.866678111257142</c:v>
                </c:pt>
                <c:pt idx="1940">
                  <c:v>-3.8490049839047615</c:v>
                </c:pt>
                <c:pt idx="1941">
                  <c:v>-3.8322507366571421</c:v>
                </c:pt>
                <c:pt idx="1942">
                  <c:v>-3.8154964894095236</c:v>
                </c:pt>
                <c:pt idx="1943">
                  <c:v>-3.7987422421571426</c:v>
                </c:pt>
                <c:pt idx="1944">
                  <c:v>-3.7819879949095245</c:v>
                </c:pt>
                <c:pt idx="1945">
                  <c:v>-3.765386894342857</c:v>
                </c:pt>
                <c:pt idx="1946">
                  <c:v>-3.7497659325571426</c:v>
                </c:pt>
                <c:pt idx="1947">
                  <c:v>-3.735125109547619</c:v>
                </c:pt>
                <c:pt idx="1948">
                  <c:v>-3.7214644253190476</c:v>
                </c:pt>
                <c:pt idx="1949">
                  <c:v>-3.7085388451761903</c:v>
                </c:pt>
                <c:pt idx="1950">
                  <c:v>-3.6956132650333329</c:v>
                </c:pt>
                <c:pt idx="1951">
                  <c:v>-3.6826876848904755</c:v>
                </c:pt>
                <c:pt idx="1952">
                  <c:v>-3.669762104747619</c:v>
                </c:pt>
                <c:pt idx="1953">
                  <c:v>-3.6568365246047616</c:v>
                </c:pt>
                <c:pt idx="1954">
                  <c:v>-3.6439109444619051</c:v>
                </c:pt>
                <c:pt idx="1955">
                  <c:v>-3.6309853643190473</c:v>
                </c:pt>
                <c:pt idx="1956">
                  <c:v>-3.6180597841761899</c:v>
                </c:pt>
                <c:pt idx="1957">
                  <c:v>-3.605134204033333</c:v>
                </c:pt>
                <c:pt idx="1958">
                  <c:v>-3.5922086238904765</c:v>
                </c:pt>
                <c:pt idx="1959">
                  <c:v>-3.578333534304762</c:v>
                </c:pt>
                <c:pt idx="1960">
                  <c:v>-3.5634783059380957</c:v>
                </c:pt>
                <c:pt idx="1961">
                  <c:v>-3.5486843362476188</c:v>
                </c:pt>
                <c:pt idx="1962">
                  <c:v>-3.5349317640047619</c:v>
                </c:pt>
                <c:pt idx="1963">
                  <c:v>-3.5231394693238101</c:v>
                </c:pt>
                <c:pt idx="1964">
                  <c:v>-3.5133074521999998</c:v>
                </c:pt>
                <c:pt idx="1965">
                  <c:v>-3.5035979524238097</c:v>
                </c:pt>
                <c:pt idx="1966">
                  <c:v>-3.4927551671857149</c:v>
                </c:pt>
                <c:pt idx="1967">
                  <c:v>-3.4799521043904766</c:v>
                </c:pt>
                <c:pt idx="1968">
                  <c:v>-3.4651887640380954</c:v>
                </c:pt>
                <c:pt idx="1969">
                  <c:v>-3.4498740956238096</c:v>
                </c:pt>
                <c:pt idx="1970">
                  <c:v>-3.4348044619047622</c:v>
                </c:pt>
                <c:pt idx="1971">
                  <c:v>-3.4207149669619046</c:v>
                </c:pt>
                <c:pt idx="1972">
                  <c:v>-3.4076056107999997</c:v>
                </c:pt>
                <c:pt idx="1973">
                  <c:v>-3.3946800306523812</c:v>
                </c:pt>
                <c:pt idx="1974">
                  <c:v>-3.3817544505095238</c:v>
                </c:pt>
                <c:pt idx="1975">
                  <c:v>-3.3688288703619045</c:v>
                </c:pt>
                <c:pt idx="1976">
                  <c:v>-3.355903290219048</c:v>
                </c:pt>
                <c:pt idx="1977">
                  <c:v>-3.3429777100714282</c:v>
                </c:pt>
                <c:pt idx="1978">
                  <c:v>-3.3300521299285712</c:v>
                </c:pt>
                <c:pt idx="1979">
                  <c:v>-3.3171265497809523</c:v>
                </c:pt>
              </c:numCache>
            </c:numRef>
          </c:yVal>
          <c:smooth val="0"/>
          <c:extLst>
            <c:ext xmlns:c16="http://schemas.microsoft.com/office/drawing/2014/chart" uri="{C3380CC4-5D6E-409C-BE32-E72D297353CC}">
              <c16:uniqueId val="{00000001-3C00-4519-BFBC-96EDC5147B9E}"/>
            </c:ext>
          </c:extLst>
        </c:ser>
        <c:ser>
          <c:idx val="0"/>
          <c:order val="2"/>
          <c:spPr>
            <a:ln w="25400" cap="rnd">
              <a:solidFill>
                <a:schemeClr val="accent1"/>
              </a:solidFill>
              <a:round/>
            </a:ln>
            <a:effectLst/>
          </c:spPr>
          <c:marker>
            <c:symbol val="none"/>
          </c:marker>
          <c:xVal>
            <c:numRef>
              <c:f>XY_phase!$M$10:$M$1989</c:f>
              <c:numCache>
                <c:formatCode>General</c:formatCode>
                <c:ptCount val="1980"/>
                <c:pt idx="0">
                  <c:v>0.90726546048095236</c:v>
                </c:pt>
                <c:pt idx="1">
                  <c:v>0.90344291924285713</c:v>
                </c:pt>
                <c:pt idx="2">
                  <c:v>0.89962037800476191</c:v>
                </c:pt>
                <c:pt idx="3">
                  <c:v>0.89579783677142866</c:v>
                </c:pt>
                <c:pt idx="4">
                  <c:v>0.89021104573333343</c:v>
                </c:pt>
                <c:pt idx="5">
                  <c:v>0.88178185223333339</c:v>
                </c:pt>
                <c:pt idx="6">
                  <c:v>0.8733526587380952</c:v>
                </c:pt>
                <c:pt idx="7">
                  <c:v>0.86492346524285746</c:v>
                </c:pt>
                <c:pt idx="8">
                  <c:v>0.85752341746190486</c:v>
                </c:pt>
                <c:pt idx="9">
                  <c:v>0.85139755009523843</c:v>
                </c:pt>
                <c:pt idx="10">
                  <c:v>0.84527168272857178</c:v>
                </c:pt>
                <c:pt idx="11">
                  <c:v>0.83914581536190502</c:v>
                </c:pt>
                <c:pt idx="12">
                  <c:v>0.83301994799523815</c:v>
                </c:pt>
                <c:pt idx="13">
                  <c:v>0.8268940806285715</c:v>
                </c:pt>
                <c:pt idx="14">
                  <c:v>0.82076821326190474</c:v>
                </c:pt>
                <c:pt idx="15">
                  <c:v>0.81464234589523821</c:v>
                </c:pt>
                <c:pt idx="16">
                  <c:v>0.80719329117619054</c:v>
                </c:pt>
                <c:pt idx="17">
                  <c:v>0.79876409768095247</c:v>
                </c:pt>
                <c:pt idx="18">
                  <c:v>0.79033490418571428</c:v>
                </c:pt>
                <c:pt idx="19">
                  <c:v>0.78190571068571424</c:v>
                </c:pt>
                <c:pt idx="20">
                  <c:v>0.77494672535714282</c:v>
                </c:pt>
                <c:pt idx="21">
                  <c:v>0.76808575390476175</c:v>
                </c:pt>
                <c:pt idx="22">
                  <c:v>0.75965656040952378</c:v>
                </c:pt>
                <c:pt idx="23">
                  <c:v>0.74965914486666652</c:v>
                </c:pt>
                <c:pt idx="24">
                  <c:v>0.73809350727619039</c:v>
                </c:pt>
                <c:pt idx="25">
                  <c:v>0.72672389744285704</c:v>
                </c:pt>
                <c:pt idx="26">
                  <c:v>0.71692250965714266</c:v>
                </c:pt>
                <c:pt idx="27">
                  <c:v>0.70888537167142851</c:v>
                </c:pt>
                <c:pt idx="28">
                  <c:v>0.70398467777619034</c:v>
                </c:pt>
                <c:pt idx="29">
                  <c:v>0.70119128225714278</c:v>
                </c:pt>
                <c:pt idx="30">
                  <c:v>0.69996610878571419</c:v>
                </c:pt>
                <c:pt idx="31">
                  <c:v>0.69962306021428555</c:v>
                </c:pt>
                <c:pt idx="32">
                  <c:v>0.69771178959523805</c:v>
                </c:pt>
                <c:pt idx="33">
                  <c:v>0.69423229693333321</c:v>
                </c:pt>
                <c:pt idx="34">
                  <c:v>0.68918458222380941</c:v>
                </c:pt>
                <c:pt idx="35">
                  <c:v>0.68256864546666662</c:v>
                </c:pt>
                <c:pt idx="36">
                  <c:v>0.67438448666666662</c:v>
                </c:pt>
                <c:pt idx="37">
                  <c:v>0.66595529317142854</c:v>
                </c:pt>
                <c:pt idx="38">
                  <c:v>0.6575260996714285</c:v>
                </c:pt>
                <c:pt idx="39">
                  <c:v>0.64973399638095242</c:v>
                </c:pt>
                <c:pt idx="40">
                  <c:v>0.6435101151380952</c:v>
                </c:pt>
                <c:pt idx="41">
                  <c:v>0.63738424777142855</c:v>
                </c:pt>
                <c:pt idx="42">
                  <c:v>0.63125838040476179</c:v>
                </c:pt>
                <c:pt idx="43">
                  <c:v>0.62591662406190474</c:v>
                </c:pt>
                <c:pt idx="44">
                  <c:v>0.62214308976666666</c:v>
                </c:pt>
                <c:pt idx="45">
                  <c:v>0.61993777751428547</c:v>
                </c:pt>
                <c:pt idx="46">
                  <c:v>0.6193006873095237</c:v>
                </c:pt>
                <c:pt idx="47">
                  <c:v>0.6193006873095237</c:v>
                </c:pt>
                <c:pt idx="48">
                  <c:v>0.61910465955238081</c:v>
                </c:pt>
                <c:pt idx="49">
                  <c:v>0.61734040975238091</c:v>
                </c:pt>
                <c:pt idx="50">
                  <c:v>0.61400793790476194</c:v>
                </c:pt>
                <c:pt idx="51">
                  <c:v>0.60910724400952387</c:v>
                </c:pt>
                <c:pt idx="52">
                  <c:v>0.60332442521428575</c:v>
                </c:pt>
                <c:pt idx="53">
                  <c:v>0.59910982846666661</c:v>
                </c:pt>
                <c:pt idx="54">
                  <c:v>0.59646345376190468</c:v>
                </c:pt>
                <c:pt idx="55">
                  <c:v>0.59416012763333337</c:v>
                </c:pt>
                <c:pt idx="56">
                  <c:v>0.59185680150476194</c:v>
                </c:pt>
                <c:pt idx="57">
                  <c:v>0.58955347537142855</c:v>
                </c:pt>
                <c:pt idx="58">
                  <c:v>0.58725014924285701</c:v>
                </c:pt>
                <c:pt idx="59">
                  <c:v>0.58631901740476178</c:v>
                </c:pt>
                <c:pt idx="60">
                  <c:v>0.58631901740476178</c:v>
                </c:pt>
                <c:pt idx="61">
                  <c:v>0.58631901740476178</c:v>
                </c:pt>
                <c:pt idx="62">
                  <c:v>0.58631901740476167</c:v>
                </c:pt>
                <c:pt idx="63">
                  <c:v>0.58631901740476167</c:v>
                </c:pt>
                <c:pt idx="64">
                  <c:v>0.58553490638095207</c:v>
                </c:pt>
                <c:pt idx="65">
                  <c:v>0.5831825733095235</c:v>
                </c:pt>
                <c:pt idx="66">
                  <c:v>0.57916400431904747</c:v>
                </c:pt>
                <c:pt idx="67">
                  <c:v>0.57200899123333315</c:v>
                </c:pt>
                <c:pt idx="68">
                  <c:v>0.56264866589523799</c:v>
                </c:pt>
                <c:pt idx="69">
                  <c:v>0.55172011851428571</c:v>
                </c:pt>
                <c:pt idx="70">
                  <c:v>0.53946838378095241</c:v>
                </c:pt>
                <c:pt idx="71">
                  <c:v>0.52721664904761922</c:v>
                </c:pt>
                <c:pt idx="72">
                  <c:v>0.51496491431428593</c:v>
                </c:pt>
                <c:pt idx="73">
                  <c:v>0.50271317958095263</c:v>
                </c:pt>
                <c:pt idx="74">
                  <c:v>0.49046144484761939</c:v>
                </c:pt>
                <c:pt idx="75">
                  <c:v>0.47820971011428604</c:v>
                </c:pt>
                <c:pt idx="76">
                  <c:v>0.46718314885238116</c:v>
                </c:pt>
                <c:pt idx="77">
                  <c:v>0.45772480963809548</c:v>
                </c:pt>
                <c:pt idx="78">
                  <c:v>0.44929561614285729</c:v>
                </c:pt>
                <c:pt idx="79">
                  <c:v>0.44086642264761916</c:v>
                </c:pt>
                <c:pt idx="80">
                  <c:v>0.43106503486190484</c:v>
                </c:pt>
                <c:pt idx="81">
                  <c:v>0.41969542502857149</c:v>
                </c:pt>
                <c:pt idx="82">
                  <c:v>0.40812978744285711</c:v>
                </c:pt>
                <c:pt idx="83">
                  <c:v>0.3981323719</c:v>
                </c:pt>
                <c:pt idx="84">
                  <c:v>0.38970317840476187</c:v>
                </c:pt>
                <c:pt idx="85">
                  <c:v>0.38284220695238097</c:v>
                </c:pt>
                <c:pt idx="86">
                  <c:v>0.37671633958571432</c:v>
                </c:pt>
                <c:pt idx="87">
                  <c:v>0.37068848609523808</c:v>
                </c:pt>
                <c:pt idx="88">
                  <c:v>0.36622885465238098</c:v>
                </c:pt>
                <c:pt idx="89">
                  <c:v>0.36333744525714284</c:v>
                </c:pt>
                <c:pt idx="90">
                  <c:v>0.36201425790476194</c:v>
                </c:pt>
                <c:pt idx="91">
                  <c:v>0.36201425790476194</c:v>
                </c:pt>
                <c:pt idx="92">
                  <c:v>0.36201425790476188</c:v>
                </c:pt>
                <c:pt idx="93">
                  <c:v>0.36201425790476188</c:v>
                </c:pt>
                <c:pt idx="94">
                  <c:v>0.36201425790476188</c:v>
                </c:pt>
                <c:pt idx="95">
                  <c:v>0.36201425790476188</c:v>
                </c:pt>
                <c:pt idx="96">
                  <c:v>0.36201425790476188</c:v>
                </c:pt>
                <c:pt idx="97">
                  <c:v>0.36201425790476188</c:v>
                </c:pt>
                <c:pt idx="98">
                  <c:v>0.36074007749047615</c:v>
                </c:pt>
                <c:pt idx="99">
                  <c:v>0.35843675136190473</c:v>
                </c:pt>
                <c:pt idx="100">
                  <c:v>0.35613342522857139</c:v>
                </c:pt>
                <c:pt idx="101">
                  <c:v>0.35383009909999996</c:v>
                </c:pt>
                <c:pt idx="102">
                  <c:v>0.35294797419999996</c:v>
                </c:pt>
                <c:pt idx="103">
                  <c:v>0.35226187705238088</c:v>
                </c:pt>
                <c:pt idx="104">
                  <c:v>0.35000755786190468</c:v>
                </c:pt>
                <c:pt idx="105">
                  <c:v>0.34618501662380946</c:v>
                </c:pt>
                <c:pt idx="106">
                  <c:v>0.34079425334285707</c:v>
                </c:pt>
                <c:pt idx="107">
                  <c:v>0.33466838597619042</c:v>
                </c:pt>
                <c:pt idx="108">
                  <c:v>0.32854251860952371</c:v>
                </c:pt>
                <c:pt idx="109">
                  <c:v>0.32241665124285701</c:v>
                </c:pt>
                <c:pt idx="110">
                  <c:v>0.31629078387619036</c:v>
                </c:pt>
                <c:pt idx="111">
                  <c:v>0.31016491650952371</c:v>
                </c:pt>
                <c:pt idx="112">
                  <c:v>0.30403904914285701</c:v>
                </c:pt>
                <c:pt idx="113">
                  <c:v>0.29791318177619042</c:v>
                </c:pt>
                <c:pt idx="114">
                  <c:v>0.29178731440952371</c:v>
                </c:pt>
                <c:pt idx="115">
                  <c:v>0.28566144704285706</c:v>
                </c:pt>
                <c:pt idx="116">
                  <c:v>0.27953557967619042</c:v>
                </c:pt>
                <c:pt idx="117">
                  <c:v>0.27340971230952377</c:v>
                </c:pt>
                <c:pt idx="118">
                  <c:v>0.26728384494285712</c:v>
                </c:pt>
                <c:pt idx="119">
                  <c:v>0.26243215799047614</c:v>
                </c:pt>
                <c:pt idx="120">
                  <c:v>0.2591486930809524</c:v>
                </c:pt>
                <c:pt idx="121">
                  <c:v>0.25684536695238097</c:v>
                </c:pt>
                <c:pt idx="122">
                  <c:v>0.25454204081904763</c:v>
                </c:pt>
                <c:pt idx="123">
                  <c:v>0.25081751346190478</c:v>
                </c:pt>
                <c:pt idx="124">
                  <c:v>0.24552476405714291</c:v>
                </c:pt>
                <c:pt idx="125">
                  <c:v>0.24013400077619054</c:v>
                </c:pt>
                <c:pt idx="126">
                  <c:v>0.23631145953809529</c:v>
                </c:pt>
                <c:pt idx="127">
                  <c:v>0.23405714034761907</c:v>
                </c:pt>
                <c:pt idx="128">
                  <c:v>0.23337104320476201</c:v>
                </c:pt>
                <c:pt idx="129">
                  <c:v>0.23248891830476198</c:v>
                </c:pt>
                <c:pt idx="130">
                  <c:v>0.23003857135714295</c:v>
                </c:pt>
                <c:pt idx="131">
                  <c:v>0.22602000236666675</c:v>
                </c:pt>
                <c:pt idx="132">
                  <c:v>0.22043321132857149</c:v>
                </c:pt>
                <c:pt idx="133">
                  <c:v>0.21430734396190482</c:v>
                </c:pt>
                <c:pt idx="134">
                  <c:v>0.20818147659523814</c:v>
                </c:pt>
                <c:pt idx="135">
                  <c:v>0.20205560922857146</c:v>
                </c:pt>
                <c:pt idx="136">
                  <c:v>0.19592974186190473</c:v>
                </c:pt>
                <c:pt idx="137">
                  <c:v>0.18862770796190473</c:v>
                </c:pt>
                <c:pt idx="138">
                  <c:v>0.1797574520142857</c:v>
                </c:pt>
                <c:pt idx="139">
                  <c:v>0.16931897402380949</c:v>
                </c:pt>
                <c:pt idx="140">
                  <c:v>0.15731227398571426</c:v>
                </c:pt>
                <c:pt idx="141">
                  <c:v>0.14373735189999998</c:v>
                </c:pt>
                <c:pt idx="142">
                  <c:v>0.12918229103809523</c:v>
                </c:pt>
                <c:pt idx="143">
                  <c:v>0.11462723017619048</c:v>
                </c:pt>
                <c:pt idx="144">
                  <c:v>0.10007216930952383</c:v>
                </c:pt>
                <c:pt idx="145">
                  <c:v>8.845752478095241E-2</c:v>
                </c:pt>
                <c:pt idx="146">
                  <c:v>7.850911617619051E-2</c:v>
                </c:pt>
                <c:pt idx="147">
                  <c:v>6.856070757619051E-2</c:v>
                </c:pt>
                <c:pt idx="148">
                  <c:v>5.8563292033333353E-2</c:v>
                </c:pt>
                <c:pt idx="149">
                  <c:v>4.699765444285716E-2</c:v>
                </c:pt>
                <c:pt idx="150">
                  <c:v>3.5628044609523811E-2</c:v>
                </c:pt>
                <c:pt idx="151">
                  <c:v>2.5826656823809541E-2</c:v>
                </c:pt>
                <c:pt idx="152">
                  <c:v>1.759349108095238E-2</c:v>
                </c:pt>
                <c:pt idx="153">
                  <c:v>1.0928547385714285E-2</c:v>
                </c:pt>
                <c:pt idx="154">
                  <c:v>4.8026800190476213E-3</c:v>
                </c:pt>
                <c:pt idx="155">
                  <c:v>-1.3231873476190492E-3</c:v>
                </c:pt>
                <c:pt idx="156">
                  <c:v>-7.7921032857142854E-3</c:v>
                </c:pt>
                <c:pt idx="157">
                  <c:v>-1.5829241271428568E-2</c:v>
                </c:pt>
                <c:pt idx="158">
                  <c:v>-2.4258434771428569E-2</c:v>
                </c:pt>
                <c:pt idx="159">
                  <c:v>-3.2687628266666664E-2</c:v>
                </c:pt>
                <c:pt idx="160">
                  <c:v>-4.0626752376190477E-2</c:v>
                </c:pt>
                <c:pt idx="161">
                  <c:v>-4.699765443809524E-2</c:v>
                </c:pt>
                <c:pt idx="162">
                  <c:v>-5.1800334452380956E-2</c:v>
                </c:pt>
                <c:pt idx="163">
                  <c:v>-5.5034792423809528E-2</c:v>
                </c:pt>
                <c:pt idx="164">
                  <c:v>-5.6701028347619066E-2</c:v>
                </c:pt>
                <c:pt idx="165">
                  <c:v>-5.6799042223809541E-2</c:v>
                </c:pt>
                <c:pt idx="166">
                  <c:v>-5.8269250390476202E-2</c:v>
                </c:pt>
                <c:pt idx="167">
                  <c:v>-6.1307680604761924E-2</c:v>
                </c:pt>
                <c:pt idx="168">
                  <c:v>-6.5914332866666675E-2</c:v>
                </c:pt>
                <c:pt idx="169">
                  <c:v>-7.2040200233333351E-2</c:v>
                </c:pt>
                <c:pt idx="170">
                  <c:v>-7.8166067600000028E-2</c:v>
                </c:pt>
                <c:pt idx="171">
                  <c:v>-8.429193496666669E-2</c:v>
                </c:pt>
                <c:pt idx="172">
                  <c:v>-9.13489341714286E-2</c:v>
                </c:pt>
                <c:pt idx="173">
                  <c:v>-9.9974155423809552E-2</c:v>
                </c:pt>
                <c:pt idx="174">
                  <c:v>-0.11016759872380956</c:v>
                </c:pt>
                <c:pt idx="175">
                  <c:v>-0.1219292640666667</c:v>
                </c:pt>
                <c:pt idx="176">
                  <c:v>-0.13418099880000003</c:v>
                </c:pt>
                <c:pt idx="177">
                  <c:v>-0.1460896849619048</c:v>
                </c:pt>
                <c:pt idx="178">
                  <c:v>-0.15643014907619052</c:v>
                </c:pt>
                <c:pt idx="179">
                  <c:v>-0.1652023911428572</c:v>
                </c:pt>
                <c:pt idx="180">
                  <c:v>-0.17118123769523813</c:v>
                </c:pt>
                <c:pt idx="181">
                  <c:v>-0.17451370954285719</c:v>
                </c:pt>
                <c:pt idx="182">
                  <c:v>-0.17627795934285717</c:v>
                </c:pt>
                <c:pt idx="183">
                  <c:v>-0.17647398710000001</c:v>
                </c:pt>
                <c:pt idx="184">
                  <c:v>-0.1778461813904762</c:v>
                </c:pt>
                <c:pt idx="185">
                  <c:v>-0.18078659772857147</c:v>
                </c:pt>
                <c:pt idx="186">
                  <c:v>-0.18529523610952384</c:v>
                </c:pt>
                <c:pt idx="187">
                  <c:v>-0.19137209653809525</c:v>
                </c:pt>
                <c:pt idx="188">
                  <c:v>-0.19749796390476193</c:v>
                </c:pt>
                <c:pt idx="189">
                  <c:v>-0.20362383127142858</c:v>
                </c:pt>
                <c:pt idx="190">
                  <c:v>-0.20974969863809526</c:v>
                </c:pt>
                <c:pt idx="191">
                  <c:v>-0.2158755660047619</c:v>
                </c:pt>
                <c:pt idx="192">
                  <c:v>-0.22200143337142858</c:v>
                </c:pt>
                <c:pt idx="193">
                  <c:v>-0.22719616890000002</c:v>
                </c:pt>
                <c:pt idx="194">
                  <c:v>-0.23082268238095235</c:v>
                </c:pt>
                <c:pt idx="195">
                  <c:v>-0.23312600850952384</c:v>
                </c:pt>
                <c:pt idx="196">
                  <c:v>-0.23542933464285717</c:v>
                </c:pt>
                <c:pt idx="197">
                  <c:v>-0.23881081342857149</c:v>
                </c:pt>
                <c:pt idx="198">
                  <c:v>-0.24376051426190479</c:v>
                </c:pt>
                <c:pt idx="199">
                  <c:v>-0.24988638162857146</c:v>
                </c:pt>
                <c:pt idx="200">
                  <c:v>-0.25601224899523817</c:v>
                </c:pt>
                <c:pt idx="201">
                  <c:v>-0.26336328983333335</c:v>
                </c:pt>
                <c:pt idx="202">
                  <c:v>-0.27228255271904767</c:v>
                </c:pt>
                <c:pt idx="203">
                  <c:v>-0.28277003765238101</c:v>
                </c:pt>
                <c:pt idx="204">
                  <c:v>-0.29482574462857147</c:v>
                </c:pt>
                <c:pt idx="205">
                  <c:v>-0.30570528507142863</c:v>
                </c:pt>
                <c:pt idx="206">
                  <c:v>-0.31501660346666671</c:v>
                </c:pt>
                <c:pt idx="207">
                  <c:v>-0.3234457969666667</c:v>
                </c:pt>
                <c:pt idx="208">
                  <c:v>-0.33187499046190477</c:v>
                </c:pt>
                <c:pt idx="209">
                  <c:v>-0.3418233990666667</c:v>
                </c:pt>
                <c:pt idx="210">
                  <c:v>-0.35334002971428574</c:v>
                </c:pt>
                <c:pt idx="211">
                  <c:v>-0.36475864648571427</c:v>
                </c:pt>
                <c:pt idx="212">
                  <c:v>-0.37460904120952376</c:v>
                </c:pt>
                <c:pt idx="213">
                  <c:v>-0.38289121389047615</c:v>
                </c:pt>
                <c:pt idx="214">
                  <c:v>-0.3896051645238095</c:v>
                </c:pt>
                <c:pt idx="215">
                  <c:v>-0.39671117067142853</c:v>
                </c:pt>
                <c:pt idx="216">
                  <c:v>-0.4051403641666666</c:v>
                </c:pt>
                <c:pt idx="217">
                  <c:v>-0.41356955766190467</c:v>
                </c:pt>
                <c:pt idx="218">
                  <c:v>-0.42199875116190472</c:v>
                </c:pt>
                <c:pt idx="219">
                  <c:v>-0.42704646587142858</c:v>
                </c:pt>
                <c:pt idx="220">
                  <c:v>-0.42778156995714284</c:v>
                </c:pt>
                <c:pt idx="221">
                  <c:v>-0.42538022994761909</c:v>
                </c:pt>
                <c:pt idx="222">
                  <c:v>-0.41984244584761904</c:v>
                </c:pt>
                <c:pt idx="223">
                  <c:v>-0.41626493930476183</c:v>
                </c:pt>
                <c:pt idx="224">
                  <c:v>-0.41582387685238098</c:v>
                </c:pt>
                <c:pt idx="225">
                  <c:v>-0.41851925849523802</c:v>
                </c:pt>
                <c:pt idx="226">
                  <c:v>-0.42435108422857143</c:v>
                </c:pt>
                <c:pt idx="227">
                  <c:v>-0.4318981528238095</c:v>
                </c:pt>
                <c:pt idx="228">
                  <c:v>-0.44032734631904757</c:v>
                </c:pt>
                <c:pt idx="229">
                  <c:v>-0.4487565398142857</c:v>
                </c:pt>
                <c:pt idx="230">
                  <c:v>-0.45718573330952372</c:v>
                </c:pt>
                <c:pt idx="231">
                  <c:v>-0.46247848271428565</c:v>
                </c:pt>
                <c:pt idx="232">
                  <c:v>-0.46630102395238104</c:v>
                </c:pt>
                <c:pt idx="233">
                  <c:v>-0.47012356519047627</c:v>
                </c:pt>
                <c:pt idx="234">
                  <c:v>-0.47409312724285713</c:v>
                </c:pt>
                <c:pt idx="235">
                  <c:v>-0.47963091134285707</c:v>
                </c:pt>
                <c:pt idx="236">
                  <c:v>-0.48477663992857134</c:v>
                </c:pt>
                <c:pt idx="237">
                  <c:v>-0.48835414647142839</c:v>
                </c:pt>
                <c:pt idx="238">
                  <c:v>-0.49065747259999992</c:v>
                </c:pt>
                <c:pt idx="239">
                  <c:v>-0.49296079872857146</c:v>
                </c:pt>
                <c:pt idx="240">
                  <c:v>-0.49864560364285715</c:v>
                </c:pt>
                <c:pt idx="241">
                  <c:v>-0.50903507469523812</c:v>
                </c:pt>
                <c:pt idx="242">
                  <c:v>-0.52368814943809527</c:v>
                </c:pt>
                <c:pt idx="243">
                  <c:v>-0.54147766827142851</c:v>
                </c:pt>
                <c:pt idx="244">
                  <c:v>-0.55730690954761908</c:v>
                </c:pt>
                <c:pt idx="245">
                  <c:v>-0.56999970673333333</c:v>
                </c:pt>
                <c:pt idx="246">
                  <c:v>-0.57955605982380953</c:v>
                </c:pt>
                <c:pt idx="247">
                  <c:v>-0.58597596882380953</c:v>
                </c:pt>
                <c:pt idx="248">
                  <c:v>-0.59068063496190482</c:v>
                </c:pt>
                <c:pt idx="249">
                  <c:v>-0.5938170790523809</c:v>
                </c:pt>
                <c:pt idx="250">
                  <c:v>-0.59538530109999988</c:v>
                </c:pt>
                <c:pt idx="251">
                  <c:v>-0.59538530109999988</c:v>
                </c:pt>
                <c:pt idx="252">
                  <c:v>-0.59695352314761885</c:v>
                </c:pt>
                <c:pt idx="253">
                  <c:v>-0.60008996723809505</c:v>
                </c:pt>
                <c:pt idx="254">
                  <c:v>-0.60479463337619022</c:v>
                </c:pt>
                <c:pt idx="255">
                  <c:v>-0.61092050074285686</c:v>
                </c:pt>
                <c:pt idx="256">
                  <c:v>-0.61704636810952362</c:v>
                </c:pt>
                <c:pt idx="257">
                  <c:v>-0.62317223547619027</c:v>
                </c:pt>
                <c:pt idx="258">
                  <c:v>-0.63032724856190459</c:v>
                </c:pt>
                <c:pt idx="259">
                  <c:v>-0.63875644205714277</c:v>
                </c:pt>
                <c:pt idx="260">
                  <c:v>-0.64718563555238084</c:v>
                </c:pt>
                <c:pt idx="261">
                  <c:v>-0.65561482905238089</c:v>
                </c:pt>
                <c:pt idx="262">
                  <c:v>-0.66286785601428566</c:v>
                </c:pt>
                <c:pt idx="263">
                  <c:v>-0.66899372338095231</c:v>
                </c:pt>
                <c:pt idx="264">
                  <c:v>-0.67511959074761896</c:v>
                </c:pt>
                <c:pt idx="265">
                  <c:v>-0.68124545811428572</c:v>
                </c:pt>
                <c:pt idx="266">
                  <c:v>-0.68604813812857135</c:v>
                </c:pt>
                <c:pt idx="267">
                  <c:v>-0.68928259609999987</c:v>
                </c:pt>
                <c:pt idx="268">
                  <c:v>-0.69094883202380941</c:v>
                </c:pt>
                <c:pt idx="269">
                  <c:v>-0.69104684589999998</c:v>
                </c:pt>
                <c:pt idx="270">
                  <c:v>-0.69104684589999998</c:v>
                </c:pt>
                <c:pt idx="271">
                  <c:v>-0.69104684589999998</c:v>
                </c:pt>
                <c:pt idx="272">
                  <c:v>-0.69104684589999987</c:v>
                </c:pt>
                <c:pt idx="273">
                  <c:v>-0.69109585283809516</c:v>
                </c:pt>
                <c:pt idx="274">
                  <c:v>-0.69271308182380953</c:v>
                </c:pt>
                <c:pt idx="275">
                  <c:v>-0.69589853285714276</c:v>
                </c:pt>
                <c:pt idx="276">
                  <c:v>-0.70065220593333333</c:v>
                </c:pt>
                <c:pt idx="277">
                  <c:v>-0.70677807329999998</c:v>
                </c:pt>
                <c:pt idx="278">
                  <c:v>-0.71290394066666662</c:v>
                </c:pt>
                <c:pt idx="279">
                  <c:v>-0.71800066231428572</c:v>
                </c:pt>
                <c:pt idx="280">
                  <c:v>-0.72152916191904759</c:v>
                </c:pt>
                <c:pt idx="281">
                  <c:v>-0.7238324880476189</c:v>
                </c:pt>
                <c:pt idx="282">
                  <c:v>-0.72613581417619033</c:v>
                </c:pt>
                <c:pt idx="283">
                  <c:v>-0.72961530684285714</c:v>
                </c:pt>
                <c:pt idx="284">
                  <c:v>-0.73466302155238083</c:v>
                </c:pt>
                <c:pt idx="285">
                  <c:v>-0.73980875014285719</c:v>
                </c:pt>
                <c:pt idx="286">
                  <c:v>-0.74181803463809526</c:v>
                </c:pt>
                <c:pt idx="287">
                  <c:v>-0.74201406239523815</c:v>
                </c:pt>
                <c:pt idx="288">
                  <c:v>-0.74064186810476185</c:v>
                </c:pt>
                <c:pt idx="289">
                  <c:v>-0.73961272238571441</c:v>
                </c:pt>
                <c:pt idx="290">
                  <c:v>-0.7417200207619048</c:v>
                </c:pt>
                <c:pt idx="291">
                  <c:v>-0.74549355506190484</c:v>
                </c:pt>
                <c:pt idx="292">
                  <c:v>-0.75083531140476201</c:v>
                </c:pt>
                <c:pt idx="293">
                  <c:v>-0.75774528979523814</c:v>
                </c:pt>
                <c:pt idx="294">
                  <c:v>-0.76617448329523818</c:v>
                </c:pt>
                <c:pt idx="295">
                  <c:v>-0.77460367679047604</c:v>
                </c:pt>
                <c:pt idx="296">
                  <c:v>-0.78303287028571422</c:v>
                </c:pt>
                <c:pt idx="297">
                  <c:v>-0.78959980010476183</c:v>
                </c:pt>
                <c:pt idx="298">
                  <c:v>-0.79322631358571427</c:v>
                </c:pt>
                <c:pt idx="299">
                  <c:v>-0.7952846050238096</c:v>
                </c:pt>
                <c:pt idx="300">
                  <c:v>-0.79577467441428562</c:v>
                </c:pt>
                <c:pt idx="301">
                  <c:v>-0.7979309797285713</c:v>
                </c:pt>
                <c:pt idx="302">
                  <c:v>-0.80288068056190487</c:v>
                </c:pt>
                <c:pt idx="303">
                  <c:v>-0.80939860343809522</c:v>
                </c:pt>
                <c:pt idx="304">
                  <c:v>-0.81748474836190455</c:v>
                </c:pt>
                <c:pt idx="305">
                  <c:v>-0.82346359491428567</c:v>
                </c:pt>
                <c:pt idx="306">
                  <c:v>-0.82777620553809517</c:v>
                </c:pt>
                <c:pt idx="307">
                  <c:v>-0.83365703821428572</c:v>
                </c:pt>
                <c:pt idx="308">
                  <c:v>-0.84110609293333316</c:v>
                </c:pt>
                <c:pt idx="309">
                  <c:v>-0.85149556398571424</c:v>
                </c:pt>
                <c:pt idx="310">
                  <c:v>-0.86311020851428566</c:v>
                </c:pt>
                <c:pt idx="311">
                  <c:v>-0.87315663099523799</c:v>
                </c:pt>
                <c:pt idx="312">
                  <c:v>-0.88163483142857135</c:v>
                </c:pt>
                <c:pt idx="313">
                  <c:v>-0.88854480981904749</c:v>
                </c:pt>
                <c:pt idx="314">
                  <c:v>-0.89388656616190465</c:v>
                </c:pt>
                <c:pt idx="315">
                  <c:v>-0.89766010045714295</c:v>
                </c:pt>
                <c:pt idx="316">
                  <c:v>-0.89996342659047623</c:v>
                </c:pt>
                <c:pt idx="317">
                  <c:v>-0.90226675271904777</c:v>
                </c:pt>
                <c:pt idx="318">
                  <c:v>-0.90643234252857163</c:v>
                </c:pt>
                <c:pt idx="319">
                  <c:v>-0.91373437642857147</c:v>
                </c:pt>
                <c:pt idx="320">
                  <c:v>-0.92417285441904762</c:v>
                </c:pt>
                <c:pt idx="321">
                  <c:v>-0.93774777650476204</c:v>
                </c:pt>
                <c:pt idx="322">
                  <c:v>-0.95122468470952393</c:v>
                </c:pt>
                <c:pt idx="323">
                  <c:v>-0.9631333708714287</c:v>
                </c:pt>
                <c:pt idx="324">
                  <c:v>-0.97268972396666664</c:v>
                </c:pt>
                <c:pt idx="325">
                  <c:v>-0.97754141091904756</c:v>
                </c:pt>
                <c:pt idx="326">
                  <c:v>-0.98136395215714278</c:v>
                </c:pt>
                <c:pt idx="327">
                  <c:v>-0.98518649339523789</c:v>
                </c:pt>
                <c:pt idx="328">
                  <c:v>-0.98954811095714268</c:v>
                </c:pt>
                <c:pt idx="329">
                  <c:v>-0.99547795056666666</c:v>
                </c:pt>
                <c:pt idx="330">
                  <c:v>-1.0016038179333333</c:v>
                </c:pt>
                <c:pt idx="331">
                  <c:v>-1.0077296852999997</c:v>
                </c:pt>
                <c:pt idx="332">
                  <c:v>-1.0145416498142854</c:v>
                </c:pt>
                <c:pt idx="333">
                  <c:v>-1.0229218363714283</c:v>
                </c:pt>
                <c:pt idx="334">
                  <c:v>-1.0328702449761902</c:v>
                </c:pt>
                <c:pt idx="335">
                  <c:v>-1.0443868756285712</c:v>
                </c:pt>
                <c:pt idx="336">
                  <c:v>-1.0558054924</c:v>
                </c:pt>
                <c:pt idx="337">
                  <c:v>-1.065557873247619</c:v>
                </c:pt>
                <c:pt idx="338">
                  <c:v>-1.072173810004762</c:v>
                </c:pt>
                <c:pt idx="339">
                  <c:v>-1.075653302666667</c:v>
                </c:pt>
                <c:pt idx="340">
                  <c:v>-1.0769764900190477</c:v>
                </c:pt>
                <c:pt idx="341">
                  <c:v>-1.0767314553238099</c:v>
                </c:pt>
                <c:pt idx="342">
                  <c:v>-1.0749181985809524</c:v>
                </c:pt>
                <c:pt idx="343">
                  <c:v>-1.0715367197952381</c:v>
                </c:pt>
                <c:pt idx="344">
                  <c:v>-1.0677141785571427</c:v>
                </c:pt>
                <c:pt idx="345">
                  <c:v>-1.0646757483428568</c:v>
                </c:pt>
                <c:pt idx="346">
                  <c:v>-1.0647737622238094</c:v>
                </c:pt>
                <c:pt idx="347">
                  <c:v>-1.0680082201904764</c:v>
                </c:pt>
                <c:pt idx="348">
                  <c:v>-1.0731049418380953</c:v>
                </c:pt>
                <c:pt idx="349">
                  <c:v>-1.0792308092047622</c:v>
                </c:pt>
                <c:pt idx="350">
                  <c:v>-1.0853566765714289</c:v>
                </c:pt>
                <c:pt idx="351">
                  <c:v>-1.0914825439380955</c:v>
                </c:pt>
                <c:pt idx="352">
                  <c:v>-1.0976084113047624</c:v>
                </c:pt>
                <c:pt idx="353">
                  <c:v>-1.10304818152381</c:v>
                </c:pt>
                <c:pt idx="354">
                  <c:v>-1.1069197297000002</c:v>
                </c:pt>
                <c:pt idx="355">
                  <c:v>-1.1092230558285716</c:v>
                </c:pt>
                <c:pt idx="356">
                  <c:v>-1.1099581599095241</c:v>
                </c:pt>
                <c:pt idx="357">
                  <c:v>-1.1107912778714291</c:v>
                </c:pt>
                <c:pt idx="358">
                  <c:v>-1.1131926178761908</c:v>
                </c:pt>
                <c:pt idx="359">
                  <c:v>-1.1173092007476195</c:v>
                </c:pt>
                <c:pt idx="360">
                  <c:v>-1.1245622277095242</c:v>
                </c:pt>
                <c:pt idx="361">
                  <c:v>-1.1339715599857147</c:v>
                </c:pt>
                <c:pt idx="362">
                  <c:v>-1.1449491143095243</c:v>
                </c:pt>
                <c:pt idx="363">
                  <c:v>-1.1572008490428576</c:v>
                </c:pt>
                <c:pt idx="364">
                  <c:v>-1.1694525837761907</c:v>
                </c:pt>
                <c:pt idx="365">
                  <c:v>-1.1805771589142859</c:v>
                </c:pt>
                <c:pt idx="366">
                  <c:v>-1.190133512004762</c:v>
                </c:pt>
                <c:pt idx="367">
                  <c:v>-1.1985627055000001</c:v>
                </c:pt>
                <c:pt idx="368">
                  <c:v>-1.2069918989952382</c:v>
                </c:pt>
                <c:pt idx="369">
                  <c:v>-1.216695272904762</c:v>
                </c:pt>
                <c:pt idx="370">
                  <c:v>-1.2279668688619048</c:v>
                </c:pt>
                <c:pt idx="371">
                  <c:v>-1.2402186035952381</c:v>
                </c:pt>
                <c:pt idx="372">
                  <c:v>-1.2524703383285716</c:v>
                </c:pt>
                <c:pt idx="373">
                  <c:v>-1.2647220730619051</c:v>
                </c:pt>
                <c:pt idx="374">
                  <c:v>-1.2769738077952384</c:v>
                </c:pt>
                <c:pt idx="375">
                  <c:v>-1.2892255425285717</c:v>
                </c:pt>
                <c:pt idx="376">
                  <c:v>-1.301477277261905</c:v>
                </c:pt>
                <c:pt idx="377">
                  <c:v>-1.3137290119952385</c:v>
                </c:pt>
                <c:pt idx="378">
                  <c:v>-1.325980746728572</c:v>
                </c:pt>
                <c:pt idx="379">
                  <c:v>-1.3373503565619052</c:v>
                </c:pt>
                <c:pt idx="380">
                  <c:v>-1.3470047235285718</c:v>
                </c:pt>
                <c:pt idx="381">
                  <c:v>-1.3535226464095242</c:v>
                </c:pt>
                <c:pt idx="382">
                  <c:v>-1.3569041251952383</c:v>
                </c:pt>
                <c:pt idx="383">
                  <c:v>-1.3592074513238097</c:v>
                </c:pt>
                <c:pt idx="384">
                  <c:v>-1.3618048190904761</c:v>
                </c:pt>
                <c:pt idx="385">
                  <c:v>-1.3659704089</c:v>
                </c:pt>
                <c:pt idx="386">
                  <c:v>-1.3717042207571428</c:v>
                </c:pt>
                <c:pt idx="387">
                  <c:v>-1.3778300881238092</c:v>
                </c:pt>
                <c:pt idx="388">
                  <c:v>-1.3835148930380952</c:v>
                </c:pt>
                <c:pt idx="389">
                  <c:v>-1.3876314759095238</c:v>
                </c:pt>
                <c:pt idx="390">
                  <c:v>-1.3901798367333333</c:v>
                </c:pt>
                <c:pt idx="391">
                  <c:v>-1.392483162861905</c:v>
                </c:pt>
                <c:pt idx="392">
                  <c:v>-1.3953745722619049</c:v>
                </c:pt>
                <c:pt idx="393">
                  <c:v>-1.399834203704762</c:v>
                </c:pt>
                <c:pt idx="394">
                  <c:v>-1.405862057195238</c:v>
                </c:pt>
                <c:pt idx="395">
                  <c:v>-1.410517716395238</c:v>
                </c:pt>
                <c:pt idx="396">
                  <c:v>-1.4136051535476188</c:v>
                </c:pt>
                <c:pt idx="397">
                  <c:v>-1.4151243686571429</c:v>
                </c:pt>
                <c:pt idx="398">
                  <c:v>-1.4151243686571426</c:v>
                </c:pt>
                <c:pt idx="399">
                  <c:v>-1.4151243686571429</c:v>
                </c:pt>
                <c:pt idx="400">
                  <c:v>-1.4160064935571428</c:v>
                </c:pt>
                <c:pt idx="401">
                  <c:v>-1.418456840504762</c:v>
                </c:pt>
                <c:pt idx="402">
                  <c:v>-1.4224754094952381</c:v>
                </c:pt>
                <c:pt idx="403">
                  <c:v>-1.4280622005333334</c:v>
                </c:pt>
                <c:pt idx="404">
                  <c:v>-1.4331589221809526</c:v>
                </c:pt>
                <c:pt idx="405">
                  <c:v>-1.4366874217809529</c:v>
                </c:pt>
                <c:pt idx="406">
                  <c:v>-1.4389907479142863</c:v>
                </c:pt>
                <c:pt idx="407">
                  <c:v>-1.4412940740428577</c:v>
                </c:pt>
                <c:pt idx="408">
                  <c:v>-1.4447735667095243</c:v>
                </c:pt>
                <c:pt idx="409">
                  <c:v>-1.4498212814190483</c:v>
                </c:pt>
                <c:pt idx="410">
                  <c:v>-1.4559471487857147</c:v>
                </c:pt>
                <c:pt idx="411">
                  <c:v>-1.4620730161523812</c:v>
                </c:pt>
                <c:pt idx="412">
                  <c:v>-1.4668756961666667</c:v>
                </c:pt>
                <c:pt idx="413">
                  <c:v>-1.4701101541333332</c:v>
                </c:pt>
                <c:pt idx="414">
                  <c:v>-1.4724134802666664</c:v>
                </c:pt>
                <c:pt idx="415">
                  <c:v>-1.4747168063952381</c:v>
                </c:pt>
                <c:pt idx="416">
                  <c:v>-1.4799605488619048</c:v>
                </c:pt>
                <c:pt idx="417">
                  <c:v>-1.4883407354238096</c:v>
                </c:pt>
                <c:pt idx="418">
                  <c:v>-1.4982891440285711</c:v>
                </c:pt>
                <c:pt idx="419">
                  <c:v>-1.508188545695238</c:v>
                </c:pt>
                <c:pt idx="420">
                  <c:v>-1.5165197253142857</c:v>
                </c:pt>
                <c:pt idx="421">
                  <c:v>-1.5232826828904762</c:v>
                </c:pt>
                <c:pt idx="422">
                  <c:v>-1.5294085502571431</c:v>
                </c:pt>
                <c:pt idx="423">
                  <c:v>-1.5355344176238097</c:v>
                </c:pt>
                <c:pt idx="424">
                  <c:v>-1.5416602849904764</c:v>
                </c:pt>
                <c:pt idx="425">
                  <c:v>-1.547786152357143</c:v>
                </c:pt>
                <c:pt idx="426">
                  <c:v>-1.5539120197238094</c:v>
                </c:pt>
                <c:pt idx="427">
                  <c:v>-1.5596948385142857</c:v>
                </c:pt>
                <c:pt idx="428">
                  <c:v>-1.563909435261905</c:v>
                </c:pt>
                <c:pt idx="429">
                  <c:v>-1.5665558099619048</c:v>
                </c:pt>
                <c:pt idx="430">
                  <c:v>-1.5676339626190476</c:v>
                </c:pt>
                <c:pt idx="431">
                  <c:v>-1.5676339626190476</c:v>
                </c:pt>
                <c:pt idx="432">
                  <c:v>-1.5676339626190476</c:v>
                </c:pt>
                <c:pt idx="433">
                  <c:v>-1.5676339626190476</c:v>
                </c:pt>
                <c:pt idx="434">
                  <c:v>-1.5676339626190476</c:v>
                </c:pt>
                <c:pt idx="435">
                  <c:v>-1.5669968724095238</c:v>
                </c:pt>
                <c:pt idx="436">
                  <c:v>-1.5647915601571429</c:v>
                </c:pt>
                <c:pt idx="437">
                  <c:v>-1.5610180258571429</c:v>
                </c:pt>
                <c:pt idx="438">
                  <c:v>-1.5571954846190477</c:v>
                </c:pt>
                <c:pt idx="439">
                  <c:v>-1.5549411654238094</c:v>
                </c:pt>
                <c:pt idx="440">
                  <c:v>-1.5558232903238096</c:v>
                </c:pt>
                <c:pt idx="441">
                  <c:v>-1.5597438454380954</c:v>
                </c:pt>
                <c:pt idx="442">
                  <c:v>-1.5652326225952382</c:v>
                </c:pt>
                <c:pt idx="443">
                  <c:v>-1.5713584899619049</c:v>
                </c:pt>
                <c:pt idx="444">
                  <c:v>-1.5774843573285715</c:v>
                </c:pt>
                <c:pt idx="445">
                  <c:v>-1.5838552593904762</c:v>
                </c:pt>
                <c:pt idx="446">
                  <c:v>-1.5917943834999999</c:v>
                </c:pt>
                <c:pt idx="447">
                  <c:v>-1.601301729652381</c:v>
                </c:pt>
                <c:pt idx="448">
                  <c:v>-1.6123772978523807</c:v>
                </c:pt>
                <c:pt idx="449">
                  <c:v>-1.624629032585714</c:v>
                </c:pt>
                <c:pt idx="450">
                  <c:v>-1.6368807673190475</c:v>
                </c:pt>
                <c:pt idx="451">
                  <c:v>-1.6491325020523806</c:v>
                </c:pt>
                <c:pt idx="452">
                  <c:v>-1.6613842367857141</c:v>
                </c:pt>
                <c:pt idx="453">
                  <c:v>-1.6736359715190479</c:v>
                </c:pt>
                <c:pt idx="454">
                  <c:v>-1.6858877062523809</c:v>
                </c:pt>
                <c:pt idx="455">
                  <c:v>-1.6981394409857145</c:v>
                </c:pt>
                <c:pt idx="456">
                  <c:v>-1.7103911757190478</c:v>
                </c:pt>
                <c:pt idx="457">
                  <c:v>-1.721956813309524</c:v>
                </c:pt>
                <c:pt idx="458">
                  <c:v>-1.731954228852381</c:v>
                </c:pt>
                <c:pt idx="459">
                  <c:v>-1.7388642072428573</c:v>
                </c:pt>
                <c:pt idx="460">
                  <c:v>-1.7426377415428571</c:v>
                </c:pt>
                <c:pt idx="461">
                  <c:v>-1.7441079497095242</c:v>
                </c:pt>
                <c:pt idx="462">
                  <c:v>-1.7441079497095242</c:v>
                </c:pt>
                <c:pt idx="463">
                  <c:v>-1.7441079497095242</c:v>
                </c:pt>
                <c:pt idx="464">
                  <c:v>-1.7441079497095242</c:v>
                </c:pt>
                <c:pt idx="465">
                  <c:v>-1.7450880884904763</c:v>
                </c:pt>
                <c:pt idx="466">
                  <c:v>-1.7473914146238092</c:v>
                </c:pt>
                <c:pt idx="467">
                  <c:v>-1.7496947407523809</c:v>
                </c:pt>
                <c:pt idx="468">
                  <c:v>-1.751998066885714</c:v>
                </c:pt>
                <c:pt idx="469">
                  <c:v>-1.7531742334190474</c:v>
                </c:pt>
                <c:pt idx="470">
                  <c:v>-1.7531742334190474</c:v>
                </c:pt>
                <c:pt idx="471">
                  <c:v>-1.7531742334190474</c:v>
                </c:pt>
                <c:pt idx="472">
                  <c:v>-1.7531742334190474</c:v>
                </c:pt>
                <c:pt idx="473">
                  <c:v>-1.7531742334190474</c:v>
                </c:pt>
                <c:pt idx="474">
                  <c:v>-1.7531742334190474</c:v>
                </c:pt>
                <c:pt idx="475">
                  <c:v>-1.7531742334190479</c:v>
                </c:pt>
                <c:pt idx="476">
                  <c:v>-1.7531742334190479</c:v>
                </c:pt>
                <c:pt idx="477">
                  <c:v>-1.7531742334190479</c:v>
                </c:pt>
                <c:pt idx="478">
                  <c:v>-1.7538603305619049</c:v>
                </c:pt>
                <c:pt idx="479">
                  <c:v>-1.7561146497523812</c:v>
                </c:pt>
                <c:pt idx="480">
                  <c:v>-1.7599371909857144</c:v>
                </c:pt>
                <c:pt idx="481">
                  <c:v>-1.7653279542666667</c:v>
                </c:pt>
                <c:pt idx="482">
                  <c:v>-1.7714538216333335</c:v>
                </c:pt>
                <c:pt idx="483">
                  <c:v>-1.7775796890000002</c:v>
                </c:pt>
                <c:pt idx="484">
                  <c:v>-1.7838525771857145</c:v>
                </c:pt>
                <c:pt idx="485">
                  <c:v>-1.7916936874190477</c:v>
                </c:pt>
                <c:pt idx="486">
                  <c:v>-1.800122880914286</c:v>
                </c:pt>
                <c:pt idx="487">
                  <c:v>-1.8085520744095238</c:v>
                </c:pt>
                <c:pt idx="488">
                  <c:v>-1.8163931846380952</c:v>
                </c:pt>
                <c:pt idx="489">
                  <c:v>-1.8210978507761904</c:v>
                </c:pt>
                <c:pt idx="490">
                  <c:v>-1.8237932324190476</c:v>
                </c:pt>
                <c:pt idx="491">
                  <c:v>-1.824920392014286</c:v>
                </c:pt>
                <c:pt idx="492">
                  <c:v>-1.824920392014286</c:v>
                </c:pt>
                <c:pt idx="493">
                  <c:v>-1.824920392014286</c:v>
                </c:pt>
                <c:pt idx="494">
                  <c:v>-1.8249203920142858</c:v>
                </c:pt>
                <c:pt idx="495">
                  <c:v>-1.8249203920142858</c:v>
                </c:pt>
                <c:pt idx="496">
                  <c:v>-1.8255084752809525</c:v>
                </c:pt>
                <c:pt idx="497">
                  <c:v>-1.8276647805952382</c:v>
                </c:pt>
                <c:pt idx="498">
                  <c:v>-1.8313893079571431</c:v>
                </c:pt>
                <c:pt idx="499">
                  <c:v>-1.8366820573619047</c:v>
                </c:pt>
                <c:pt idx="500">
                  <c:v>-1.8428079247285714</c:v>
                </c:pt>
                <c:pt idx="501">
                  <c:v>-1.8489337920952376</c:v>
                </c:pt>
                <c:pt idx="502">
                  <c:v>-1.8550596594619042</c:v>
                </c:pt>
                <c:pt idx="503">
                  <c:v>-1.8611855268285713</c:v>
                </c:pt>
                <c:pt idx="504">
                  <c:v>-1.8681935190999996</c:v>
                </c:pt>
                <c:pt idx="505">
                  <c:v>-1.8766227125952375</c:v>
                </c:pt>
                <c:pt idx="506">
                  <c:v>-1.8850519060904758</c:v>
                </c:pt>
                <c:pt idx="507">
                  <c:v>-1.8934810995857141</c:v>
                </c:pt>
                <c:pt idx="508">
                  <c:v>-1.899852001647619</c:v>
                </c:pt>
                <c:pt idx="509">
                  <c:v>-1.903674542885714</c:v>
                </c:pt>
                <c:pt idx="510">
                  <c:v>-1.9074970841190473</c:v>
                </c:pt>
                <c:pt idx="511">
                  <c:v>-1.9113196253571425</c:v>
                </c:pt>
                <c:pt idx="512">
                  <c:v>-1.9163183331285711</c:v>
                </c:pt>
                <c:pt idx="513">
                  <c:v>-1.9224442004952378</c:v>
                </c:pt>
                <c:pt idx="514">
                  <c:v>-1.9285700678619044</c:v>
                </c:pt>
                <c:pt idx="515">
                  <c:v>-1.9346959352285713</c:v>
                </c:pt>
                <c:pt idx="516">
                  <c:v>-1.940821802595238</c:v>
                </c:pt>
                <c:pt idx="517">
                  <c:v>-1.9463595866952379</c:v>
                </c:pt>
                <c:pt idx="518">
                  <c:v>-1.9503291487476186</c:v>
                </c:pt>
                <c:pt idx="519">
                  <c:v>-1.9527304887523804</c:v>
                </c:pt>
                <c:pt idx="520">
                  <c:v>-1.9550338148857138</c:v>
                </c:pt>
                <c:pt idx="521">
                  <c:v>-1.9580722450999997</c:v>
                </c:pt>
                <c:pt idx="522">
                  <c:v>-1.9626788973619043</c:v>
                </c:pt>
                <c:pt idx="523">
                  <c:v>-1.9688047647285709</c:v>
                </c:pt>
                <c:pt idx="524">
                  <c:v>-1.9749306320952376</c:v>
                </c:pt>
                <c:pt idx="525">
                  <c:v>-1.9801743745571418</c:v>
                </c:pt>
                <c:pt idx="526">
                  <c:v>-1.9838498949761898</c:v>
                </c:pt>
                <c:pt idx="527">
                  <c:v>-1.9861532211047614</c:v>
                </c:pt>
                <c:pt idx="528">
                  <c:v>-1.9884565472380948</c:v>
                </c:pt>
                <c:pt idx="529">
                  <c:v>-1.9928181647999998</c:v>
                </c:pt>
                <c:pt idx="530">
                  <c:v>-2.000316226457143</c:v>
                </c:pt>
                <c:pt idx="531">
                  <c:v>-2.0102646350619047</c:v>
                </c:pt>
                <c:pt idx="532">
                  <c:v>-2.0202130436666668</c:v>
                </c:pt>
                <c:pt idx="533">
                  <c:v>-2.0289852857380954</c:v>
                </c:pt>
                <c:pt idx="534">
                  <c:v>-2.0361893057619049</c:v>
                </c:pt>
                <c:pt idx="535">
                  <c:v>-2.0423151731285714</c:v>
                </c:pt>
                <c:pt idx="536">
                  <c:v>-2.0484410404952378</c:v>
                </c:pt>
                <c:pt idx="537">
                  <c:v>-2.0545669078619047</c:v>
                </c:pt>
                <c:pt idx="538">
                  <c:v>-2.0606927752285711</c:v>
                </c:pt>
                <c:pt idx="539">
                  <c:v>-2.067455732804762</c:v>
                </c:pt>
                <c:pt idx="540">
                  <c:v>-2.0757869124238093</c:v>
                </c:pt>
                <c:pt idx="541">
                  <c:v>-2.0842161059190483</c:v>
                </c:pt>
                <c:pt idx="542">
                  <c:v>-2.0926452994190479</c:v>
                </c:pt>
                <c:pt idx="543">
                  <c:v>-2.1002903818904768</c:v>
                </c:pt>
                <c:pt idx="544">
                  <c:v>-2.1064162492571432</c:v>
                </c:pt>
                <c:pt idx="545">
                  <c:v>-2.1125421166238105</c:v>
                </c:pt>
                <c:pt idx="546">
                  <c:v>-2.118667983990477</c:v>
                </c:pt>
                <c:pt idx="547">
                  <c:v>-2.1238627195190483</c:v>
                </c:pt>
                <c:pt idx="548">
                  <c:v>-2.1272932052428577</c:v>
                </c:pt>
                <c:pt idx="549">
                  <c:v>-2.1275872468761907</c:v>
                </c:pt>
                <c:pt idx="550">
                  <c:v>-2.1247448444190478</c:v>
                </c:pt>
                <c:pt idx="551">
                  <c:v>-2.1209223031809521</c:v>
                </c:pt>
                <c:pt idx="552">
                  <c:v>-2.1177858590904761</c:v>
                </c:pt>
                <c:pt idx="553">
                  <c:v>-2.1177858590904757</c:v>
                </c:pt>
                <c:pt idx="554">
                  <c:v>-2.1209223031809521</c:v>
                </c:pt>
                <c:pt idx="555">
                  <c:v>-2.1259700178904759</c:v>
                </c:pt>
                <c:pt idx="556">
                  <c:v>-2.1320958852571428</c:v>
                </c:pt>
                <c:pt idx="557">
                  <c:v>-2.1382217526238096</c:v>
                </c:pt>
                <c:pt idx="558">
                  <c:v>-2.1443476199904765</c:v>
                </c:pt>
                <c:pt idx="559">
                  <c:v>-2.1504734873571434</c:v>
                </c:pt>
                <c:pt idx="560">
                  <c:v>-2.1559622645142866</c:v>
                </c:pt>
                <c:pt idx="561">
                  <c:v>-2.1598828196285722</c:v>
                </c:pt>
                <c:pt idx="562">
                  <c:v>-2.162235152695239</c:v>
                </c:pt>
                <c:pt idx="563">
                  <c:v>-2.1645384788238102</c:v>
                </c:pt>
                <c:pt idx="564">
                  <c:v>-2.167625915980953</c:v>
                </c:pt>
                <c:pt idx="565">
                  <c:v>-2.1722815751809526</c:v>
                </c:pt>
                <c:pt idx="566">
                  <c:v>-2.1783094286714286</c:v>
                </c:pt>
                <c:pt idx="567">
                  <c:v>-2.1827690601142855</c:v>
                </c:pt>
                <c:pt idx="568">
                  <c:v>-2.1865916013523807</c:v>
                </c:pt>
                <c:pt idx="569">
                  <c:v>-2.190414142590476</c:v>
                </c:pt>
                <c:pt idx="570">
                  <c:v>-2.1944817185190475</c:v>
                </c:pt>
                <c:pt idx="571">
                  <c:v>-2.2001175164952378</c:v>
                </c:pt>
                <c:pt idx="572">
                  <c:v>-2.2051652312047625</c:v>
                </c:pt>
                <c:pt idx="573">
                  <c:v>-2.2086447238666671</c:v>
                </c:pt>
                <c:pt idx="574">
                  <c:v>-2.210555994480953</c:v>
                </c:pt>
                <c:pt idx="575">
                  <c:v>-2.2108990430523821</c:v>
                </c:pt>
                <c:pt idx="576">
                  <c:v>-2.2108990430523821</c:v>
                </c:pt>
                <c:pt idx="577">
                  <c:v>-2.2108990430523816</c:v>
                </c:pt>
                <c:pt idx="578">
                  <c:v>-2.2119771957095247</c:v>
                </c:pt>
                <c:pt idx="579">
                  <c:v>-2.2161917924619052</c:v>
                </c:pt>
                <c:pt idx="580">
                  <c:v>-2.2235428333047631</c:v>
                </c:pt>
                <c:pt idx="581">
                  <c:v>-2.2340303182380956</c:v>
                </c:pt>
                <c:pt idx="582">
                  <c:v>-2.2455959558285721</c:v>
                </c:pt>
                <c:pt idx="583">
                  <c:v>-2.2555933713714289</c:v>
                </c:pt>
                <c:pt idx="584">
                  <c:v>-2.2625033497619049</c:v>
                </c:pt>
                <c:pt idx="585">
                  <c:v>-2.2662768840571426</c:v>
                </c:pt>
                <c:pt idx="586">
                  <c:v>-2.2677470922238094</c:v>
                </c:pt>
                <c:pt idx="587">
                  <c:v>-2.2678451060999998</c:v>
                </c:pt>
                <c:pt idx="588">
                  <c:v>-2.2695113420238093</c:v>
                </c:pt>
                <c:pt idx="589">
                  <c:v>-2.2727457999904765</c:v>
                </c:pt>
                <c:pt idx="590">
                  <c:v>-2.2775484800047621</c:v>
                </c:pt>
                <c:pt idx="591">
                  <c:v>-2.2836743473714289</c:v>
                </c:pt>
                <c:pt idx="592">
                  <c:v>-2.2898002147380958</c:v>
                </c:pt>
                <c:pt idx="593">
                  <c:v>-2.2959260821047627</c:v>
                </c:pt>
                <c:pt idx="594">
                  <c:v>-2.3020519494714291</c:v>
                </c:pt>
                <c:pt idx="595">
                  <c:v>-2.308177816838096</c:v>
                </c:pt>
                <c:pt idx="596">
                  <c:v>-2.3143036842047628</c:v>
                </c:pt>
                <c:pt idx="597">
                  <c:v>-2.3204295515714293</c:v>
                </c:pt>
                <c:pt idx="598">
                  <c:v>-2.3278295993523819</c:v>
                </c:pt>
                <c:pt idx="599">
                  <c:v>-2.3357197165238102</c:v>
                </c:pt>
                <c:pt idx="600">
                  <c:v>-2.3420416116428577</c:v>
                </c:pt>
                <c:pt idx="601">
                  <c:v>-2.3467952847190481</c:v>
                </c:pt>
                <c:pt idx="602">
                  <c:v>-2.3485595345190484</c:v>
                </c:pt>
                <c:pt idx="603">
                  <c:v>-2.3492456316619053</c:v>
                </c:pt>
                <c:pt idx="604">
                  <c:v>-2.3514999508523813</c:v>
                </c:pt>
                <c:pt idx="605">
                  <c:v>-2.355322492085715</c:v>
                </c:pt>
                <c:pt idx="606">
                  <c:v>-2.3607132553666665</c:v>
                </c:pt>
                <c:pt idx="607">
                  <c:v>-2.3668391227333339</c:v>
                </c:pt>
                <c:pt idx="608">
                  <c:v>-2.3729649901000003</c:v>
                </c:pt>
                <c:pt idx="609">
                  <c:v>-2.3789438366523812</c:v>
                </c:pt>
                <c:pt idx="610">
                  <c:v>-2.3833544611571433</c:v>
                </c:pt>
                <c:pt idx="611">
                  <c:v>-2.3861968636190478</c:v>
                </c:pt>
                <c:pt idx="612">
                  <c:v>-2.3874710440333335</c:v>
                </c:pt>
                <c:pt idx="613">
                  <c:v>-2.3877650856714285</c:v>
                </c:pt>
                <c:pt idx="614">
                  <c:v>-2.3896273493523807</c:v>
                </c:pt>
                <c:pt idx="615">
                  <c:v>-2.3930578350809517</c:v>
                </c:pt>
                <c:pt idx="616">
                  <c:v>-2.3980565428523803</c:v>
                </c:pt>
                <c:pt idx="617">
                  <c:v>-2.4037413477714287</c:v>
                </c:pt>
                <c:pt idx="618">
                  <c:v>-2.4078579306428574</c:v>
                </c:pt>
                <c:pt idx="619">
                  <c:v>-2.4091321110571431</c:v>
                </c:pt>
                <c:pt idx="620">
                  <c:v>-2.4072698473761909</c:v>
                </c:pt>
                <c:pt idx="621">
                  <c:v>-2.4034473061428572</c:v>
                </c:pt>
                <c:pt idx="622">
                  <c:v>-2.399624764904762</c:v>
                </c:pt>
                <c:pt idx="623">
                  <c:v>-2.3972234249000004</c:v>
                </c:pt>
                <c:pt idx="624">
                  <c:v>-2.3963903069428572</c:v>
                </c:pt>
                <c:pt idx="625">
                  <c:v>-2.3963903069428576</c:v>
                </c:pt>
                <c:pt idx="626">
                  <c:v>-2.3963903069428572</c:v>
                </c:pt>
                <c:pt idx="627">
                  <c:v>-2.3963903069428567</c:v>
                </c:pt>
                <c:pt idx="628">
                  <c:v>-2.3963903069428572</c:v>
                </c:pt>
                <c:pt idx="629">
                  <c:v>-2.3963903069428572</c:v>
                </c:pt>
                <c:pt idx="630">
                  <c:v>-2.3965373277571427</c:v>
                </c:pt>
                <c:pt idx="631">
                  <c:v>-2.3982525706190478</c:v>
                </c:pt>
                <c:pt idx="632">
                  <c:v>-2.4015360355238093</c:v>
                </c:pt>
                <c:pt idx="633">
                  <c:v>-2.4063877224761909</c:v>
                </c:pt>
                <c:pt idx="634">
                  <c:v>-2.4122195482047619</c:v>
                </c:pt>
                <c:pt idx="635">
                  <c:v>-2.4164831518904766</c:v>
                </c:pt>
                <c:pt idx="636">
                  <c:v>-2.4191785335285716</c:v>
                </c:pt>
                <c:pt idx="637">
                  <c:v>-2.4203056931238098</c:v>
                </c:pt>
                <c:pt idx="638">
                  <c:v>-2.4207467555714284</c:v>
                </c:pt>
                <c:pt idx="639">
                  <c:v>-2.422756040066667</c:v>
                </c:pt>
                <c:pt idx="640">
                  <c:v>-2.426333546604762</c:v>
                </c:pt>
                <c:pt idx="641">
                  <c:v>-2.4314792751904761</c:v>
                </c:pt>
                <c:pt idx="642">
                  <c:v>-2.4370170592857141</c:v>
                </c:pt>
                <c:pt idx="643">
                  <c:v>-2.4409866213380953</c:v>
                </c:pt>
                <c:pt idx="644">
                  <c:v>-2.4433879613428573</c:v>
                </c:pt>
                <c:pt idx="645">
                  <c:v>-2.4456912874714285</c:v>
                </c:pt>
                <c:pt idx="646">
                  <c:v>-2.4487297176857146</c:v>
                </c:pt>
                <c:pt idx="647">
                  <c:v>-2.4533363699476189</c:v>
                </c:pt>
                <c:pt idx="648">
                  <c:v>-2.4594132303761906</c:v>
                </c:pt>
                <c:pt idx="649">
                  <c:v>-2.4639218687619047</c:v>
                </c:pt>
                <c:pt idx="650">
                  <c:v>-2.4668622851000004</c:v>
                </c:pt>
                <c:pt idx="651">
                  <c:v>-2.468234479390476</c:v>
                </c:pt>
                <c:pt idx="652">
                  <c:v>-2.4686265349047622</c:v>
                </c:pt>
                <c:pt idx="653">
                  <c:v>-2.4721550345095236</c:v>
                </c:pt>
                <c:pt idx="654">
                  <c:v>-2.4788199782047622</c:v>
                </c:pt>
                <c:pt idx="655">
                  <c:v>-2.4886213659952379</c:v>
                </c:pt>
                <c:pt idx="656">
                  <c:v>-2.500530052157143</c:v>
                </c:pt>
                <c:pt idx="657">
                  <c:v>-2.51087051627619</c:v>
                </c:pt>
                <c:pt idx="658">
                  <c:v>-2.5196427583476191</c:v>
                </c:pt>
                <c:pt idx="659">
                  <c:v>-2.5268467783714286</c:v>
                </c:pt>
                <c:pt idx="660">
                  <c:v>-2.532972645742857</c:v>
                </c:pt>
                <c:pt idx="661">
                  <c:v>-2.5390985131142858</c:v>
                </c:pt>
                <c:pt idx="662">
                  <c:v>-2.5452243804857142</c:v>
                </c:pt>
                <c:pt idx="663">
                  <c:v>-2.551350247857143</c:v>
                </c:pt>
                <c:pt idx="664">
                  <c:v>-2.5574761152285714</c:v>
                </c:pt>
                <c:pt idx="665">
                  <c:v>-2.5636019826000003</c:v>
                </c:pt>
                <c:pt idx="666">
                  <c:v>-2.5682576418000003</c:v>
                </c:pt>
                <c:pt idx="667">
                  <c:v>-2.571345078957143</c:v>
                </c:pt>
                <c:pt idx="668">
                  <c:v>-2.5736484050857142</c:v>
                </c:pt>
                <c:pt idx="669">
                  <c:v>-2.5760497450952382</c:v>
                </c:pt>
                <c:pt idx="670">
                  <c:v>-2.5815875291952382</c:v>
                </c:pt>
                <c:pt idx="671">
                  <c:v>-2.5902617573857141</c:v>
                </c:pt>
                <c:pt idx="672">
                  <c:v>-2.6002101659904762</c:v>
                </c:pt>
                <c:pt idx="673">
                  <c:v>-2.6095704913285713</c:v>
                </c:pt>
                <c:pt idx="674">
                  <c:v>-2.6142261505285709</c:v>
                </c:pt>
                <c:pt idx="675">
                  <c:v>-2.6141771435904761</c:v>
                </c:pt>
                <c:pt idx="676">
                  <c:v>-2.6115797758238095</c:v>
                </c:pt>
                <c:pt idx="677">
                  <c:v>-2.6084433317333331</c:v>
                </c:pt>
                <c:pt idx="678">
                  <c:v>-2.6084433317333335</c:v>
                </c:pt>
                <c:pt idx="679">
                  <c:v>-2.6115797758238095</c:v>
                </c:pt>
                <c:pt idx="680">
                  <c:v>-2.6154023170619047</c:v>
                </c:pt>
                <c:pt idx="681">
                  <c:v>-2.6187347889095243</c:v>
                </c:pt>
                <c:pt idx="682">
                  <c:v>-2.6204990387095242</c:v>
                </c:pt>
                <c:pt idx="683">
                  <c:v>-2.6206950664619049</c:v>
                </c:pt>
                <c:pt idx="684">
                  <c:v>-2.6206950664619049</c:v>
                </c:pt>
                <c:pt idx="685">
                  <c:v>-2.6206950664619049</c:v>
                </c:pt>
                <c:pt idx="686">
                  <c:v>-2.6206950664619049</c:v>
                </c:pt>
                <c:pt idx="687">
                  <c:v>-2.6206950664619049</c:v>
                </c:pt>
                <c:pt idx="688">
                  <c:v>-2.6206950664619049</c:v>
                </c:pt>
                <c:pt idx="689">
                  <c:v>-2.6199109554428577</c:v>
                </c:pt>
                <c:pt idx="690">
                  <c:v>-2.6175586223761909</c:v>
                </c:pt>
                <c:pt idx="691">
                  <c:v>-2.6137360811380952</c:v>
                </c:pt>
                <c:pt idx="692">
                  <c:v>-2.6099135399047619</c:v>
                </c:pt>
                <c:pt idx="693">
                  <c:v>-2.6079532623476189</c:v>
                </c:pt>
                <c:pt idx="694">
                  <c:v>-2.6091294288809523</c:v>
                </c:pt>
                <c:pt idx="695">
                  <c:v>-2.6129519701190476</c:v>
                </c:pt>
                <c:pt idx="696">
                  <c:v>-2.6167745113571428</c:v>
                </c:pt>
                <c:pt idx="697">
                  <c:v>-2.6184407472809523</c:v>
                </c:pt>
                <c:pt idx="698">
                  <c:v>-2.6169705391142855</c:v>
                </c:pt>
                <c:pt idx="699">
                  <c:v>-2.6131479978761907</c:v>
                </c:pt>
                <c:pt idx="700">
                  <c:v>-2.6093254566428574</c:v>
                </c:pt>
                <c:pt idx="701">
                  <c:v>-2.6079532623523809</c:v>
                </c:pt>
                <c:pt idx="702">
                  <c:v>-2.6097175121523812</c:v>
                </c:pt>
                <c:pt idx="703">
                  <c:v>-2.6140791297190478</c:v>
                </c:pt>
                <c:pt idx="704">
                  <c:v>-2.620008969333333</c:v>
                </c:pt>
                <c:pt idx="705">
                  <c:v>-2.6261348366999999</c:v>
                </c:pt>
                <c:pt idx="706">
                  <c:v>-2.6322607040666663</c:v>
                </c:pt>
                <c:pt idx="707">
                  <c:v>-2.6383865714333332</c:v>
                </c:pt>
                <c:pt idx="708">
                  <c:v>-2.6445124387999996</c:v>
                </c:pt>
                <c:pt idx="709">
                  <c:v>-2.6506383061666661</c:v>
                </c:pt>
                <c:pt idx="710">
                  <c:v>-2.6567641735333329</c:v>
                </c:pt>
                <c:pt idx="711">
                  <c:v>-2.6637231588619041</c:v>
                </c:pt>
                <c:pt idx="712">
                  <c:v>-2.6721523523571427</c:v>
                </c:pt>
                <c:pt idx="713">
                  <c:v>-2.6805815458523803</c:v>
                </c:pt>
                <c:pt idx="714">
                  <c:v>-2.6890107393476188</c:v>
                </c:pt>
                <c:pt idx="715">
                  <c:v>-2.6964597940666661</c:v>
                </c:pt>
                <c:pt idx="716">
                  <c:v>-2.7028306961285709</c:v>
                </c:pt>
                <c:pt idx="717">
                  <c:v>-2.7107698202380948</c:v>
                </c:pt>
                <c:pt idx="718">
                  <c:v>-2.7202771663952374</c:v>
                </c:pt>
                <c:pt idx="719">
                  <c:v>-2.7302255749999995</c:v>
                </c:pt>
                <c:pt idx="720">
                  <c:v>-2.7393898725809516</c:v>
                </c:pt>
                <c:pt idx="721">
                  <c:v>-2.7454177260666661</c:v>
                </c:pt>
                <c:pt idx="722">
                  <c:v>-2.7483091354666662</c:v>
                </c:pt>
                <c:pt idx="723">
                  <c:v>-2.7506124615952374</c:v>
                </c:pt>
                <c:pt idx="724">
                  <c:v>-2.7534548640523804</c:v>
                </c:pt>
                <c:pt idx="725">
                  <c:v>-2.7578654885523806</c:v>
                </c:pt>
                <c:pt idx="726">
                  <c:v>-2.7638443350999999</c:v>
                </c:pt>
                <c:pt idx="727">
                  <c:v>-2.7699702024666668</c:v>
                </c:pt>
                <c:pt idx="728">
                  <c:v>-2.7760960698333332</c:v>
                </c:pt>
                <c:pt idx="729">
                  <c:v>-2.7822219372000001</c:v>
                </c:pt>
                <c:pt idx="730">
                  <c:v>-2.7883478045666661</c:v>
                </c:pt>
                <c:pt idx="731">
                  <c:v>-2.794473671933333</c:v>
                </c:pt>
                <c:pt idx="732">
                  <c:v>-2.7997664213380946</c:v>
                </c:pt>
                <c:pt idx="733">
                  <c:v>-2.803490948699999</c:v>
                </c:pt>
                <c:pt idx="734">
                  <c:v>-2.8055002331952372</c:v>
                </c:pt>
                <c:pt idx="735">
                  <c:v>-2.8043730735999994</c:v>
                </c:pt>
                <c:pt idx="736">
                  <c:v>-2.8010896086904751</c:v>
                </c:pt>
                <c:pt idx="737">
                  <c:v>-2.7962379217333329</c:v>
                </c:pt>
                <c:pt idx="738">
                  <c:v>-2.790112054366666</c:v>
                </c:pt>
                <c:pt idx="739">
                  <c:v>-2.7839861869999996</c:v>
                </c:pt>
                <c:pt idx="740">
                  <c:v>-2.7789874792285709</c:v>
                </c:pt>
                <c:pt idx="741">
                  <c:v>-2.7755569935047619</c:v>
                </c:pt>
                <c:pt idx="742">
                  <c:v>-2.7736947298285712</c:v>
                </c:pt>
                <c:pt idx="743">
                  <c:v>-2.7734006881952378</c:v>
                </c:pt>
                <c:pt idx="744">
                  <c:v>-2.772126507785714</c:v>
                </c:pt>
                <c:pt idx="745">
                  <c:v>-2.7692841053285711</c:v>
                </c:pt>
                <c:pt idx="746">
                  <c:v>-2.7648734808285713</c:v>
                </c:pt>
                <c:pt idx="747">
                  <c:v>-2.7588946342809519</c:v>
                </c:pt>
                <c:pt idx="748">
                  <c:v>-2.7527687669142855</c:v>
                </c:pt>
                <c:pt idx="749">
                  <c:v>-2.7466428995476186</c:v>
                </c:pt>
                <c:pt idx="750">
                  <c:v>-2.7405170321809518</c:v>
                </c:pt>
                <c:pt idx="751">
                  <c:v>-2.7343911648142849</c:v>
                </c:pt>
                <c:pt idx="752">
                  <c:v>-2.7282652974476185</c:v>
                </c:pt>
                <c:pt idx="753">
                  <c:v>-2.7221394300809516</c:v>
                </c:pt>
                <c:pt idx="754">
                  <c:v>-2.7168956876142851</c:v>
                </c:pt>
                <c:pt idx="755">
                  <c:v>-2.7133671880095229</c:v>
                </c:pt>
                <c:pt idx="756">
                  <c:v>-2.7129751324999996</c:v>
                </c:pt>
                <c:pt idx="757">
                  <c:v>-2.7157195210809517</c:v>
                </c:pt>
                <c:pt idx="758">
                  <c:v>-2.7195420623190469</c:v>
                </c:pt>
                <c:pt idx="759">
                  <c:v>-2.7230705619190472</c:v>
                </c:pt>
                <c:pt idx="760">
                  <c:v>-2.7250308394761897</c:v>
                </c:pt>
                <c:pt idx="761">
                  <c:v>-2.725422894985714</c:v>
                </c:pt>
                <c:pt idx="762">
                  <c:v>-2.726599061519047</c:v>
                </c:pt>
                <c:pt idx="763">
                  <c:v>-2.7293434500952372</c:v>
                </c:pt>
                <c:pt idx="764">
                  <c:v>-2.733656060719047</c:v>
                </c:pt>
                <c:pt idx="765">
                  <c:v>-2.7395368933904756</c:v>
                </c:pt>
                <c:pt idx="766">
                  <c:v>-2.7443395734047615</c:v>
                </c:pt>
                <c:pt idx="767">
                  <c:v>-2.7475740313714287</c:v>
                </c:pt>
                <c:pt idx="768">
                  <c:v>-2.7492402672952378</c:v>
                </c:pt>
                <c:pt idx="769">
                  <c:v>-2.7493382811714286</c:v>
                </c:pt>
                <c:pt idx="770">
                  <c:v>-2.7508084893380955</c:v>
                </c:pt>
                <c:pt idx="771">
                  <c:v>-2.7538469195476187</c:v>
                </c:pt>
                <c:pt idx="772">
                  <c:v>-2.7584535718047625</c:v>
                </c:pt>
                <c:pt idx="773">
                  <c:v>-2.7645304322285718</c:v>
                </c:pt>
                <c:pt idx="774">
                  <c:v>-2.7690390706095238</c:v>
                </c:pt>
                <c:pt idx="775">
                  <c:v>-2.7710973620428572</c:v>
                </c:pt>
                <c:pt idx="776">
                  <c:v>-2.7700192093857141</c:v>
                </c:pt>
                <c:pt idx="777">
                  <c:v>-2.7661966681476189</c:v>
                </c:pt>
                <c:pt idx="778">
                  <c:v>-2.7623741269095237</c:v>
                </c:pt>
                <c:pt idx="779">
                  <c:v>-2.7606098771095238</c:v>
                </c:pt>
                <c:pt idx="780">
                  <c:v>-2.7619820713999998</c:v>
                </c:pt>
                <c:pt idx="781">
                  <c:v>-2.7661476612095237</c:v>
                </c:pt>
                <c:pt idx="782">
                  <c:v>-2.7718814730666659</c:v>
                </c:pt>
                <c:pt idx="783">
                  <c:v>-2.7768311738999993</c:v>
                </c:pt>
                <c:pt idx="784">
                  <c:v>-2.7802126526904751</c:v>
                </c:pt>
                <c:pt idx="785">
                  <c:v>-2.7820259094333331</c:v>
                </c:pt>
                <c:pt idx="786">
                  <c:v>-2.7822709441285709</c:v>
                </c:pt>
                <c:pt idx="787">
                  <c:v>-2.7835941314809518</c:v>
                </c:pt>
                <c:pt idx="788">
                  <c:v>-2.7864855408809515</c:v>
                </c:pt>
                <c:pt idx="789">
                  <c:v>-2.7903080821142852</c:v>
                </c:pt>
                <c:pt idx="790">
                  <c:v>-2.7941306233523799</c:v>
                </c:pt>
                <c:pt idx="791">
                  <c:v>-2.7950127482523803</c:v>
                </c:pt>
                <c:pt idx="792">
                  <c:v>-2.7927584290619043</c:v>
                </c:pt>
                <c:pt idx="793">
                  <c:v>-2.7897199988476187</c:v>
                </c:pt>
                <c:pt idx="794">
                  <c:v>-2.788347804557143</c:v>
                </c:pt>
                <c:pt idx="795">
                  <c:v>-2.7916802764047621</c:v>
                </c:pt>
                <c:pt idx="796">
                  <c:v>-2.7997174143904764</c:v>
                </c:pt>
                <c:pt idx="797">
                  <c:v>-2.8096658229952389</c:v>
                </c:pt>
                <c:pt idx="798">
                  <c:v>-2.8192221760904768</c:v>
                </c:pt>
                <c:pt idx="799">
                  <c:v>-2.8256420850904767</c:v>
                </c:pt>
                <c:pt idx="800">
                  <c:v>-2.8289255499952386</c:v>
                </c:pt>
                <c:pt idx="801">
                  <c:v>-2.8301507234714287</c:v>
                </c:pt>
                <c:pt idx="802">
                  <c:v>-2.8301507234714287</c:v>
                </c:pt>
                <c:pt idx="803">
                  <c:v>-2.8301507234714283</c:v>
                </c:pt>
                <c:pt idx="804">
                  <c:v>-2.8301507234714283</c:v>
                </c:pt>
                <c:pt idx="805">
                  <c:v>-2.8301507234714278</c:v>
                </c:pt>
                <c:pt idx="806">
                  <c:v>-2.8301507234714278</c:v>
                </c:pt>
                <c:pt idx="807">
                  <c:v>-2.8301507234714274</c:v>
                </c:pt>
                <c:pt idx="808">
                  <c:v>-2.8301507234714274</c:v>
                </c:pt>
                <c:pt idx="809">
                  <c:v>-2.8301507234714274</c:v>
                </c:pt>
                <c:pt idx="810">
                  <c:v>-2.8307878136809514</c:v>
                </c:pt>
                <c:pt idx="811">
                  <c:v>-2.8329931259333323</c:v>
                </c:pt>
                <c:pt idx="812">
                  <c:v>-2.8367666602333323</c:v>
                </c:pt>
                <c:pt idx="813">
                  <c:v>-2.8421084165809511</c:v>
                </c:pt>
                <c:pt idx="814">
                  <c:v>-2.8466660619047608</c:v>
                </c:pt>
                <c:pt idx="815">
                  <c:v>-2.8480872631380945</c:v>
                </c:pt>
                <c:pt idx="816">
                  <c:v>-2.8463720202761897</c:v>
                </c:pt>
                <c:pt idx="817">
                  <c:v>-2.841520333323809</c:v>
                </c:pt>
                <c:pt idx="818">
                  <c:v>-2.8363255977999993</c:v>
                </c:pt>
                <c:pt idx="819">
                  <c:v>-2.8326990843190467</c:v>
                </c:pt>
                <c:pt idx="820">
                  <c:v>-2.8308858275761901</c:v>
                </c:pt>
                <c:pt idx="821">
                  <c:v>-2.8322090149285706</c:v>
                </c:pt>
                <c:pt idx="822">
                  <c:v>-2.8355904937142853</c:v>
                </c:pt>
                <c:pt idx="823">
                  <c:v>-2.8405401945428568</c:v>
                </c:pt>
                <c:pt idx="824">
                  <c:v>-2.8462740063952379</c:v>
                </c:pt>
                <c:pt idx="825">
                  <c:v>-2.8504395962047617</c:v>
                </c:pt>
                <c:pt idx="826">
                  <c:v>-2.8530369639666668</c:v>
                </c:pt>
                <c:pt idx="827">
                  <c:v>-2.8540661096809523</c:v>
                </c:pt>
                <c:pt idx="828">
                  <c:v>-2.8546051860095241</c:v>
                </c:pt>
                <c:pt idx="829">
                  <c:v>-2.8567124843809526</c:v>
                </c:pt>
                <c:pt idx="830">
                  <c:v>-2.8603880048000003</c:v>
                </c:pt>
                <c:pt idx="831">
                  <c:v>-2.8656317472619048</c:v>
                </c:pt>
                <c:pt idx="832">
                  <c:v>-2.8717576146285717</c:v>
                </c:pt>
                <c:pt idx="833">
                  <c:v>-2.8778834819952386</c:v>
                </c:pt>
                <c:pt idx="834">
                  <c:v>-2.884009349361905</c:v>
                </c:pt>
                <c:pt idx="835">
                  <c:v>-2.8901352167285719</c:v>
                </c:pt>
                <c:pt idx="836">
                  <c:v>-2.8962610840952387</c:v>
                </c:pt>
                <c:pt idx="837">
                  <c:v>-2.9023869514619056</c:v>
                </c:pt>
                <c:pt idx="838">
                  <c:v>-2.9085128188285729</c:v>
                </c:pt>
                <c:pt idx="839">
                  <c:v>-2.9146386861952394</c:v>
                </c:pt>
                <c:pt idx="840">
                  <c:v>-2.9197844147809535</c:v>
                </c:pt>
                <c:pt idx="841">
                  <c:v>-2.9231168866285726</c:v>
                </c:pt>
                <c:pt idx="842">
                  <c:v>-2.9233129143857148</c:v>
                </c:pt>
                <c:pt idx="843">
                  <c:v>-2.92037249804762</c:v>
                </c:pt>
                <c:pt idx="844">
                  <c:v>-2.9154227972190481</c:v>
                </c:pt>
                <c:pt idx="845">
                  <c:v>-2.909688985366667</c:v>
                </c:pt>
                <c:pt idx="846">
                  <c:v>-2.9055233955571431</c:v>
                </c:pt>
                <c:pt idx="847">
                  <c:v>-2.902926027795238</c:v>
                </c:pt>
                <c:pt idx="848">
                  <c:v>-2.9018968820809516</c:v>
                </c:pt>
                <c:pt idx="849">
                  <c:v>-2.9013578057523799</c:v>
                </c:pt>
                <c:pt idx="850">
                  <c:v>-2.8992505073809514</c:v>
                </c:pt>
                <c:pt idx="851">
                  <c:v>-2.8955749869619036</c:v>
                </c:pt>
                <c:pt idx="852">
                  <c:v>-2.8917524457285704</c:v>
                </c:pt>
                <c:pt idx="853">
                  <c:v>-2.8886160016333324</c:v>
                </c:pt>
                <c:pt idx="854">
                  <c:v>-2.8870477795857137</c:v>
                </c:pt>
                <c:pt idx="855">
                  <c:v>-2.8870477795857137</c:v>
                </c:pt>
                <c:pt idx="856">
                  <c:v>-2.8854795575380949</c:v>
                </c:pt>
                <c:pt idx="857">
                  <c:v>-2.8823431134428574</c:v>
                </c:pt>
                <c:pt idx="858">
                  <c:v>-2.8776384473047623</c:v>
                </c:pt>
                <c:pt idx="859">
                  <c:v>-2.8715125799380954</c:v>
                </c:pt>
                <c:pt idx="860">
                  <c:v>-2.865386712571429</c:v>
                </c:pt>
                <c:pt idx="861">
                  <c:v>-2.8602409839857148</c:v>
                </c:pt>
                <c:pt idx="862">
                  <c:v>-2.8566634774476194</c:v>
                </c:pt>
                <c:pt idx="863">
                  <c:v>-2.8549482345857142</c:v>
                </c:pt>
                <c:pt idx="864">
                  <c:v>-2.8563694358142855</c:v>
                </c:pt>
                <c:pt idx="865">
                  <c:v>-2.8597999215380945</c:v>
                </c:pt>
                <c:pt idx="866">
                  <c:v>-2.8647986293095231</c:v>
                </c:pt>
                <c:pt idx="867">
                  <c:v>-2.8713655591238085</c:v>
                </c:pt>
                <c:pt idx="868">
                  <c:v>-2.8795007109857131</c:v>
                </c:pt>
                <c:pt idx="869">
                  <c:v>-2.8892040848904763</c:v>
                </c:pt>
                <c:pt idx="870">
                  <c:v>-2.9004756808428573</c:v>
                </c:pt>
                <c:pt idx="871">
                  <c:v>-2.9121393323095242</c:v>
                </c:pt>
                <c:pt idx="872">
                  <c:v>-2.9222347617285718</c:v>
                </c:pt>
                <c:pt idx="873">
                  <c:v>-2.9293407678714289</c:v>
                </c:pt>
                <c:pt idx="874">
                  <c:v>-2.9333103299285717</c:v>
                </c:pt>
                <c:pt idx="875">
                  <c:v>-2.9348785519761909</c:v>
                </c:pt>
                <c:pt idx="876">
                  <c:v>-2.9348785519761913</c:v>
                </c:pt>
                <c:pt idx="877">
                  <c:v>-2.9364467740238105</c:v>
                </c:pt>
                <c:pt idx="878">
                  <c:v>-2.9395832181190489</c:v>
                </c:pt>
                <c:pt idx="879">
                  <c:v>-2.9434057593523812</c:v>
                </c:pt>
                <c:pt idx="880">
                  <c:v>-2.9470812797714294</c:v>
                </c:pt>
                <c:pt idx="881">
                  <c:v>-2.949188578142858</c:v>
                </c:pt>
                <c:pt idx="882">
                  <c:v>-2.9497276544714288</c:v>
                </c:pt>
                <c:pt idx="883">
                  <c:v>-2.9507568001857143</c:v>
                </c:pt>
                <c:pt idx="884">
                  <c:v>-2.9530601263142859</c:v>
                </c:pt>
                <c:pt idx="885">
                  <c:v>-2.9553634524476191</c:v>
                </c:pt>
                <c:pt idx="886">
                  <c:v>-2.9576667785761908</c:v>
                </c:pt>
                <c:pt idx="887">
                  <c:v>-2.9576177716333332</c:v>
                </c:pt>
                <c:pt idx="888">
                  <c:v>-2.9544323206047616</c:v>
                </c:pt>
                <c:pt idx="889">
                  <c:v>-2.948110425480952</c:v>
                </c:pt>
                <c:pt idx="890">
                  <c:v>-2.9386520862666665</c:v>
                </c:pt>
                <c:pt idx="891">
                  <c:v>-2.9287036776619049</c:v>
                </c:pt>
                <c:pt idx="892">
                  <c:v>-2.9199314355904762</c:v>
                </c:pt>
                <c:pt idx="893">
                  <c:v>-2.9142956376142855</c:v>
                </c:pt>
                <c:pt idx="894">
                  <c:v>-2.9117962837285711</c:v>
                </c:pt>
                <c:pt idx="895">
                  <c:v>-2.9109631657666668</c:v>
                </c:pt>
                <c:pt idx="896">
                  <c:v>-2.9109631657666668</c:v>
                </c:pt>
                <c:pt idx="897">
                  <c:v>-2.9109631657666672</c:v>
                </c:pt>
                <c:pt idx="898">
                  <c:v>-2.9109141588238097</c:v>
                </c:pt>
                <c:pt idx="899">
                  <c:v>-2.9092969298380957</c:v>
                </c:pt>
                <c:pt idx="900">
                  <c:v>-2.9069936037095241</c:v>
                </c:pt>
                <c:pt idx="901">
                  <c:v>-2.9046902775809524</c:v>
                </c:pt>
                <c:pt idx="902">
                  <c:v>-2.9027790069619051</c:v>
                </c:pt>
                <c:pt idx="903">
                  <c:v>-2.9040041804333336</c:v>
                </c:pt>
                <c:pt idx="904">
                  <c:v>-2.9063075065666668</c:v>
                </c:pt>
                <c:pt idx="905">
                  <c:v>-2.9086108326952385</c:v>
                </c:pt>
                <c:pt idx="906">
                  <c:v>-2.9105711102523815</c:v>
                </c:pt>
                <c:pt idx="907">
                  <c:v>-2.9109631657666668</c:v>
                </c:pt>
                <c:pt idx="908">
                  <c:v>-2.9121393323047622</c:v>
                </c:pt>
                <c:pt idx="909">
                  <c:v>-2.9148837208857148</c:v>
                </c:pt>
                <c:pt idx="910">
                  <c:v>-2.9191963315142866</c:v>
                </c:pt>
                <c:pt idx="911">
                  <c:v>-2.9250771641904771</c:v>
                </c:pt>
                <c:pt idx="912">
                  <c:v>-2.9298798442095251</c:v>
                </c:pt>
                <c:pt idx="913">
                  <c:v>-2.9331143021809538</c:v>
                </c:pt>
                <c:pt idx="914">
                  <c:v>-2.9341434478952388</c:v>
                </c:pt>
                <c:pt idx="915">
                  <c:v>-2.9320361495238108</c:v>
                </c:pt>
                <c:pt idx="916">
                  <c:v>-2.9282626152238103</c:v>
                </c:pt>
                <c:pt idx="917">
                  <c:v>-2.9229208588761915</c:v>
                </c:pt>
                <c:pt idx="918">
                  <c:v>-2.9175791025285722</c:v>
                </c:pt>
                <c:pt idx="919">
                  <c:v>-2.9138545751714289</c:v>
                </c:pt>
                <c:pt idx="920">
                  <c:v>-2.9132664919047619</c:v>
                </c:pt>
                <c:pt idx="921">
                  <c:v>-2.9158148527285714</c:v>
                </c:pt>
                <c:pt idx="922">
                  <c:v>-2.9205685258047618</c:v>
                </c:pt>
                <c:pt idx="923">
                  <c:v>-2.926498365419048</c:v>
                </c:pt>
                <c:pt idx="924">
                  <c:v>-2.9308599829857145</c:v>
                </c:pt>
                <c:pt idx="925">
                  <c:v>-2.9336533785047623</c:v>
                </c:pt>
                <c:pt idx="926">
                  <c:v>-2.9348785519809533</c:v>
                </c:pt>
                <c:pt idx="927">
                  <c:v>-2.9348785519809533</c:v>
                </c:pt>
                <c:pt idx="928">
                  <c:v>-2.9348785519809533</c:v>
                </c:pt>
                <c:pt idx="929">
                  <c:v>-2.9348785519809533</c:v>
                </c:pt>
                <c:pt idx="930">
                  <c:v>-2.9348785519809537</c:v>
                </c:pt>
                <c:pt idx="931">
                  <c:v>-2.9348785519809537</c:v>
                </c:pt>
                <c:pt idx="932">
                  <c:v>-2.9348785519809542</c:v>
                </c:pt>
                <c:pt idx="933">
                  <c:v>-2.9348785519809537</c:v>
                </c:pt>
                <c:pt idx="934">
                  <c:v>-2.9348785519809537</c:v>
                </c:pt>
                <c:pt idx="935">
                  <c:v>-2.9355156421904773</c:v>
                </c:pt>
                <c:pt idx="936">
                  <c:v>-2.9377209544428586</c:v>
                </c:pt>
                <c:pt idx="937">
                  <c:v>-2.9414944887428587</c:v>
                </c:pt>
                <c:pt idx="938">
                  <c:v>-2.9468362450904775</c:v>
                </c:pt>
                <c:pt idx="939">
                  <c:v>-2.9521780014380967</c:v>
                </c:pt>
                <c:pt idx="940">
                  <c:v>-2.9559515357380968</c:v>
                </c:pt>
                <c:pt idx="941">
                  <c:v>-2.958254861866668</c:v>
                </c:pt>
                <c:pt idx="942">
                  <c:v>-2.9605581880000011</c:v>
                </c:pt>
                <c:pt idx="943">
                  <c:v>-2.9637926459666675</c:v>
                </c:pt>
                <c:pt idx="944">
                  <c:v>-2.968595325980953</c:v>
                </c:pt>
                <c:pt idx="945">
                  <c:v>-2.9742311239571433</c:v>
                </c:pt>
                <c:pt idx="946">
                  <c:v>-2.9767304778428576</c:v>
                </c:pt>
                <c:pt idx="947">
                  <c:v>-2.9760933876333331</c:v>
                </c:pt>
                <c:pt idx="948">
                  <c:v>-2.972319853333333</c:v>
                </c:pt>
                <c:pt idx="949">
                  <c:v>-2.96658604147619</c:v>
                </c:pt>
                <c:pt idx="950">
                  <c:v>-2.9624204516666661</c:v>
                </c:pt>
                <c:pt idx="951">
                  <c:v>-2.9598230838999995</c:v>
                </c:pt>
                <c:pt idx="952">
                  <c:v>-2.9587939381809516</c:v>
                </c:pt>
                <c:pt idx="953">
                  <c:v>-2.9582548618523807</c:v>
                </c:pt>
                <c:pt idx="954">
                  <c:v>-2.9561475634761902</c:v>
                </c:pt>
                <c:pt idx="955">
                  <c:v>-2.952472043052381</c:v>
                </c:pt>
                <c:pt idx="956">
                  <c:v>-2.9472283005857145</c:v>
                </c:pt>
                <c:pt idx="957">
                  <c:v>-2.9411024332190476</c:v>
                </c:pt>
                <c:pt idx="958">
                  <c:v>-2.9349765658523812</c:v>
                </c:pt>
                <c:pt idx="959">
                  <c:v>-2.9288506984857143</c:v>
                </c:pt>
                <c:pt idx="960">
                  <c:v>-2.9227248311190475</c:v>
                </c:pt>
                <c:pt idx="961">
                  <c:v>-2.9174320817142849</c:v>
                </c:pt>
                <c:pt idx="962">
                  <c:v>-2.9136095404761897</c:v>
                </c:pt>
                <c:pt idx="963">
                  <c:v>-2.9097869992380945</c:v>
                </c:pt>
                <c:pt idx="964">
                  <c:v>-2.9059644579999993</c:v>
                </c:pt>
                <c:pt idx="965">
                  <c:v>-2.9011617779857137</c:v>
                </c:pt>
                <c:pt idx="966">
                  <c:v>-2.895525980009523</c:v>
                </c:pt>
                <c:pt idx="967">
                  <c:v>-2.8930266261238096</c:v>
                </c:pt>
                <c:pt idx="968">
                  <c:v>-2.8936637163333336</c:v>
                </c:pt>
                <c:pt idx="969">
                  <c:v>-2.8963100910380959</c:v>
                </c:pt>
                <c:pt idx="970">
                  <c:v>-2.8993485212523815</c:v>
                </c:pt>
                <c:pt idx="971">
                  <c:v>-2.8992505073714292</c:v>
                </c:pt>
                <c:pt idx="972">
                  <c:v>-2.8960160494047624</c:v>
                </c:pt>
                <c:pt idx="973">
                  <c:v>-2.8921935081666672</c:v>
                </c:pt>
                <c:pt idx="974">
                  <c:v>-2.889449119585715</c:v>
                </c:pt>
                <c:pt idx="975">
                  <c:v>-2.8898411750952384</c:v>
                </c:pt>
                <c:pt idx="976">
                  <c:v>-2.8933696747000002</c:v>
                </c:pt>
                <c:pt idx="977">
                  <c:v>-2.897192215933333</c:v>
                </c:pt>
                <c:pt idx="978">
                  <c:v>-2.900328660023809</c:v>
                </c:pt>
                <c:pt idx="979">
                  <c:v>-2.9018968820666662</c:v>
                </c:pt>
                <c:pt idx="980">
                  <c:v>-2.9018968820666662</c:v>
                </c:pt>
                <c:pt idx="981">
                  <c:v>-2.9034651041095234</c:v>
                </c:pt>
                <c:pt idx="982">
                  <c:v>-2.9057684302380951</c:v>
                </c:pt>
                <c:pt idx="983">
                  <c:v>-2.9080717563666667</c:v>
                </c:pt>
                <c:pt idx="984">
                  <c:v>-2.9100810408619049</c:v>
                </c:pt>
                <c:pt idx="985">
                  <c:v>-2.9089538812666667</c:v>
                </c:pt>
                <c:pt idx="986">
                  <c:v>-2.9056704163571427</c:v>
                </c:pt>
                <c:pt idx="987">
                  <c:v>-2.9008187294000001</c:v>
                </c:pt>
                <c:pt idx="988">
                  <c:v>-2.8946928620333332</c:v>
                </c:pt>
                <c:pt idx="989">
                  <c:v>-2.8885669946666663</c:v>
                </c:pt>
                <c:pt idx="990">
                  <c:v>-2.8835682868952377</c:v>
                </c:pt>
                <c:pt idx="991">
                  <c:v>-2.8801378011714278</c:v>
                </c:pt>
                <c:pt idx="992">
                  <c:v>-2.8782755374952376</c:v>
                </c:pt>
                <c:pt idx="993">
                  <c:v>-2.8779814958619037</c:v>
                </c:pt>
                <c:pt idx="994">
                  <c:v>-2.8767073154523799</c:v>
                </c:pt>
                <c:pt idx="995">
                  <c:v>-2.8738649129952369</c:v>
                </c:pt>
                <c:pt idx="996">
                  <c:v>-2.8694542884952368</c:v>
                </c:pt>
                <c:pt idx="997">
                  <c:v>-2.8634754419476174</c:v>
                </c:pt>
                <c:pt idx="998">
                  <c:v>-2.8587707758142846</c:v>
                </c:pt>
                <c:pt idx="999">
                  <c:v>-2.8556343317238082</c:v>
                </c:pt>
                <c:pt idx="1000">
                  <c:v>-2.8540661096809514</c:v>
                </c:pt>
                <c:pt idx="1001">
                  <c:v>-2.8540661096809514</c:v>
                </c:pt>
                <c:pt idx="1002">
                  <c:v>-2.8524978876380942</c:v>
                </c:pt>
                <c:pt idx="1003">
                  <c:v>-2.8493614435476182</c:v>
                </c:pt>
                <c:pt idx="1004">
                  <c:v>-2.8446567774142846</c:v>
                </c:pt>
                <c:pt idx="1005">
                  <c:v>-2.8386779308666656</c:v>
                </c:pt>
                <c:pt idx="1006">
                  <c:v>-2.8342673063666659</c:v>
                </c:pt>
                <c:pt idx="1007">
                  <c:v>-2.8314249039095229</c:v>
                </c:pt>
                <c:pt idx="1008">
                  <c:v>-2.8301507234999992</c:v>
                </c:pt>
                <c:pt idx="1009">
                  <c:v>-2.8301507234999992</c:v>
                </c:pt>
                <c:pt idx="1010">
                  <c:v>-2.8301507234999992</c:v>
                </c:pt>
                <c:pt idx="1011">
                  <c:v>-2.8301507234999992</c:v>
                </c:pt>
                <c:pt idx="1012">
                  <c:v>-2.8301507234999992</c:v>
                </c:pt>
                <c:pt idx="1013">
                  <c:v>-2.8301507234999992</c:v>
                </c:pt>
                <c:pt idx="1014">
                  <c:v>-2.8301507234999992</c:v>
                </c:pt>
                <c:pt idx="1015">
                  <c:v>-2.8301507234999992</c:v>
                </c:pt>
                <c:pt idx="1016">
                  <c:v>-2.8301507234999992</c:v>
                </c:pt>
                <c:pt idx="1017">
                  <c:v>-2.8301507234999992</c:v>
                </c:pt>
                <c:pt idx="1018">
                  <c:v>-2.8301507234999992</c:v>
                </c:pt>
                <c:pt idx="1019">
                  <c:v>-2.8301507234999992</c:v>
                </c:pt>
                <c:pt idx="1020">
                  <c:v>-2.8301507234999992</c:v>
                </c:pt>
                <c:pt idx="1021">
                  <c:v>-2.8301507234999992</c:v>
                </c:pt>
                <c:pt idx="1022">
                  <c:v>-2.8301507234999992</c:v>
                </c:pt>
                <c:pt idx="1023">
                  <c:v>-2.8301507234999992</c:v>
                </c:pt>
                <c:pt idx="1024">
                  <c:v>-2.8301507234999992</c:v>
                </c:pt>
                <c:pt idx="1025">
                  <c:v>-2.8301507234999992</c:v>
                </c:pt>
                <c:pt idx="1026">
                  <c:v>-2.8301507234999992</c:v>
                </c:pt>
                <c:pt idx="1027">
                  <c:v>-2.8301507234999992</c:v>
                </c:pt>
                <c:pt idx="1028">
                  <c:v>-2.8301507234999992</c:v>
                </c:pt>
                <c:pt idx="1029">
                  <c:v>-2.8301507234999992</c:v>
                </c:pt>
                <c:pt idx="1030">
                  <c:v>-2.8301507234999992</c:v>
                </c:pt>
                <c:pt idx="1031">
                  <c:v>-2.8301507234999992</c:v>
                </c:pt>
                <c:pt idx="1032">
                  <c:v>-2.8301507234999992</c:v>
                </c:pt>
                <c:pt idx="1033">
                  <c:v>-2.8301507234999992</c:v>
                </c:pt>
                <c:pt idx="1034">
                  <c:v>-2.8301507234999992</c:v>
                </c:pt>
                <c:pt idx="1035">
                  <c:v>-2.8301507234999992</c:v>
                </c:pt>
                <c:pt idx="1036">
                  <c:v>-2.8301507234999992</c:v>
                </c:pt>
                <c:pt idx="1037">
                  <c:v>-2.8301507234999992</c:v>
                </c:pt>
                <c:pt idx="1038">
                  <c:v>-2.8301507234999992</c:v>
                </c:pt>
                <c:pt idx="1039">
                  <c:v>-2.8301507234999992</c:v>
                </c:pt>
                <c:pt idx="1040">
                  <c:v>-2.8301507234999992</c:v>
                </c:pt>
                <c:pt idx="1041">
                  <c:v>-2.8301507234999992</c:v>
                </c:pt>
                <c:pt idx="1042">
                  <c:v>-2.8301507234999992</c:v>
                </c:pt>
                <c:pt idx="1043">
                  <c:v>-2.8301507234999992</c:v>
                </c:pt>
                <c:pt idx="1044">
                  <c:v>-2.8301507234999992</c:v>
                </c:pt>
                <c:pt idx="1045">
                  <c:v>-2.8301507234999992</c:v>
                </c:pt>
                <c:pt idx="1046">
                  <c:v>-2.8301507234999992</c:v>
                </c:pt>
                <c:pt idx="1047">
                  <c:v>-2.8301507234999992</c:v>
                </c:pt>
                <c:pt idx="1048">
                  <c:v>-2.8301507234999992</c:v>
                </c:pt>
                <c:pt idx="1049">
                  <c:v>-2.8301507234999992</c:v>
                </c:pt>
                <c:pt idx="1050">
                  <c:v>-2.8301507234999992</c:v>
                </c:pt>
                <c:pt idx="1051">
                  <c:v>-2.8301507234999992</c:v>
                </c:pt>
                <c:pt idx="1052">
                  <c:v>-2.8301507234999992</c:v>
                </c:pt>
                <c:pt idx="1053">
                  <c:v>-2.8301507234999992</c:v>
                </c:pt>
                <c:pt idx="1054">
                  <c:v>-2.8301507234999992</c:v>
                </c:pt>
                <c:pt idx="1055">
                  <c:v>-2.8289255500238086</c:v>
                </c:pt>
                <c:pt idx="1056">
                  <c:v>-2.8261321545047613</c:v>
                </c:pt>
                <c:pt idx="1057">
                  <c:v>-2.8217705369380943</c:v>
                </c:pt>
                <c:pt idx="1058">
                  <c:v>-2.815840697323809</c:v>
                </c:pt>
                <c:pt idx="1059">
                  <c:v>-2.8097148299571422</c:v>
                </c:pt>
                <c:pt idx="1060">
                  <c:v>-2.8035889625904757</c:v>
                </c:pt>
                <c:pt idx="1061">
                  <c:v>-2.7974630952238093</c:v>
                </c:pt>
                <c:pt idx="1062">
                  <c:v>-2.7913372278571424</c:v>
                </c:pt>
                <c:pt idx="1063">
                  <c:v>-2.785211360490476</c:v>
                </c:pt>
                <c:pt idx="1064">
                  <c:v>-2.7790854931238096</c:v>
                </c:pt>
                <c:pt idx="1065">
                  <c:v>-2.7729596257571427</c:v>
                </c:pt>
                <c:pt idx="1066">
                  <c:v>-2.7668337583904759</c:v>
                </c:pt>
                <c:pt idx="1067">
                  <c:v>-2.7607078910238094</c:v>
                </c:pt>
                <c:pt idx="1068">
                  <c:v>-2.7545820236571426</c:v>
                </c:pt>
                <c:pt idx="1069">
                  <c:v>-2.7484561562904761</c:v>
                </c:pt>
                <c:pt idx="1070">
                  <c:v>-2.7423302889238093</c:v>
                </c:pt>
                <c:pt idx="1071">
                  <c:v>-2.7362044215571424</c:v>
                </c:pt>
                <c:pt idx="1072">
                  <c:v>-2.7300785541904755</c:v>
                </c:pt>
                <c:pt idx="1073">
                  <c:v>-2.7239526868238086</c:v>
                </c:pt>
                <c:pt idx="1074">
                  <c:v>-2.7182188749666656</c:v>
                </c:pt>
                <c:pt idx="1075">
                  <c:v>-2.7140532851571422</c:v>
                </c:pt>
                <c:pt idx="1076">
                  <c:v>-2.7126810908666656</c:v>
                </c:pt>
                <c:pt idx="1077">
                  <c:v>-2.714445340666666</c:v>
                </c:pt>
                <c:pt idx="1078">
                  <c:v>-2.7182678819047612</c:v>
                </c:pt>
                <c:pt idx="1079">
                  <c:v>-2.7220904231428564</c:v>
                </c:pt>
                <c:pt idx="1080">
                  <c:v>-2.7245407700857136</c:v>
                </c:pt>
                <c:pt idx="1081">
                  <c:v>-2.7254228949857136</c:v>
                </c:pt>
                <c:pt idx="1082">
                  <c:v>-2.725422894985714</c:v>
                </c:pt>
                <c:pt idx="1083">
                  <c:v>-2.7254228949857136</c:v>
                </c:pt>
                <c:pt idx="1084">
                  <c:v>-2.725422894985714</c:v>
                </c:pt>
                <c:pt idx="1085">
                  <c:v>-2.7254228949857136</c:v>
                </c:pt>
                <c:pt idx="1086">
                  <c:v>-2.7254228949857136</c:v>
                </c:pt>
                <c:pt idx="1087">
                  <c:v>-2.725422894985714</c:v>
                </c:pt>
                <c:pt idx="1088">
                  <c:v>-2.725422894985714</c:v>
                </c:pt>
                <c:pt idx="1089">
                  <c:v>-2.725422894985714</c:v>
                </c:pt>
                <c:pt idx="1090">
                  <c:v>-2.725422894985714</c:v>
                </c:pt>
                <c:pt idx="1091">
                  <c:v>-2.725422894985714</c:v>
                </c:pt>
                <c:pt idx="1092">
                  <c:v>-2.7254228949857136</c:v>
                </c:pt>
                <c:pt idx="1093">
                  <c:v>-2.7254228949857136</c:v>
                </c:pt>
                <c:pt idx="1094">
                  <c:v>-2.7242957353857138</c:v>
                </c:pt>
                <c:pt idx="1095">
                  <c:v>-2.721208298233333</c:v>
                </c:pt>
                <c:pt idx="1096">
                  <c:v>-2.7149844169857138</c:v>
                </c:pt>
                <c:pt idx="1097">
                  <c:v>-2.7056240916523806</c:v>
                </c:pt>
                <c:pt idx="1098">
                  <c:v>-2.695675683047619</c:v>
                </c:pt>
                <c:pt idx="1099">
                  <c:v>-2.6868054270999999</c:v>
                </c:pt>
                <c:pt idx="1100">
                  <c:v>-2.6810716152428569</c:v>
                </c:pt>
                <c:pt idx="1101">
                  <c:v>-2.6784742474809518</c:v>
                </c:pt>
                <c:pt idx="1102">
                  <c:v>-2.6775921225809518</c:v>
                </c:pt>
                <c:pt idx="1103">
                  <c:v>-2.6775921225809518</c:v>
                </c:pt>
                <c:pt idx="1104">
                  <c:v>-2.6775921225809518</c:v>
                </c:pt>
                <c:pt idx="1105">
                  <c:v>-2.6775921225809518</c:v>
                </c:pt>
                <c:pt idx="1106">
                  <c:v>-2.6775921225809518</c:v>
                </c:pt>
                <c:pt idx="1107">
                  <c:v>-2.6775921225809518</c:v>
                </c:pt>
                <c:pt idx="1108">
                  <c:v>-2.6775921225809518</c:v>
                </c:pt>
                <c:pt idx="1109">
                  <c:v>-2.6775921225809518</c:v>
                </c:pt>
                <c:pt idx="1110">
                  <c:v>-2.6775921225809518</c:v>
                </c:pt>
                <c:pt idx="1111">
                  <c:v>-2.6775921225809518</c:v>
                </c:pt>
                <c:pt idx="1112">
                  <c:v>-2.6775921225809518</c:v>
                </c:pt>
                <c:pt idx="1113">
                  <c:v>-2.6775921225809518</c:v>
                </c:pt>
                <c:pt idx="1114">
                  <c:v>-2.6775921225809518</c:v>
                </c:pt>
                <c:pt idx="1115">
                  <c:v>-2.678719282180952</c:v>
                </c:pt>
                <c:pt idx="1116">
                  <c:v>-2.681414663823809</c:v>
                </c:pt>
                <c:pt idx="1117">
                  <c:v>-2.6856782675142847</c:v>
                </c:pt>
                <c:pt idx="1118">
                  <c:v>-2.6915100932476186</c:v>
                </c:pt>
                <c:pt idx="1119">
                  <c:v>-2.6963617802047612</c:v>
                </c:pt>
                <c:pt idx="1120">
                  <c:v>-2.6996452451142852</c:v>
                </c:pt>
                <c:pt idx="1121">
                  <c:v>-2.700772404709523</c:v>
                </c:pt>
                <c:pt idx="1122">
                  <c:v>-2.6987631202142852</c:v>
                </c:pt>
                <c:pt idx="1123">
                  <c:v>-2.6950385928523808</c:v>
                </c:pt>
                <c:pt idx="1124">
                  <c:v>-2.6897458434476187</c:v>
                </c:pt>
                <c:pt idx="1125">
                  <c:v>-2.6836199760809523</c:v>
                </c:pt>
                <c:pt idx="1126">
                  <c:v>-2.6774941087142858</c:v>
                </c:pt>
                <c:pt idx="1127">
                  <c:v>-2.671368241347619</c:v>
                </c:pt>
                <c:pt idx="1128">
                  <c:v>-2.6652423739809525</c:v>
                </c:pt>
                <c:pt idx="1129">
                  <c:v>-2.6591165066142857</c:v>
                </c:pt>
                <c:pt idx="1130">
                  <c:v>-2.6529906392476188</c:v>
                </c:pt>
                <c:pt idx="1131">
                  <c:v>-2.6468647718809524</c:v>
                </c:pt>
                <c:pt idx="1132">
                  <c:v>-2.6407389045142855</c:v>
                </c:pt>
                <c:pt idx="1133">
                  <c:v>-2.6346130371476186</c:v>
                </c:pt>
                <c:pt idx="1134">
                  <c:v>-2.6284871697809522</c:v>
                </c:pt>
                <c:pt idx="1135">
                  <c:v>-2.6223613024142858</c:v>
                </c:pt>
                <c:pt idx="1136">
                  <c:v>-2.6162354350476189</c:v>
                </c:pt>
                <c:pt idx="1137">
                  <c:v>-2.6101095676809525</c:v>
                </c:pt>
                <c:pt idx="1138">
                  <c:v>-2.6039837003142861</c:v>
                </c:pt>
                <c:pt idx="1139">
                  <c:v>-2.5978578329476192</c:v>
                </c:pt>
                <c:pt idx="1140">
                  <c:v>-2.5917319655809528</c:v>
                </c:pt>
                <c:pt idx="1141">
                  <c:v>-2.5856060982142859</c:v>
                </c:pt>
                <c:pt idx="1142">
                  <c:v>-2.5800683141190479</c:v>
                </c:pt>
                <c:pt idx="1143">
                  <c:v>-2.5760987520666667</c:v>
                </c:pt>
                <c:pt idx="1144">
                  <c:v>-2.5736974120619047</c:v>
                </c:pt>
                <c:pt idx="1145">
                  <c:v>-2.5713940859285715</c:v>
                </c:pt>
                <c:pt idx="1146">
                  <c:v>-2.5683556557142859</c:v>
                </c:pt>
                <c:pt idx="1147">
                  <c:v>-2.5637490034523811</c:v>
                </c:pt>
                <c:pt idx="1148">
                  <c:v>-2.5576231360809523</c:v>
                </c:pt>
                <c:pt idx="1149">
                  <c:v>-2.5514972687095239</c:v>
                </c:pt>
                <c:pt idx="1150">
                  <c:v>-2.5453714013380955</c:v>
                </c:pt>
                <c:pt idx="1151">
                  <c:v>-2.5392455339666666</c:v>
                </c:pt>
                <c:pt idx="1152">
                  <c:v>-2.533511722109524</c:v>
                </c:pt>
                <c:pt idx="1153">
                  <c:v>-2.5309143543428569</c:v>
                </c:pt>
                <c:pt idx="1154">
                  <c:v>-2.5314534306666667</c:v>
                </c:pt>
                <c:pt idx="1155">
                  <c:v>-2.535128951085714</c:v>
                </c:pt>
                <c:pt idx="1156">
                  <c:v>-2.5409117698761903</c:v>
                </c:pt>
                <c:pt idx="1157">
                  <c:v>-2.5451263666238093</c:v>
                </c:pt>
                <c:pt idx="1158">
                  <c:v>-2.5477727413238092</c:v>
                </c:pt>
                <c:pt idx="1159">
                  <c:v>-2.5488508939761902</c:v>
                </c:pt>
                <c:pt idx="1160">
                  <c:v>-2.5483608245857141</c:v>
                </c:pt>
                <c:pt idx="1161">
                  <c:v>-2.5463025331476192</c:v>
                </c:pt>
                <c:pt idx="1162">
                  <c:v>-2.5426760196619052</c:v>
                </c:pt>
                <c:pt idx="1163">
                  <c:v>-2.5374812841333334</c:v>
                </c:pt>
                <c:pt idx="1164">
                  <c:v>-2.531355416761905</c:v>
                </c:pt>
                <c:pt idx="1165">
                  <c:v>-2.5252295493904762</c:v>
                </c:pt>
                <c:pt idx="1166">
                  <c:v>-2.5205738901904762</c:v>
                </c:pt>
                <c:pt idx="1167">
                  <c:v>-2.5174864530333334</c:v>
                </c:pt>
                <c:pt idx="1168">
                  <c:v>-2.5159672379238094</c:v>
                </c:pt>
                <c:pt idx="1169">
                  <c:v>-2.5159672379238094</c:v>
                </c:pt>
                <c:pt idx="1170">
                  <c:v>-2.5159672379238094</c:v>
                </c:pt>
                <c:pt idx="1171">
                  <c:v>-2.5159672379238094</c:v>
                </c:pt>
                <c:pt idx="1172">
                  <c:v>-2.5168983697666669</c:v>
                </c:pt>
                <c:pt idx="1173">
                  <c:v>-2.5190056681380955</c:v>
                </c:pt>
                <c:pt idx="1174">
                  <c:v>-2.5195447444666668</c:v>
                </c:pt>
                <c:pt idx="1175">
                  <c:v>-2.5185155987523808</c:v>
                </c:pt>
                <c:pt idx="1176">
                  <c:v>-2.5148400783333336</c:v>
                </c:pt>
                <c:pt idx="1177">
                  <c:v>-2.5090572595428577</c:v>
                </c:pt>
                <c:pt idx="1178">
                  <c:v>-2.5048426627952383</c:v>
                </c:pt>
                <c:pt idx="1179">
                  <c:v>-2.5021962880952384</c:v>
                </c:pt>
                <c:pt idx="1180">
                  <c:v>-2.4998929619666672</c:v>
                </c:pt>
                <c:pt idx="1181">
                  <c:v>-2.4975896358333336</c:v>
                </c:pt>
                <c:pt idx="1182">
                  <c:v>-2.4952863097047624</c:v>
                </c:pt>
                <c:pt idx="1183">
                  <c:v>-2.4929829835761903</c:v>
                </c:pt>
                <c:pt idx="1184">
                  <c:v>-2.4920518517333332</c:v>
                </c:pt>
                <c:pt idx="1185">
                  <c:v>-2.4920518517333337</c:v>
                </c:pt>
                <c:pt idx="1186">
                  <c:v>-2.4920518517333332</c:v>
                </c:pt>
                <c:pt idx="1187">
                  <c:v>-2.4920518517333337</c:v>
                </c:pt>
                <c:pt idx="1188">
                  <c:v>-2.4935710668428577</c:v>
                </c:pt>
                <c:pt idx="1189">
                  <c:v>-2.4966585040000004</c:v>
                </c:pt>
                <c:pt idx="1190">
                  <c:v>-2.5013141632</c:v>
                </c:pt>
                <c:pt idx="1191">
                  <c:v>-2.5073420166904765</c:v>
                </c:pt>
                <c:pt idx="1192">
                  <c:v>-2.5118016481380954</c:v>
                </c:pt>
                <c:pt idx="1193">
                  <c:v>-2.5137619256952384</c:v>
                </c:pt>
                <c:pt idx="1194">
                  <c:v>-2.512585759161905</c:v>
                </c:pt>
                <c:pt idx="1195">
                  <c:v>-2.5085181832285715</c:v>
                </c:pt>
                <c:pt idx="1196">
                  <c:v>-2.5028823852476192</c:v>
                </c:pt>
                <c:pt idx="1197">
                  <c:v>-2.4967565178761908</c:v>
                </c:pt>
                <c:pt idx="1198">
                  <c:v>-2.490630650504762</c:v>
                </c:pt>
                <c:pt idx="1199">
                  <c:v>-2.4845047831333336</c:v>
                </c:pt>
                <c:pt idx="1200">
                  <c:v>-2.4783789157619047</c:v>
                </c:pt>
                <c:pt idx="1201">
                  <c:v>-2.4734782218666669</c:v>
                </c:pt>
                <c:pt idx="1202">
                  <c:v>-2.4701457500190478</c:v>
                </c:pt>
                <c:pt idx="1203">
                  <c:v>-2.4678424238904761</c:v>
                </c:pt>
                <c:pt idx="1204">
                  <c:v>-2.4655390977619049</c:v>
                </c:pt>
                <c:pt idx="1205">
                  <c:v>-2.4618635773428572</c:v>
                </c:pt>
                <c:pt idx="1206">
                  <c:v>-2.4566198348809527</c:v>
                </c:pt>
                <c:pt idx="1207">
                  <c:v>-2.4511800646619051</c:v>
                </c:pt>
                <c:pt idx="1208">
                  <c:v>-2.4473085164904766</c:v>
                </c:pt>
                <c:pt idx="1209">
                  <c:v>-2.4434859752523814</c:v>
                </c:pt>
                <c:pt idx="1210">
                  <c:v>-2.4396634340142862</c:v>
                </c:pt>
                <c:pt idx="1211">
                  <c:v>-2.434174656857143</c:v>
                </c:pt>
                <c:pt idx="1212">
                  <c:v>-2.4257454633619049</c:v>
                </c:pt>
                <c:pt idx="1213">
                  <c:v>-2.4173162698619048</c:v>
                </c:pt>
                <c:pt idx="1214">
                  <c:v>-2.4088870763666668</c:v>
                </c:pt>
                <c:pt idx="1215">
                  <c:v>-2.4024181604285713</c:v>
                </c:pt>
                <c:pt idx="1216">
                  <c:v>-2.3988406538904758</c:v>
                </c:pt>
                <c:pt idx="1217">
                  <c:v>-2.3968313693952381</c:v>
                </c:pt>
                <c:pt idx="1218">
                  <c:v>-2.3963903069476187</c:v>
                </c:pt>
                <c:pt idx="1219">
                  <c:v>-2.3963903069476191</c:v>
                </c:pt>
                <c:pt idx="1220">
                  <c:v>-2.3963903069476187</c:v>
                </c:pt>
                <c:pt idx="1221">
                  <c:v>-2.3963903069476191</c:v>
                </c:pt>
                <c:pt idx="1222">
                  <c:v>-2.3963903069476196</c:v>
                </c:pt>
                <c:pt idx="1223">
                  <c:v>-2.3951161265380954</c:v>
                </c:pt>
                <c:pt idx="1224">
                  <c:v>-2.3928128004047617</c:v>
                </c:pt>
                <c:pt idx="1225">
                  <c:v>-2.3905094742761905</c:v>
                </c:pt>
                <c:pt idx="1226">
                  <c:v>-2.3882061481476193</c:v>
                </c:pt>
                <c:pt idx="1227">
                  <c:v>-2.3859028220142857</c:v>
                </c:pt>
                <c:pt idx="1228">
                  <c:v>-2.382227301595238</c:v>
                </c:pt>
                <c:pt idx="1229">
                  <c:v>-2.3754153370809528</c:v>
                </c:pt>
                <c:pt idx="1230">
                  <c:v>-2.3654669284761907</c:v>
                </c:pt>
                <c:pt idx="1231">
                  <c:v>-2.3539502978238098</c:v>
                </c:pt>
                <c:pt idx="1232">
                  <c:v>-2.3425316810476193</c:v>
                </c:pt>
                <c:pt idx="1233">
                  <c:v>-2.332681286319048</c:v>
                </c:pt>
                <c:pt idx="1234">
                  <c:v>-2.324546134457143</c:v>
                </c:pt>
                <c:pt idx="1235">
                  <c:v>-2.3195474266857143</c:v>
                </c:pt>
                <c:pt idx="1236">
                  <c:v>-2.3157248854476196</c:v>
                </c:pt>
                <c:pt idx="1237">
                  <c:v>-2.3119023442095239</c:v>
                </c:pt>
                <c:pt idx="1238">
                  <c:v>-2.3074917197047617</c:v>
                </c:pt>
                <c:pt idx="1239">
                  <c:v>-2.2999446511095236</c:v>
                </c:pt>
                <c:pt idx="1240">
                  <c:v>-2.2903882980190473</c:v>
                </c:pt>
                <c:pt idx="1241">
                  <c:v>-2.2792637228809522</c:v>
                </c:pt>
                <c:pt idx="1242">
                  <c:v>-2.2674530505999999</c:v>
                </c:pt>
                <c:pt idx="1243">
                  <c:v>-2.2572106003666668</c:v>
                </c:pt>
                <c:pt idx="1244">
                  <c:v>-2.2498105525857142</c:v>
                </c:pt>
                <c:pt idx="1245">
                  <c:v>-2.2455469489</c:v>
                </c:pt>
                <c:pt idx="1246">
                  <c:v>-2.2432436227666668</c:v>
                </c:pt>
                <c:pt idx="1247">
                  <c:v>-2.2409402966380951</c:v>
                </c:pt>
                <c:pt idx="1248">
                  <c:v>-2.2386369705095239</c:v>
                </c:pt>
                <c:pt idx="1249">
                  <c:v>-2.2363336443761908</c:v>
                </c:pt>
                <c:pt idx="1250">
                  <c:v>-2.2347654223285716</c:v>
                </c:pt>
                <c:pt idx="1251">
                  <c:v>-2.234765422328572</c:v>
                </c:pt>
                <c:pt idx="1252">
                  <c:v>-2.2347654223285724</c:v>
                </c:pt>
                <c:pt idx="1253">
                  <c:v>-2.234765422328572</c:v>
                </c:pt>
                <c:pt idx="1254">
                  <c:v>-2.2347654223285724</c:v>
                </c:pt>
                <c:pt idx="1255">
                  <c:v>-2.234618401509525</c:v>
                </c:pt>
                <c:pt idx="1256">
                  <c:v>-2.2329031586428583</c:v>
                </c:pt>
                <c:pt idx="1257">
                  <c:v>-2.2296196937333344</c:v>
                </c:pt>
                <c:pt idx="1258">
                  <c:v>-2.2247680067761912</c:v>
                </c:pt>
                <c:pt idx="1259">
                  <c:v>-2.2189361810428583</c:v>
                </c:pt>
                <c:pt idx="1260">
                  <c:v>-2.2146725773523821</c:v>
                </c:pt>
                <c:pt idx="1261">
                  <c:v>-2.2119771957095247</c:v>
                </c:pt>
                <c:pt idx="1262">
                  <c:v>-2.2108500361142864</c:v>
                </c:pt>
                <c:pt idx="1263">
                  <c:v>-2.2104089736619055</c:v>
                </c:pt>
                <c:pt idx="1264">
                  <c:v>-2.2083996891619058</c:v>
                </c:pt>
                <c:pt idx="1265">
                  <c:v>-2.2048221826190484</c:v>
                </c:pt>
                <c:pt idx="1266">
                  <c:v>-2.1996764540285723</c:v>
                </c:pt>
                <c:pt idx="1267">
                  <c:v>-2.1941386699285723</c:v>
                </c:pt>
                <c:pt idx="1268">
                  <c:v>-2.1901691078714292</c:v>
                </c:pt>
                <c:pt idx="1269">
                  <c:v>-2.1877677678619056</c:v>
                </c:pt>
                <c:pt idx="1270">
                  <c:v>-2.1869346499000009</c:v>
                </c:pt>
                <c:pt idx="1271">
                  <c:v>-2.1869346499000009</c:v>
                </c:pt>
                <c:pt idx="1272">
                  <c:v>-2.1869346499000009</c:v>
                </c:pt>
                <c:pt idx="1273">
                  <c:v>-2.1868856429619052</c:v>
                </c:pt>
                <c:pt idx="1274">
                  <c:v>-2.1852684139809528</c:v>
                </c:pt>
                <c:pt idx="1275">
                  <c:v>-2.1820829629523812</c:v>
                </c:pt>
                <c:pt idx="1276">
                  <c:v>-2.1773292898761905</c:v>
                </c:pt>
                <c:pt idx="1277">
                  <c:v>-2.1713994502666667</c:v>
                </c:pt>
                <c:pt idx="1278">
                  <c:v>-2.1670378327047617</c:v>
                </c:pt>
                <c:pt idx="1279">
                  <c:v>-2.1642444371857139</c:v>
                </c:pt>
                <c:pt idx="1280">
                  <c:v>-2.1630192637142853</c:v>
                </c:pt>
                <c:pt idx="1281">
                  <c:v>-2.1630192637142853</c:v>
                </c:pt>
                <c:pt idx="1282">
                  <c:v>-2.1630192637142858</c:v>
                </c:pt>
                <c:pt idx="1283">
                  <c:v>-2.1630192637142858</c:v>
                </c:pt>
                <c:pt idx="1284">
                  <c:v>-2.1630192637142862</c:v>
                </c:pt>
                <c:pt idx="1285">
                  <c:v>-2.162529194328572</c:v>
                </c:pt>
                <c:pt idx="1286">
                  <c:v>-2.1604709028952387</c:v>
                </c:pt>
                <c:pt idx="1287">
                  <c:v>-2.1568443894142866</c:v>
                </c:pt>
                <c:pt idx="1288">
                  <c:v>-2.1516496538904764</c:v>
                </c:pt>
                <c:pt idx="1289">
                  <c:v>-2.1455237865238095</c:v>
                </c:pt>
                <c:pt idx="1290">
                  <c:v>-2.1393979191571426</c:v>
                </c:pt>
                <c:pt idx="1291">
                  <c:v>-2.1332720517904757</c:v>
                </c:pt>
                <c:pt idx="1292">
                  <c:v>-2.1271461844238089</c:v>
                </c:pt>
                <c:pt idx="1293">
                  <c:v>-2.121020317057142</c:v>
                </c:pt>
                <c:pt idx="1294">
                  <c:v>-2.1149434566285708</c:v>
                </c:pt>
                <c:pt idx="1295">
                  <c:v>-2.1104348182428567</c:v>
                </c:pt>
                <c:pt idx="1296">
                  <c:v>-2.1074944019047614</c:v>
                </c:pt>
                <c:pt idx="1297">
                  <c:v>-2.1051910757761902</c:v>
                </c:pt>
                <c:pt idx="1298">
                  <c:v>-2.1024956941333333</c:v>
                </c:pt>
                <c:pt idx="1299">
                  <c:v>-2.0966638683999999</c:v>
                </c:pt>
                <c:pt idx="1300">
                  <c:v>-2.0876955985761909</c:v>
                </c:pt>
                <c:pt idx="1301">
                  <c:v>-2.0766690373142858</c:v>
                </c:pt>
                <c:pt idx="1302">
                  <c:v>-2.0644173025809529</c:v>
                </c:pt>
                <c:pt idx="1303">
                  <c:v>-2.0521655678476196</c:v>
                </c:pt>
                <c:pt idx="1304">
                  <c:v>-2.0399138331142859</c:v>
                </c:pt>
                <c:pt idx="1305">
                  <c:v>-2.026436924909524</c:v>
                </c:pt>
                <c:pt idx="1306">
                  <c:v>-2.0118818640428575</c:v>
                </c:pt>
                <c:pt idx="1307">
                  <c:v>-1.9973268031809526</c:v>
                </c:pt>
                <c:pt idx="1308">
                  <c:v>-1.9827717423190476</c:v>
                </c:pt>
                <c:pt idx="1309">
                  <c:v>-1.9709610700333335</c:v>
                </c:pt>
                <c:pt idx="1310">
                  <c:v>-1.9616497516380951</c:v>
                </c:pt>
                <c:pt idx="1311">
                  <c:v>-1.953906655290476</c:v>
                </c:pt>
                <c:pt idx="1312">
                  <c:v>-1.947731780985714</c:v>
                </c:pt>
                <c:pt idx="1313">
                  <c:v>-1.9416059136190471</c:v>
                </c:pt>
                <c:pt idx="1314">
                  <c:v>-1.9354800462523809</c:v>
                </c:pt>
                <c:pt idx="1315">
                  <c:v>-1.9293541788857143</c:v>
                </c:pt>
                <c:pt idx="1316">
                  <c:v>-1.9232283115190476</c:v>
                </c:pt>
                <c:pt idx="1317">
                  <c:v>-1.917102444152381</c:v>
                </c:pt>
                <c:pt idx="1318">
                  <c:v>-1.9119077086238097</c:v>
                </c:pt>
                <c:pt idx="1319">
                  <c:v>-1.9082811951428571</c:v>
                </c:pt>
                <c:pt idx="1320">
                  <c:v>-1.9062229037047618</c:v>
                </c:pt>
                <c:pt idx="1321">
                  <c:v>-1.9057328343142856</c:v>
                </c:pt>
                <c:pt idx="1322">
                  <c:v>-1.9057328343142856</c:v>
                </c:pt>
                <c:pt idx="1323">
                  <c:v>-1.9057328343142852</c:v>
                </c:pt>
                <c:pt idx="1324">
                  <c:v>-1.9053407788047616</c:v>
                </c:pt>
                <c:pt idx="1325">
                  <c:v>-1.9033805012476186</c:v>
                </c:pt>
                <c:pt idx="1326">
                  <c:v>-1.9010771751190472</c:v>
                </c:pt>
                <c:pt idx="1327">
                  <c:v>-1.898773848990476</c:v>
                </c:pt>
                <c:pt idx="1328">
                  <c:v>-1.897548675514285</c:v>
                </c:pt>
                <c:pt idx="1329">
                  <c:v>-1.899459946133333</c:v>
                </c:pt>
                <c:pt idx="1330">
                  <c:v>-1.9017632722666664</c:v>
                </c:pt>
                <c:pt idx="1331">
                  <c:v>-1.9040665983952381</c:v>
                </c:pt>
                <c:pt idx="1332">
                  <c:v>-1.9056838273761907</c:v>
                </c:pt>
                <c:pt idx="1333">
                  <c:v>-1.9057328343142861</c:v>
                </c:pt>
                <c:pt idx="1334">
                  <c:v>-1.9057328343142861</c:v>
                </c:pt>
                <c:pt idx="1335">
                  <c:v>-1.9057328343142861</c:v>
                </c:pt>
                <c:pt idx="1336">
                  <c:v>-1.9057328343142861</c:v>
                </c:pt>
                <c:pt idx="1337">
                  <c:v>-1.9057328343142856</c:v>
                </c:pt>
                <c:pt idx="1338">
                  <c:v>-1.9057328343142856</c:v>
                </c:pt>
                <c:pt idx="1339">
                  <c:v>-1.9057328343142856</c:v>
                </c:pt>
                <c:pt idx="1340">
                  <c:v>-1.9047526955380949</c:v>
                </c:pt>
                <c:pt idx="1341">
                  <c:v>-1.9022043347142854</c:v>
                </c:pt>
                <c:pt idx="1342">
                  <c:v>-1.8980877518476187</c:v>
                </c:pt>
                <c:pt idx="1343">
                  <c:v>-1.8924029469333332</c:v>
                </c:pt>
                <c:pt idx="1344">
                  <c:v>-1.8862770795666666</c:v>
                </c:pt>
                <c:pt idx="1345">
                  <c:v>-1.8805432677095237</c:v>
                </c:pt>
                <c:pt idx="1346">
                  <c:v>-1.8763776778999999</c:v>
                </c:pt>
                <c:pt idx="1347">
                  <c:v>-1.8737803101333335</c:v>
                </c:pt>
                <c:pt idx="1348">
                  <c:v>-1.8740253448285711</c:v>
                </c:pt>
                <c:pt idx="1349">
                  <c:v>-1.8763286709619049</c:v>
                </c:pt>
                <c:pt idx="1350">
                  <c:v>-1.8786319970904761</c:v>
                </c:pt>
                <c:pt idx="1351">
                  <c:v>-1.8809353232190478</c:v>
                </c:pt>
                <c:pt idx="1352">
                  <c:v>-1.880396246890476</c:v>
                </c:pt>
                <c:pt idx="1353">
                  <c:v>-1.8774068236190478</c:v>
                </c:pt>
                <c:pt idx="1354">
                  <c:v>-1.8728491782999999</c:v>
                </c:pt>
                <c:pt idx="1355">
                  <c:v>-1.8667233109333334</c:v>
                </c:pt>
                <c:pt idx="1356">
                  <c:v>-1.8605974435666663</c:v>
                </c:pt>
                <c:pt idx="1357">
                  <c:v>-1.8544715762000001</c:v>
                </c:pt>
                <c:pt idx="1358">
                  <c:v>-1.8483457088333333</c:v>
                </c:pt>
                <c:pt idx="1359">
                  <c:v>-1.8420728206523809</c:v>
                </c:pt>
                <c:pt idx="1360">
                  <c:v>-1.8342317104238095</c:v>
                </c:pt>
                <c:pt idx="1361">
                  <c:v>-1.8258025169285714</c:v>
                </c:pt>
                <c:pt idx="1362">
                  <c:v>-1.8173733234333331</c:v>
                </c:pt>
                <c:pt idx="1363">
                  <c:v>-1.809238171566667</c:v>
                </c:pt>
                <c:pt idx="1364">
                  <c:v>-1.8026712417476194</c:v>
                </c:pt>
                <c:pt idx="1365">
                  <c:v>-1.7965453743809527</c:v>
                </c:pt>
                <c:pt idx="1366">
                  <c:v>-1.7904195070142861</c:v>
                </c:pt>
                <c:pt idx="1367">
                  <c:v>-1.7842936396476194</c:v>
                </c:pt>
                <c:pt idx="1368">
                  <c:v>-1.7781677722809526</c:v>
                </c:pt>
                <c:pt idx="1369">
                  <c:v>-1.7707677245000004</c:v>
                </c:pt>
                <c:pt idx="1370">
                  <c:v>-1.7617994546714288</c:v>
                </c:pt>
                <c:pt idx="1371">
                  <c:v>-1.7512629627999998</c:v>
                </c:pt>
                <c:pt idx="1372">
                  <c:v>-1.7391582488809523</c:v>
                </c:pt>
                <c:pt idx="1373">
                  <c:v>-1.72832771537619</c:v>
                </c:pt>
                <c:pt idx="1374">
                  <c:v>-1.7190654039142852</c:v>
                </c:pt>
                <c:pt idx="1375">
                  <c:v>-1.7121064185857136</c:v>
                </c:pt>
                <c:pt idx="1376">
                  <c:v>-1.7082838773523803</c:v>
                </c:pt>
                <c:pt idx="1377">
                  <c:v>-1.706029558161904</c:v>
                </c:pt>
                <c:pt idx="1378">
                  <c:v>-1.7053434610190472</c:v>
                </c:pt>
                <c:pt idx="1379">
                  <c:v>-1.704461336119047</c:v>
                </c:pt>
                <c:pt idx="1380">
                  <c:v>-1.7021580099904756</c:v>
                </c:pt>
                <c:pt idx="1381">
                  <c:v>-1.6998546838619044</c:v>
                </c:pt>
                <c:pt idx="1382">
                  <c:v>-1.6975513577285715</c:v>
                </c:pt>
                <c:pt idx="1383">
                  <c:v>-1.6962771773142855</c:v>
                </c:pt>
                <c:pt idx="1384">
                  <c:v>-1.6962771773142857</c:v>
                </c:pt>
                <c:pt idx="1385">
                  <c:v>-1.6962771773142857</c:v>
                </c:pt>
                <c:pt idx="1386">
                  <c:v>-1.6962771773142857</c:v>
                </c:pt>
                <c:pt idx="1387">
                  <c:v>-1.6951010107809523</c:v>
                </c:pt>
                <c:pt idx="1388">
                  <c:v>-1.6923566221999999</c:v>
                </c:pt>
                <c:pt idx="1389">
                  <c:v>-1.6880440115761903</c:v>
                </c:pt>
                <c:pt idx="1390">
                  <c:v>-1.6821631789047617</c:v>
                </c:pt>
                <c:pt idx="1391">
                  <c:v>-1.6760373115380953</c:v>
                </c:pt>
                <c:pt idx="1392">
                  <c:v>-1.6699114441714284</c:v>
                </c:pt>
                <c:pt idx="1393">
                  <c:v>-1.6637855768047618</c:v>
                </c:pt>
                <c:pt idx="1394">
                  <c:v>-1.6576597094380954</c:v>
                </c:pt>
                <c:pt idx="1395">
                  <c:v>-1.6530040502428573</c:v>
                </c:pt>
                <c:pt idx="1396">
                  <c:v>-1.6491815090047617</c:v>
                </c:pt>
                <c:pt idx="1397">
                  <c:v>-1.6453589677666667</c:v>
                </c:pt>
                <c:pt idx="1398">
                  <c:v>-1.6414384126523811</c:v>
                </c:pt>
                <c:pt idx="1399">
                  <c:v>-1.6343814134476187</c:v>
                </c:pt>
                <c:pt idx="1400">
                  <c:v>-1.6259522199523808</c:v>
                </c:pt>
                <c:pt idx="1401">
                  <c:v>-1.6175230264523806</c:v>
                </c:pt>
                <c:pt idx="1402">
                  <c:v>-1.6092898607095241</c:v>
                </c:pt>
                <c:pt idx="1403">
                  <c:v>-1.6026249170142859</c:v>
                </c:pt>
                <c:pt idx="1404">
                  <c:v>-1.5964990496476195</c:v>
                </c:pt>
                <c:pt idx="1405">
                  <c:v>-1.5903731822809524</c:v>
                </c:pt>
                <c:pt idx="1406">
                  <c:v>-1.5842473149142857</c:v>
                </c:pt>
                <c:pt idx="1407">
                  <c:v>-1.5781214475476193</c:v>
                </c:pt>
                <c:pt idx="1408">
                  <c:v>-1.5731717467142858</c:v>
                </c:pt>
                <c:pt idx="1409">
                  <c:v>-1.5697902679285716</c:v>
                </c:pt>
                <c:pt idx="1410">
                  <c:v>-1.5674869417999999</c:v>
                </c:pt>
                <c:pt idx="1411">
                  <c:v>-1.5651836156714285</c:v>
                </c:pt>
                <c:pt idx="1412">
                  <c:v>-1.5615571021904764</c:v>
                </c:pt>
                <c:pt idx="1413">
                  <c:v>-1.5563623666666666</c:v>
                </c:pt>
                <c:pt idx="1414">
                  <c:v>-1.5508735895095238</c:v>
                </c:pt>
                <c:pt idx="1415">
                  <c:v>-1.5469530343952382</c:v>
                </c:pt>
                <c:pt idx="1416">
                  <c:v>-1.5431304931571428</c:v>
                </c:pt>
                <c:pt idx="1417">
                  <c:v>-1.5393079519190476</c:v>
                </c:pt>
                <c:pt idx="1418">
                  <c:v>-1.5339171886380956</c:v>
                </c:pt>
                <c:pt idx="1419">
                  <c:v>-1.5254879951428573</c:v>
                </c:pt>
                <c:pt idx="1420">
                  <c:v>-1.517058801642857</c:v>
                </c:pt>
                <c:pt idx="1421">
                  <c:v>-1.5086296081476189</c:v>
                </c:pt>
                <c:pt idx="1422">
                  <c:v>-1.5011315464904764</c:v>
                </c:pt>
                <c:pt idx="1423">
                  <c:v>-1.4950056791238095</c:v>
                </c:pt>
                <c:pt idx="1424">
                  <c:v>-1.4888798117571429</c:v>
                </c:pt>
                <c:pt idx="1425">
                  <c:v>-1.4827539443904765</c:v>
                </c:pt>
                <c:pt idx="1426">
                  <c:v>-1.4777062296809527</c:v>
                </c:pt>
                <c:pt idx="1427">
                  <c:v>-1.4742267370190478</c:v>
                </c:pt>
                <c:pt idx="1428">
                  <c:v>-1.4723154664000002</c:v>
                </c:pt>
                <c:pt idx="1429">
                  <c:v>-1.4719724178285718</c:v>
                </c:pt>
                <c:pt idx="1430">
                  <c:v>-1.4707472443571432</c:v>
                </c:pt>
                <c:pt idx="1431">
                  <c:v>-1.4684439182238098</c:v>
                </c:pt>
                <c:pt idx="1432">
                  <c:v>-1.4661405920952386</c:v>
                </c:pt>
                <c:pt idx="1433">
                  <c:v>-1.4638372659666672</c:v>
                </c:pt>
                <c:pt idx="1434">
                  <c:v>-1.4615339398333336</c:v>
                </c:pt>
                <c:pt idx="1435">
                  <c:v>-1.4579564332904762</c:v>
                </c:pt>
                <c:pt idx="1436">
                  <c:v>-1.4512424826571428</c:v>
                </c:pt>
                <c:pt idx="1437">
                  <c:v>-1.4413920879285715</c:v>
                </c:pt>
                <c:pt idx="1438">
                  <c:v>-1.4314436793285716</c:v>
                </c:pt>
                <c:pt idx="1439">
                  <c:v>-1.4230634927666668</c:v>
                </c:pt>
                <c:pt idx="1440">
                  <c:v>-1.4178197503000001</c:v>
                </c:pt>
                <c:pt idx="1441">
                  <c:v>-1.4154184102952381</c:v>
                </c:pt>
                <c:pt idx="1442">
                  <c:v>-1.4114488482380954</c:v>
                </c:pt>
                <c:pt idx="1443">
                  <c:v>-1.4049799322999998</c:v>
                </c:pt>
                <c:pt idx="1444">
                  <c:v>-1.3953745722714284</c:v>
                </c:pt>
                <c:pt idx="1445">
                  <c:v>-1.3833678722333334</c:v>
                </c:pt>
                <c:pt idx="1446">
                  <c:v>-1.3729293942428571</c:v>
                </c:pt>
                <c:pt idx="1447">
                  <c:v>-1.362980985638095</c:v>
                </c:pt>
                <c:pt idx="1448">
                  <c:v>-1.3530325770333331</c:v>
                </c:pt>
                <c:pt idx="1449">
                  <c:v>-1.3426921129190472</c:v>
                </c:pt>
                <c:pt idx="1450">
                  <c:v>-1.3307834267571426</c:v>
                </c:pt>
                <c:pt idx="1451">
                  <c:v>-1.3197568654952379</c:v>
                </c:pt>
                <c:pt idx="1452">
                  <c:v>-1.3102985262809521</c:v>
                </c:pt>
                <c:pt idx="1453">
                  <c:v>-1.3024084091095234</c:v>
                </c:pt>
                <c:pt idx="1454">
                  <c:v>-1.2960865139857138</c:v>
                </c:pt>
                <c:pt idx="1455">
                  <c:v>-1.2913328409095235</c:v>
                </c:pt>
                <c:pt idx="1456">
                  <c:v>-1.2881473898761902</c:v>
                </c:pt>
                <c:pt idx="1457">
                  <c:v>-1.286530160890476</c:v>
                </c:pt>
                <c:pt idx="1458">
                  <c:v>-1.2864811539523808</c:v>
                </c:pt>
                <c:pt idx="1459">
                  <c:v>-1.2849619388428568</c:v>
                </c:pt>
                <c:pt idx="1460">
                  <c:v>-1.281874501690476</c:v>
                </c:pt>
                <c:pt idx="1461">
                  <c:v>-1.2772188424904758</c:v>
                </c:pt>
                <c:pt idx="1462">
                  <c:v>-1.2712890028761901</c:v>
                </c:pt>
                <c:pt idx="1463">
                  <c:v>-1.2684956073571425</c:v>
                </c:pt>
                <c:pt idx="1464">
                  <c:v>-1.2688386559285709</c:v>
                </c:pt>
                <c:pt idx="1465">
                  <c:v>-1.2713380098142852</c:v>
                </c:pt>
                <c:pt idx="1466">
                  <c:v>-1.2746704816619043</c:v>
                </c:pt>
                <c:pt idx="1467">
                  <c:v>-1.2748665094142853</c:v>
                </c:pt>
                <c:pt idx="1468">
                  <c:v>-1.2719260930809519</c:v>
                </c:pt>
                <c:pt idx="1469">
                  <c:v>-1.2669763922476189</c:v>
                </c:pt>
                <c:pt idx="1470">
                  <c:v>-1.2608505248809523</c:v>
                </c:pt>
                <c:pt idx="1471">
                  <c:v>-1.2547246575142856</c:v>
                </c:pt>
                <c:pt idx="1472">
                  <c:v>-1.248598790147619</c:v>
                </c:pt>
                <c:pt idx="1473">
                  <c:v>-1.2411987423714286</c:v>
                </c:pt>
                <c:pt idx="1474">
                  <c:v>-1.232230472547619</c:v>
                </c:pt>
                <c:pt idx="1475">
                  <c:v>-1.2216939806761904</c:v>
                </c:pt>
                <c:pt idx="1476">
                  <c:v>-1.2095892667619048</c:v>
                </c:pt>
                <c:pt idx="1477">
                  <c:v>-1.198758733257143</c:v>
                </c:pt>
                <c:pt idx="1478">
                  <c:v>-1.1894964218000001</c:v>
                </c:pt>
                <c:pt idx="1479">
                  <c:v>-1.1818023323904761</c:v>
                </c:pt>
                <c:pt idx="1480">
                  <c:v>-1.1756764650238094</c:v>
                </c:pt>
                <c:pt idx="1481">
                  <c:v>-1.169550597657143</c:v>
                </c:pt>
                <c:pt idx="1482">
                  <c:v>-1.1634247302904763</c:v>
                </c:pt>
                <c:pt idx="1483">
                  <c:v>-1.1572988629238097</c:v>
                </c:pt>
                <c:pt idx="1484">
                  <c:v>-1.151172995557143</c:v>
                </c:pt>
                <c:pt idx="1485">
                  <c:v>-1.1450471281904764</c:v>
                </c:pt>
                <c:pt idx="1486">
                  <c:v>-1.1399013996000003</c:v>
                </c:pt>
                <c:pt idx="1487">
                  <c:v>-1.1363238930571431</c:v>
                </c:pt>
                <c:pt idx="1488">
                  <c:v>-1.1340205669285719</c:v>
                </c:pt>
                <c:pt idx="1489">
                  <c:v>-1.1317172408000002</c:v>
                </c:pt>
                <c:pt idx="1490">
                  <c:v>-1.1282867550761908</c:v>
                </c:pt>
                <c:pt idx="1491">
                  <c:v>-1.1232880473047624</c:v>
                </c:pt>
                <c:pt idx="1492">
                  <c:v>-1.1171621799380955</c:v>
                </c:pt>
                <c:pt idx="1493">
                  <c:v>-1.1110363125714289</c:v>
                </c:pt>
                <c:pt idx="1494">
                  <c:v>-1.1061846256142858</c:v>
                </c:pt>
                <c:pt idx="1495">
                  <c:v>-1.1029011607047619</c:v>
                </c:pt>
                <c:pt idx="1496">
                  <c:v>-1.1011859178428569</c:v>
                </c:pt>
                <c:pt idx="1497">
                  <c:v>-1.1010388970238092</c:v>
                </c:pt>
                <c:pt idx="1498">
                  <c:v>-1.0996176957952377</c:v>
                </c:pt>
                <c:pt idx="1499">
                  <c:v>-1.0966282725190473</c:v>
                </c:pt>
                <c:pt idx="1500">
                  <c:v>-1.0913355231142854</c:v>
                </c:pt>
                <c:pt idx="1501">
                  <c:v>-1.0829063296190473</c:v>
                </c:pt>
                <c:pt idx="1502">
                  <c:v>-1.0729089140761903</c:v>
                </c:pt>
                <c:pt idx="1503">
                  <c:v>-1.0613432764904762</c:v>
                </c:pt>
                <c:pt idx="1504">
                  <c:v>-1.0490915417571431</c:v>
                </c:pt>
                <c:pt idx="1505">
                  <c:v>-1.0368398070238096</c:v>
                </c:pt>
                <c:pt idx="1506">
                  <c:v>-1.0245880722904765</c:v>
                </c:pt>
                <c:pt idx="1507">
                  <c:v>-1.0123363375571433</c:v>
                </c:pt>
                <c:pt idx="1508">
                  <c:v>-1.0011137485428574</c:v>
                </c:pt>
                <c:pt idx="1509">
                  <c:v>-0.99175342320952409</c:v>
                </c:pt>
                <c:pt idx="1510">
                  <c:v>-0.98552954196190512</c:v>
                </c:pt>
                <c:pt idx="1511">
                  <c:v>-0.9824421048095241</c:v>
                </c:pt>
                <c:pt idx="1512">
                  <c:v>-0.98013877868095256</c:v>
                </c:pt>
                <c:pt idx="1513">
                  <c:v>-0.97739439010000018</c:v>
                </c:pt>
                <c:pt idx="1514">
                  <c:v>-0.97308177947619057</c:v>
                </c:pt>
                <c:pt idx="1515">
                  <c:v>-0.96720094680476176</c:v>
                </c:pt>
                <c:pt idx="1516">
                  <c:v>-0.96107507943809534</c:v>
                </c:pt>
                <c:pt idx="1517">
                  <c:v>-0.95494921207142858</c:v>
                </c:pt>
                <c:pt idx="1518">
                  <c:v>-0.94882334470476204</c:v>
                </c:pt>
                <c:pt idx="1519">
                  <c:v>-0.94269747733809528</c:v>
                </c:pt>
                <c:pt idx="1520">
                  <c:v>-0.93657160997142863</c:v>
                </c:pt>
                <c:pt idx="1521">
                  <c:v>-0.93118084668571433</c:v>
                </c:pt>
                <c:pt idx="1522">
                  <c:v>-0.9273583054476191</c:v>
                </c:pt>
                <c:pt idx="1523">
                  <c:v>-0.92510398625714296</c:v>
                </c:pt>
                <c:pt idx="1524">
                  <c:v>-0.92441788910952383</c:v>
                </c:pt>
                <c:pt idx="1525">
                  <c:v>-0.92441788910952383</c:v>
                </c:pt>
                <c:pt idx="1526">
                  <c:v>-0.92441788910952383</c:v>
                </c:pt>
                <c:pt idx="1527">
                  <c:v>-0.92441788910952383</c:v>
                </c:pt>
                <c:pt idx="1528">
                  <c:v>-0.92441788910952383</c:v>
                </c:pt>
                <c:pt idx="1529">
                  <c:v>-0.92338874339047639</c:v>
                </c:pt>
                <c:pt idx="1530">
                  <c:v>-0.92079137562380964</c:v>
                </c:pt>
                <c:pt idx="1531">
                  <c:v>-0.91662578581428578</c:v>
                </c:pt>
                <c:pt idx="1532">
                  <c:v>-0.91089197395714294</c:v>
                </c:pt>
                <c:pt idx="1533">
                  <c:v>-0.9059422731238097</c:v>
                </c:pt>
                <c:pt idx="1534">
                  <c:v>-0.90256079433809533</c:v>
                </c:pt>
                <c:pt idx="1535">
                  <c:v>-0.90074753759523829</c:v>
                </c:pt>
                <c:pt idx="1536">
                  <c:v>-0.9005025029</c:v>
                </c:pt>
                <c:pt idx="1537">
                  <c:v>-0.9005025029</c:v>
                </c:pt>
                <c:pt idx="1538">
                  <c:v>-0.9005025029</c:v>
                </c:pt>
                <c:pt idx="1539">
                  <c:v>-0.9005025029</c:v>
                </c:pt>
                <c:pt idx="1540">
                  <c:v>-0.9005025029</c:v>
                </c:pt>
                <c:pt idx="1541">
                  <c:v>-0.9005025029</c:v>
                </c:pt>
                <c:pt idx="1542">
                  <c:v>-0.9005025029</c:v>
                </c:pt>
                <c:pt idx="1543">
                  <c:v>-0.89971839187619063</c:v>
                </c:pt>
                <c:pt idx="1544">
                  <c:v>-0.89736605880952369</c:v>
                </c:pt>
                <c:pt idx="1545">
                  <c:v>-0.89344550369523812</c:v>
                </c:pt>
                <c:pt idx="1546">
                  <c:v>-0.88795672653333335</c:v>
                </c:pt>
                <c:pt idx="1547">
                  <c:v>-0.8818308591666667</c:v>
                </c:pt>
                <c:pt idx="1548">
                  <c:v>-0.87570499180000017</c:v>
                </c:pt>
                <c:pt idx="1549">
                  <c:v>-0.86957912443333352</c:v>
                </c:pt>
                <c:pt idx="1550">
                  <c:v>-0.86345325706666698</c:v>
                </c:pt>
                <c:pt idx="1551">
                  <c:v>-0.85624923704285716</c:v>
                </c:pt>
                <c:pt idx="1552">
                  <c:v>-0.84747699497619045</c:v>
                </c:pt>
                <c:pt idx="1553">
                  <c:v>-0.83713653086190476</c:v>
                </c:pt>
                <c:pt idx="1554">
                  <c:v>-0.82522784469999999</c:v>
                </c:pt>
                <c:pt idx="1555">
                  <c:v>-0.81297610996666658</c:v>
                </c:pt>
                <c:pt idx="1556">
                  <c:v>-0.8007243752333334</c:v>
                </c:pt>
                <c:pt idx="1557">
                  <c:v>-0.78847264049999999</c:v>
                </c:pt>
                <c:pt idx="1558">
                  <c:v>-0.77622090576666669</c:v>
                </c:pt>
                <c:pt idx="1559">
                  <c:v>-0.76396917103333328</c:v>
                </c:pt>
                <c:pt idx="1560">
                  <c:v>-0.75171743629999987</c:v>
                </c:pt>
                <c:pt idx="1561">
                  <c:v>-0.73946570156666647</c:v>
                </c:pt>
                <c:pt idx="1562">
                  <c:v>-0.72721396683333317</c:v>
                </c:pt>
                <c:pt idx="1563">
                  <c:v>-0.71496223209999976</c:v>
                </c:pt>
                <c:pt idx="1564">
                  <c:v>-0.70349460839047595</c:v>
                </c:pt>
                <c:pt idx="1565">
                  <c:v>-0.69359520672380937</c:v>
                </c:pt>
                <c:pt idx="1566">
                  <c:v>-0.68516601322857129</c:v>
                </c:pt>
                <c:pt idx="1567">
                  <c:v>-0.67673681973333322</c:v>
                </c:pt>
                <c:pt idx="1568">
                  <c:v>-0.66737649439999991</c:v>
                </c:pt>
                <c:pt idx="1569">
                  <c:v>-0.65644794701904752</c:v>
                </c:pt>
                <c:pt idx="1570">
                  <c:v>-0.64419621228571411</c:v>
                </c:pt>
                <c:pt idx="1571">
                  <c:v>-0.63194447755238081</c:v>
                </c:pt>
                <c:pt idx="1572">
                  <c:v>-0.62077089547619035</c:v>
                </c:pt>
                <c:pt idx="1573">
                  <c:v>-0.6111655354428569</c:v>
                </c:pt>
                <c:pt idx="1574">
                  <c:v>-0.60312839745714253</c:v>
                </c:pt>
                <c:pt idx="1575">
                  <c:v>-0.59665948151904735</c:v>
                </c:pt>
                <c:pt idx="1576">
                  <c:v>-0.59053361415238059</c:v>
                </c:pt>
                <c:pt idx="1577">
                  <c:v>-0.58440774678571394</c:v>
                </c:pt>
                <c:pt idx="1578">
                  <c:v>-0.57828187941904741</c:v>
                </c:pt>
                <c:pt idx="1579">
                  <c:v>-0.57215601205238076</c:v>
                </c:pt>
                <c:pt idx="1580">
                  <c:v>-0.56603014468571411</c:v>
                </c:pt>
                <c:pt idx="1581">
                  <c:v>-0.55990427731904746</c:v>
                </c:pt>
                <c:pt idx="1582">
                  <c:v>-0.55446450709999995</c:v>
                </c:pt>
                <c:pt idx="1583">
                  <c:v>-0.55059295892380955</c:v>
                </c:pt>
                <c:pt idx="1584">
                  <c:v>-0.54828963279523812</c:v>
                </c:pt>
                <c:pt idx="1585">
                  <c:v>-0.54755452870952381</c:v>
                </c:pt>
                <c:pt idx="1586">
                  <c:v>-0.54588829278571438</c:v>
                </c:pt>
                <c:pt idx="1587">
                  <c:v>-0.5411836266476191</c:v>
                </c:pt>
                <c:pt idx="1588">
                  <c:v>-0.5349107384666667</c:v>
                </c:pt>
                <c:pt idx="1589">
                  <c:v>-0.52706962823333348</c:v>
                </c:pt>
                <c:pt idx="1590">
                  <c:v>-0.52060071229523808</c:v>
                </c:pt>
                <c:pt idx="1591">
                  <c:v>-0.51702320575238103</c:v>
                </c:pt>
                <c:pt idx="1592">
                  <c:v>-0.51501392125714285</c:v>
                </c:pt>
                <c:pt idx="1593">
                  <c:v>-0.51457285880952386</c:v>
                </c:pt>
                <c:pt idx="1594">
                  <c:v>-0.51457285880952375</c:v>
                </c:pt>
                <c:pt idx="1595">
                  <c:v>-0.51457285880952386</c:v>
                </c:pt>
                <c:pt idx="1596">
                  <c:v>-0.51457285880952386</c:v>
                </c:pt>
                <c:pt idx="1597">
                  <c:v>-0.51457285880952375</c:v>
                </c:pt>
                <c:pt idx="1598">
                  <c:v>-0.51457285880952364</c:v>
                </c:pt>
                <c:pt idx="1599">
                  <c:v>-0.51457285880952364</c:v>
                </c:pt>
                <c:pt idx="1600">
                  <c:v>-0.51457285880952364</c:v>
                </c:pt>
                <c:pt idx="1601">
                  <c:v>-0.51457285880952364</c:v>
                </c:pt>
                <c:pt idx="1602">
                  <c:v>-0.51315165758095227</c:v>
                </c:pt>
                <c:pt idx="1603">
                  <c:v>-0.50947613715714279</c:v>
                </c:pt>
                <c:pt idx="1604">
                  <c:v>-0.50266417264761898</c:v>
                </c:pt>
                <c:pt idx="1605">
                  <c:v>-0.49271576404285722</c:v>
                </c:pt>
                <c:pt idx="1606">
                  <c:v>-0.47963091134761915</c:v>
                </c:pt>
                <c:pt idx="1607">
                  <c:v>-0.4659089684476192</c:v>
                </c:pt>
                <c:pt idx="1608">
                  <c:v>-0.45375524759047636</c:v>
                </c:pt>
                <c:pt idx="1609">
                  <c:v>-0.44346379041428591</c:v>
                </c:pt>
                <c:pt idx="1610">
                  <c:v>-0.43787699937619062</c:v>
                </c:pt>
                <c:pt idx="1611">
                  <c:v>-0.43405445813809529</c:v>
                </c:pt>
                <c:pt idx="1612">
                  <c:v>-0.43023191690000007</c:v>
                </c:pt>
                <c:pt idx="1613">
                  <c:v>-0.42611533402857155</c:v>
                </c:pt>
                <c:pt idx="1614">
                  <c:v>-0.42043052910952394</c:v>
                </c:pt>
                <c:pt idx="1615">
                  <c:v>-0.41430466174285724</c:v>
                </c:pt>
                <c:pt idx="1616">
                  <c:v>-0.40817879437619053</c:v>
                </c:pt>
                <c:pt idx="1617">
                  <c:v>-0.40161186456190473</c:v>
                </c:pt>
                <c:pt idx="1618">
                  <c:v>-0.39347671269999995</c:v>
                </c:pt>
                <c:pt idx="1619">
                  <c:v>-0.38377333879047615</c:v>
                </c:pt>
                <c:pt idx="1620">
                  <c:v>-0.37250174283809523</c:v>
                </c:pt>
                <c:pt idx="1621">
                  <c:v>-0.36025000810476188</c:v>
                </c:pt>
                <c:pt idx="1622">
                  <c:v>-0.34799827337142863</c:v>
                </c:pt>
                <c:pt idx="1623">
                  <c:v>-0.3371677398666667</c:v>
                </c:pt>
                <c:pt idx="1624">
                  <c:v>-0.3279054284095238</c:v>
                </c:pt>
                <c:pt idx="1625">
                  <c:v>-0.32094644308095238</c:v>
                </c:pt>
                <c:pt idx="1626">
                  <c:v>-0.3171239018428571</c:v>
                </c:pt>
                <c:pt idx="1627">
                  <c:v>-0.31643780469999999</c:v>
                </c:pt>
                <c:pt idx="1628">
                  <c:v>-0.31888815164761897</c:v>
                </c:pt>
                <c:pt idx="1629">
                  <c:v>-0.32271069288571425</c:v>
                </c:pt>
                <c:pt idx="1630">
                  <c:v>-0.3262391924857142</c:v>
                </c:pt>
                <c:pt idx="1631">
                  <c:v>-0.32663124799999993</c:v>
                </c:pt>
                <c:pt idx="1632">
                  <c:v>-0.3238868594190476</c:v>
                </c:pt>
                <c:pt idx="1633">
                  <c:v>-0.31903517246666668</c:v>
                </c:pt>
                <c:pt idx="1634">
                  <c:v>-0.31290930509999998</c:v>
                </c:pt>
                <c:pt idx="1635">
                  <c:v>-0.30678343773333328</c:v>
                </c:pt>
                <c:pt idx="1636">
                  <c:v>-0.30065757036666663</c:v>
                </c:pt>
                <c:pt idx="1637">
                  <c:v>-0.29453170299999992</c:v>
                </c:pt>
                <c:pt idx="1638">
                  <c:v>-0.28884689808095232</c:v>
                </c:pt>
                <c:pt idx="1639">
                  <c:v>-0.28473031520952369</c:v>
                </c:pt>
                <c:pt idx="1640">
                  <c:v>-0.28218195438571414</c:v>
                </c:pt>
                <c:pt idx="1641">
                  <c:v>-0.2798786282523808</c:v>
                </c:pt>
                <c:pt idx="1642">
                  <c:v>-0.27698721885714278</c:v>
                </c:pt>
                <c:pt idx="1643">
                  <c:v>-0.27252758741428568</c:v>
                </c:pt>
                <c:pt idx="1644">
                  <c:v>-0.26649973392380949</c:v>
                </c:pt>
                <c:pt idx="1645">
                  <c:v>-0.26037386655714284</c:v>
                </c:pt>
                <c:pt idx="1646">
                  <c:v>-0.25351289510476194</c:v>
                </c:pt>
                <c:pt idx="1647">
                  <c:v>-0.24508370160952392</c:v>
                </c:pt>
                <c:pt idx="1648">
                  <c:v>-0.23513529300476199</c:v>
                </c:pt>
                <c:pt idx="1649">
                  <c:v>-0.22518688440000006</c:v>
                </c:pt>
                <c:pt idx="1650">
                  <c:v>-0.21700272559523812</c:v>
                </c:pt>
                <c:pt idx="1651">
                  <c:v>-0.21195501088571428</c:v>
                </c:pt>
                <c:pt idx="1652">
                  <c:v>-0.20965168475238088</c:v>
                </c:pt>
                <c:pt idx="1653">
                  <c:v>-0.20734835862380949</c:v>
                </c:pt>
                <c:pt idx="1654">
                  <c:v>-0.2040158867761904</c:v>
                </c:pt>
                <c:pt idx="1655">
                  <c:v>-0.19911519288095236</c:v>
                </c:pt>
                <c:pt idx="1656">
                  <c:v>-0.19298932551428574</c:v>
                </c:pt>
                <c:pt idx="1657">
                  <c:v>-0.18686345814761904</c:v>
                </c:pt>
                <c:pt idx="1658">
                  <c:v>-0.18073759078095239</c:v>
                </c:pt>
                <c:pt idx="1659">
                  <c:v>-0.17461172341428574</c:v>
                </c:pt>
                <c:pt idx="1660">
                  <c:v>-0.16848585604761904</c:v>
                </c:pt>
                <c:pt idx="1661">
                  <c:v>-0.16235998868095236</c:v>
                </c:pt>
                <c:pt idx="1662">
                  <c:v>-0.15755730866666665</c:v>
                </c:pt>
                <c:pt idx="1663">
                  <c:v>-0.15432285069523805</c:v>
                </c:pt>
                <c:pt idx="1664">
                  <c:v>-0.15201952456666662</c:v>
                </c:pt>
                <c:pt idx="1665">
                  <c:v>-0.14971619843809519</c:v>
                </c:pt>
                <c:pt idx="1666">
                  <c:v>-0.1459426641380952</c:v>
                </c:pt>
                <c:pt idx="1667">
                  <c:v>-0.14060090779523809</c:v>
                </c:pt>
                <c:pt idx="1668">
                  <c:v>-0.13447504042857142</c:v>
                </c:pt>
                <c:pt idx="1669">
                  <c:v>-0.12830016612380954</c:v>
                </c:pt>
                <c:pt idx="1670">
                  <c:v>-0.1205570697714286</c:v>
                </c:pt>
                <c:pt idx="1671">
                  <c:v>-0.11124575137619053</c:v>
                </c:pt>
                <c:pt idx="1672">
                  <c:v>-0.10036621093333337</c:v>
                </c:pt>
                <c:pt idx="1673">
                  <c:v>-8.8310503957142863E-2</c:v>
                </c:pt>
                <c:pt idx="1674">
                  <c:v>-7.7823019023809531E-2</c:v>
                </c:pt>
                <c:pt idx="1675">
                  <c:v>-6.890375613809524E-2</c:v>
                </c:pt>
                <c:pt idx="1676">
                  <c:v>-6.1552715300000005E-2</c:v>
                </c:pt>
                <c:pt idx="1677">
                  <c:v>-5.5426847933333336E-2</c:v>
                </c:pt>
                <c:pt idx="1678">
                  <c:v>-4.9300980566666673E-2</c:v>
                </c:pt>
                <c:pt idx="1679">
                  <c:v>-4.3175113200000004E-2</c:v>
                </c:pt>
                <c:pt idx="1680">
                  <c:v>-3.7049245833333334E-2</c:v>
                </c:pt>
                <c:pt idx="1681">
                  <c:v>-3.0923378466666665E-2</c:v>
                </c:pt>
                <c:pt idx="1682">
                  <c:v>-2.4797511099999999E-2</c:v>
                </c:pt>
                <c:pt idx="1683">
                  <c:v>-1.8671643733333333E-2</c:v>
                </c:pt>
                <c:pt idx="1684">
                  <c:v>-1.2545776366666666E-2</c:v>
                </c:pt>
                <c:pt idx="1685">
                  <c:v>-7.0569992047619032E-3</c:v>
                </c:pt>
                <c:pt idx="1686">
                  <c:v>-3.1364440904761903E-3</c:v>
                </c:pt>
                <c:pt idx="1687">
                  <c:v>-7.8411102380952378E-4</c:v>
                </c:pt>
                <c:pt idx="1688">
                  <c:v>1.5192151047619049E-3</c:v>
                </c:pt>
                <c:pt idx="1689">
                  <c:v>4.6066522571428566E-3</c:v>
                </c:pt>
                <c:pt idx="1690">
                  <c:v>9.2623114571428571E-3</c:v>
                </c:pt>
                <c:pt idx="1691">
                  <c:v>1.5290164947619049E-2</c:v>
                </c:pt>
                <c:pt idx="1692">
                  <c:v>1.9749796390476193E-2</c:v>
                </c:pt>
                <c:pt idx="1693">
                  <c:v>2.2641205785714286E-2</c:v>
                </c:pt>
                <c:pt idx="1694">
                  <c:v>2.3964393138095237E-2</c:v>
                </c:pt>
                <c:pt idx="1695">
                  <c:v>2.4209427833333332E-2</c:v>
                </c:pt>
                <c:pt idx="1696">
                  <c:v>2.6022684576190475E-2</c:v>
                </c:pt>
                <c:pt idx="1697">
                  <c:v>2.940416336190476E-2</c:v>
                </c:pt>
                <c:pt idx="1698">
                  <c:v>3.4353864195238094E-2</c:v>
                </c:pt>
                <c:pt idx="1699">
                  <c:v>4.0871787071428564E-2</c:v>
                </c:pt>
                <c:pt idx="1700">
                  <c:v>4.895793199523809E-2</c:v>
                </c:pt>
                <c:pt idx="1701">
                  <c:v>5.8612298966666664E-2</c:v>
                </c:pt>
                <c:pt idx="1702">
                  <c:v>6.9834887980952387E-2</c:v>
                </c:pt>
                <c:pt idx="1703">
                  <c:v>8.2086622714285712E-2</c:v>
                </c:pt>
                <c:pt idx="1704">
                  <c:v>9.4338357447619051E-2</c:v>
                </c:pt>
                <c:pt idx="1705">
                  <c:v>0.10659009218095239</c:v>
                </c:pt>
                <c:pt idx="1706">
                  <c:v>0.11884182691428573</c:v>
                </c:pt>
                <c:pt idx="1707">
                  <c:v>0.13109356164761907</c:v>
                </c:pt>
                <c:pt idx="1708">
                  <c:v>0.14334529638095242</c:v>
                </c:pt>
                <c:pt idx="1709">
                  <c:v>0.15407781600952383</c:v>
                </c:pt>
                <c:pt idx="1710">
                  <c:v>0.16324211359047625</c:v>
                </c:pt>
                <c:pt idx="1711">
                  <c:v>0.17083818912380958</c:v>
                </c:pt>
                <c:pt idx="1712">
                  <c:v>0.17706207036666674</c:v>
                </c:pt>
                <c:pt idx="1713">
                  <c:v>0.18485417365714291</c:v>
                </c:pt>
                <c:pt idx="1714">
                  <c:v>0.19421449899523816</c:v>
                </c:pt>
                <c:pt idx="1715">
                  <c:v>0.20612318515714292</c:v>
                </c:pt>
                <c:pt idx="1716">
                  <c:v>0.22067824601904767</c:v>
                </c:pt>
                <c:pt idx="1717">
                  <c:v>0.23523330688095245</c:v>
                </c:pt>
                <c:pt idx="1718">
                  <c:v>0.24978836774285723</c:v>
                </c:pt>
                <c:pt idx="1719">
                  <c:v>0.26208910941428581</c:v>
                </c:pt>
                <c:pt idx="1720">
                  <c:v>0.27125340699523814</c:v>
                </c:pt>
                <c:pt idx="1721">
                  <c:v>0.27728126048571433</c:v>
                </c:pt>
                <c:pt idx="1722">
                  <c:v>0.28017266988095241</c:v>
                </c:pt>
                <c:pt idx="1723">
                  <c:v>0.28120181560000002</c:v>
                </c:pt>
                <c:pt idx="1724">
                  <c:v>0.28120181559999996</c:v>
                </c:pt>
                <c:pt idx="1725">
                  <c:v>0.28120181559999996</c:v>
                </c:pt>
                <c:pt idx="1726">
                  <c:v>0.28120181559999996</c:v>
                </c:pt>
                <c:pt idx="1727">
                  <c:v>0.28262301682857138</c:v>
                </c:pt>
                <c:pt idx="1728">
                  <c:v>0.28561244010476183</c:v>
                </c:pt>
                <c:pt idx="1729">
                  <c:v>0.29017008542380945</c:v>
                </c:pt>
                <c:pt idx="1730">
                  <c:v>0.2962959527904761</c:v>
                </c:pt>
                <c:pt idx="1731">
                  <c:v>0.30242182015714281</c:v>
                </c:pt>
                <c:pt idx="1732">
                  <c:v>0.30854768752380946</c:v>
                </c:pt>
                <c:pt idx="1733">
                  <c:v>0.31467355489047621</c:v>
                </c:pt>
                <c:pt idx="1734">
                  <c:v>0.32079942225714292</c:v>
                </c:pt>
                <c:pt idx="1735">
                  <c:v>0.32692528962380957</c:v>
                </c:pt>
                <c:pt idx="1736">
                  <c:v>0.33207101820952384</c:v>
                </c:pt>
                <c:pt idx="1737">
                  <c:v>0.33564852475238094</c:v>
                </c:pt>
                <c:pt idx="1738">
                  <c:v>0.33765780924761907</c:v>
                </c:pt>
                <c:pt idx="1739">
                  <c:v>0.33809887170000003</c:v>
                </c:pt>
                <c:pt idx="1740">
                  <c:v>0.3392260312952381</c:v>
                </c:pt>
                <c:pt idx="1741">
                  <c:v>0.34192141293809525</c:v>
                </c:pt>
                <c:pt idx="1742">
                  <c:v>0.34618501662380952</c:v>
                </c:pt>
                <c:pt idx="1743">
                  <c:v>0.35201684235714287</c:v>
                </c:pt>
                <c:pt idx="1744">
                  <c:v>0.35814270972380952</c:v>
                </c:pt>
                <c:pt idx="1745">
                  <c:v>0.36426857709047616</c:v>
                </c:pt>
                <c:pt idx="1746">
                  <c:v>0.37098252772380952</c:v>
                </c:pt>
                <c:pt idx="1747">
                  <c:v>0.3792647004047619</c:v>
                </c:pt>
                <c:pt idx="1748">
                  <c:v>0.38769389389999998</c:v>
                </c:pt>
                <c:pt idx="1749">
                  <c:v>0.39612308739523805</c:v>
                </c:pt>
                <c:pt idx="1750">
                  <c:v>0.40308207272380953</c:v>
                </c:pt>
                <c:pt idx="1751">
                  <c:v>0.40690461396190469</c:v>
                </c:pt>
                <c:pt idx="1752">
                  <c:v>0.40915893315238094</c:v>
                </c:pt>
                <c:pt idx="1753">
                  <c:v>0.40984503029999997</c:v>
                </c:pt>
                <c:pt idx="1754">
                  <c:v>0.40984503029999997</c:v>
                </c:pt>
                <c:pt idx="1755">
                  <c:v>0.40984503030000008</c:v>
                </c:pt>
                <c:pt idx="1756">
                  <c:v>0.40984503029999997</c:v>
                </c:pt>
                <c:pt idx="1757">
                  <c:v>0.40984503030000008</c:v>
                </c:pt>
                <c:pt idx="1758">
                  <c:v>0.41087417601904763</c:v>
                </c:pt>
                <c:pt idx="1759">
                  <c:v>0.41347154378095236</c:v>
                </c:pt>
                <c:pt idx="1760">
                  <c:v>0.41763713359047616</c:v>
                </c:pt>
                <c:pt idx="1761">
                  <c:v>0.423370945447619</c:v>
                </c:pt>
                <c:pt idx="1762">
                  <c:v>0.42949681281428564</c:v>
                </c:pt>
                <c:pt idx="1763">
                  <c:v>0.43562268018095229</c:v>
                </c:pt>
                <c:pt idx="1764">
                  <c:v>0.441748547547619</c:v>
                </c:pt>
                <c:pt idx="1765">
                  <c:v>0.44787441491428565</c:v>
                </c:pt>
                <c:pt idx="1766">
                  <c:v>0.45400028228095235</c:v>
                </c:pt>
                <c:pt idx="1767">
                  <c:v>0.45953806638095235</c:v>
                </c:pt>
                <c:pt idx="1768">
                  <c:v>0.46350762843333326</c:v>
                </c:pt>
                <c:pt idx="1769">
                  <c:v>0.46590896844285706</c:v>
                </c:pt>
                <c:pt idx="1770">
                  <c:v>0.46674208640476184</c:v>
                </c:pt>
                <c:pt idx="1771">
                  <c:v>0.46747719049047615</c:v>
                </c:pt>
                <c:pt idx="1772">
                  <c:v>0.46978051661904763</c:v>
                </c:pt>
                <c:pt idx="1773">
                  <c:v>0.47365206479523808</c:v>
                </c:pt>
                <c:pt idx="1774">
                  <c:v>0.47909183501428565</c:v>
                </c:pt>
                <c:pt idx="1775">
                  <c:v>0.48521770238095235</c:v>
                </c:pt>
                <c:pt idx="1776">
                  <c:v>0.491343569747619</c:v>
                </c:pt>
                <c:pt idx="1777">
                  <c:v>0.49766546487142854</c:v>
                </c:pt>
                <c:pt idx="1778">
                  <c:v>0.50555558203809525</c:v>
                </c:pt>
                <c:pt idx="1779">
                  <c:v>0.51398477553333333</c:v>
                </c:pt>
                <c:pt idx="1780">
                  <c:v>0.52241396903333348</c:v>
                </c:pt>
                <c:pt idx="1781">
                  <c:v>0.53050011395714292</c:v>
                </c:pt>
                <c:pt idx="1782">
                  <c:v>0.53701803683333349</c:v>
                </c:pt>
                <c:pt idx="1783">
                  <c:v>0.54314390420000014</c:v>
                </c:pt>
                <c:pt idx="1784">
                  <c:v>0.54926977156666668</c:v>
                </c:pt>
                <c:pt idx="1785">
                  <c:v>0.55539563893333344</c:v>
                </c:pt>
                <c:pt idx="1786">
                  <c:v>0.56152150629999997</c:v>
                </c:pt>
                <c:pt idx="1787">
                  <c:v>0.56764737366666673</c:v>
                </c:pt>
                <c:pt idx="1788">
                  <c:v>0.57377324103333327</c:v>
                </c:pt>
                <c:pt idx="1789">
                  <c:v>0.57989910839999992</c:v>
                </c:pt>
                <c:pt idx="1790">
                  <c:v>0.58602497576666657</c:v>
                </c:pt>
                <c:pt idx="1791">
                  <c:v>0.59215084313333322</c:v>
                </c:pt>
                <c:pt idx="1792">
                  <c:v>0.59827671049999986</c:v>
                </c:pt>
                <c:pt idx="1793">
                  <c:v>0.60440257786666651</c:v>
                </c:pt>
                <c:pt idx="1794">
                  <c:v>0.61052844523333305</c:v>
                </c:pt>
                <c:pt idx="1795">
                  <c:v>0.61665431259999981</c:v>
                </c:pt>
                <c:pt idx="1796">
                  <c:v>0.62278017996666646</c:v>
                </c:pt>
                <c:pt idx="1797">
                  <c:v>0.62983717917142834</c:v>
                </c:pt>
                <c:pt idx="1798">
                  <c:v>0.63826637266666653</c:v>
                </c:pt>
                <c:pt idx="1799">
                  <c:v>0.64669556616666646</c:v>
                </c:pt>
                <c:pt idx="1800">
                  <c:v>0.65512475966190464</c:v>
                </c:pt>
                <c:pt idx="1801">
                  <c:v>0.66247580049999988</c:v>
                </c:pt>
                <c:pt idx="1802">
                  <c:v>0.66860166786666664</c:v>
                </c:pt>
                <c:pt idx="1803">
                  <c:v>0.67472753523333329</c:v>
                </c:pt>
                <c:pt idx="1804">
                  <c:v>0.68085340259999994</c:v>
                </c:pt>
                <c:pt idx="1805">
                  <c:v>0.68697926996666658</c:v>
                </c:pt>
                <c:pt idx="1806">
                  <c:v>0.69310513733333334</c:v>
                </c:pt>
                <c:pt idx="1807">
                  <c:v>0.69923100469999999</c:v>
                </c:pt>
                <c:pt idx="1808">
                  <c:v>0.70535687206666664</c:v>
                </c:pt>
                <c:pt idx="1809">
                  <c:v>0.7114827394333334</c:v>
                </c:pt>
                <c:pt idx="1810">
                  <c:v>0.71760860680000005</c:v>
                </c:pt>
                <c:pt idx="1811">
                  <c:v>0.72373447416666659</c:v>
                </c:pt>
                <c:pt idx="1812">
                  <c:v>0.72986034153333335</c:v>
                </c:pt>
                <c:pt idx="1813">
                  <c:v>0.73750542400952379</c:v>
                </c:pt>
                <c:pt idx="1814">
                  <c:v>0.74671872852857135</c:v>
                </c:pt>
                <c:pt idx="1815">
                  <c:v>0.75750025509523811</c:v>
                </c:pt>
                <c:pt idx="1816">
                  <c:v>0.76965397595238105</c:v>
                </c:pt>
                <c:pt idx="1817">
                  <c:v>0.78023947476190481</c:v>
                </c:pt>
                <c:pt idx="1818">
                  <c:v>0.78832561969047621</c:v>
                </c:pt>
                <c:pt idx="1819">
                  <c:v>0.79327532052380956</c:v>
                </c:pt>
                <c:pt idx="1820">
                  <c:v>0.79557864665238098</c:v>
                </c:pt>
                <c:pt idx="1821">
                  <c:v>0.79788197278571449</c:v>
                </c:pt>
                <c:pt idx="1822">
                  <c:v>0.80126345157142864</c:v>
                </c:pt>
                <c:pt idx="1823">
                  <c:v>0.80621315240476199</c:v>
                </c:pt>
                <c:pt idx="1824">
                  <c:v>0.81233901977142864</c:v>
                </c:pt>
                <c:pt idx="1825">
                  <c:v>0.81846488713809529</c:v>
                </c:pt>
                <c:pt idx="1826">
                  <c:v>0.82459075450476205</c:v>
                </c:pt>
                <c:pt idx="1827">
                  <c:v>0.83071662187142858</c:v>
                </c:pt>
                <c:pt idx="1828">
                  <c:v>0.83630341290952392</c:v>
                </c:pt>
                <c:pt idx="1829">
                  <c:v>0.84032198190476193</c:v>
                </c:pt>
                <c:pt idx="1830">
                  <c:v>0.84277232885238107</c:v>
                </c:pt>
                <c:pt idx="1831">
                  <c:v>0.84365445375238102</c:v>
                </c:pt>
                <c:pt idx="1832">
                  <c:v>0.84434055089999993</c:v>
                </c:pt>
                <c:pt idx="1833">
                  <c:v>0.84659487009047629</c:v>
                </c:pt>
                <c:pt idx="1834">
                  <c:v>0.84889819621904772</c:v>
                </c:pt>
                <c:pt idx="1835">
                  <c:v>0.85120152235238089</c:v>
                </c:pt>
                <c:pt idx="1836">
                  <c:v>0.85267173051904754</c:v>
                </c:pt>
                <c:pt idx="1837">
                  <c:v>0.85276974439523812</c:v>
                </c:pt>
                <c:pt idx="1838">
                  <c:v>0.85443598031904755</c:v>
                </c:pt>
                <c:pt idx="1839">
                  <c:v>0.85767043828571421</c:v>
                </c:pt>
                <c:pt idx="1840">
                  <c:v>0.86247311829999995</c:v>
                </c:pt>
                <c:pt idx="1841">
                  <c:v>0.86835395097142842</c:v>
                </c:pt>
                <c:pt idx="1842">
                  <c:v>0.87266656159523814</c:v>
                </c:pt>
                <c:pt idx="1843">
                  <c:v>0.87541095017619053</c:v>
                </c:pt>
                <c:pt idx="1844">
                  <c:v>0.87771427630476195</c:v>
                </c:pt>
                <c:pt idx="1845">
                  <c:v>0.88040965794761894</c:v>
                </c:pt>
                <c:pt idx="1846">
                  <c:v>0.88467326163333326</c:v>
                </c:pt>
                <c:pt idx="1847">
                  <c:v>0.89050508736666689</c:v>
                </c:pt>
                <c:pt idx="1848">
                  <c:v>0.89663095473333343</c:v>
                </c:pt>
                <c:pt idx="1849">
                  <c:v>0.9032958984285715</c:v>
                </c:pt>
                <c:pt idx="1850">
                  <c:v>0.91152906416666668</c:v>
                </c:pt>
                <c:pt idx="1851">
                  <c:v>0.92133045195238084</c:v>
                </c:pt>
                <c:pt idx="1852">
                  <c:v>0.93270006178571407</c:v>
                </c:pt>
                <c:pt idx="1853">
                  <c:v>0.94426569937142857</c:v>
                </c:pt>
                <c:pt idx="1854">
                  <c:v>0.9542631149142855</c:v>
                </c:pt>
                <c:pt idx="1855">
                  <c:v>0.96269230840952369</c:v>
                </c:pt>
                <c:pt idx="1856">
                  <c:v>0.96955327985714268</c:v>
                </c:pt>
                <c:pt idx="1857">
                  <c:v>0.97567914722380933</c:v>
                </c:pt>
                <c:pt idx="1858">
                  <c:v>0.98180501459047609</c:v>
                </c:pt>
                <c:pt idx="1859">
                  <c:v>0.98793088195714285</c:v>
                </c:pt>
                <c:pt idx="1860">
                  <c:v>0.99405674932380939</c:v>
                </c:pt>
                <c:pt idx="1861">
                  <c:v>1.0001826166904761</c:v>
                </c:pt>
                <c:pt idx="1862">
                  <c:v>1.0063084840571428</c:v>
                </c:pt>
                <c:pt idx="1863">
                  <c:v>1.0124343514238094</c:v>
                </c:pt>
                <c:pt idx="1864">
                  <c:v>1.0185602187904761</c:v>
                </c:pt>
                <c:pt idx="1865">
                  <c:v>1.0235589265619047</c:v>
                </c:pt>
                <c:pt idx="1866">
                  <c:v>1.0269894122857142</c:v>
                </c:pt>
                <c:pt idx="1867">
                  <c:v>1.0292927384190476</c:v>
                </c:pt>
                <c:pt idx="1868">
                  <c:v>1.0315960645476192</c:v>
                </c:pt>
                <c:pt idx="1869">
                  <c:v>1.0351735710904764</c:v>
                </c:pt>
                <c:pt idx="1870">
                  <c:v>1.0403192996809527</c:v>
                </c:pt>
                <c:pt idx="1871">
                  <c:v>1.0464451670476194</c:v>
                </c:pt>
                <c:pt idx="1872">
                  <c:v>1.0525710344142862</c:v>
                </c:pt>
                <c:pt idx="1873">
                  <c:v>1.0586969017809527</c:v>
                </c:pt>
                <c:pt idx="1874">
                  <c:v>1.0648227691476193</c:v>
                </c:pt>
                <c:pt idx="1875">
                  <c:v>1.0709486365142862</c:v>
                </c:pt>
                <c:pt idx="1876">
                  <c:v>1.0770745038809526</c:v>
                </c:pt>
                <c:pt idx="1877">
                  <c:v>1.0832003712476195</c:v>
                </c:pt>
                <c:pt idx="1878">
                  <c:v>1.0893262386142861</c:v>
                </c:pt>
                <c:pt idx="1879">
                  <c:v>1.0945699810809528</c:v>
                </c:pt>
                <c:pt idx="1880">
                  <c:v>1.0982455015000003</c:v>
                </c:pt>
                <c:pt idx="1881">
                  <c:v>1.1003527998761908</c:v>
                </c:pt>
                <c:pt idx="1882">
                  <c:v>1.1008918762047621</c:v>
                </c:pt>
                <c:pt idx="1883">
                  <c:v>1.1019210219238098</c:v>
                </c:pt>
                <c:pt idx="1884">
                  <c:v>1.1045183896904764</c:v>
                </c:pt>
                <c:pt idx="1885">
                  <c:v>1.1086839795000001</c:v>
                </c:pt>
                <c:pt idx="1886">
                  <c:v>1.1144177913571427</c:v>
                </c:pt>
                <c:pt idx="1887">
                  <c:v>1.1205436587238093</c:v>
                </c:pt>
                <c:pt idx="1888">
                  <c:v>1.126228463638095</c:v>
                </c:pt>
                <c:pt idx="1889">
                  <c:v>1.1303450465095237</c:v>
                </c:pt>
                <c:pt idx="1890">
                  <c:v>1.1328934073333332</c:v>
                </c:pt>
                <c:pt idx="1891">
                  <c:v>1.1338735461095237</c:v>
                </c:pt>
                <c:pt idx="1892">
                  <c:v>1.133873546109524</c:v>
                </c:pt>
                <c:pt idx="1893">
                  <c:v>1.133873546109524</c:v>
                </c:pt>
                <c:pt idx="1894">
                  <c:v>1.1338735461095242</c:v>
                </c:pt>
                <c:pt idx="1895">
                  <c:v>1.1338735461095242</c:v>
                </c:pt>
                <c:pt idx="1896">
                  <c:v>1.1338735461095242</c:v>
                </c:pt>
                <c:pt idx="1897">
                  <c:v>1.1338735461095242</c:v>
                </c:pt>
                <c:pt idx="1898">
                  <c:v>1.1339225530476196</c:v>
                </c:pt>
                <c:pt idx="1899">
                  <c:v>1.1355397820333337</c:v>
                </c:pt>
                <c:pt idx="1900">
                  <c:v>1.139607357966667</c:v>
                </c:pt>
                <c:pt idx="1901">
                  <c:v>1.1468113779904765</c:v>
                </c:pt>
                <c:pt idx="1902">
                  <c:v>1.1567597865952384</c:v>
                </c:pt>
                <c:pt idx="1903">
                  <c:v>1.1667081952000002</c:v>
                </c:pt>
                <c:pt idx="1904">
                  <c:v>1.1745983123666668</c:v>
                </c:pt>
                <c:pt idx="1905">
                  <c:v>1.1793519854428574</c:v>
                </c:pt>
                <c:pt idx="1906">
                  <c:v>1.1816553115714288</c:v>
                </c:pt>
                <c:pt idx="1907">
                  <c:v>1.1839586377000002</c:v>
                </c:pt>
                <c:pt idx="1908">
                  <c:v>1.187438130366667</c:v>
                </c:pt>
                <c:pt idx="1909">
                  <c:v>1.1924858450761906</c:v>
                </c:pt>
                <c:pt idx="1910">
                  <c:v>1.1986117124428572</c:v>
                </c:pt>
                <c:pt idx="1911">
                  <c:v>1.2047375798095239</c:v>
                </c:pt>
                <c:pt idx="1912">
                  <c:v>1.2108634471761905</c:v>
                </c:pt>
                <c:pt idx="1913">
                  <c:v>1.216989314542857</c:v>
                </c:pt>
                <c:pt idx="1914">
                  <c:v>1.2237522721190475</c:v>
                </c:pt>
                <c:pt idx="1915">
                  <c:v>1.2320834517380954</c:v>
                </c:pt>
                <c:pt idx="1916">
                  <c:v>1.2419828534047617</c:v>
                </c:pt>
                <c:pt idx="1917">
                  <c:v>1.2534504771142858</c:v>
                </c:pt>
                <c:pt idx="1918">
                  <c:v>1.2657022118476191</c:v>
                </c:pt>
                <c:pt idx="1919">
                  <c:v>1.2779049396428572</c:v>
                </c:pt>
                <c:pt idx="1920">
                  <c:v>1.2885394453904762</c:v>
                </c:pt>
                <c:pt idx="1921">
                  <c:v>1.2976057290904766</c:v>
                </c:pt>
                <c:pt idx="1922">
                  <c:v>1.3060349225904764</c:v>
                </c:pt>
                <c:pt idx="1923">
                  <c:v>1.3148561715952383</c:v>
                </c:pt>
                <c:pt idx="1924">
                  <c:v>1.3268138646952383</c:v>
                </c:pt>
                <c:pt idx="1925">
                  <c:v>1.3419080018904765</c:v>
                </c:pt>
                <c:pt idx="1926">
                  <c:v>1.3579822778571431</c:v>
                </c:pt>
                <c:pt idx="1927">
                  <c:v>1.3733704566857146</c:v>
                </c:pt>
                <c:pt idx="1928">
                  <c:v>1.3856221914190479</c:v>
                </c:pt>
                <c:pt idx="1929">
                  <c:v>1.394737482061905</c:v>
                </c:pt>
                <c:pt idx="1930">
                  <c:v>1.4019415020857142</c:v>
                </c:pt>
                <c:pt idx="1931">
                  <c:v>1.4080673694523811</c:v>
                </c:pt>
                <c:pt idx="1932">
                  <c:v>1.4141932368190477</c:v>
                </c:pt>
                <c:pt idx="1933">
                  <c:v>1.4203191041857146</c:v>
                </c:pt>
                <c:pt idx="1934">
                  <c:v>1.4264449715523813</c:v>
                </c:pt>
                <c:pt idx="1935">
                  <c:v>1.4319337487095241</c:v>
                </c:pt>
                <c:pt idx="1936">
                  <c:v>1.4358543038238101</c:v>
                </c:pt>
                <c:pt idx="1937">
                  <c:v>1.4382066368904767</c:v>
                </c:pt>
                <c:pt idx="1938">
                  <c:v>1.4405099630238101</c:v>
                </c:pt>
                <c:pt idx="1939">
                  <c:v>1.4435974001761911</c:v>
                </c:pt>
                <c:pt idx="1940">
                  <c:v>1.4482530593761909</c:v>
                </c:pt>
                <c:pt idx="1941">
                  <c:v>1.4542809128666667</c:v>
                </c:pt>
                <c:pt idx="1942">
                  <c:v>1.4587405443095238</c:v>
                </c:pt>
                <c:pt idx="1943">
                  <c:v>1.4607008218666666</c:v>
                </c:pt>
                <c:pt idx="1944">
                  <c:v>1.4595246553333332</c:v>
                </c:pt>
                <c:pt idx="1945">
                  <c:v>1.4557021140952378</c:v>
                </c:pt>
                <c:pt idx="1946">
                  <c:v>1.4518795728571425</c:v>
                </c:pt>
                <c:pt idx="1947">
                  <c:v>1.4502133369333332</c:v>
                </c:pt>
                <c:pt idx="1948">
                  <c:v>1.4516835450999996</c:v>
                </c:pt>
                <c:pt idx="1949">
                  <c:v>1.4558981418476187</c:v>
                </c:pt>
                <c:pt idx="1950">
                  <c:v>1.4616809606380952</c:v>
                </c:pt>
                <c:pt idx="1951">
                  <c:v>1.4678068280047618</c:v>
                </c:pt>
                <c:pt idx="1952">
                  <c:v>1.4739326953714287</c:v>
                </c:pt>
                <c:pt idx="1953">
                  <c:v>1.4805976390666666</c:v>
                </c:pt>
                <c:pt idx="1954">
                  <c:v>1.4888308048095238</c:v>
                </c:pt>
                <c:pt idx="1955">
                  <c:v>1.4986321925999999</c:v>
                </c:pt>
                <c:pt idx="1956">
                  <c:v>1.5100018024333333</c:v>
                </c:pt>
                <c:pt idx="1957">
                  <c:v>1.5215674400238093</c:v>
                </c:pt>
                <c:pt idx="1958">
                  <c:v>1.5315648555666665</c:v>
                </c:pt>
                <c:pt idx="1959">
                  <c:v>1.5384748339571428</c:v>
                </c:pt>
                <c:pt idx="1960">
                  <c:v>1.5422483682571428</c:v>
                </c:pt>
                <c:pt idx="1961">
                  <c:v>1.544551694385714</c:v>
                </c:pt>
                <c:pt idx="1962">
                  <c:v>1.5470510482714286</c:v>
                </c:pt>
                <c:pt idx="1963">
                  <c:v>1.5526868462523811</c:v>
                </c:pt>
                <c:pt idx="1964">
                  <c:v>1.5614590883190478</c:v>
                </c:pt>
                <c:pt idx="1965">
                  <c:v>1.5723876357</c:v>
                </c:pt>
                <c:pt idx="1966">
                  <c:v>1.5843943357380952</c:v>
                </c:pt>
                <c:pt idx="1967">
                  <c:v>1.5948328137285714</c:v>
                </c:pt>
                <c:pt idx="1968">
                  <c:v>1.6037030696761905</c:v>
                </c:pt>
                <c:pt idx="1969">
                  <c:v>1.6098779439809523</c:v>
                </c:pt>
                <c:pt idx="1970">
                  <c:v>1.6133084297095235</c:v>
                </c:pt>
                <c:pt idx="1971">
                  <c:v>1.6151706933904759</c:v>
                </c:pt>
                <c:pt idx="1972">
                  <c:v>1.6154647350238092</c:v>
                </c:pt>
                <c:pt idx="1973">
                  <c:v>1.6154647350238096</c:v>
                </c:pt>
                <c:pt idx="1974">
                  <c:v>1.6149256586952381</c:v>
                </c:pt>
                <c:pt idx="1975">
                  <c:v>1.6128183603190478</c:v>
                </c:pt>
                <c:pt idx="1976">
                  <c:v>1.6091428398952383</c:v>
                </c:pt>
                <c:pt idx="1977">
                  <c:v>1.6053202986571427</c:v>
                </c:pt>
                <c:pt idx="1978">
                  <c:v>1.602869951709524</c:v>
                </c:pt>
                <c:pt idx="1979">
                  <c:v>1.6035560488571428</c:v>
                </c:pt>
              </c:numCache>
            </c:numRef>
          </c:xVal>
          <c:yVal>
            <c:numRef>
              <c:f>XY_phase!$N$10:$N$1989</c:f>
              <c:numCache>
                <c:formatCode>General</c:formatCode>
                <c:ptCount val="1980"/>
                <c:pt idx="0">
                  <c:v>3.3601913973619042</c:v>
                </c:pt>
                <c:pt idx="1">
                  <c:v>3.3525340631571421</c:v>
                </c:pt>
                <c:pt idx="2">
                  <c:v>3.3458568677285712</c:v>
                </c:pt>
                <c:pt idx="3">
                  <c:v>3.3401598110809525</c:v>
                </c:pt>
                <c:pt idx="4">
                  <c:v>3.3354428932095237</c:v>
                </c:pt>
                <c:pt idx="5">
                  <c:v>3.3316142261095236</c:v>
                </c:pt>
                <c:pt idx="6">
                  <c:v>3.3277855590095236</c:v>
                </c:pt>
                <c:pt idx="7">
                  <c:v>3.3239568919095239</c:v>
                </c:pt>
                <c:pt idx="8">
                  <c:v>3.319485008733333</c:v>
                </c:pt>
                <c:pt idx="9">
                  <c:v>3.3140329867809522</c:v>
                </c:pt>
                <c:pt idx="10">
                  <c:v>3.3076008260476195</c:v>
                </c:pt>
                <c:pt idx="11">
                  <c:v>3.3001885265380957</c:v>
                </c:pt>
                <c:pt idx="12">
                  <c:v>3.2925311923333336</c:v>
                </c:pt>
                <c:pt idx="13">
                  <c:v>3.2851495221571434</c:v>
                </c:pt>
                <c:pt idx="14">
                  <c:v>3.278747990761905</c:v>
                </c:pt>
                <c:pt idx="15">
                  <c:v>3.2733265981428574</c:v>
                </c:pt>
                <c:pt idx="16">
                  <c:v>3.2680583522095232</c:v>
                </c:pt>
                <c:pt idx="17">
                  <c:v>3.2624225542285719</c:v>
                </c:pt>
                <c:pt idx="18">
                  <c:v>3.255806617471428</c:v>
                </c:pt>
                <c:pt idx="19">
                  <c:v>3.2482105419333331</c:v>
                </c:pt>
                <c:pt idx="20">
                  <c:v>3.2405532077238091</c:v>
                </c:pt>
                <c:pt idx="21">
                  <c:v>3.2328958735142854</c:v>
                </c:pt>
                <c:pt idx="22">
                  <c:v>3.2252385393047613</c:v>
                </c:pt>
                <c:pt idx="23">
                  <c:v>3.2175812050952377</c:v>
                </c:pt>
                <c:pt idx="24">
                  <c:v>3.2099238708857136</c:v>
                </c:pt>
                <c:pt idx="25">
                  <c:v>3.20226653667619</c:v>
                </c:pt>
                <c:pt idx="26">
                  <c:v>3.1946092024666668</c:v>
                </c:pt>
                <c:pt idx="27">
                  <c:v>3.1868293509095236</c:v>
                </c:pt>
                <c:pt idx="28">
                  <c:v>3.1780693605714285</c:v>
                </c:pt>
                <c:pt idx="29">
                  <c:v>3.1689724475333336</c:v>
                </c:pt>
                <c:pt idx="30">
                  <c:v>3.1598755344904754</c:v>
                </c:pt>
                <c:pt idx="31">
                  <c:v>3.1512074321666668</c:v>
                </c:pt>
                <c:pt idx="32">
                  <c:v>3.1444996074000007</c:v>
                </c:pt>
                <c:pt idx="33">
                  <c:v>3.1390169561047623</c:v>
                </c:pt>
                <c:pt idx="34">
                  <c:v>3.1345144435904766</c:v>
                </c:pt>
                <c:pt idx="35">
                  <c:v>3.1303794831142859</c:v>
                </c:pt>
                <c:pt idx="36">
                  <c:v>3.125264383861905</c:v>
                </c:pt>
                <c:pt idx="37">
                  <c:v>3.1199961379238088</c:v>
                </c:pt>
                <c:pt idx="38">
                  <c:v>3.1147278919904759</c:v>
                </c:pt>
                <c:pt idx="39">
                  <c:v>3.1098578274333333</c:v>
                </c:pt>
                <c:pt idx="40">
                  <c:v>3.1059679016571429</c:v>
                </c:pt>
                <c:pt idx="41">
                  <c:v>3.1021392345523808</c:v>
                </c:pt>
                <c:pt idx="42">
                  <c:v>3.0983105674476188</c:v>
                </c:pt>
                <c:pt idx="43">
                  <c:v>3.0939918309523802</c:v>
                </c:pt>
                <c:pt idx="44">
                  <c:v>3.0886929556809521</c:v>
                </c:pt>
                <c:pt idx="45">
                  <c:v>3.0824139416285719</c:v>
                </c:pt>
                <c:pt idx="46">
                  <c:v>3.0751547888000008</c:v>
                </c:pt>
                <c:pt idx="47">
                  <c:v>3.0674974545904767</c:v>
                </c:pt>
                <c:pt idx="48">
                  <c:v>3.0599626377285718</c:v>
                </c:pt>
                <c:pt idx="49">
                  <c:v>3.0534079596476196</c:v>
                </c:pt>
                <c:pt idx="50">
                  <c:v>3.0478334203428572</c:v>
                </c:pt>
                <c:pt idx="51">
                  <c:v>3.043239019819048</c:v>
                </c:pt>
                <c:pt idx="52">
                  <c:v>3.0391959473571428</c:v>
                </c:pt>
                <c:pt idx="53">
                  <c:v>3.0341727361142854</c:v>
                </c:pt>
                <c:pt idx="54">
                  <c:v>3.0281693860952381</c:v>
                </c:pt>
                <c:pt idx="55">
                  <c:v>3.0204201638761905</c:v>
                </c:pt>
                <c:pt idx="56">
                  <c:v>3.0113232508380952</c:v>
                </c:pt>
                <c:pt idx="57">
                  <c:v>3.0022263377999998</c:v>
                </c:pt>
                <c:pt idx="58">
                  <c:v>2.9931294247619045</c:v>
                </c:pt>
                <c:pt idx="59">
                  <c:v>2.9857477545857143</c:v>
                </c:pt>
                <c:pt idx="60">
                  <c:v>2.9799281805857145</c:v>
                </c:pt>
                <c:pt idx="61">
                  <c:v>2.975088745366667</c:v>
                </c:pt>
                <c:pt idx="62">
                  <c:v>2.9712294489238098</c:v>
                </c:pt>
                <c:pt idx="63">
                  <c:v>2.9664512723761907</c:v>
                </c:pt>
                <c:pt idx="64">
                  <c:v>2.9611830264428569</c:v>
                </c:pt>
                <c:pt idx="65">
                  <c:v>2.9559147805047616</c:v>
                </c:pt>
                <c:pt idx="66">
                  <c:v>2.9506465345714283</c:v>
                </c:pt>
                <c:pt idx="67">
                  <c:v>2.9453782886333331</c:v>
                </c:pt>
                <c:pt idx="68">
                  <c:v>2.9395280852999996</c:v>
                </c:pt>
                <c:pt idx="69">
                  <c:v>2.932697743185714</c:v>
                </c:pt>
                <c:pt idx="70">
                  <c:v>2.9250404089761899</c:v>
                </c:pt>
                <c:pt idx="71">
                  <c:v>2.9173830747666663</c:v>
                </c:pt>
                <c:pt idx="72">
                  <c:v>2.9097257405571422</c:v>
                </c:pt>
                <c:pt idx="73">
                  <c:v>2.902068406347619</c:v>
                </c:pt>
                <c:pt idx="74">
                  <c:v>2.8944110721380949</c:v>
                </c:pt>
                <c:pt idx="75">
                  <c:v>2.8867537379285713</c:v>
                </c:pt>
                <c:pt idx="76">
                  <c:v>2.8798621371380952</c:v>
                </c:pt>
                <c:pt idx="77">
                  <c:v>2.8739506751285711</c:v>
                </c:pt>
                <c:pt idx="78">
                  <c:v>2.8690193518952376</c:v>
                </c:pt>
                <c:pt idx="79">
                  <c:v>2.8650681674428564</c:v>
                </c:pt>
                <c:pt idx="80">
                  <c:v>2.8603818789047617</c:v>
                </c:pt>
                <c:pt idx="81">
                  <c:v>2.8547154515904758</c:v>
                </c:pt>
                <c:pt idx="82">
                  <c:v>2.8480688854952376</c:v>
                </c:pt>
                <c:pt idx="83">
                  <c:v>2.8404421806238092</c:v>
                </c:pt>
                <c:pt idx="84">
                  <c:v>2.8337343558571426</c:v>
                </c:pt>
                <c:pt idx="85">
                  <c:v>2.8280066698666664</c:v>
                </c:pt>
                <c:pt idx="86">
                  <c:v>2.8222177252047613</c:v>
                </c:pt>
                <c:pt idx="87">
                  <c:v>2.8154486417619045</c:v>
                </c:pt>
                <c:pt idx="88">
                  <c:v>2.8076994195428564</c:v>
                </c:pt>
                <c:pt idx="89">
                  <c:v>2.798970058542857</c:v>
                </c:pt>
                <c:pt idx="90">
                  <c:v>2.7904857322380949</c:v>
                </c:pt>
                <c:pt idx="91">
                  <c:v>2.7828283980285713</c:v>
                </c:pt>
                <c:pt idx="92">
                  <c:v>2.7751710638190472</c:v>
                </c:pt>
                <c:pt idx="93">
                  <c:v>2.7675137296095236</c:v>
                </c:pt>
                <c:pt idx="94">
                  <c:v>2.7598563953999995</c:v>
                </c:pt>
                <c:pt idx="95">
                  <c:v>2.7521990611904754</c:v>
                </c:pt>
                <c:pt idx="96">
                  <c:v>2.7445417269809518</c:v>
                </c:pt>
                <c:pt idx="97">
                  <c:v>2.7368843927714277</c:v>
                </c:pt>
                <c:pt idx="98">
                  <c:v>2.7292270585619041</c:v>
                </c:pt>
                <c:pt idx="99">
                  <c:v>2.72156972435238</c:v>
                </c:pt>
                <c:pt idx="100">
                  <c:v>2.7139123901428563</c:v>
                </c:pt>
                <c:pt idx="101">
                  <c:v>2.7062550559333323</c:v>
                </c:pt>
                <c:pt idx="102">
                  <c:v>2.6977094709571423</c:v>
                </c:pt>
                <c:pt idx="103">
                  <c:v>2.6881837472047616</c:v>
                </c:pt>
                <c:pt idx="104">
                  <c:v>2.6776778846714282</c:v>
                </c:pt>
                <c:pt idx="105">
                  <c:v>2.6661918833619049</c:v>
                </c:pt>
                <c:pt idx="106">
                  <c:v>2.6547058820523808</c:v>
                </c:pt>
                <c:pt idx="107">
                  <c:v>2.6442612781952382</c:v>
                </c:pt>
                <c:pt idx="108">
                  <c:v>2.6357769518952381</c:v>
                </c:pt>
                <c:pt idx="109">
                  <c:v>2.629252903152381</c:v>
                </c:pt>
                <c:pt idx="110">
                  <c:v>2.6246891319666665</c:v>
                </c:pt>
                <c:pt idx="111">
                  <c:v>2.6208604648666669</c:v>
                </c:pt>
                <c:pt idx="112">
                  <c:v>2.6170317977666664</c:v>
                </c:pt>
                <c:pt idx="113">
                  <c:v>2.6132031306666668</c:v>
                </c:pt>
                <c:pt idx="114">
                  <c:v>2.6093744635666667</c:v>
                </c:pt>
                <c:pt idx="115">
                  <c:v>2.6055457964666666</c:v>
                </c:pt>
                <c:pt idx="116">
                  <c:v>2.601717129366667</c:v>
                </c:pt>
                <c:pt idx="117">
                  <c:v>2.5973371342</c:v>
                </c:pt>
                <c:pt idx="118">
                  <c:v>2.5909968614761905</c:v>
                </c:pt>
                <c:pt idx="119">
                  <c:v>2.5826963111952383</c:v>
                </c:pt>
                <c:pt idx="120">
                  <c:v>2.5724354833571432</c:v>
                </c:pt>
                <c:pt idx="121">
                  <c:v>2.5609494820476195</c:v>
                </c:pt>
                <c:pt idx="122">
                  <c:v>2.5494634807380954</c:v>
                </c:pt>
                <c:pt idx="123">
                  <c:v>2.538865730195238</c:v>
                </c:pt>
                <c:pt idx="124">
                  <c:v>2.5292481184285713</c:v>
                </c:pt>
                <c:pt idx="125">
                  <c:v>2.520151205390476</c:v>
                </c:pt>
                <c:pt idx="126">
                  <c:v>2.5110542923476191</c:v>
                </c:pt>
                <c:pt idx="127">
                  <c:v>2.5009772405285715</c:v>
                </c:pt>
                <c:pt idx="128">
                  <c:v>2.4899200499285716</c:v>
                </c:pt>
                <c:pt idx="129">
                  <c:v>2.478434048614286</c:v>
                </c:pt>
                <c:pt idx="130">
                  <c:v>2.4669480472999998</c:v>
                </c:pt>
                <c:pt idx="131">
                  <c:v>2.4554620459857142</c:v>
                </c:pt>
                <c:pt idx="132">
                  <c:v>2.4439760446714285</c:v>
                </c:pt>
                <c:pt idx="133">
                  <c:v>2.4331332594285717</c:v>
                </c:pt>
                <c:pt idx="134">
                  <c:v>2.4232706129666668</c:v>
                </c:pt>
                <c:pt idx="135">
                  <c:v>2.4143881052809522</c:v>
                </c:pt>
                <c:pt idx="136">
                  <c:v>2.4064857363761902</c:v>
                </c:pt>
                <c:pt idx="137">
                  <c:v>2.3980932980809522</c:v>
                </c:pt>
                <c:pt idx="138">
                  <c:v>2.3892720490761898</c:v>
                </c:pt>
                <c:pt idx="139">
                  <c:v>2.3814309388476187</c:v>
                </c:pt>
                <c:pt idx="140">
                  <c:v>2.3745699674000003</c:v>
                </c:pt>
                <c:pt idx="141">
                  <c:v>2.3695161268238092</c:v>
                </c:pt>
                <c:pt idx="142">
                  <c:v>2.3656874597190471</c:v>
                </c:pt>
                <c:pt idx="143">
                  <c:v>2.3618587926142856</c:v>
                </c:pt>
                <c:pt idx="144">
                  <c:v>2.3580301255095244</c:v>
                </c:pt>
                <c:pt idx="145">
                  <c:v>2.3542014584047624</c:v>
                </c:pt>
                <c:pt idx="146">
                  <c:v>2.3508322313523808</c:v>
                </c:pt>
                <c:pt idx="147">
                  <c:v>2.3484431430809525</c:v>
                </c:pt>
                <c:pt idx="148">
                  <c:v>2.3469729349095241</c:v>
                </c:pt>
                <c:pt idx="149">
                  <c:v>2.3445225879619054</c:v>
                </c:pt>
                <c:pt idx="150">
                  <c:v>2.340540774171429</c:v>
                </c:pt>
                <c:pt idx="151">
                  <c:v>2.3345986828238097</c:v>
                </c:pt>
                <c:pt idx="152">
                  <c:v>2.3270638659619052</c:v>
                </c:pt>
                <c:pt idx="153">
                  <c:v>2.320509187880953</c:v>
                </c:pt>
                <c:pt idx="154">
                  <c:v>2.3142914325047621</c:v>
                </c:pt>
                <c:pt idx="155">
                  <c:v>2.3080736771285717</c:v>
                </c:pt>
                <c:pt idx="156">
                  <c:v>2.3014271110380955</c:v>
                </c:pt>
                <c:pt idx="157">
                  <c:v>2.2928202673857148</c:v>
                </c:pt>
                <c:pt idx="158">
                  <c:v>2.2837233543476194</c:v>
                </c:pt>
                <c:pt idx="159">
                  <c:v>2.2746264413047621</c:v>
                </c:pt>
                <c:pt idx="160">
                  <c:v>2.2655295282666668</c:v>
                </c:pt>
                <c:pt idx="161">
                  <c:v>2.2564326152238099</c:v>
                </c:pt>
                <c:pt idx="162">
                  <c:v>2.2465087100904766</c:v>
                </c:pt>
                <c:pt idx="163">
                  <c:v>2.2356046661761901</c:v>
                </c:pt>
                <c:pt idx="164">
                  <c:v>2.2245168462428571</c:v>
                </c:pt>
                <c:pt idx="165">
                  <c:v>2.2144091650857147</c:v>
                </c:pt>
                <c:pt idx="166">
                  <c:v>2.2052816227095242</c:v>
                </c:pt>
                <c:pt idx="167">
                  <c:v>2.1971342191095244</c:v>
                </c:pt>
                <c:pt idx="168">
                  <c:v>2.1889868155095242</c:v>
                </c:pt>
                <c:pt idx="169">
                  <c:v>2.1799205318095241</c:v>
                </c:pt>
                <c:pt idx="170">
                  <c:v>2.1718343868857146</c:v>
                </c:pt>
                <c:pt idx="171">
                  <c:v>2.1647283807428574</c:v>
                </c:pt>
                <c:pt idx="172">
                  <c:v>2.1586025133761906</c:v>
                </c:pt>
                <c:pt idx="173">
                  <c:v>2.153089232747619</c:v>
                </c:pt>
                <c:pt idx="174">
                  <c:v>2.1456156745571429</c:v>
                </c:pt>
                <c:pt idx="175">
                  <c:v>2.1361818388142857</c:v>
                </c:pt>
                <c:pt idx="176">
                  <c:v>2.1254615709190472</c:v>
                </c:pt>
                <c:pt idx="177">
                  <c:v>2.1141899749619046</c:v>
                </c:pt>
                <c:pt idx="178">
                  <c:v>2.1038985177857139</c:v>
                </c:pt>
                <c:pt idx="179">
                  <c:v>2.0945871993857144</c:v>
                </c:pt>
                <c:pt idx="180">
                  <c:v>2.0862560197666662</c:v>
                </c:pt>
                <c:pt idx="181">
                  <c:v>2.0789049789238092</c:v>
                </c:pt>
                <c:pt idx="182">
                  <c:v>2.0725340768619045</c:v>
                </c:pt>
                <c:pt idx="183">
                  <c:v>2.0671433135761901</c:v>
                </c:pt>
                <c:pt idx="184">
                  <c:v>2.0618750676428568</c:v>
                </c:pt>
                <c:pt idx="185">
                  <c:v>2.0558104589476187</c:v>
                </c:pt>
                <c:pt idx="186">
                  <c:v>2.0477855726999996</c:v>
                </c:pt>
                <c:pt idx="187">
                  <c:v>2.037800408890476</c:v>
                </c:pt>
                <c:pt idx="188">
                  <c:v>2.0258549675285713</c:v>
                </c:pt>
                <c:pt idx="189">
                  <c:v>2.0129293873857144</c:v>
                </c:pt>
                <c:pt idx="190">
                  <c:v>2.0000038072428574</c:v>
                </c:pt>
                <c:pt idx="191">
                  <c:v>1.9871394857714282</c:v>
                </c:pt>
                <c:pt idx="192">
                  <c:v>1.9752553030761901</c:v>
                </c:pt>
                <c:pt idx="193">
                  <c:v>1.9643512591619041</c:v>
                </c:pt>
                <c:pt idx="194">
                  <c:v>1.9544273540238091</c:v>
                </c:pt>
                <c:pt idx="195">
                  <c:v>1.9454835876666661</c:v>
                </c:pt>
                <c:pt idx="196">
                  <c:v>1.9375199600857138</c:v>
                </c:pt>
                <c:pt idx="197">
                  <c:v>1.92986262587619</c:v>
                </c:pt>
                <c:pt idx="198">
                  <c:v>1.9222052916666661</c:v>
                </c:pt>
                <c:pt idx="199">
                  <c:v>1.9140578880714283</c:v>
                </c:pt>
                <c:pt idx="200">
                  <c:v>1.9039502069190473</c:v>
                </c:pt>
                <c:pt idx="201">
                  <c:v>1.8918822482095234</c:v>
                </c:pt>
                <c:pt idx="202">
                  <c:v>1.8778540119428571</c:v>
                </c:pt>
                <c:pt idx="203">
                  <c:v>1.8628762662333334</c:v>
                </c:pt>
                <c:pt idx="204">
                  <c:v>1.8488786592999999</c:v>
                </c:pt>
                <c:pt idx="205">
                  <c:v>1.8367188125761904</c:v>
                </c:pt>
                <c:pt idx="206">
                  <c:v>1.8265192434095237</c:v>
                </c:pt>
                <c:pt idx="207">
                  <c:v>1.8174223303666666</c:v>
                </c:pt>
                <c:pt idx="208">
                  <c:v>1.8083254173285712</c:v>
                </c:pt>
                <c:pt idx="209">
                  <c:v>1.7992285042857141</c:v>
                </c:pt>
                <c:pt idx="210">
                  <c:v>1.790131591247619</c:v>
                </c:pt>
                <c:pt idx="211">
                  <c:v>1.7815553769333334</c:v>
                </c:pt>
                <c:pt idx="212">
                  <c:v>1.7738980427285715</c:v>
                </c:pt>
                <c:pt idx="213">
                  <c:v>1.7662407085238094</c:v>
                </c:pt>
                <c:pt idx="214">
                  <c:v>1.7585833743190475</c:v>
                </c:pt>
                <c:pt idx="215">
                  <c:v>1.7509260401142854</c:v>
                </c:pt>
                <c:pt idx="216">
                  <c:v>1.7432687059095235</c:v>
                </c:pt>
                <c:pt idx="217">
                  <c:v>1.7356113717047617</c:v>
                </c:pt>
                <c:pt idx="218">
                  <c:v>1.7279540375</c:v>
                </c:pt>
                <c:pt idx="219">
                  <c:v>1.7195922285476191</c:v>
                </c:pt>
                <c:pt idx="220">
                  <c:v>1.7107403501999996</c:v>
                </c:pt>
                <c:pt idx="221">
                  <c:v>1.7028686106333331</c:v>
                </c:pt>
                <c:pt idx="222">
                  <c:v>1.695977009842857</c:v>
                </c:pt>
                <c:pt idx="223">
                  <c:v>1.6908619105904763</c:v>
                </c:pt>
                <c:pt idx="224">
                  <c:v>1.6866963207809522</c:v>
                </c:pt>
                <c:pt idx="225">
                  <c:v>1.6815505921952383</c:v>
                </c:pt>
                <c:pt idx="226">
                  <c:v>1.6754247248285716</c:v>
                </c:pt>
                <c:pt idx="227">
                  <c:v>1.6683187186857142</c:v>
                </c:pt>
                <c:pt idx="228">
                  <c:v>1.6610901951952382</c:v>
                </c:pt>
                <c:pt idx="229">
                  <c:v>1.6548418104809524</c:v>
                </c:pt>
                <c:pt idx="230">
                  <c:v>1.6495735645476191</c:v>
                </c:pt>
                <c:pt idx="231">
                  <c:v>1.6443053186095238</c:v>
                </c:pt>
                <c:pt idx="232">
                  <c:v>1.638516373947619</c:v>
                </c:pt>
                <c:pt idx="233">
                  <c:v>1.6317472905047623</c:v>
                </c:pt>
                <c:pt idx="234">
                  <c:v>1.6240899562952384</c:v>
                </c:pt>
                <c:pt idx="235">
                  <c:v>1.6164326220857146</c:v>
                </c:pt>
                <c:pt idx="236">
                  <c:v>1.6087752878761907</c:v>
                </c:pt>
                <c:pt idx="237">
                  <c:v>1.6011179536666671</c:v>
                </c:pt>
                <c:pt idx="238">
                  <c:v>1.5932768434380955</c:v>
                </c:pt>
                <c:pt idx="239">
                  <c:v>1.5844555944285719</c:v>
                </c:pt>
                <c:pt idx="240">
                  <c:v>1.5753586813857141</c:v>
                </c:pt>
                <c:pt idx="241">
                  <c:v>1.566261768347619</c:v>
                </c:pt>
                <c:pt idx="242">
                  <c:v>1.5571648553047619</c:v>
                </c:pt>
                <c:pt idx="243">
                  <c:v>1.5480679422666666</c:v>
                </c:pt>
                <c:pt idx="244">
                  <c:v>1.5381746664666665</c:v>
                </c:pt>
                <c:pt idx="245">
                  <c:v>1.5273012518904761</c:v>
                </c:pt>
                <c:pt idx="246">
                  <c:v>1.5161828026190474</c:v>
                </c:pt>
                <c:pt idx="247">
                  <c:v>1.5060444921238094</c:v>
                </c:pt>
                <c:pt idx="248">
                  <c:v>1.4968863204095237</c:v>
                </c:pt>
                <c:pt idx="249">
                  <c:v>1.4887082874761906</c:v>
                </c:pt>
                <c:pt idx="250">
                  <c:v>1.4805915132142857</c:v>
                </c:pt>
                <c:pt idx="251">
                  <c:v>1.4714946001714284</c:v>
                </c:pt>
                <c:pt idx="252">
                  <c:v>1.4623976871333331</c:v>
                </c:pt>
                <c:pt idx="253">
                  <c:v>1.4533007740904762</c:v>
                </c:pt>
                <c:pt idx="254">
                  <c:v>1.4447551891142856</c:v>
                </c:pt>
                <c:pt idx="255">
                  <c:v>1.4370978549047617</c:v>
                </c:pt>
                <c:pt idx="256">
                  <c:v>1.4294405206952381</c:v>
                </c:pt>
                <c:pt idx="257">
                  <c:v>1.421783186485714</c:v>
                </c:pt>
                <c:pt idx="258">
                  <c:v>1.4141258522761901</c:v>
                </c:pt>
                <c:pt idx="259">
                  <c:v>1.4066522940857138</c:v>
                </c:pt>
                <c:pt idx="260">
                  <c:v>1.4001588746761902</c:v>
                </c:pt>
                <c:pt idx="261">
                  <c:v>1.3946455940476188</c:v>
                </c:pt>
                <c:pt idx="262">
                  <c:v>1.3886422440285715</c:v>
                </c:pt>
                <c:pt idx="263">
                  <c:v>1.381658755233333</c:v>
                </c:pt>
                <c:pt idx="264">
                  <c:v>1.3736951276571427</c:v>
                </c:pt>
                <c:pt idx="265">
                  <c:v>1.3647513613047617</c:v>
                </c:pt>
                <c:pt idx="266">
                  <c:v>1.3564814403571426</c:v>
                </c:pt>
                <c:pt idx="267">
                  <c:v>1.3484565541047617</c:v>
                </c:pt>
                <c:pt idx="268">
                  <c:v>1.3394515290761899</c:v>
                </c:pt>
                <c:pt idx="269">
                  <c:v>1.3294663652666661</c:v>
                </c:pt>
                <c:pt idx="270">
                  <c:v>1.3185010626761902</c:v>
                </c:pt>
                <c:pt idx="271">
                  <c:v>1.3074745014142852</c:v>
                </c:pt>
                <c:pt idx="272">
                  <c:v>1.2974280789333328</c:v>
                </c:pt>
                <c:pt idx="273">
                  <c:v>1.2883005365571425</c:v>
                </c:pt>
                <c:pt idx="274">
                  <c:v>1.2781928554047615</c:v>
                </c:pt>
                <c:pt idx="275">
                  <c:v>1.2665537074095237</c:v>
                </c:pt>
                <c:pt idx="276">
                  <c:v>1.2529542818571426</c:v>
                </c:pt>
                <c:pt idx="277">
                  <c:v>1.237762130790476</c:v>
                </c:pt>
                <c:pt idx="278">
                  <c:v>1.2235501185</c:v>
                </c:pt>
                <c:pt idx="279">
                  <c:v>1.2103182449904759</c:v>
                </c:pt>
                <c:pt idx="280">
                  <c:v>1.1980665102571426</c:v>
                </c:pt>
                <c:pt idx="281">
                  <c:v>1.186366103585714</c:v>
                </c:pt>
                <c:pt idx="282">
                  <c:v>1.1736855581380949</c:v>
                </c:pt>
                <c:pt idx="283">
                  <c:v>1.1614950820761902</c:v>
                </c:pt>
                <c:pt idx="284">
                  <c:v>1.150284744795238</c:v>
                </c:pt>
                <c:pt idx="285">
                  <c:v>1.1400545462904759</c:v>
                </c:pt>
                <c:pt idx="286">
                  <c:v>1.1308044865666667</c:v>
                </c:pt>
                <c:pt idx="287">
                  <c:v>1.1208805814333334</c:v>
                </c:pt>
                <c:pt idx="288">
                  <c:v>1.1099765375238095</c:v>
                </c:pt>
                <c:pt idx="289">
                  <c:v>1.0984905362142858</c:v>
                </c:pt>
                <c:pt idx="290">
                  <c:v>1.0870045349047619</c:v>
                </c:pt>
                <c:pt idx="291">
                  <c:v>1.0755185335952382</c:v>
                </c:pt>
                <c:pt idx="292">
                  <c:v>1.0640325322857143</c:v>
                </c:pt>
                <c:pt idx="293">
                  <c:v>1.0525465309761906</c:v>
                </c:pt>
                <c:pt idx="294">
                  <c:v>1.0411217883380952</c:v>
                </c:pt>
                <c:pt idx="295">
                  <c:v>1.0316573232571431</c:v>
                </c:pt>
                <c:pt idx="296">
                  <c:v>1.0241531357333333</c:v>
                </c:pt>
                <c:pt idx="297">
                  <c:v>1.0180272683666669</c:v>
                </c:pt>
                <c:pt idx="298">
                  <c:v>1.0125139877333336</c:v>
                </c:pt>
                <c:pt idx="299">
                  <c:v>1.0050404295476192</c:v>
                </c:pt>
                <c:pt idx="300">
                  <c:v>0.99560659380000005</c:v>
                </c:pt>
                <c:pt idx="301">
                  <c:v>0.98556017131904772</c:v>
                </c:pt>
                <c:pt idx="302">
                  <c:v>0.97594255955714304</c:v>
                </c:pt>
                <c:pt idx="303">
                  <c:v>0.9682852253476194</c:v>
                </c:pt>
                <c:pt idx="304">
                  <c:v>0.96258816870000019</c:v>
                </c:pt>
                <c:pt idx="305">
                  <c:v>0.95731992276190492</c:v>
                </c:pt>
                <c:pt idx="306">
                  <c:v>0.9520516768285715</c:v>
                </c:pt>
                <c:pt idx="307">
                  <c:v>0.94678343089047601</c:v>
                </c:pt>
                <c:pt idx="308">
                  <c:v>0.9415151849571427</c:v>
                </c:pt>
                <c:pt idx="309">
                  <c:v>0.93710456045238089</c:v>
                </c:pt>
                <c:pt idx="310">
                  <c:v>0.93327589334761896</c:v>
                </c:pt>
                <c:pt idx="311">
                  <c:v>0.92944722624285725</c:v>
                </c:pt>
                <c:pt idx="312">
                  <c:v>0.9256185591380951</c:v>
                </c:pt>
                <c:pt idx="313">
                  <c:v>0.92084038259047618</c:v>
                </c:pt>
                <c:pt idx="314">
                  <c:v>0.91508206726190489</c:v>
                </c:pt>
                <c:pt idx="315">
                  <c:v>0.90834361315714296</c:v>
                </c:pt>
                <c:pt idx="316">
                  <c:v>0.90068627894761921</c:v>
                </c:pt>
                <c:pt idx="317">
                  <c:v>0.89302894473809535</c:v>
                </c:pt>
                <c:pt idx="318">
                  <c:v>0.88595356792857149</c:v>
                </c:pt>
                <c:pt idx="319">
                  <c:v>0.87985832990000024</c:v>
                </c:pt>
                <c:pt idx="320">
                  <c:v>0.87459008396190474</c:v>
                </c:pt>
                <c:pt idx="321">
                  <c:v>0.86932183802857121</c:v>
                </c:pt>
                <c:pt idx="322">
                  <c:v>0.86270590127142843</c:v>
                </c:pt>
                <c:pt idx="323">
                  <c:v>0.85412968695714275</c:v>
                </c:pt>
                <c:pt idx="324">
                  <c:v>0.84383822978095235</c:v>
                </c:pt>
                <c:pt idx="325">
                  <c:v>0.83256663382380958</c:v>
                </c:pt>
                <c:pt idx="326">
                  <c:v>0.82184636593333338</c:v>
                </c:pt>
                <c:pt idx="327">
                  <c:v>0.81210623681904759</c:v>
                </c:pt>
                <c:pt idx="328">
                  <c:v>0.80334624648571429</c:v>
                </c:pt>
                <c:pt idx="329">
                  <c:v>0.7955663949285714</c:v>
                </c:pt>
                <c:pt idx="330">
                  <c:v>0.78790906071904754</c:v>
                </c:pt>
                <c:pt idx="331">
                  <c:v>0.78025172650952379</c:v>
                </c:pt>
                <c:pt idx="332">
                  <c:v>0.77216558158571424</c:v>
                </c:pt>
                <c:pt idx="333">
                  <c:v>0.76309929788095232</c:v>
                </c:pt>
                <c:pt idx="334">
                  <c:v>0.75400238484285709</c:v>
                </c:pt>
                <c:pt idx="335">
                  <c:v>0.74490547180476185</c:v>
                </c:pt>
                <c:pt idx="336">
                  <c:v>0.73580855876666662</c:v>
                </c:pt>
                <c:pt idx="337">
                  <c:v>0.72665038705238094</c:v>
                </c:pt>
                <c:pt idx="338">
                  <c:v>0.71651207656190474</c:v>
                </c:pt>
                <c:pt idx="339">
                  <c:v>0.70539362729047617</c:v>
                </c:pt>
                <c:pt idx="340">
                  <c:v>0.69390762597619038</c:v>
                </c:pt>
                <c:pt idx="341">
                  <c:v>0.68257477134761901</c:v>
                </c:pt>
                <c:pt idx="342">
                  <c:v>0.67222205549523795</c:v>
                </c:pt>
                <c:pt idx="343">
                  <c:v>0.66284947842380937</c:v>
                </c:pt>
                <c:pt idx="344">
                  <c:v>0.6544570401285712</c:v>
                </c:pt>
                <c:pt idx="345">
                  <c:v>0.64679970591904745</c:v>
                </c:pt>
                <c:pt idx="346">
                  <c:v>0.63914237170952359</c:v>
                </c:pt>
                <c:pt idx="347">
                  <c:v>0.63148503749999974</c:v>
                </c:pt>
                <c:pt idx="348">
                  <c:v>0.62382770329047599</c:v>
                </c:pt>
                <c:pt idx="349">
                  <c:v>0.61617036908095224</c:v>
                </c:pt>
                <c:pt idx="350">
                  <c:v>0.60851303487142838</c:v>
                </c:pt>
                <c:pt idx="351">
                  <c:v>0.60085570066190452</c:v>
                </c:pt>
                <c:pt idx="352">
                  <c:v>0.59231011568571423</c:v>
                </c:pt>
                <c:pt idx="353">
                  <c:v>0.58321320264285714</c:v>
                </c:pt>
                <c:pt idx="354">
                  <c:v>0.57411628960476191</c:v>
                </c:pt>
                <c:pt idx="355">
                  <c:v>0.56501937656190471</c:v>
                </c:pt>
                <c:pt idx="356">
                  <c:v>0.55690260229999999</c:v>
                </c:pt>
                <c:pt idx="357">
                  <c:v>0.54976596681428569</c:v>
                </c:pt>
                <c:pt idx="358">
                  <c:v>0.54360947010952376</c:v>
                </c:pt>
                <c:pt idx="359">
                  <c:v>0.53824933616190462</c:v>
                </c:pt>
                <c:pt idx="360">
                  <c:v>0.53190906343809519</c:v>
                </c:pt>
                <c:pt idx="361">
                  <c:v>0.52397606519999995</c:v>
                </c:pt>
                <c:pt idx="362">
                  <c:v>0.51408278940476193</c:v>
                </c:pt>
                <c:pt idx="363">
                  <c:v>0.50259678809523811</c:v>
                </c:pt>
                <c:pt idx="364">
                  <c:v>0.4911107867857144</c:v>
                </c:pt>
                <c:pt idx="365">
                  <c:v>0.47962478547619058</c:v>
                </c:pt>
                <c:pt idx="366">
                  <c:v>0.46813878416666682</c:v>
                </c:pt>
                <c:pt idx="367">
                  <c:v>0.45637711882380971</c:v>
                </c:pt>
                <c:pt idx="368">
                  <c:v>0.44363531470000012</c:v>
                </c:pt>
                <c:pt idx="369">
                  <c:v>0.42991337179999994</c:v>
                </c:pt>
                <c:pt idx="370">
                  <c:v>0.4152112901190475</c:v>
                </c:pt>
                <c:pt idx="371">
                  <c:v>0.39989662170476192</c:v>
                </c:pt>
                <c:pt idx="372">
                  <c:v>0.38458195329047612</c:v>
                </c:pt>
                <c:pt idx="373">
                  <c:v>0.37015553564285703</c:v>
                </c:pt>
                <c:pt idx="374">
                  <c:v>0.35670925677619036</c:v>
                </c:pt>
                <c:pt idx="375">
                  <c:v>0.34378367663333326</c:v>
                </c:pt>
                <c:pt idx="376">
                  <c:v>0.33085809649047609</c:v>
                </c:pt>
                <c:pt idx="377">
                  <c:v>0.31695237757142847</c:v>
                </c:pt>
                <c:pt idx="378">
                  <c:v>0.30206651987142846</c:v>
                </c:pt>
                <c:pt idx="379">
                  <c:v>0.28730317951904755</c:v>
                </c:pt>
                <c:pt idx="380">
                  <c:v>0.27370375396666669</c:v>
                </c:pt>
                <c:pt idx="381">
                  <c:v>0.26304474474761907</c:v>
                </c:pt>
                <c:pt idx="382">
                  <c:v>0.25532615186666668</c:v>
                </c:pt>
                <c:pt idx="383">
                  <c:v>0.24926154317142854</c:v>
                </c:pt>
                <c:pt idx="384">
                  <c:v>0.24380952121428573</c:v>
                </c:pt>
                <c:pt idx="385">
                  <c:v>0.23737736047619049</c:v>
                </c:pt>
                <c:pt idx="386">
                  <c:v>0.22996506096190475</c:v>
                </c:pt>
                <c:pt idx="387">
                  <c:v>0.22157262266666664</c:v>
                </c:pt>
                <c:pt idx="388">
                  <c:v>0.21247570962857143</c:v>
                </c:pt>
                <c:pt idx="389">
                  <c:v>0.20337879659047622</c:v>
                </c:pt>
                <c:pt idx="390">
                  <c:v>0.19428188355238096</c:v>
                </c:pt>
                <c:pt idx="391">
                  <c:v>0.18601196260952377</c:v>
                </c:pt>
                <c:pt idx="392">
                  <c:v>0.17835462839999999</c:v>
                </c:pt>
                <c:pt idx="393">
                  <c:v>0.17069729419047622</c:v>
                </c:pt>
                <c:pt idx="394">
                  <c:v>0.16303995998095241</c:v>
                </c:pt>
                <c:pt idx="395">
                  <c:v>0.15538262577142864</c:v>
                </c:pt>
                <c:pt idx="396">
                  <c:v>0.14818473161428578</c:v>
                </c:pt>
                <c:pt idx="397">
                  <c:v>0.14196697623809532</c:v>
                </c:pt>
                <c:pt idx="398">
                  <c:v>0.13669873030000007</c:v>
                </c:pt>
                <c:pt idx="399">
                  <c:v>0.13143048436666674</c:v>
                </c:pt>
                <c:pt idx="400">
                  <c:v>0.12505958230476194</c:v>
                </c:pt>
                <c:pt idx="401">
                  <c:v>0.1167284026857143</c:v>
                </c:pt>
                <c:pt idx="402">
                  <c:v>0.10655946285714284</c:v>
                </c:pt>
                <c:pt idx="403">
                  <c:v>9.5410384247619037E-2</c:v>
                </c:pt>
                <c:pt idx="404">
                  <c:v>8.4567599009523792E-2</c:v>
                </c:pt>
                <c:pt idx="405">
                  <c:v>7.4704952547619038E-2</c:v>
                </c:pt>
                <c:pt idx="406">
                  <c:v>6.5822444866666663E-2</c:v>
                </c:pt>
                <c:pt idx="407">
                  <c:v>5.7920075961904759E-2</c:v>
                </c:pt>
                <c:pt idx="408">
                  <c:v>5.0997845838095239E-2</c:v>
                </c:pt>
                <c:pt idx="409">
                  <c:v>4.5055754490476184E-2</c:v>
                </c:pt>
                <c:pt idx="410">
                  <c:v>3.9481215185714284E-2</c:v>
                </c:pt>
                <c:pt idx="411">
                  <c:v>3.29265371E-2</c:v>
                </c:pt>
                <c:pt idx="412">
                  <c:v>2.4564728142857144E-2</c:v>
                </c:pt>
                <c:pt idx="413">
                  <c:v>1.4242641628571428E-2</c:v>
                </c:pt>
                <c:pt idx="414">
                  <c:v>2.7566403142857106E-3</c:v>
                </c:pt>
                <c:pt idx="415">
                  <c:v>-8.7293610000000015E-3</c:v>
                </c:pt>
                <c:pt idx="416">
                  <c:v>-2.0215362314285716E-2</c:v>
                </c:pt>
                <c:pt idx="417">
                  <c:v>-3.1701363628571427E-2</c:v>
                </c:pt>
                <c:pt idx="418">
                  <c:v>-4.3187364942857145E-2</c:v>
                </c:pt>
                <c:pt idx="419">
                  <c:v>-5.464273691904762E-2</c:v>
                </c:pt>
                <c:pt idx="420">
                  <c:v>-6.5117970119047602E-2</c:v>
                </c:pt>
                <c:pt idx="421">
                  <c:v>-7.4613064538095228E-2</c:v>
                </c:pt>
                <c:pt idx="422">
                  <c:v>-8.3128020180952361E-2</c:v>
                </c:pt>
                <c:pt idx="423">
                  <c:v>-9.0785354390476164E-2</c:v>
                </c:pt>
                <c:pt idx="424">
                  <c:v>-9.8442688599999981E-2</c:v>
                </c:pt>
                <c:pt idx="425">
                  <c:v>-0.1061000228095238</c:v>
                </c:pt>
                <c:pt idx="426">
                  <c:v>-0.11443120242857141</c:v>
                </c:pt>
                <c:pt idx="427">
                  <c:v>-0.1237425208238095</c:v>
                </c:pt>
                <c:pt idx="428">
                  <c:v>-0.13403397799999997</c:v>
                </c:pt>
                <c:pt idx="429">
                  <c:v>-0.14530557395714283</c:v>
                </c:pt>
                <c:pt idx="430">
                  <c:v>-0.15755730869047616</c:v>
                </c:pt>
                <c:pt idx="431">
                  <c:v>-0.17017659546666666</c:v>
                </c:pt>
                <c:pt idx="432">
                  <c:v>-0.18181574346190477</c:v>
                </c:pt>
                <c:pt idx="433">
                  <c:v>-0.19247475268095235</c:v>
                </c:pt>
                <c:pt idx="434">
                  <c:v>-0.20129600169047621</c:v>
                </c:pt>
                <c:pt idx="435">
                  <c:v>-0.20895333590000001</c:v>
                </c:pt>
                <c:pt idx="436">
                  <c:v>-0.21661067010952378</c:v>
                </c:pt>
                <c:pt idx="437">
                  <c:v>-0.22426800431904761</c:v>
                </c:pt>
                <c:pt idx="438">
                  <c:v>-0.23192533852857139</c:v>
                </c:pt>
                <c:pt idx="439">
                  <c:v>-0.23958267273809522</c:v>
                </c:pt>
                <c:pt idx="440">
                  <c:v>-0.247240006947619</c:v>
                </c:pt>
                <c:pt idx="441">
                  <c:v>-0.25495859982857144</c:v>
                </c:pt>
                <c:pt idx="442">
                  <c:v>-0.26365733149047615</c:v>
                </c:pt>
                <c:pt idx="443">
                  <c:v>-0.27333620192857139</c:v>
                </c:pt>
                <c:pt idx="444">
                  <c:v>-0.283995211147619</c:v>
                </c:pt>
                <c:pt idx="445">
                  <c:v>-0.29548121245714282</c:v>
                </c:pt>
                <c:pt idx="446">
                  <c:v>-0.30696721376666664</c:v>
                </c:pt>
                <c:pt idx="447">
                  <c:v>-0.31777936966666664</c:v>
                </c:pt>
                <c:pt idx="448">
                  <c:v>-0.32761138679047613</c:v>
                </c:pt>
                <c:pt idx="449">
                  <c:v>-0.3364632651333333</c:v>
                </c:pt>
                <c:pt idx="450">
                  <c:v>-0.34433500469523809</c:v>
                </c:pt>
                <c:pt idx="451">
                  <c:v>-0.35122660548095236</c:v>
                </c:pt>
                <c:pt idx="452">
                  <c:v>-0.35713806748571431</c:v>
                </c:pt>
                <c:pt idx="453">
                  <c:v>-0.36240631342380947</c:v>
                </c:pt>
                <c:pt idx="454">
                  <c:v>-0.36767455935714283</c:v>
                </c:pt>
                <c:pt idx="455">
                  <c:v>-0.37380042672380953</c:v>
                </c:pt>
                <c:pt idx="456">
                  <c:v>-0.3809064328666667</c:v>
                </c:pt>
                <c:pt idx="457">
                  <c:v>-0.38899257779047619</c:v>
                </c:pt>
                <c:pt idx="458">
                  <c:v>-0.3980588614904762</c:v>
                </c:pt>
                <c:pt idx="459">
                  <c:v>-0.40810528397142865</c:v>
                </c:pt>
                <c:pt idx="460">
                  <c:v>-0.41913184522857144</c:v>
                </c:pt>
                <c:pt idx="461">
                  <c:v>-0.43009714781428571</c:v>
                </c:pt>
                <c:pt idx="462">
                  <c:v>-0.44002105294761906</c:v>
                </c:pt>
                <c:pt idx="463">
                  <c:v>-0.44798468052380952</c:v>
                </c:pt>
                <c:pt idx="464">
                  <c:v>-0.45398803054285702</c:v>
                </c:pt>
                <c:pt idx="465">
                  <c:v>-0.45925627647619038</c:v>
                </c:pt>
                <c:pt idx="466">
                  <c:v>-0.46467766909999986</c:v>
                </c:pt>
                <c:pt idx="467">
                  <c:v>-0.47107920049999991</c:v>
                </c:pt>
                <c:pt idx="468">
                  <c:v>-0.47846087068095239</c:v>
                </c:pt>
                <c:pt idx="469">
                  <c:v>-0.48611820489047619</c:v>
                </c:pt>
                <c:pt idx="470">
                  <c:v>-0.49377553909999994</c:v>
                </c:pt>
                <c:pt idx="471">
                  <c:v>-0.50143287330952369</c:v>
                </c:pt>
                <c:pt idx="472">
                  <c:v>-0.50909020751904754</c:v>
                </c:pt>
                <c:pt idx="473">
                  <c:v>-0.51834026724285709</c:v>
                </c:pt>
                <c:pt idx="474">
                  <c:v>-0.5292136818190476</c:v>
                </c:pt>
                <c:pt idx="475">
                  <c:v>-0.54106723517619049</c:v>
                </c:pt>
                <c:pt idx="476">
                  <c:v>-0.55390092730952378</c:v>
                </c:pt>
                <c:pt idx="477">
                  <c:v>-0.56593825668571429</c:v>
                </c:pt>
                <c:pt idx="478">
                  <c:v>-0.57699544728095242</c:v>
                </c:pt>
                <c:pt idx="479">
                  <c:v>-0.58707249910000014</c:v>
                </c:pt>
                <c:pt idx="480">
                  <c:v>-0.59616941213809527</c:v>
                </c:pt>
                <c:pt idx="481">
                  <c:v>-0.60428618640000009</c:v>
                </c:pt>
                <c:pt idx="482">
                  <c:v>-0.61246421933333339</c:v>
                </c:pt>
                <c:pt idx="483">
                  <c:v>-0.62162239104761907</c:v>
                </c:pt>
                <c:pt idx="484">
                  <c:v>-0.63176070153809527</c:v>
                </c:pt>
                <c:pt idx="485">
                  <c:v>-0.64287915080952374</c:v>
                </c:pt>
                <c:pt idx="486">
                  <c:v>-0.65375256538571425</c:v>
                </c:pt>
                <c:pt idx="487">
                  <c:v>-0.66364584118095227</c:v>
                </c:pt>
                <c:pt idx="488">
                  <c:v>-0.67237520218095226</c:v>
                </c:pt>
                <c:pt idx="489">
                  <c:v>-0.67914428561904761</c:v>
                </c:pt>
                <c:pt idx="490">
                  <c:v>-0.68465756625238083</c:v>
                </c:pt>
                <c:pt idx="491">
                  <c:v>-0.6891907081047618</c:v>
                </c:pt>
                <c:pt idx="492">
                  <c:v>-0.69357070327142845</c:v>
                </c:pt>
                <c:pt idx="493">
                  <c:v>-0.69991097599523799</c:v>
                </c:pt>
                <c:pt idx="494">
                  <c:v>-0.70661880076190464</c:v>
                </c:pt>
                <c:pt idx="495">
                  <c:v>-0.71332662552857129</c:v>
                </c:pt>
                <c:pt idx="496">
                  <c:v>-0.71966689825238084</c:v>
                </c:pt>
                <c:pt idx="497">
                  <c:v>-0.72502703219523801</c:v>
                </c:pt>
                <c:pt idx="498">
                  <c:v>-0.73118352889999993</c:v>
                </c:pt>
                <c:pt idx="499">
                  <c:v>-0.73832016438095238</c:v>
                </c:pt>
                <c:pt idx="500">
                  <c:v>-0.7464369386428571</c:v>
                </c:pt>
                <c:pt idx="501">
                  <c:v>-0.75553385168095233</c:v>
                </c:pt>
                <c:pt idx="502">
                  <c:v>-0.76561090350000005</c:v>
                </c:pt>
                <c:pt idx="503">
                  <c:v>-0.77666809409523807</c:v>
                </c:pt>
                <c:pt idx="504">
                  <c:v>-0.78815409540952375</c:v>
                </c:pt>
                <c:pt idx="505">
                  <c:v>-0.79964009672380976</c:v>
                </c:pt>
                <c:pt idx="506">
                  <c:v>-0.81112609803809532</c:v>
                </c:pt>
                <c:pt idx="507">
                  <c:v>-0.822612099352381</c:v>
                </c:pt>
                <c:pt idx="508">
                  <c:v>-0.83409810066666679</c:v>
                </c:pt>
                <c:pt idx="509">
                  <c:v>-0.84576787799999997</c:v>
                </c:pt>
                <c:pt idx="510">
                  <c:v>-0.85841779411428576</c:v>
                </c:pt>
                <c:pt idx="511">
                  <c:v>-0.87204784900476207</c:v>
                </c:pt>
                <c:pt idx="512">
                  <c:v>-0.88665804267619053</c:v>
                </c:pt>
                <c:pt idx="513">
                  <c:v>-0.90142138303333341</c:v>
                </c:pt>
                <c:pt idx="514">
                  <c:v>-0.91422444583333351</c:v>
                </c:pt>
                <c:pt idx="515">
                  <c:v>-0.92506723107619071</c:v>
                </c:pt>
                <c:pt idx="516">
                  <c:v>-0.93477673085238122</c:v>
                </c:pt>
                <c:pt idx="517">
                  <c:v>-0.94387364389047634</c:v>
                </c:pt>
                <c:pt idx="518">
                  <c:v>-0.95297055693333355</c:v>
                </c:pt>
                <c:pt idx="519">
                  <c:v>-0.96206746997142878</c:v>
                </c:pt>
                <c:pt idx="520">
                  <c:v>-0.97024550290952405</c:v>
                </c:pt>
                <c:pt idx="521">
                  <c:v>-0.97744339706666683</c:v>
                </c:pt>
                <c:pt idx="522">
                  <c:v>-0.9836611524476192</c:v>
                </c:pt>
                <c:pt idx="523">
                  <c:v>-0.98892939838095251</c:v>
                </c:pt>
                <c:pt idx="524">
                  <c:v>-0.99419764431904767</c:v>
                </c:pt>
                <c:pt idx="525">
                  <c:v>-1.0000172183142857</c:v>
                </c:pt>
                <c:pt idx="526">
                  <c:v>-1.0068169310904762</c:v>
                </c:pt>
                <c:pt idx="527">
                  <c:v>-1.0144742652952381</c:v>
                </c:pt>
                <c:pt idx="528">
                  <c:v>-1.0221315995</c:v>
                </c:pt>
                <c:pt idx="529">
                  <c:v>-1.0297889337047619</c:v>
                </c:pt>
                <c:pt idx="530">
                  <c:v>-1.0374462679095238</c:v>
                </c:pt>
                <c:pt idx="531">
                  <c:v>-1.0453180074761905</c:v>
                </c:pt>
                <c:pt idx="532">
                  <c:v>-1.0541698858190476</c:v>
                </c:pt>
                <c:pt idx="533">
                  <c:v>-1.0640019029428571</c:v>
                </c:pt>
                <c:pt idx="534">
                  <c:v>-1.0748140588428572</c:v>
                </c:pt>
                <c:pt idx="535">
                  <c:v>-1.0866063535238095</c:v>
                </c:pt>
                <c:pt idx="536">
                  <c:v>-1.0993787869809524</c:v>
                </c:pt>
                <c:pt idx="537">
                  <c:v>-1.1123043671238098</c:v>
                </c:pt>
                <c:pt idx="538">
                  <c:v>-1.1252299472666667</c:v>
                </c:pt>
                <c:pt idx="539">
                  <c:v>-1.1377573460285715</c:v>
                </c:pt>
                <c:pt idx="540">
                  <c:v>-1.1493046060142857</c:v>
                </c:pt>
                <c:pt idx="541">
                  <c:v>-1.1607906073238095</c:v>
                </c:pt>
                <c:pt idx="542">
                  <c:v>-1.1722766086333334</c:v>
                </c:pt>
                <c:pt idx="543">
                  <c:v>-1.1837626099428571</c:v>
                </c:pt>
                <c:pt idx="544">
                  <c:v>-1.1952179819190474</c:v>
                </c:pt>
                <c:pt idx="545">
                  <c:v>-1.2056932151142856</c:v>
                </c:pt>
                <c:pt idx="546">
                  <c:v>-1.2151883095333331</c:v>
                </c:pt>
                <c:pt idx="547">
                  <c:v>-1.2242852225714285</c:v>
                </c:pt>
                <c:pt idx="548">
                  <c:v>-1.2335046529619045</c:v>
                </c:pt>
                <c:pt idx="549">
                  <c:v>-1.2437042221285712</c:v>
                </c:pt>
                <c:pt idx="550">
                  <c:v>-1.2548839300761903</c:v>
                </c:pt>
                <c:pt idx="551">
                  <c:v>-1.2656960859809521</c:v>
                </c:pt>
                <c:pt idx="552">
                  <c:v>-1.275313697742857</c:v>
                </c:pt>
                <c:pt idx="553">
                  <c:v>-1.2829710319523808</c:v>
                </c:pt>
                <c:pt idx="554">
                  <c:v>-1.2886680885999999</c:v>
                </c:pt>
                <c:pt idx="555">
                  <c:v>-1.2939363345380952</c:v>
                </c:pt>
                <c:pt idx="556">
                  <c:v>-1.2992045804714285</c:v>
                </c:pt>
                <c:pt idx="557">
                  <c:v>-1.3044728264095238</c:v>
                </c:pt>
                <c:pt idx="558">
                  <c:v>-1.3097410723428571</c:v>
                </c:pt>
                <c:pt idx="559">
                  <c:v>-1.3150093182809524</c:v>
                </c:pt>
                <c:pt idx="560">
                  <c:v>-1.320675745595238</c:v>
                </c:pt>
                <c:pt idx="561">
                  <c:v>-1.3273223116904762</c:v>
                </c:pt>
                <c:pt idx="562">
                  <c:v>-1.3349490165619049</c:v>
                </c:pt>
                <c:pt idx="563">
                  <c:v>-1.3426063507714285</c:v>
                </c:pt>
                <c:pt idx="564">
                  <c:v>-1.3502636849809524</c:v>
                </c:pt>
                <c:pt idx="565">
                  <c:v>-1.357921019190476</c:v>
                </c:pt>
                <c:pt idx="566">
                  <c:v>-1.3655783533999997</c:v>
                </c:pt>
                <c:pt idx="567">
                  <c:v>-1.3732356876095237</c:v>
                </c:pt>
                <c:pt idx="568">
                  <c:v>-1.3803110644190475</c:v>
                </c:pt>
                <c:pt idx="569">
                  <c:v>-1.386406302447619</c:v>
                </c:pt>
                <c:pt idx="570">
                  <c:v>-1.3918276950666668</c:v>
                </c:pt>
                <c:pt idx="571">
                  <c:v>-1.3982292264619047</c:v>
                </c:pt>
                <c:pt idx="572">
                  <c:v>-1.4069585874571429</c:v>
                </c:pt>
                <c:pt idx="573">
                  <c:v>-1.4186283647952382</c:v>
                </c:pt>
                <c:pt idx="574">
                  <c:v>-1.4327484890761903</c:v>
                </c:pt>
                <c:pt idx="575">
                  <c:v>-1.4478487521380952</c:v>
                </c:pt>
                <c:pt idx="576">
                  <c:v>-1.4623976871333331</c:v>
                </c:pt>
                <c:pt idx="577">
                  <c:v>-1.4759664833523809</c:v>
                </c:pt>
                <c:pt idx="578">
                  <c:v>-1.488555140790476</c:v>
                </c:pt>
                <c:pt idx="579">
                  <c:v>-1.5001636594523808</c:v>
                </c:pt>
                <c:pt idx="580">
                  <c:v>-1.5107920393333332</c:v>
                </c:pt>
                <c:pt idx="581">
                  <c:v>-1.5204402804380952</c:v>
                </c:pt>
                <c:pt idx="582">
                  <c:v>-1.5291083827619047</c:v>
                </c:pt>
                <c:pt idx="583">
                  <c:v>-1.536796346309524</c:v>
                </c:pt>
                <c:pt idx="584">
                  <c:v>-1.5444536805190476</c:v>
                </c:pt>
                <c:pt idx="585">
                  <c:v>-1.5521110147285715</c:v>
                </c:pt>
                <c:pt idx="586">
                  <c:v>-1.5602890476619049</c:v>
                </c:pt>
                <c:pt idx="587">
                  <c:v>-1.5694472193761908</c:v>
                </c:pt>
                <c:pt idx="588">
                  <c:v>-1.5795855298666668</c:v>
                </c:pt>
                <c:pt idx="589">
                  <c:v>-1.5907039791380955</c:v>
                </c:pt>
                <c:pt idx="590">
                  <c:v>-1.6021899804523809</c:v>
                </c:pt>
                <c:pt idx="591">
                  <c:v>-1.6133696883999999</c:v>
                </c:pt>
                <c:pt idx="592">
                  <c:v>-1.6225891187904762</c:v>
                </c:pt>
                <c:pt idx="593">
                  <c:v>-1.6298482716238096</c:v>
                </c:pt>
                <c:pt idx="594">
                  <c:v>-1.6358516216428574</c:v>
                </c:pt>
                <c:pt idx="595">
                  <c:v>-1.6413649022714287</c:v>
                </c:pt>
                <c:pt idx="596">
                  <c:v>-1.6478583216809524</c:v>
                </c:pt>
                <c:pt idx="597">
                  <c:v>-1.6553318798666665</c:v>
                </c:pt>
                <c:pt idx="598">
                  <c:v>-1.6629892140761906</c:v>
                </c:pt>
                <c:pt idx="599">
                  <c:v>-1.6706465482857142</c:v>
                </c:pt>
                <c:pt idx="600">
                  <c:v>-1.6783038824952383</c:v>
                </c:pt>
                <c:pt idx="601">
                  <c:v>-1.6859612167047622</c:v>
                </c:pt>
                <c:pt idx="602">
                  <c:v>-1.693618550914286</c:v>
                </c:pt>
                <c:pt idx="603">
                  <c:v>-1.7012758851238099</c:v>
                </c:pt>
                <c:pt idx="604">
                  <c:v>-1.7089332193333338</c:v>
                </c:pt>
                <c:pt idx="605">
                  <c:v>-1.7165905535428574</c:v>
                </c:pt>
                <c:pt idx="606">
                  <c:v>-1.7252280265285715</c:v>
                </c:pt>
                <c:pt idx="607">
                  <c:v>-1.7343249395714289</c:v>
                </c:pt>
                <c:pt idx="608">
                  <c:v>-1.7434218526095242</c:v>
                </c:pt>
                <c:pt idx="609">
                  <c:v>-1.7525187656523813</c:v>
                </c:pt>
                <c:pt idx="610">
                  <c:v>-1.7616156786904764</c:v>
                </c:pt>
                <c:pt idx="611">
                  <c:v>-1.7713251784666668</c:v>
                </c:pt>
                <c:pt idx="612">
                  <c:v>-1.7820148170190477</c:v>
                </c:pt>
                <c:pt idx="613">
                  <c:v>-1.7935008183285714</c:v>
                </c:pt>
                <c:pt idx="614">
                  <c:v>-1.8049868196380952</c:v>
                </c:pt>
                <c:pt idx="615">
                  <c:v>-1.8157683461999998</c:v>
                </c:pt>
                <c:pt idx="616">
                  <c:v>-1.825569733985714</c:v>
                </c:pt>
                <c:pt idx="617">
                  <c:v>-1.8341153189619046</c:v>
                </c:pt>
                <c:pt idx="618">
                  <c:v>-1.8407006263809524</c:v>
                </c:pt>
                <c:pt idx="619">
                  <c:v>-1.8461220189999998</c:v>
                </c:pt>
                <c:pt idx="620">
                  <c:v>-1.8505632728380952</c:v>
                </c:pt>
                <c:pt idx="621">
                  <c:v>-1.8547594919809522</c:v>
                </c:pt>
                <c:pt idx="622">
                  <c:v>-1.8599358499047616</c:v>
                </c:pt>
                <c:pt idx="623">
                  <c:v>-1.8660923466047616</c:v>
                </c:pt>
                <c:pt idx="624">
                  <c:v>-1.873228982085714</c:v>
                </c:pt>
                <c:pt idx="625">
                  <c:v>-1.8813457563428573</c:v>
                </c:pt>
                <c:pt idx="626">
                  <c:v>-1.8904426693809522</c:v>
                </c:pt>
                <c:pt idx="627">
                  <c:v>-1.8995395824190477</c:v>
                </c:pt>
                <c:pt idx="628">
                  <c:v>-1.9086364954571426</c:v>
                </c:pt>
                <c:pt idx="629">
                  <c:v>-1.9171820804333333</c:v>
                </c:pt>
                <c:pt idx="630">
                  <c:v>-1.9247475266285712</c:v>
                </c:pt>
                <c:pt idx="631">
                  <c:v>-1.9313328340476188</c:v>
                </c:pt>
                <c:pt idx="632">
                  <c:v>-1.9369380026857139</c:v>
                </c:pt>
                <c:pt idx="633">
                  <c:v>-1.9422062486238092</c:v>
                </c:pt>
                <c:pt idx="634">
                  <c:v>-1.947658270580952</c:v>
                </c:pt>
                <c:pt idx="635">
                  <c:v>-1.9540904313190477</c:v>
                </c:pt>
                <c:pt idx="636">
                  <c:v>-1.9615027308333335</c:v>
                </c:pt>
                <c:pt idx="637">
                  <c:v>-1.9691600650428569</c:v>
                </c:pt>
                <c:pt idx="638">
                  <c:v>-1.977093063280952</c:v>
                </c:pt>
                <c:pt idx="639">
                  <c:v>-1.9860062002999994</c:v>
                </c:pt>
                <c:pt idx="640">
                  <c:v>-1.9958994760952375</c:v>
                </c:pt>
                <c:pt idx="641">
                  <c:v>-2.0067728906714284</c:v>
                </c:pt>
                <c:pt idx="642">
                  <c:v>-2.0178913399428571</c:v>
                </c:pt>
                <c:pt idx="643">
                  <c:v>-2.0280296504333331</c:v>
                </c:pt>
                <c:pt idx="644">
                  <c:v>-2.0371878221476187</c:v>
                </c:pt>
                <c:pt idx="645">
                  <c:v>-2.0472036152904756</c:v>
                </c:pt>
                <c:pt idx="646">
                  <c:v>-2.0581995472142856</c:v>
                </c:pt>
                <c:pt idx="647">
                  <c:v>-2.0701756179142854</c:v>
                </c:pt>
                <c:pt idx="648">
                  <c:v>-2.0830705687238091</c:v>
                </c:pt>
                <c:pt idx="649">
                  <c:v>-2.0949853807523806</c:v>
                </c:pt>
                <c:pt idx="650">
                  <c:v>-2.1064713820666663</c:v>
                </c:pt>
                <c:pt idx="651">
                  <c:v>-2.117957383380952</c:v>
                </c:pt>
                <c:pt idx="652">
                  <c:v>-2.1294433846952381</c:v>
                </c:pt>
                <c:pt idx="653">
                  <c:v>-2.1409293860095238</c:v>
                </c:pt>
                <c:pt idx="654">
                  <c:v>-2.151772171247619</c:v>
                </c:pt>
                <c:pt idx="655">
                  <c:v>-2.1616348177095235</c:v>
                </c:pt>
                <c:pt idx="656">
                  <c:v>-2.1705173253904761</c:v>
                </c:pt>
                <c:pt idx="657">
                  <c:v>-2.1784196942952381</c:v>
                </c:pt>
                <c:pt idx="658">
                  <c:v>-2.1860770285047617</c:v>
                </c:pt>
                <c:pt idx="659">
                  <c:v>-2.1937343627142858</c:v>
                </c:pt>
                <c:pt idx="660">
                  <c:v>-2.2016979902904761</c:v>
                </c:pt>
                <c:pt idx="661">
                  <c:v>-2.2106417566476191</c:v>
                </c:pt>
                <c:pt idx="662">
                  <c:v>-2.2205656617809528</c:v>
                </c:pt>
                <c:pt idx="663">
                  <c:v>-2.2314697056952384</c:v>
                </c:pt>
                <c:pt idx="664">
                  <c:v>-2.2429557070095241</c:v>
                </c:pt>
                <c:pt idx="665">
                  <c:v>-2.2544417083238093</c:v>
                </c:pt>
                <c:pt idx="666">
                  <c:v>-2.2640899494285711</c:v>
                </c:pt>
                <c:pt idx="667">
                  <c:v>-2.2717779129761904</c:v>
                </c:pt>
                <c:pt idx="668">
                  <c:v>-2.2779956683571427</c:v>
                </c:pt>
                <c:pt idx="669">
                  <c:v>-2.2832945436285712</c:v>
                </c:pt>
                <c:pt idx="670">
                  <c:v>-2.2895735576809519</c:v>
                </c:pt>
                <c:pt idx="671">
                  <c:v>-2.2968327105095234</c:v>
                </c:pt>
                <c:pt idx="672">
                  <c:v>-2.3039080873190474</c:v>
                </c:pt>
                <c:pt idx="673">
                  <c:v>-2.3100033253476187</c:v>
                </c:pt>
                <c:pt idx="674">
                  <c:v>-2.3151184246000001</c:v>
                </c:pt>
                <c:pt idx="675">
                  <c:v>-2.3192533850714288</c:v>
                </c:pt>
                <c:pt idx="676">
                  <c:v>-2.3237558975857144</c:v>
                </c:pt>
                <c:pt idx="677">
                  <c:v>-2.3292385488809524</c:v>
                </c:pt>
                <c:pt idx="678">
                  <c:v>-2.3357013389523811</c:v>
                </c:pt>
                <c:pt idx="679">
                  <c:v>-2.3431442678047625</c:v>
                </c:pt>
                <c:pt idx="680">
                  <c:v>-2.3508016020142861</c:v>
                </c:pt>
                <c:pt idx="681">
                  <c:v>-2.3581526428571431</c:v>
                </c:pt>
                <c:pt idx="682">
                  <c:v>-2.3645235449190474</c:v>
                </c:pt>
                <c:pt idx="683">
                  <c:v>-2.3699143082047618</c:v>
                </c:pt>
                <c:pt idx="684">
                  <c:v>-2.3743249327095235</c:v>
                </c:pt>
                <c:pt idx="685">
                  <c:v>-2.3781535998142855</c:v>
                </c:pt>
                <c:pt idx="686">
                  <c:v>-2.3819822669190476</c:v>
                </c:pt>
                <c:pt idx="687">
                  <c:v>-2.3858109340238096</c:v>
                </c:pt>
                <c:pt idx="688">
                  <c:v>-2.3905891105714283</c:v>
                </c:pt>
                <c:pt idx="689">
                  <c:v>-2.3958573565047621</c:v>
                </c:pt>
                <c:pt idx="690">
                  <c:v>-2.4011256024428569</c:v>
                </c:pt>
                <c:pt idx="691">
                  <c:v>-2.4063325897047618</c:v>
                </c:pt>
                <c:pt idx="692">
                  <c:v>-2.4105594381904765</c:v>
                </c:pt>
                <c:pt idx="693">
                  <c:v>-2.4149700626952382</c:v>
                </c:pt>
                <c:pt idx="694">
                  <c:v>-2.4203608259809526</c:v>
                </c:pt>
                <c:pt idx="695">
                  <c:v>-2.4268848747238096</c:v>
                </c:pt>
                <c:pt idx="696">
                  <c:v>-2.4353692010285717</c:v>
                </c:pt>
                <c:pt idx="697">
                  <c:v>-2.444466114066667</c:v>
                </c:pt>
                <c:pt idx="698">
                  <c:v>-2.4535630271047619</c:v>
                </c:pt>
                <c:pt idx="699">
                  <c:v>-2.462414905452381</c:v>
                </c:pt>
                <c:pt idx="700">
                  <c:v>-2.4702866450190477</c:v>
                </c:pt>
                <c:pt idx="701">
                  <c:v>-2.4779439792285718</c:v>
                </c:pt>
                <c:pt idx="702">
                  <c:v>-2.485601313438095</c:v>
                </c:pt>
                <c:pt idx="703">
                  <c:v>-2.4935955703523809</c:v>
                </c:pt>
                <c:pt idx="704">
                  <c:v>-2.5025699660428571</c:v>
                </c:pt>
                <c:pt idx="705">
                  <c:v>-2.5125245005142856</c:v>
                </c:pt>
                <c:pt idx="706">
                  <c:v>-2.5234591737619048</c:v>
                </c:pt>
                <c:pt idx="707">
                  <c:v>-2.5349451750714285</c:v>
                </c:pt>
                <c:pt idx="708">
                  <c:v>-2.5464311763809522</c:v>
                </c:pt>
                <c:pt idx="709">
                  <c:v>-2.5569676682476183</c:v>
                </c:pt>
                <c:pt idx="710">
                  <c:v>-2.5665240213380947</c:v>
                </c:pt>
                <c:pt idx="711">
                  <c:v>-2.5751002356476187</c:v>
                </c:pt>
                <c:pt idx="712">
                  <c:v>-2.5827575698523808</c:v>
                </c:pt>
                <c:pt idx="713">
                  <c:v>-2.5904149040571425</c:v>
                </c:pt>
                <c:pt idx="714">
                  <c:v>-2.5980722382619041</c:v>
                </c:pt>
                <c:pt idx="715">
                  <c:v>-2.6057295724666663</c:v>
                </c:pt>
                <c:pt idx="716">
                  <c:v>-2.6132337599904756</c:v>
                </c:pt>
                <c:pt idx="717">
                  <c:v>-2.6197578087333326</c:v>
                </c:pt>
                <c:pt idx="718">
                  <c:v>-2.625301718699999</c:v>
                </c:pt>
                <c:pt idx="719">
                  <c:v>-2.6298654898857134</c:v>
                </c:pt>
                <c:pt idx="720">
                  <c:v>-2.6336941569857135</c:v>
                </c:pt>
                <c:pt idx="721">
                  <c:v>-2.6375228240857131</c:v>
                </c:pt>
                <c:pt idx="722">
                  <c:v>-2.6413514911857137</c:v>
                </c:pt>
                <c:pt idx="723">
                  <c:v>-2.6459765210476185</c:v>
                </c:pt>
                <c:pt idx="724">
                  <c:v>-2.6512447669809518</c:v>
                </c:pt>
                <c:pt idx="725">
                  <c:v>-2.6565130129190471</c:v>
                </c:pt>
                <c:pt idx="726">
                  <c:v>-2.6617812588523808</c:v>
                </c:pt>
                <c:pt idx="727">
                  <c:v>-2.6670495047904761</c:v>
                </c:pt>
                <c:pt idx="728">
                  <c:v>-2.6727465614428572</c:v>
                </c:pt>
                <c:pt idx="729">
                  <c:v>-2.6794237568761905</c:v>
                </c:pt>
                <c:pt idx="730">
                  <c:v>-2.6870810910857141</c:v>
                </c:pt>
                <c:pt idx="731">
                  <c:v>-2.6947384252952382</c:v>
                </c:pt>
                <c:pt idx="732">
                  <c:v>-2.7023957595047619</c:v>
                </c:pt>
                <c:pt idx="733">
                  <c:v>-2.710053093714285</c:v>
                </c:pt>
                <c:pt idx="734">
                  <c:v>-2.7177104279238087</c:v>
                </c:pt>
                <c:pt idx="735">
                  <c:v>-2.7253677621333328</c:v>
                </c:pt>
                <c:pt idx="736">
                  <c:v>-2.7330250963428564</c:v>
                </c:pt>
                <c:pt idx="737">
                  <c:v>-2.7406824305523805</c:v>
                </c:pt>
                <c:pt idx="738">
                  <c:v>-2.7483397647619046</c:v>
                </c:pt>
                <c:pt idx="739">
                  <c:v>-2.7559970989714282</c:v>
                </c:pt>
                <c:pt idx="740">
                  <c:v>-2.7636544331809518</c:v>
                </c:pt>
                <c:pt idx="741">
                  <c:v>-2.7713117673904755</c:v>
                </c:pt>
                <c:pt idx="742">
                  <c:v>-2.779520429661904</c:v>
                </c:pt>
                <c:pt idx="743">
                  <c:v>-2.7896893694904756</c:v>
                </c:pt>
                <c:pt idx="744">
                  <c:v>-2.801022224119047</c:v>
                </c:pt>
                <c:pt idx="745">
                  <c:v>-2.8133352175285711</c:v>
                </c:pt>
                <c:pt idx="746">
                  <c:v>-2.825893245628571</c:v>
                </c:pt>
                <c:pt idx="747">
                  <c:v>-2.8374711349523802</c:v>
                </c:pt>
                <c:pt idx="748">
                  <c:v>-2.8480688854952376</c:v>
                </c:pt>
                <c:pt idx="749">
                  <c:v>-2.8576864972619043</c:v>
                </c:pt>
                <c:pt idx="750">
                  <c:v>-2.8663239702476186</c:v>
                </c:pt>
                <c:pt idx="751">
                  <c:v>-2.8739813044571427</c:v>
                </c:pt>
                <c:pt idx="752">
                  <c:v>-2.8816386386666659</c:v>
                </c:pt>
                <c:pt idx="753">
                  <c:v>-2.88929597287619</c:v>
                </c:pt>
                <c:pt idx="754">
                  <c:v>-2.8975046351476186</c:v>
                </c:pt>
                <c:pt idx="755">
                  <c:v>-2.9066934361999999</c:v>
                </c:pt>
                <c:pt idx="756">
                  <c:v>-2.9168623760285715</c:v>
                </c:pt>
                <c:pt idx="757">
                  <c:v>-2.9280114546380949</c:v>
                </c:pt>
                <c:pt idx="758">
                  <c:v>-2.939497455952381</c:v>
                </c:pt>
                <c:pt idx="759">
                  <c:v>-2.9509834572666667</c:v>
                </c:pt>
                <c:pt idx="760">
                  <c:v>-2.9624694585809523</c:v>
                </c:pt>
                <c:pt idx="761">
                  <c:v>-2.973955459895238</c:v>
                </c:pt>
                <c:pt idx="762">
                  <c:v>-2.9847063571238097</c:v>
                </c:pt>
                <c:pt idx="763">
                  <c:v>-2.9939257875142862</c:v>
                </c:pt>
                <c:pt idx="764">
                  <c:v>-3.0002048015666669</c:v>
                </c:pt>
                <c:pt idx="765">
                  <c:v>-3.0035433992809524</c:v>
                </c:pt>
                <c:pt idx="766">
                  <c:v>-3.0055955648476194</c:v>
                </c:pt>
                <c:pt idx="767">
                  <c:v>-3.0074026957190481</c:v>
                </c:pt>
                <c:pt idx="768">
                  <c:v>-3.010189965371429</c:v>
                </c:pt>
                <c:pt idx="769">
                  <c:v>-3.0139573738000007</c:v>
                </c:pt>
                <c:pt idx="770">
                  <c:v>-3.0177860409047628</c:v>
                </c:pt>
                <c:pt idx="771">
                  <c:v>-3.0216147080095248</c:v>
                </c:pt>
                <c:pt idx="772">
                  <c:v>-3.025443375114286</c:v>
                </c:pt>
                <c:pt idx="773">
                  <c:v>-3.0293026715571436</c:v>
                </c:pt>
                <c:pt idx="774">
                  <c:v>-3.0341421067761907</c:v>
                </c:pt>
                <c:pt idx="775">
                  <c:v>-3.0394103527142859</c:v>
                </c:pt>
                <c:pt idx="776">
                  <c:v>-3.0446785986476192</c:v>
                </c:pt>
                <c:pt idx="777">
                  <c:v>-3.0498243272380949</c:v>
                </c:pt>
                <c:pt idx="778">
                  <c:v>-3.0539899170476197</c:v>
                </c:pt>
                <c:pt idx="779">
                  <c:v>-3.0578185841523808</c:v>
                </c:pt>
                <c:pt idx="780">
                  <c:v>-3.0616472512571429</c:v>
                </c:pt>
                <c:pt idx="781">
                  <c:v>-3.0656903237190472</c:v>
                </c:pt>
                <c:pt idx="782">
                  <c:v>-3.0707135349571426</c:v>
                </c:pt>
                <c:pt idx="783">
                  <c:v>-3.0774519890619043</c:v>
                </c:pt>
                <c:pt idx="784">
                  <c:v>-3.0861507207190471</c:v>
                </c:pt>
                <c:pt idx="785">
                  <c:v>-3.0961971431999991</c:v>
                </c:pt>
                <c:pt idx="786">
                  <c:v>-3.1062435656809519</c:v>
                </c:pt>
                <c:pt idx="787">
                  <c:v>-3.114636003971428</c:v>
                </c:pt>
                <c:pt idx="788">
                  <c:v>-3.1210681647095231</c:v>
                </c:pt>
                <c:pt idx="789">
                  <c:v>-3.1263364106428573</c:v>
                </c:pt>
                <c:pt idx="790">
                  <c:v>-3.1316046565809512</c:v>
                </c:pt>
                <c:pt idx="791">
                  <c:v>-3.1377917826190469</c:v>
                </c:pt>
                <c:pt idx="792">
                  <c:v>-3.1449590474380948</c:v>
                </c:pt>
                <c:pt idx="793">
                  <c:v>-3.1531064510333331</c:v>
                </c:pt>
                <c:pt idx="794">
                  <c:v>-3.1622033640714284</c:v>
                </c:pt>
                <c:pt idx="795">
                  <c:v>-3.1713002771095242</c:v>
                </c:pt>
                <c:pt idx="796">
                  <c:v>-3.1803971901476196</c:v>
                </c:pt>
                <c:pt idx="797">
                  <c:v>-3.1883301883904767</c:v>
                </c:pt>
                <c:pt idx="798">
                  <c:v>-3.1944254264190475</c:v>
                </c:pt>
                <c:pt idx="799">
                  <c:v>-3.1995405256714284</c:v>
                </c:pt>
                <c:pt idx="800">
                  <c:v>-3.2036754861428571</c:v>
                </c:pt>
                <c:pt idx="801">
                  <c:v>-3.2081779986571428</c:v>
                </c:pt>
                <c:pt idx="802">
                  <c:v>-3.2134462445904766</c:v>
                </c:pt>
                <c:pt idx="803">
                  <c:v>-3.2187144905285714</c:v>
                </c:pt>
                <c:pt idx="804">
                  <c:v>-3.2239827364619047</c:v>
                </c:pt>
                <c:pt idx="805">
                  <c:v>-3.2292509823999995</c:v>
                </c:pt>
                <c:pt idx="806">
                  <c:v>-3.235131815071429</c:v>
                </c:pt>
                <c:pt idx="807">
                  <c:v>-3.2429729253000001</c:v>
                </c:pt>
                <c:pt idx="808">
                  <c:v>-3.2527743130857143</c:v>
                </c:pt>
                <c:pt idx="809">
                  <c:v>-3.2628207355666667</c:v>
                </c:pt>
                <c:pt idx="810">
                  <c:v>-3.272070795290476</c:v>
                </c:pt>
                <c:pt idx="811">
                  <c:v>-3.2793605774571426</c:v>
                </c:pt>
                <c:pt idx="812">
                  <c:v>-3.2846900820666667</c:v>
                </c:pt>
                <c:pt idx="813">
                  <c:v>-3.289958328</c:v>
                </c:pt>
                <c:pt idx="814">
                  <c:v>-3.2952265739380948</c:v>
                </c:pt>
                <c:pt idx="815">
                  <c:v>-3.3004948198714277</c:v>
                </c:pt>
                <c:pt idx="816">
                  <c:v>-3.3057018071333331</c:v>
                </c:pt>
                <c:pt idx="817">
                  <c:v>-3.3099286556142857</c:v>
                </c:pt>
                <c:pt idx="818">
                  <c:v>-3.3143392801142859</c:v>
                </c:pt>
                <c:pt idx="819">
                  <c:v>-3.3197300433952379</c:v>
                </c:pt>
                <c:pt idx="820">
                  <c:v>-3.326254092138095</c:v>
                </c:pt>
                <c:pt idx="821">
                  <c:v>-3.334738418442857</c:v>
                </c:pt>
                <c:pt idx="822">
                  <c:v>-3.3438353314809515</c:v>
                </c:pt>
                <c:pt idx="823">
                  <c:v>-3.3529322445238097</c:v>
                </c:pt>
                <c:pt idx="824">
                  <c:v>-3.3615390881714289</c:v>
                </c:pt>
                <c:pt idx="825">
                  <c:v>-3.3681856542666671</c:v>
                </c:pt>
                <c:pt idx="826">
                  <c:v>-3.3728719427999998</c:v>
                </c:pt>
                <c:pt idx="827">
                  <c:v>-3.3755979537809524</c:v>
                </c:pt>
                <c:pt idx="828">
                  <c:v>-3.3770375326142861</c:v>
                </c:pt>
                <c:pt idx="829">
                  <c:v>-3.3784771114476189</c:v>
                </c:pt>
                <c:pt idx="830">
                  <c:v>-3.3816319331428573</c:v>
                </c:pt>
                <c:pt idx="831">
                  <c:v>-3.3867470323952382</c:v>
                </c:pt>
                <c:pt idx="832">
                  <c:v>-3.3938224092047613</c:v>
                </c:pt>
                <c:pt idx="833">
                  <c:v>-3.4028580635714278</c:v>
                </c:pt>
                <c:pt idx="834">
                  <c:v>-3.4119549766142852</c:v>
                </c:pt>
                <c:pt idx="835">
                  <c:v>-3.4210518896523805</c:v>
                </c:pt>
                <c:pt idx="836">
                  <c:v>-3.4296281039666661</c:v>
                </c:pt>
                <c:pt idx="837">
                  <c:v>-3.4372854381761897</c:v>
                </c:pt>
                <c:pt idx="838">
                  <c:v>-3.4449427723857142</c:v>
                </c:pt>
                <c:pt idx="839">
                  <c:v>-3.4526001065952379</c:v>
                </c:pt>
                <c:pt idx="840">
                  <c:v>-3.4602574408047619</c:v>
                </c:pt>
                <c:pt idx="841">
                  <c:v>-3.4677616283285717</c:v>
                </c:pt>
                <c:pt idx="842">
                  <c:v>-3.4742856770714288</c:v>
                </c:pt>
                <c:pt idx="843">
                  <c:v>-3.4798295870380946</c:v>
                </c:pt>
                <c:pt idx="844">
                  <c:v>-3.4843933582238087</c:v>
                </c:pt>
                <c:pt idx="845">
                  <c:v>-3.488467060023809</c:v>
                </c:pt>
                <c:pt idx="846">
                  <c:v>-3.4935209005999996</c:v>
                </c:pt>
                <c:pt idx="847">
                  <c:v>-3.4995548799571425</c:v>
                </c:pt>
                <c:pt idx="848">
                  <c:v>-3.5065689980904762</c:v>
                </c:pt>
                <c:pt idx="849">
                  <c:v>-3.513889409590476</c:v>
                </c:pt>
                <c:pt idx="850">
                  <c:v>-3.5202296823142851</c:v>
                </c:pt>
                <c:pt idx="851">
                  <c:v>-3.5255898162571424</c:v>
                </c:pt>
                <c:pt idx="852">
                  <c:v>-3.5308580621952381</c:v>
                </c:pt>
                <c:pt idx="853">
                  <c:v>-3.5361263081285705</c:v>
                </c:pt>
                <c:pt idx="854">
                  <c:v>-3.5413945540666663</c:v>
                </c:pt>
                <c:pt idx="855">
                  <c:v>-3.5466627999999996</c:v>
                </c:pt>
                <c:pt idx="856">
                  <c:v>-3.5509509071571421</c:v>
                </c:pt>
                <c:pt idx="857">
                  <c:v>-3.5547795742619042</c:v>
                </c:pt>
                <c:pt idx="858">
                  <c:v>-3.5586082413666662</c:v>
                </c:pt>
                <c:pt idx="859">
                  <c:v>-3.5624369084714282</c:v>
                </c:pt>
                <c:pt idx="860">
                  <c:v>-3.5662655755761898</c:v>
                </c:pt>
                <c:pt idx="861">
                  <c:v>-3.5700942426809519</c:v>
                </c:pt>
                <c:pt idx="862">
                  <c:v>-3.5739229097857139</c:v>
                </c:pt>
                <c:pt idx="863">
                  <c:v>-3.5777515768904755</c:v>
                </c:pt>
                <c:pt idx="864">
                  <c:v>-3.5815802439952376</c:v>
                </c:pt>
                <c:pt idx="865">
                  <c:v>-3.5854089110999996</c:v>
                </c:pt>
                <c:pt idx="866">
                  <c:v>-3.5892375782047616</c:v>
                </c:pt>
                <c:pt idx="867">
                  <c:v>-3.5933419093428567</c:v>
                </c:pt>
                <c:pt idx="868">
                  <c:v>-3.5984263792571429</c:v>
                </c:pt>
                <c:pt idx="869">
                  <c:v>-3.6044909879523805</c:v>
                </c:pt>
                <c:pt idx="870">
                  <c:v>-3.6115357354238093</c:v>
                </c:pt>
                <c:pt idx="871">
                  <c:v>-3.6191930696333325</c:v>
                </c:pt>
                <c:pt idx="872">
                  <c:v>-3.6268504038428566</c:v>
                </c:pt>
                <c:pt idx="873">
                  <c:v>-3.633619487280952</c:v>
                </c:pt>
                <c:pt idx="874">
                  <c:v>-3.639408431942857</c:v>
                </c:pt>
                <c:pt idx="875">
                  <c:v>-3.6442172378238098</c:v>
                </c:pt>
                <c:pt idx="876">
                  <c:v>-3.6480459049285718</c:v>
                </c:pt>
                <c:pt idx="877">
                  <c:v>-3.6518745720333334</c:v>
                </c:pt>
                <c:pt idx="878">
                  <c:v>-3.6557032391380955</c:v>
                </c:pt>
                <c:pt idx="879">
                  <c:v>-3.6600832343047616</c:v>
                </c:pt>
                <c:pt idx="880">
                  <c:v>-3.6654433682523808</c:v>
                </c:pt>
                <c:pt idx="881">
                  <c:v>-3.6717836409761899</c:v>
                </c:pt>
                <c:pt idx="882">
                  <c:v>-3.6791040524809517</c:v>
                </c:pt>
                <c:pt idx="883">
                  <c:v>-3.6874046027619043</c:v>
                </c:pt>
                <c:pt idx="884">
                  <c:v>-3.6966852918238091</c:v>
                </c:pt>
                <c:pt idx="885">
                  <c:v>-3.7069461196619051</c:v>
                </c:pt>
                <c:pt idx="886">
                  <c:v>-3.718187086280953</c:v>
                </c:pt>
                <c:pt idx="887">
                  <c:v>-3.7289379835095247</c:v>
                </c:pt>
                <c:pt idx="888">
                  <c:v>-3.7384330779285722</c:v>
                </c:pt>
                <c:pt idx="889">
                  <c:v>-3.7459678947904758</c:v>
                </c:pt>
                <c:pt idx="890">
                  <c:v>-3.7515424340952372</c:v>
                </c:pt>
                <c:pt idx="891">
                  <c:v>-3.7559836879380946</c:v>
                </c:pt>
                <c:pt idx="892">
                  <c:v>-3.7598123550428566</c:v>
                </c:pt>
                <c:pt idx="893">
                  <c:v>-3.7636410221476191</c:v>
                </c:pt>
                <c:pt idx="894">
                  <c:v>-3.7674696892523811</c:v>
                </c:pt>
                <c:pt idx="895">
                  <c:v>-3.7712983563571432</c:v>
                </c:pt>
                <c:pt idx="896">
                  <c:v>-3.7751270234619048</c:v>
                </c:pt>
                <c:pt idx="897">
                  <c:v>-3.7789556905666668</c:v>
                </c:pt>
                <c:pt idx="898">
                  <c:v>-3.782784357671428</c:v>
                </c:pt>
                <c:pt idx="899">
                  <c:v>-3.7866130247761909</c:v>
                </c:pt>
                <c:pt idx="900">
                  <c:v>-3.789890363819048</c:v>
                </c:pt>
                <c:pt idx="901">
                  <c:v>-3.7921875640809524</c:v>
                </c:pt>
                <c:pt idx="902">
                  <c:v>-3.7936271429142856</c:v>
                </c:pt>
                <c:pt idx="903">
                  <c:v>-3.7950667217428573</c:v>
                </c:pt>
                <c:pt idx="904">
                  <c:v>-3.7965063005761901</c:v>
                </c:pt>
                <c:pt idx="905">
                  <c:v>-3.7979458794047618</c:v>
                </c:pt>
                <c:pt idx="906">
                  <c:v>-3.7991710528809519</c:v>
                </c:pt>
                <c:pt idx="907">
                  <c:v>-3.7994160875761898</c:v>
                </c:pt>
                <c:pt idx="908">
                  <c:v>-3.8001511916619046</c:v>
                </c:pt>
                <c:pt idx="909">
                  <c:v>-3.8018664345238089</c:v>
                </c:pt>
                <c:pt idx="910">
                  <c:v>-3.8045618161666668</c:v>
                </c:pt>
                <c:pt idx="911">
                  <c:v>-3.8082373365857145</c:v>
                </c:pt>
                <c:pt idx="912">
                  <c:v>-3.8120660036904765</c:v>
                </c:pt>
                <c:pt idx="913">
                  <c:v>-3.8158946707952386</c:v>
                </c:pt>
                <c:pt idx="914">
                  <c:v>-3.8201215192761913</c:v>
                </c:pt>
                <c:pt idx="915">
                  <c:v>-3.8253285065380958</c:v>
                </c:pt>
                <c:pt idx="916">
                  <c:v>-3.8315156325761901</c:v>
                </c:pt>
                <c:pt idx="917">
                  <c:v>-3.838682897395238</c:v>
                </c:pt>
                <c:pt idx="918">
                  <c:v>-3.8463402316047617</c:v>
                </c:pt>
                <c:pt idx="919">
                  <c:v>-3.8539975658142858</c:v>
                </c:pt>
                <c:pt idx="920">
                  <c:v>-3.8616549000238094</c:v>
                </c:pt>
                <c:pt idx="921">
                  <c:v>-3.869312234233333</c:v>
                </c:pt>
                <c:pt idx="922">
                  <c:v>-3.8769695684428571</c:v>
                </c:pt>
                <c:pt idx="923">
                  <c:v>-3.8845043853047621</c:v>
                </c:pt>
                <c:pt idx="924">
                  <c:v>-3.8910590633904767</c:v>
                </c:pt>
                <c:pt idx="925">
                  <c:v>-3.8966336026952382</c:v>
                </c:pt>
                <c:pt idx="926">
                  <c:v>-3.9012280032238102</c:v>
                </c:pt>
                <c:pt idx="927">
                  <c:v>-3.9050566703285714</c:v>
                </c:pt>
                <c:pt idx="928">
                  <c:v>-3.9088853374333339</c:v>
                </c:pt>
                <c:pt idx="929">
                  <c:v>-3.912714004538095</c:v>
                </c:pt>
                <c:pt idx="930">
                  <c:v>-3.9165426716428571</c:v>
                </c:pt>
                <c:pt idx="931">
                  <c:v>-3.9203713387476191</c:v>
                </c:pt>
                <c:pt idx="932">
                  <c:v>-3.9242000058523807</c:v>
                </c:pt>
                <c:pt idx="933">
                  <c:v>-3.9280286729571428</c:v>
                </c:pt>
                <c:pt idx="934">
                  <c:v>-3.9318573400619048</c:v>
                </c:pt>
                <c:pt idx="935">
                  <c:v>-3.9352878257904766</c:v>
                </c:pt>
                <c:pt idx="936">
                  <c:v>-3.9377381727380949</c:v>
                </c:pt>
                <c:pt idx="937">
                  <c:v>-3.9392083809095237</c:v>
                </c:pt>
                <c:pt idx="938">
                  <c:v>-3.9406479597380955</c:v>
                </c:pt>
                <c:pt idx="939">
                  <c:v>-3.9425776079571428</c:v>
                </c:pt>
                <c:pt idx="940">
                  <c:v>-3.945487394957143</c:v>
                </c:pt>
                <c:pt idx="941">
                  <c:v>-3.9493160620619046</c:v>
                </c:pt>
                <c:pt idx="942">
                  <c:v>-3.9531447291666666</c:v>
                </c:pt>
                <c:pt idx="943">
                  <c:v>-3.9569733962714286</c:v>
                </c:pt>
                <c:pt idx="944">
                  <c:v>-3.9608020633761902</c:v>
                </c:pt>
                <c:pt idx="945">
                  <c:v>-3.9646307304809523</c:v>
                </c:pt>
                <c:pt idx="946">
                  <c:v>-3.9684593975857143</c:v>
                </c:pt>
                <c:pt idx="947">
                  <c:v>-3.9722880646904764</c:v>
                </c:pt>
                <c:pt idx="948">
                  <c:v>-3.9761167317952379</c:v>
                </c:pt>
                <c:pt idx="949">
                  <c:v>-3.9799453989</c:v>
                </c:pt>
                <c:pt idx="950">
                  <c:v>-3.983774066004762</c:v>
                </c:pt>
                <c:pt idx="951">
                  <c:v>-3.9876027331095236</c:v>
                </c:pt>
                <c:pt idx="952">
                  <c:v>-3.9914314002142857</c:v>
                </c:pt>
                <c:pt idx="953">
                  <c:v>-3.9952600673190477</c:v>
                </c:pt>
                <c:pt idx="954">
                  <c:v>-3.9990887344238097</c:v>
                </c:pt>
                <c:pt idx="955">
                  <c:v>-4.0029174015285713</c:v>
                </c:pt>
                <c:pt idx="956">
                  <c:v>-4.0067460686333334</c:v>
                </c:pt>
                <c:pt idx="957">
                  <c:v>-4.011432357166667</c:v>
                </c:pt>
                <c:pt idx="958">
                  <c:v>-4.0180789232571428</c:v>
                </c:pt>
                <c:pt idx="959">
                  <c:v>-4.0257362574666669</c:v>
                </c:pt>
                <c:pt idx="960">
                  <c:v>-4.0343737304523817</c:v>
                </c:pt>
                <c:pt idx="961">
                  <c:v>-4.0424292460380951</c:v>
                </c:pt>
                <c:pt idx="962">
                  <c:v>-4.048585742738096</c:v>
                </c:pt>
                <c:pt idx="963">
                  <c:v>-4.0537621006619053</c:v>
                </c:pt>
                <c:pt idx="964">
                  <c:v>-4.0579583198047624</c:v>
                </c:pt>
                <c:pt idx="965">
                  <c:v>-4.061786986904762</c:v>
                </c:pt>
                <c:pt idx="966">
                  <c:v>-4.0656156540047625</c:v>
                </c:pt>
                <c:pt idx="967">
                  <c:v>-4.0694443211047622</c:v>
                </c:pt>
                <c:pt idx="968">
                  <c:v>-4.0732729882047618</c:v>
                </c:pt>
                <c:pt idx="969">
                  <c:v>-4.0771016553047614</c:v>
                </c:pt>
                <c:pt idx="970">
                  <c:v>-4.0809303224047611</c:v>
                </c:pt>
                <c:pt idx="971">
                  <c:v>-4.0847589895047616</c:v>
                </c:pt>
                <c:pt idx="972">
                  <c:v>-4.0885876566047612</c:v>
                </c:pt>
                <c:pt idx="973">
                  <c:v>-4.0924163237047608</c:v>
                </c:pt>
                <c:pt idx="974">
                  <c:v>-4.0962449908047613</c:v>
                </c:pt>
                <c:pt idx="975">
                  <c:v>-4.100073657904761</c:v>
                </c:pt>
                <c:pt idx="976">
                  <c:v>-4.1039023250047606</c:v>
                </c:pt>
                <c:pt idx="977">
                  <c:v>-4.1086192428761894</c:v>
                </c:pt>
                <c:pt idx="978">
                  <c:v>-4.1134586780952374</c:v>
                </c:pt>
                <c:pt idx="979">
                  <c:v>-4.1173179745380946</c:v>
                </c:pt>
                <c:pt idx="980">
                  <c:v>-4.1201971321999995</c:v>
                </c:pt>
                <c:pt idx="981">
                  <c:v>-4.1211160123047614</c:v>
                </c:pt>
                <c:pt idx="982">
                  <c:v>-4.1216367110285699</c:v>
                </c:pt>
                <c:pt idx="983">
                  <c:v>-4.1231375485333324</c:v>
                </c:pt>
                <c:pt idx="984">
                  <c:v>-4.1256185248142847</c:v>
                </c:pt>
                <c:pt idx="985">
                  <c:v>-4.1290796398761893</c:v>
                </c:pt>
                <c:pt idx="986">
                  <c:v>-4.1329083069809514</c:v>
                </c:pt>
                <c:pt idx="987">
                  <c:v>-4.1367369740857134</c:v>
                </c:pt>
                <c:pt idx="988">
                  <c:v>-4.1405656411904754</c:v>
                </c:pt>
                <c:pt idx="989">
                  <c:v>-4.1443943082952375</c:v>
                </c:pt>
                <c:pt idx="990">
                  <c:v>-4.1482229753999986</c:v>
                </c:pt>
                <c:pt idx="991">
                  <c:v>-4.1520516425047607</c:v>
                </c:pt>
                <c:pt idx="992">
                  <c:v>-4.1558803096095227</c:v>
                </c:pt>
                <c:pt idx="993">
                  <c:v>-4.1597089767142847</c:v>
                </c:pt>
                <c:pt idx="994">
                  <c:v>-4.1635376438190468</c:v>
                </c:pt>
                <c:pt idx="995">
                  <c:v>-4.1673663109238088</c:v>
                </c:pt>
                <c:pt idx="996">
                  <c:v>-4.1711949780285709</c:v>
                </c:pt>
                <c:pt idx="997">
                  <c:v>-4.175023645133332</c:v>
                </c:pt>
                <c:pt idx="998">
                  <c:v>-4.1779640614666658</c:v>
                </c:pt>
                <c:pt idx="999">
                  <c:v>-4.1799243390238088</c:v>
                </c:pt>
                <c:pt idx="1000">
                  <c:v>-4.18136391785238</c:v>
                </c:pt>
                <c:pt idx="1001">
                  <c:v>-4.1828034966857137</c:v>
                </c:pt>
                <c:pt idx="1002">
                  <c:v>-4.1852232142952372</c:v>
                </c:pt>
                <c:pt idx="1003">
                  <c:v>-4.1886230706857139</c:v>
                </c:pt>
                <c:pt idx="1004">
                  <c:v>-4.1919004097285706</c:v>
                </c:pt>
                <c:pt idx="1005">
                  <c:v>-4.1941976099904759</c:v>
                </c:pt>
                <c:pt idx="1006">
                  <c:v>-4.1955146714761904</c:v>
                </c:pt>
                <c:pt idx="1007">
                  <c:v>-4.1958515941809527</c:v>
                </c:pt>
                <c:pt idx="1008">
                  <c:v>-4.1964948102571427</c:v>
                </c:pt>
                <c:pt idx="1009">
                  <c:v>-4.1981181651095243</c:v>
                </c:pt>
                <c:pt idx="1010">
                  <c:v>-4.2007216587428573</c:v>
                </c:pt>
                <c:pt idx="1011">
                  <c:v>-4.2043052911523811</c:v>
                </c:pt>
                <c:pt idx="1012">
                  <c:v>-4.2081339582571431</c:v>
                </c:pt>
                <c:pt idx="1013">
                  <c:v>-4.2119626253619042</c:v>
                </c:pt>
                <c:pt idx="1014">
                  <c:v>-4.2157912924666663</c:v>
                </c:pt>
                <c:pt idx="1015">
                  <c:v>-4.2196199595714274</c:v>
                </c:pt>
                <c:pt idx="1016">
                  <c:v>-4.2234486266761895</c:v>
                </c:pt>
                <c:pt idx="1017">
                  <c:v>-4.2272772937809515</c:v>
                </c:pt>
                <c:pt idx="1018">
                  <c:v>-4.2311059608857136</c:v>
                </c:pt>
                <c:pt idx="1019">
                  <c:v>-4.2349346279904756</c:v>
                </c:pt>
                <c:pt idx="1020">
                  <c:v>-4.2387632950952376</c:v>
                </c:pt>
                <c:pt idx="1021">
                  <c:v>-4.2421325221476183</c:v>
                </c:pt>
                <c:pt idx="1022">
                  <c:v>-4.2445216104190475</c:v>
                </c:pt>
                <c:pt idx="1023">
                  <c:v>-4.2459305599142851</c:v>
                </c:pt>
                <c:pt idx="1024">
                  <c:v>-4.2463593706285714</c:v>
                </c:pt>
                <c:pt idx="1025">
                  <c:v>-4.246910698690475</c:v>
                </c:pt>
                <c:pt idx="1026">
                  <c:v>-4.2484421655333326</c:v>
                </c:pt>
                <c:pt idx="1027">
                  <c:v>-4.2509537711523802</c:v>
                </c:pt>
                <c:pt idx="1028">
                  <c:v>-4.2544455155523808</c:v>
                </c:pt>
                <c:pt idx="1029">
                  <c:v>-4.257630966580952</c:v>
                </c:pt>
                <c:pt idx="1030">
                  <c:v>-4.2598362788333324</c:v>
                </c:pt>
                <c:pt idx="1031">
                  <c:v>-4.2612758576619036</c:v>
                </c:pt>
                <c:pt idx="1032">
                  <c:v>-4.2627154364952373</c:v>
                </c:pt>
                <c:pt idx="1033">
                  <c:v>-4.2648901194095235</c:v>
                </c:pt>
                <c:pt idx="1034">
                  <c:v>-4.2680449411047618</c:v>
                </c:pt>
                <c:pt idx="1035">
                  <c:v>-4.271873608209523</c:v>
                </c:pt>
                <c:pt idx="1036">
                  <c:v>-4.2757022753142859</c:v>
                </c:pt>
                <c:pt idx="1037">
                  <c:v>-4.2795309424190471</c:v>
                </c:pt>
                <c:pt idx="1038">
                  <c:v>-4.2833596095238091</c:v>
                </c:pt>
                <c:pt idx="1039">
                  <c:v>-4.2871882766285712</c:v>
                </c:pt>
                <c:pt idx="1040">
                  <c:v>-4.2910169437333323</c:v>
                </c:pt>
                <c:pt idx="1041">
                  <c:v>-4.2948456108380944</c:v>
                </c:pt>
                <c:pt idx="1042">
                  <c:v>-4.2986742779428564</c:v>
                </c:pt>
                <c:pt idx="1043">
                  <c:v>-4.3025029450476184</c:v>
                </c:pt>
                <c:pt idx="1044">
                  <c:v>-4.3063316121523805</c:v>
                </c:pt>
                <c:pt idx="1045">
                  <c:v>-4.3101602792571425</c:v>
                </c:pt>
                <c:pt idx="1046">
                  <c:v>-4.3139889463619046</c:v>
                </c:pt>
                <c:pt idx="1047">
                  <c:v>-4.317235656066666</c:v>
                </c:pt>
                <c:pt idx="1048">
                  <c:v>-4.3195022269952377</c:v>
                </c:pt>
                <c:pt idx="1049">
                  <c:v>-4.3207886591428561</c:v>
                </c:pt>
                <c:pt idx="1050">
                  <c:v>-4.3210949525142848</c:v>
                </c:pt>
                <c:pt idx="1051">
                  <c:v>-4.3224426433380945</c:v>
                </c:pt>
                <c:pt idx="1052">
                  <c:v>-4.3255362063619049</c:v>
                </c:pt>
                <c:pt idx="1053">
                  <c:v>-4.3296099081619044</c:v>
                </c:pt>
                <c:pt idx="1054">
                  <c:v>-4.334663748742857</c:v>
                </c:pt>
                <c:pt idx="1055">
                  <c:v>-4.3391662612571427</c:v>
                </c:pt>
                <c:pt idx="1056">
                  <c:v>-4.3429949283619047</c:v>
                </c:pt>
                <c:pt idx="1057">
                  <c:v>-4.3468235954666667</c:v>
                </c:pt>
                <c:pt idx="1058">
                  <c:v>-4.3506522625714279</c:v>
                </c:pt>
                <c:pt idx="1059">
                  <c:v>-4.3544809296761899</c:v>
                </c:pt>
                <c:pt idx="1060">
                  <c:v>-4.358309596780952</c:v>
                </c:pt>
                <c:pt idx="1061">
                  <c:v>-4.362138263885714</c:v>
                </c:pt>
                <c:pt idx="1062">
                  <c:v>-4.3659669309904761</c:v>
                </c:pt>
                <c:pt idx="1063">
                  <c:v>-4.3697955980952381</c:v>
                </c:pt>
                <c:pt idx="1064">
                  <c:v>-4.3736242652000001</c:v>
                </c:pt>
                <c:pt idx="1065">
                  <c:v>-4.3774529323047613</c:v>
                </c:pt>
                <c:pt idx="1066">
                  <c:v>-4.3812203407380945</c:v>
                </c:pt>
                <c:pt idx="1067">
                  <c:v>-4.3840076103904764</c:v>
                </c:pt>
                <c:pt idx="1068">
                  <c:v>-4.3863966986666663</c:v>
                </c:pt>
                <c:pt idx="1069">
                  <c:v>-4.3887857869380946</c:v>
                </c:pt>
                <c:pt idx="1070">
                  <c:v>-4.3913280218952382</c:v>
                </c:pt>
                <c:pt idx="1071">
                  <c:v>-4.3948503956285707</c:v>
                </c:pt>
                <c:pt idx="1072">
                  <c:v>-4.3973313719095231</c:v>
                </c:pt>
                <c:pt idx="1073">
                  <c:v>-4.3978520706333324</c:v>
                </c:pt>
                <c:pt idx="1074">
                  <c:v>-4.396657526495237</c:v>
                </c:pt>
                <c:pt idx="1075">
                  <c:v>-4.3944828435809518</c:v>
                </c:pt>
                <c:pt idx="1076">
                  <c:v>-4.392859488728571</c:v>
                </c:pt>
                <c:pt idx="1077">
                  <c:v>-4.3922162726571434</c:v>
                </c:pt>
                <c:pt idx="1078">
                  <c:v>-4.3918793499523803</c:v>
                </c:pt>
                <c:pt idx="1079">
                  <c:v>-4.3905622884666657</c:v>
                </c:pt>
                <c:pt idx="1080">
                  <c:v>-4.3882650882047614</c:v>
                </c:pt>
                <c:pt idx="1081">
                  <c:v>-4.3849877491619038</c:v>
                </c:pt>
                <c:pt idx="1082">
                  <c:v>-4.381587892771428</c:v>
                </c:pt>
                <c:pt idx="1083">
                  <c:v>-4.3791681751619045</c:v>
                </c:pt>
                <c:pt idx="1084">
                  <c:v>-4.3777285963285708</c:v>
                </c:pt>
                <c:pt idx="1085">
                  <c:v>-4.3772691562761903</c:v>
                </c:pt>
                <c:pt idx="1086">
                  <c:v>-4.3772691562761903</c:v>
                </c:pt>
                <c:pt idx="1087">
                  <c:v>-4.37733041494762</c:v>
                </c:pt>
                <c:pt idx="1088">
                  <c:v>-4.3783718124000002</c:v>
                </c:pt>
                <c:pt idx="1089">
                  <c:v>-4.3803933486285711</c:v>
                </c:pt>
                <c:pt idx="1090">
                  <c:v>-4.3827824368999995</c:v>
                </c:pt>
                <c:pt idx="1091">
                  <c:v>-4.3850183784904759</c:v>
                </c:pt>
                <c:pt idx="1092">
                  <c:v>-4.3862741813000001</c:v>
                </c:pt>
                <c:pt idx="1093">
                  <c:v>-4.3865498453333327</c:v>
                </c:pt>
                <c:pt idx="1094">
                  <c:v>-4.3872543200809515</c:v>
                </c:pt>
                <c:pt idx="1095">
                  <c:v>-4.3886938989142852</c:v>
                </c:pt>
                <c:pt idx="1096">
                  <c:v>-4.3901334777428573</c:v>
                </c:pt>
                <c:pt idx="1097">
                  <c:v>-4.3915730565761901</c:v>
                </c:pt>
                <c:pt idx="1098">
                  <c:v>-4.3922162726476195</c:v>
                </c:pt>
                <c:pt idx="1099">
                  <c:v>-4.3925531953523818</c:v>
                </c:pt>
                <c:pt idx="1100">
                  <c:v>-4.3938702568380954</c:v>
                </c:pt>
                <c:pt idx="1101">
                  <c:v>-4.3961674570999998</c:v>
                </c:pt>
                <c:pt idx="1102">
                  <c:v>-4.3994447961428573</c:v>
                </c:pt>
                <c:pt idx="1103">
                  <c:v>-4.402844652533334</c:v>
                </c:pt>
                <c:pt idx="1104">
                  <c:v>-4.4052643701428575</c:v>
                </c:pt>
                <c:pt idx="1105">
                  <c:v>-4.4067039489761903</c:v>
                </c:pt>
                <c:pt idx="1106">
                  <c:v>-4.408143527809524</c:v>
                </c:pt>
                <c:pt idx="1107">
                  <c:v>-4.410103805366667</c:v>
                </c:pt>
                <c:pt idx="1108">
                  <c:v>-4.4130442217047614</c:v>
                </c:pt>
                <c:pt idx="1109">
                  <c:v>-4.4168728888095234</c:v>
                </c:pt>
                <c:pt idx="1110">
                  <c:v>-4.4207015559142846</c:v>
                </c:pt>
                <c:pt idx="1111">
                  <c:v>-4.4251428097571424</c:v>
                </c:pt>
                <c:pt idx="1112">
                  <c:v>-4.43056420237619</c:v>
                </c:pt>
                <c:pt idx="1113">
                  <c:v>-4.4367819577571428</c:v>
                </c:pt>
                <c:pt idx="1114">
                  <c:v>-4.4429997131333332</c:v>
                </c:pt>
                <c:pt idx="1115">
                  <c:v>-4.447808519014286</c:v>
                </c:pt>
                <c:pt idx="1116">
                  <c:v>-4.4506570473380949</c:v>
                </c:pt>
                <c:pt idx="1117">
                  <c:v>-4.451820962138096</c:v>
                </c:pt>
                <c:pt idx="1118">
                  <c:v>-4.452004738157143</c:v>
                </c:pt>
                <c:pt idx="1119">
                  <c:v>-4.4520047381571421</c:v>
                </c:pt>
                <c:pt idx="1120">
                  <c:v>-4.452004738157143</c:v>
                </c:pt>
                <c:pt idx="1121">
                  <c:v>-4.4516371861142847</c:v>
                </c:pt>
                <c:pt idx="1122">
                  <c:v>-4.4502894952952383</c:v>
                </c:pt>
                <c:pt idx="1123">
                  <c:v>-4.4479616656952388</c:v>
                </c:pt>
                <c:pt idx="1124">
                  <c:v>-4.4446536973190476</c:v>
                </c:pt>
                <c:pt idx="1125">
                  <c:v>-4.4417439103190475</c:v>
                </c:pt>
                <c:pt idx="1126">
                  <c:v>-4.4407944008761904</c:v>
                </c:pt>
                <c:pt idx="1127">
                  <c:v>-4.440825030209524</c:v>
                </c:pt>
                <c:pt idx="1128">
                  <c:v>-4.4418357983238099</c:v>
                </c:pt>
                <c:pt idx="1129">
                  <c:v>-4.4416213929619044</c:v>
                </c:pt>
                <c:pt idx="1130">
                  <c:v>-4.43855845927619</c:v>
                </c:pt>
                <c:pt idx="1131">
                  <c:v>-4.4335352480333325</c:v>
                </c:pt>
                <c:pt idx="1132">
                  <c:v>-4.4265517592333321</c:v>
                </c:pt>
                <c:pt idx="1133">
                  <c:v>-4.4201808571714274</c:v>
                </c:pt>
                <c:pt idx="1134">
                  <c:v>-4.4159540086857128</c:v>
                </c:pt>
                <c:pt idx="1135">
                  <c:v>-4.4146675765380943</c:v>
                </c:pt>
                <c:pt idx="1136">
                  <c:v>-4.4163215607285702</c:v>
                </c:pt>
                <c:pt idx="1137">
                  <c:v>-4.4187106490000003</c:v>
                </c:pt>
                <c:pt idx="1138">
                  <c:v>-4.4208240732428568</c:v>
                </c:pt>
                <c:pt idx="1139">
                  <c:v>-4.4219573587047618</c:v>
                </c:pt>
                <c:pt idx="1140">
                  <c:v>-4.4221105053904761</c:v>
                </c:pt>
                <c:pt idx="1141">
                  <c:v>-4.4221105053904761</c:v>
                </c:pt>
                <c:pt idx="1142">
                  <c:v>-4.4224780574333327</c:v>
                </c:pt>
                <c:pt idx="1143">
                  <c:v>-4.4238257482523808</c:v>
                </c:pt>
                <c:pt idx="1144">
                  <c:v>-4.4261535778523795</c:v>
                </c:pt>
                <c:pt idx="1145">
                  <c:v>-4.4294615462285707</c:v>
                </c:pt>
                <c:pt idx="1146">
                  <c:v>-4.4323713332285717</c:v>
                </c:pt>
                <c:pt idx="1147">
                  <c:v>-4.4333208426714279</c:v>
                </c:pt>
                <c:pt idx="1148">
                  <c:v>-4.4323100745571438</c:v>
                </c:pt>
                <c:pt idx="1149">
                  <c:v>-4.429339028885714</c:v>
                </c:pt>
                <c:pt idx="1150">
                  <c:v>-4.4266130179095242</c:v>
                </c:pt>
                <c:pt idx="1151">
                  <c:v>-4.4258472844904757</c:v>
                </c:pt>
                <c:pt idx="1152">
                  <c:v>-4.4270418286285711</c:v>
                </c:pt>
                <c:pt idx="1153">
                  <c:v>-4.4301966503238095</c:v>
                </c:pt>
                <c:pt idx="1154">
                  <c:v>-4.4327388852809522</c:v>
                </c:pt>
                <c:pt idx="1155">
                  <c:v>-4.4333208426809518</c:v>
                </c:pt>
                <c:pt idx="1156">
                  <c:v>-4.4319425225238094</c:v>
                </c:pt>
                <c:pt idx="1157">
                  <c:v>-4.4286039248095239</c:v>
                </c:pt>
                <c:pt idx="1158">
                  <c:v>-4.4255103617904759</c:v>
                </c:pt>
                <c:pt idx="1159">
                  <c:v>-4.4233969375476185</c:v>
                </c:pt>
                <c:pt idx="1160">
                  <c:v>-4.4225699454523806</c:v>
                </c:pt>
                <c:pt idx="1161">
                  <c:v>-4.4237032309142856</c:v>
                </c:pt>
                <c:pt idx="1162">
                  <c:v>-4.4259698018380949</c:v>
                </c:pt>
                <c:pt idx="1163">
                  <c:v>-4.4292165115428572</c:v>
                </c:pt>
                <c:pt idx="1164">
                  <c:v>-4.4326469972666667</c:v>
                </c:pt>
                <c:pt idx="1165">
                  <c:v>-4.4350973442142863</c:v>
                </c:pt>
                <c:pt idx="1166">
                  <c:v>-4.4365675523809527</c:v>
                </c:pt>
                <c:pt idx="1167">
                  <c:v>-4.4370576217714284</c:v>
                </c:pt>
                <c:pt idx="1168">
                  <c:v>-4.437547691161905</c:v>
                </c:pt>
                <c:pt idx="1169">
                  <c:v>-4.4390178993285714</c:v>
                </c:pt>
                <c:pt idx="1170">
                  <c:v>-4.441468246276191</c:v>
                </c:pt>
                <c:pt idx="1171">
                  <c:v>-4.4448987320000004</c:v>
                </c:pt>
                <c:pt idx="1172">
                  <c:v>-4.4487273991047616</c:v>
                </c:pt>
                <c:pt idx="1173">
                  <c:v>-4.4525560662095236</c:v>
                </c:pt>
                <c:pt idx="1174">
                  <c:v>-4.4563847333142856</c:v>
                </c:pt>
                <c:pt idx="1175">
                  <c:v>-4.4602134004190477</c:v>
                </c:pt>
                <c:pt idx="1176">
                  <c:v>-4.4640420675238097</c:v>
                </c:pt>
                <c:pt idx="1177">
                  <c:v>-4.4678707346285718</c:v>
                </c:pt>
                <c:pt idx="1178">
                  <c:v>-4.4716994017333338</c:v>
                </c:pt>
                <c:pt idx="1179">
                  <c:v>-4.475528068838095</c:v>
                </c:pt>
                <c:pt idx="1180">
                  <c:v>-4.4785910025238094</c:v>
                </c:pt>
                <c:pt idx="1181">
                  <c:v>-4.4803675040619044</c:v>
                </c:pt>
                <c:pt idx="1182">
                  <c:v>-4.4801837280380949</c:v>
                </c:pt>
                <c:pt idx="1183">
                  <c:v>-4.4780396744619049</c:v>
                </c:pt>
                <c:pt idx="1184">
                  <c:v>-4.4747929647571425</c:v>
                </c:pt>
                <c:pt idx="1185">
                  <c:v>-4.4713624790333331</c:v>
                </c:pt>
                <c:pt idx="1186">
                  <c:v>-4.4689121320857135</c:v>
                </c:pt>
                <c:pt idx="1187">
                  <c:v>-4.467441923919047</c:v>
                </c:pt>
                <c:pt idx="1188">
                  <c:v>-4.4679013639714285</c:v>
                </c:pt>
                <c:pt idx="1189">
                  <c:v>-4.4693409428000006</c:v>
                </c:pt>
                <c:pt idx="1190">
                  <c:v>-4.4707805216333334</c:v>
                </c:pt>
                <c:pt idx="1191">
                  <c:v>-4.4720975831142855</c:v>
                </c:pt>
                <c:pt idx="1192">
                  <c:v>-4.471454367042857</c:v>
                </c:pt>
                <c:pt idx="1193">
                  <c:v>-4.4694328308095237</c:v>
                </c:pt>
                <c:pt idx="1194">
                  <c:v>-4.4664311557999996</c:v>
                </c:pt>
                <c:pt idx="1195">
                  <c:v>-4.4626024886952376</c:v>
                </c:pt>
                <c:pt idx="1196">
                  <c:v>-4.4587738215904764</c:v>
                </c:pt>
                <c:pt idx="1197">
                  <c:v>-4.4549451544857144</c:v>
                </c:pt>
                <c:pt idx="1198">
                  <c:v>-4.4511164873809523</c:v>
                </c:pt>
                <c:pt idx="1199">
                  <c:v>-4.4475328549714286</c:v>
                </c:pt>
                <c:pt idx="1200">
                  <c:v>-4.4449293613380956</c:v>
                </c:pt>
                <c:pt idx="1201">
                  <c:v>-4.4440717399047625</c:v>
                </c:pt>
                <c:pt idx="1202">
                  <c:v>-4.4451743960285715</c:v>
                </c:pt>
                <c:pt idx="1203">
                  <c:v>-4.4475634843047613</c:v>
                </c:pt>
                <c:pt idx="1204">
                  <c:v>-4.4499525725761897</c:v>
                </c:pt>
                <c:pt idx="1205">
                  <c:v>-4.4514840394190474</c:v>
                </c:pt>
                <c:pt idx="1206">
                  <c:v>-4.452035367480951</c:v>
                </c:pt>
                <c:pt idx="1207">
                  <c:v>-4.452035367480951</c:v>
                </c:pt>
                <c:pt idx="1208">
                  <c:v>-4.452035367480951</c:v>
                </c:pt>
                <c:pt idx="1209">
                  <c:v>-4.4510858580380939</c:v>
                </c:pt>
                <c:pt idx="1210">
                  <c:v>-4.4491562098190469</c:v>
                </c:pt>
                <c:pt idx="1211">
                  <c:v>-4.4462464228190468</c:v>
                </c:pt>
                <c:pt idx="1212">
                  <c:v>-4.442479014390476</c:v>
                </c:pt>
                <c:pt idx="1213">
                  <c:v>-4.439691744738095</c:v>
                </c:pt>
                <c:pt idx="1214">
                  <c:v>-4.4378846138666663</c:v>
                </c:pt>
                <c:pt idx="1215">
                  <c:v>-4.4364450350333335</c:v>
                </c:pt>
                <c:pt idx="1216">
                  <c:v>-4.434852309519048</c:v>
                </c:pt>
                <c:pt idx="1217">
                  <c:v>-4.4322794452238092</c:v>
                </c:pt>
                <c:pt idx="1218">
                  <c:v>-4.4287264421523798</c:v>
                </c:pt>
                <c:pt idx="1219">
                  <c:v>-4.4256022497952374</c:v>
                </c:pt>
                <c:pt idx="1220">
                  <c:v>-4.4232131615238091</c:v>
                </c:pt>
                <c:pt idx="1221">
                  <c:v>-4.4208240732523807</c:v>
                </c:pt>
                <c:pt idx="1222">
                  <c:v>-4.4184349849809523</c:v>
                </c:pt>
                <c:pt idx="1223">
                  <c:v>-4.4152495339523812</c:v>
                </c:pt>
                <c:pt idx="1224">
                  <c:v>-4.4117577895523814</c:v>
                </c:pt>
                <c:pt idx="1225">
                  <c:v>-4.409246183933333</c:v>
                </c:pt>
                <c:pt idx="1226">
                  <c:v>-4.4077147170904762</c:v>
                </c:pt>
                <c:pt idx="1227">
                  <c:v>-4.4071633890285717</c:v>
                </c:pt>
                <c:pt idx="1228">
                  <c:v>-4.4071633890285717</c:v>
                </c:pt>
                <c:pt idx="1229">
                  <c:v>-4.4071633890285717</c:v>
                </c:pt>
                <c:pt idx="1230">
                  <c:v>-4.4071633890285717</c:v>
                </c:pt>
                <c:pt idx="1231">
                  <c:v>-4.4071633890285717</c:v>
                </c:pt>
                <c:pt idx="1232">
                  <c:v>-4.4071633890285717</c:v>
                </c:pt>
                <c:pt idx="1233">
                  <c:v>-4.4071633890285717</c:v>
                </c:pt>
                <c:pt idx="1234">
                  <c:v>-4.4071633890285709</c:v>
                </c:pt>
                <c:pt idx="1235">
                  <c:v>-4.4071633890285709</c:v>
                </c:pt>
                <c:pt idx="1236">
                  <c:v>-4.4077759757666666</c:v>
                </c:pt>
                <c:pt idx="1237">
                  <c:v>-4.4093687012809522</c:v>
                </c:pt>
                <c:pt idx="1238">
                  <c:v>-4.41194156557619</c:v>
                </c:pt>
                <c:pt idx="1239">
                  <c:v>-4.4154945686476186</c:v>
                </c:pt>
                <c:pt idx="1240">
                  <c:v>-4.4186187610047609</c:v>
                </c:pt>
                <c:pt idx="1241">
                  <c:v>-4.4207628145809519</c:v>
                </c:pt>
                <c:pt idx="1242">
                  <c:v>-4.4216510653476186</c:v>
                </c:pt>
                <c:pt idx="1243">
                  <c:v>-4.4205790385571433</c:v>
                </c:pt>
                <c:pt idx="1244">
                  <c:v>-4.4183430969666668</c:v>
                </c:pt>
                <c:pt idx="1245">
                  <c:v>-4.4151270166000005</c:v>
                </c:pt>
                <c:pt idx="1246">
                  <c:v>-4.4116659015380959</c:v>
                </c:pt>
                <c:pt idx="1247">
                  <c:v>-4.4091849252523811</c:v>
                </c:pt>
                <c:pt idx="1248">
                  <c:v>-4.4076840877476196</c:v>
                </c:pt>
                <c:pt idx="1249">
                  <c:v>-4.4071633890238093</c:v>
                </c:pt>
                <c:pt idx="1250">
                  <c:v>-4.4067039489714288</c:v>
                </c:pt>
                <c:pt idx="1251">
                  <c:v>-4.4052643701380951</c:v>
                </c:pt>
                <c:pt idx="1252">
                  <c:v>-4.4028446525285716</c:v>
                </c:pt>
                <c:pt idx="1253">
                  <c:v>-4.3994447961380958</c:v>
                </c:pt>
                <c:pt idx="1254">
                  <c:v>-4.3961674570952383</c:v>
                </c:pt>
                <c:pt idx="1255">
                  <c:v>-4.393870256833333</c:v>
                </c:pt>
                <c:pt idx="1256">
                  <c:v>-4.3925531953476185</c:v>
                </c:pt>
                <c:pt idx="1257">
                  <c:v>-4.3922162726428571</c:v>
                </c:pt>
                <c:pt idx="1258">
                  <c:v>-4.3915730565714277</c:v>
                </c:pt>
                <c:pt idx="1259">
                  <c:v>-4.389949701719047</c:v>
                </c:pt>
                <c:pt idx="1260">
                  <c:v>-4.3873462080904755</c:v>
                </c:pt>
                <c:pt idx="1261">
                  <c:v>-4.3837625756809517</c:v>
                </c:pt>
                <c:pt idx="1262">
                  <c:v>-4.3799339085761897</c:v>
                </c:pt>
                <c:pt idx="1263">
                  <c:v>-4.376380905504762</c:v>
                </c:pt>
                <c:pt idx="1264">
                  <c:v>-4.3738080412095233</c:v>
                </c:pt>
                <c:pt idx="1265">
                  <c:v>-4.3722153156952377</c:v>
                </c:pt>
                <c:pt idx="1266">
                  <c:v>-4.3716027289571429</c:v>
                </c:pt>
                <c:pt idx="1267">
                  <c:v>-4.3712351769142854</c:v>
                </c:pt>
                <c:pt idx="1268">
                  <c:v>-4.3698874860952381</c:v>
                </c:pt>
                <c:pt idx="1269">
                  <c:v>-4.3675596564952377</c:v>
                </c:pt>
                <c:pt idx="1270">
                  <c:v>-4.364251688114285</c:v>
                </c:pt>
                <c:pt idx="1271">
                  <c:v>-4.3608824610619044</c:v>
                </c:pt>
                <c:pt idx="1272">
                  <c:v>-4.3584933727904751</c:v>
                </c:pt>
                <c:pt idx="1273">
                  <c:v>-4.3570537939571423</c:v>
                </c:pt>
                <c:pt idx="1274">
                  <c:v>-4.3556142151285711</c:v>
                </c:pt>
                <c:pt idx="1275">
                  <c:v>-4.3530719801714284</c:v>
                </c:pt>
                <c:pt idx="1276">
                  <c:v>-4.3485694676571427</c:v>
                </c:pt>
                <c:pt idx="1277">
                  <c:v>-4.3423517122809523</c:v>
                </c:pt>
                <c:pt idx="1278">
                  <c:v>-4.3361339569047619</c:v>
                </c:pt>
                <c:pt idx="1279">
                  <c:v>-4.3312026336714284</c:v>
                </c:pt>
                <c:pt idx="1280">
                  <c:v>-4.3282315879999995</c:v>
                </c:pt>
                <c:pt idx="1281">
                  <c:v>-4.3267920091666658</c:v>
                </c:pt>
                <c:pt idx="1282">
                  <c:v>-4.3253524303333322</c:v>
                </c:pt>
                <c:pt idx="1283">
                  <c:v>-4.3231777474190469</c:v>
                </c:pt>
                <c:pt idx="1284">
                  <c:v>-4.3200229257238094</c:v>
                </c:pt>
                <c:pt idx="1285">
                  <c:v>-4.3158879652523803</c:v>
                </c:pt>
                <c:pt idx="1286">
                  <c:v>-4.3107728659999998</c:v>
                </c:pt>
                <c:pt idx="1287">
                  <c:v>-4.3046776279714276</c:v>
                </c:pt>
                <c:pt idx="1288">
                  <c:v>-4.297602251161905</c:v>
                </c:pt>
                <c:pt idx="1289">
                  <c:v>-4.2903430983333335</c:v>
                </c:pt>
                <c:pt idx="1290">
                  <c:v>-4.2840640842809528</c:v>
                </c:pt>
                <c:pt idx="1291">
                  <c:v>-4.2787652090095243</c:v>
                </c:pt>
                <c:pt idx="1292">
                  <c:v>-4.2744464725142857</c:v>
                </c:pt>
                <c:pt idx="1293">
                  <c:v>-4.2706178054095245</c:v>
                </c:pt>
                <c:pt idx="1294">
                  <c:v>-4.2668197676428568</c:v>
                </c:pt>
                <c:pt idx="1295">
                  <c:v>-4.2640018686523806</c:v>
                </c:pt>
                <c:pt idx="1296">
                  <c:v>-4.2621641084428568</c:v>
                </c:pt>
                <c:pt idx="1297">
                  <c:v>-4.2613064870095236</c:v>
                </c:pt>
                <c:pt idx="1298">
                  <c:v>-4.2611839696619045</c:v>
                </c:pt>
                <c:pt idx="1299">
                  <c:v>-4.2600813135333331</c:v>
                </c:pt>
                <c:pt idx="1300">
                  <c:v>-4.2579985186285709</c:v>
                </c:pt>
                <c:pt idx="1301">
                  <c:v>-4.2549355849428565</c:v>
                </c:pt>
                <c:pt idx="1302">
                  <c:v>-4.2513213231952376</c:v>
                </c:pt>
                <c:pt idx="1303">
                  <c:v>-4.2486872002285709</c:v>
                </c:pt>
                <c:pt idx="1304">
                  <c:v>-4.247033216038095</c:v>
                </c:pt>
                <c:pt idx="1305">
                  <c:v>-4.2463593706285705</c:v>
                </c:pt>
                <c:pt idx="1306">
                  <c:v>-4.2466656639952376</c:v>
                </c:pt>
                <c:pt idx="1307">
                  <c:v>-4.2479520961428561</c:v>
                </c:pt>
                <c:pt idx="1308">
                  <c:v>-4.2502186670666662</c:v>
                </c:pt>
                <c:pt idx="1309">
                  <c:v>-4.2526077553428561</c:v>
                </c:pt>
                <c:pt idx="1310">
                  <c:v>-4.2542004808571425</c:v>
                </c:pt>
                <c:pt idx="1311">
                  <c:v>-4.2538329288190466</c:v>
                </c:pt>
                <c:pt idx="1312">
                  <c:v>-4.2515050992190471</c:v>
                </c:pt>
                <c:pt idx="1313">
                  <c:v>-4.2491160109476187</c:v>
                </c:pt>
                <c:pt idx="1314">
                  <c:v>-4.2472169920666669</c:v>
                </c:pt>
                <c:pt idx="1315">
                  <c:v>-4.2462981119619041</c:v>
                </c:pt>
                <c:pt idx="1316">
                  <c:v>-4.2462368532904762</c:v>
                </c:pt>
                <c:pt idx="1317">
                  <c:v>-4.2451954558380951</c:v>
                </c:pt>
                <c:pt idx="1318">
                  <c:v>-4.2431739196095233</c:v>
                </c:pt>
                <c:pt idx="1319">
                  <c:v>-4.2401722445999992</c:v>
                </c:pt>
                <c:pt idx="1320">
                  <c:v>-4.236343577495238</c:v>
                </c:pt>
                <c:pt idx="1321">
                  <c:v>-4.232514910390476</c:v>
                </c:pt>
                <c:pt idx="1322">
                  <c:v>-4.228686243285714</c:v>
                </c:pt>
                <c:pt idx="1323">
                  <c:v>-4.2248575761809519</c:v>
                </c:pt>
                <c:pt idx="1324">
                  <c:v>-4.2207838743809525</c:v>
                </c:pt>
                <c:pt idx="1325">
                  <c:v>-4.2157300338047623</c:v>
                </c:pt>
                <c:pt idx="1326">
                  <c:v>-4.2096960544476199</c:v>
                </c:pt>
                <c:pt idx="1327">
                  <c:v>-4.2026819363142858</c:v>
                </c:pt>
                <c:pt idx="1328">
                  <c:v>-4.1953615248142864</c:v>
                </c:pt>
                <c:pt idx="1329">
                  <c:v>-4.1890212520904768</c:v>
                </c:pt>
                <c:pt idx="1330">
                  <c:v>-4.1845187395761902</c:v>
                </c:pt>
                <c:pt idx="1331">
                  <c:v>-4.1819765046190485</c:v>
                </c:pt>
                <c:pt idx="1332">
                  <c:v>-4.1809657365000001</c:v>
                </c:pt>
                <c:pt idx="1333">
                  <c:v>-4.1809351071619041</c:v>
                </c:pt>
                <c:pt idx="1334">
                  <c:v>-4.179985597719047</c:v>
                </c:pt>
                <c:pt idx="1335">
                  <c:v>-4.1780559494952376</c:v>
                </c:pt>
                <c:pt idx="1336">
                  <c:v>-4.1751461624952366</c:v>
                </c:pt>
                <c:pt idx="1337">
                  <c:v>-4.1713787540619034</c:v>
                </c:pt>
                <c:pt idx="1338">
                  <c:v>-4.1685914844095233</c:v>
                </c:pt>
                <c:pt idx="1339">
                  <c:v>-4.1667843535333322</c:v>
                </c:pt>
                <c:pt idx="1340">
                  <c:v>-4.1653447747047618</c:v>
                </c:pt>
                <c:pt idx="1341">
                  <c:v>-4.1637520491904763</c:v>
                </c:pt>
                <c:pt idx="1342">
                  <c:v>-4.1611791848999999</c:v>
                </c:pt>
                <c:pt idx="1343">
                  <c:v>-4.1576261818285705</c:v>
                </c:pt>
                <c:pt idx="1344">
                  <c:v>-4.1537975147238084</c:v>
                </c:pt>
                <c:pt idx="1345">
                  <c:v>-4.1502138823142847</c:v>
                </c:pt>
                <c:pt idx="1346">
                  <c:v>-4.1476103886809517</c:v>
                </c:pt>
                <c:pt idx="1347">
                  <c:v>-4.1459870338285709</c:v>
                </c:pt>
                <c:pt idx="1348">
                  <c:v>-4.1453438177523809</c:v>
                </c:pt>
                <c:pt idx="1349">
                  <c:v>-4.1450068950428562</c:v>
                </c:pt>
                <c:pt idx="1350">
                  <c:v>-4.1436898335571426</c:v>
                </c:pt>
                <c:pt idx="1351">
                  <c:v>-4.1413926332904758</c:v>
                </c:pt>
                <c:pt idx="1352">
                  <c:v>-4.1372270434809524</c:v>
                </c:pt>
                <c:pt idx="1353">
                  <c:v>-4.1315299868333328</c:v>
                </c:pt>
                <c:pt idx="1354">
                  <c:v>-4.124852791404761</c:v>
                </c:pt>
                <c:pt idx="1355">
                  <c:v>-4.1171954571999994</c:v>
                </c:pt>
                <c:pt idx="1356">
                  <c:v>-4.1095381229952368</c:v>
                </c:pt>
                <c:pt idx="1357">
                  <c:v>-4.1018807887904751</c:v>
                </c:pt>
                <c:pt idx="1358">
                  <c:v>-4.0942234545857135</c:v>
                </c:pt>
                <c:pt idx="1359">
                  <c:v>-4.0865661203809527</c:v>
                </c:pt>
                <c:pt idx="1360">
                  <c:v>-4.0789087861761901</c:v>
                </c:pt>
                <c:pt idx="1361">
                  <c:v>-4.0718640387047618</c:v>
                </c:pt>
                <c:pt idx="1362">
                  <c:v>-4.0657994300142857</c:v>
                </c:pt>
                <c:pt idx="1363">
                  <c:v>-4.0608987361190474</c:v>
                </c:pt>
                <c:pt idx="1364">
                  <c:v>-4.057958319780953</c:v>
                </c:pt>
                <c:pt idx="1365">
                  <c:v>-4.0562737062571426</c:v>
                </c:pt>
                <c:pt idx="1366">
                  <c:v>-4.0555692315142853</c:v>
                </c:pt>
                <c:pt idx="1367">
                  <c:v>-4.0552935674857142</c:v>
                </c:pt>
                <c:pt idx="1368">
                  <c:v>-4.0540377646761909</c:v>
                </c:pt>
                <c:pt idx="1369">
                  <c:v>-4.051801823090476</c:v>
                </c:pt>
                <c:pt idx="1370">
                  <c:v>-4.0485857427238106</c:v>
                </c:pt>
                <c:pt idx="1371">
                  <c:v>-4.0451246276619051</c:v>
                </c:pt>
                <c:pt idx="1372">
                  <c:v>-4.0426436513809527</c:v>
                </c:pt>
                <c:pt idx="1373">
                  <c:v>-4.0420310646428579</c:v>
                </c:pt>
                <c:pt idx="1374">
                  <c:v>-4.0433787554619052</c:v>
                </c:pt>
                <c:pt idx="1375">
                  <c:v>-4.0457678437333335</c:v>
                </c:pt>
                <c:pt idx="1376">
                  <c:v>-4.0481569320047619</c:v>
                </c:pt>
                <c:pt idx="1377">
                  <c:v>-4.049565881495238</c:v>
                </c:pt>
                <c:pt idx="1378">
                  <c:v>-4.0499946922095234</c:v>
                </c:pt>
                <c:pt idx="1379">
                  <c:v>-4.0499946922095234</c:v>
                </c:pt>
                <c:pt idx="1380">
                  <c:v>-4.0499946922095234</c:v>
                </c:pt>
                <c:pt idx="1381">
                  <c:v>-4.0499946922095234</c:v>
                </c:pt>
                <c:pt idx="1382">
                  <c:v>-4.0499946922095242</c:v>
                </c:pt>
                <c:pt idx="1383">
                  <c:v>-4.0499946922095242</c:v>
                </c:pt>
                <c:pt idx="1384">
                  <c:v>-4.0498109161904763</c:v>
                </c:pt>
                <c:pt idx="1385">
                  <c:v>-4.0486470013952385</c:v>
                </c:pt>
                <c:pt idx="1386">
                  <c:v>-4.0465029478190484</c:v>
                </c:pt>
                <c:pt idx="1387">
                  <c:v>-4.0426436513761912</c:v>
                </c:pt>
                <c:pt idx="1388">
                  <c:v>-4.0373754054380955</c:v>
                </c:pt>
                <c:pt idx="1389">
                  <c:v>-4.0321071595047622</c:v>
                </c:pt>
                <c:pt idx="1390">
                  <c:v>-4.0268389135666673</c:v>
                </c:pt>
                <c:pt idx="1391">
                  <c:v>-4.022397659728572</c:v>
                </c:pt>
                <c:pt idx="1392">
                  <c:v>-4.0182014405857149</c:v>
                </c:pt>
                <c:pt idx="1393">
                  <c:v>-4.0130250826619047</c:v>
                </c:pt>
                <c:pt idx="1394">
                  <c:v>-4.0068685859619046</c:v>
                </c:pt>
                <c:pt idx="1395">
                  <c:v>-3.9997319504809523</c:v>
                </c:pt>
                <c:pt idx="1396">
                  <c:v>-3.9925340563285721</c:v>
                </c:pt>
                <c:pt idx="1397">
                  <c:v>-3.9863163009523808</c:v>
                </c:pt>
                <c:pt idx="1398">
                  <c:v>-3.9810480550190475</c:v>
                </c:pt>
                <c:pt idx="1399">
                  <c:v>-3.9757798090809526</c:v>
                </c:pt>
                <c:pt idx="1400">
                  <c:v>-3.9699602350809524</c:v>
                </c:pt>
                <c:pt idx="1401">
                  <c:v>-3.9631605222999995</c:v>
                </c:pt>
                <c:pt idx="1402">
                  <c:v>-3.9556257054380959</c:v>
                </c:pt>
                <c:pt idx="1403">
                  <c:v>-3.9490710273523808</c:v>
                </c:pt>
                <c:pt idx="1404">
                  <c:v>-3.9434964880476193</c:v>
                </c:pt>
                <c:pt idx="1405">
                  <c:v>-3.9389020875190477</c:v>
                </c:pt>
                <c:pt idx="1406">
                  <c:v>-3.9348590150571434</c:v>
                </c:pt>
                <c:pt idx="1407">
                  <c:v>-3.929835803814286</c:v>
                </c:pt>
                <c:pt idx="1408">
                  <c:v>-3.9245675578761903</c:v>
                </c:pt>
                <c:pt idx="1409">
                  <c:v>-3.9192993119428574</c:v>
                </c:pt>
                <c:pt idx="1410">
                  <c:v>-3.9143373593761908</c:v>
                </c:pt>
                <c:pt idx="1411">
                  <c:v>-3.9103555455904768</c:v>
                </c:pt>
                <c:pt idx="1412">
                  <c:v>-3.9065268784857148</c:v>
                </c:pt>
                <c:pt idx="1413">
                  <c:v>-3.9026982113809523</c:v>
                </c:pt>
                <c:pt idx="1414">
                  <c:v>-3.8988695442761911</c:v>
                </c:pt>
                <c:pt idx="1415">
                  <c:v>-3.8950408771714291</c:v>
                </c:pt>
                <c:pt idx="1416">
                  <c:v>-3.8912122100666666</c:v>
                </c:pt>
                <c:pt idx="1417">
                  <c:v>-3.8873835429619046</c:v>
                </c:pt>
                <c:pt idx="1418">
                  <c:v>-3.8830648064666669</c:v>
                </c:pt>
                <c:pt idx="1419">
                  <c:v>-3.8777965605333331</c:v>
                </c:pt>
                <c:pt idx="1420">
                  <c:v>-3.8725283145999998</c:v>
                </c:pt>
                <c:pt idx="1421">
                  <c:v>-3.867260068661905</c:v>
                </c:pt>
                <c:pt idx="1422">
                  <c:v>-3.8619918227285717</c:v>
                </c:pt>
                <c:pt idx="1423">
                  <c:v>-3.8564785420952381</c:v>
                </c:pt>
                <c:pt idx="1424">
                  <c:v>-3.8490049839095244</c:v>
                </c:pt>
                <c:pt idx="1425">
                  <c:v>-3.8395711481619048</c:v>
                </c:pt>
                <c:pt idx="1426">
                  <c:v>-3.8295247256809524</c:v>
                </c:pt>
                <c:pt idx="1427">
                  <c:v>-3.8199071139142857</c:v>
                </c:pt>
                <c:pt idx="1428">
                  <c:v>-3.8122497797047621</c:v>
                </c:pt>
                <c:pt idx="1429">
                  <c:v>-3.806552723057143</c:v>
                </c:pt>
                <c:pt idx="1430">
                  <c:v>-3.8020502105428569</c:v>
                </c:pt>
                <c:pt idx="1431">
                  <c:v>-3.7982215434380953</c:v>
                </c:pt>
                <c:pt idx="1432">
                  <c:v>-3.7943928763333332</c:v>
                </c:pt>
                <c:pt idx="1433">
                  <c:v>-3.7905642092285712</c:v>
                </c:pt>
                <c:pt idx="1434">
                  <c:v>-3.7858779206904765</c:v>
                </c:pt>
                <c:pt idx="1435">
                  <c:v>-3.780211493376191</c:v>
                </c:pt>
                <c:pt idx="1436">
                  <c:v>-3.7735649272809528</c:v>
                </c:pt>
                <c:pt idx="1437">
                  <c:v>-3.7659382224095235</c:v>
                </c:pt>
                <c:pt idx="1438">
                  <c:v>-3.7582808881999998</c:v>
                </c:pt>
                <c:pt idx="1439">
                  <c:v>-3.7511136233809519</c:v>
                </c:pt>
                <c:pt idx="1440">
                  <c:v>-3.7449264973380942</c:v>
                </c:pt>
                <c:pt idx="1441">
                  <c:v>-3.7397195100761911</c:v>
                </c:pt>
                <c:pt idx="1442">
                  <c:v>-3.7354926615952384</c:v>
                </c:pt>
                <c:pt idx="1443">
                  <c:v>-3.7322459518904765</c:v>
                </c:pt>
                <c:pt idx="1444">
                  <c:v>-3.7299793809666668</c:v>
                </c:pt>
                <c:pt idx="1445">
                  <c:v>-3.7286929488190479</c:v>
                </c:pt>
                <c:pt idx="1446">
                  <c:v>-3.7283866554523812</c:v>
                </c:pt>
                <c:pt idx="1447">
                  <c:v>-3.7277128100428571</c:v>
                </c:pt>
                <c:pt idx="1448">
                  <c:v>-3.7260588258523808</c:v>
                </c:pt>
                <c:pt idx="1449">
                  <c:v>-3.7231796681904763</c:v>
                </c:pt>
                <c:pt idx="1450">
                  <c:v>-3.7183402329714283</c:v>
                </c:pt>
                <c:pt idx="1451">
                  <c:v>-3.7123062536142855</c:v>
                </c:pt>
                <c:pt idx="1452">
                  <c:v>-3.7052921354809518</c:v>
                </c:pt>
                <c:pt idx="1453">
                  <c:v>-3.6976348012714286</c:v>
                </c:pt>
                <c:pt idx="1454">
                  <c:v>-3.6899774670619045</c:v>
                </c:pt>
                <c:pt idx="1455">
                  <c:v>-3.6831777542857136</c:v>
                </c:pt>
                <c:pt idx="1456">
                  <c:v>-3.6773581802857143</c:v>
                </c:pt>
                <c:pt idx="1457">
                  <c:v>-3.6725187450666659</c:v>
                </c:pt>
                <c:pt idx="1458">
                  <c:v>-3.6686594486238095</c:v>
                </c:pt>
                <c:pt idx="1459">
                  <c:v>-3.6648307815190475</c:v>
                </c:pt>
                <c:pt idx="1460">
                  <c:v>-3.6610021144142855</c:v>
                </c:pt>
                <c:pt idx="1461">
                  <c:v>-3.6566527485857137</c:v>
                </c:pt>
                <c:pt idx="1462">
                  <c:v>-3.65132324397619</c:v>
                </c:pt>
                <c:pt idx="1463">
                  <c:v>-3.6450136005904765</c:v>
                </c:pt>
                <c:pt idx="1464">
                  <c:v>-3.6377238184238094</c:v>
                </c:pt>
                <c:pt idx="1465">
                  <c:v>-3.6306790709523811</c:v>
                </c:pt>
                <c:pt idx="1466">
                  <c:v>-3.624614462257143</c:v>
                </c:pt>
                <c:pt idx="1467">
                  <c:v>-3.6195299923428568</c:v>
                </c:pt>
                <c:pt idx="1468">
                  <c:v>-3.6154256612047613</c:v>
                </c:pt>
                <c:pt idx="1469">
                  <c:v>-3.6101880446047621</c:v>
                </c:pt>
                <c:pt idx="1470">
                  <c:v>-3.6032351851428568</c:v>
                </c:pt>
                <c:pt idx="1471">
                  <c:v>-3.5953021868999997</c:v>
                </c:pt>
                <c:pt idx="1472">
                  <c:v>-3.5863890498809523</c:v>
                </c:pt>
                <c:pt idx="1473">
                  <c:v>-3.5780884995952378</c:v>
                </c:pt>
                <c:pt idx="1474">
                  <c:v>-3.5704311653857146</c:v>
                </c:pt>
                <c:pt idx="1475">
                  <c:v>-3.5627738311761901</c:v>
                </c:pt>
                <c:pt idx="1476">
                  <c:v>-3.5551164969666664</c:v>
                </c:pt>
                <c:pt idx="1477">
                  <c:v>-3.5483474135285711</c:v>
                </c:pt>
                <c:pt idx="1478">
                  <c:v>-3.5425584688666665</c:v>
                </c:pt>
                <c:pt idx="1479">
                  <c:v>-3.5377496629857137</c:v>
                </c:pt>
                <c:pt idx="1480">
                  <c:v>-3.5339209958809517</c:v>
                </c:pt>
                <c:pt idx="1481">
                  <c:v>-3.528132051219047</c:v>
                </c:pt>
                <c:pt idx="1482">
                  <c:v>-3.5209035277238083</c:v>
                </c:pt>
                <c:pt idx="1483">
                  <c:v>-3.5126948654523806</c:v>
                </c:pt>
                <c:pt idx="1484">
                  <c:v>-3.5037817284333332</c:v>
                </c:pt>
                <c:pt idx="1485">
                  <c:v>-3.4968288689714289</c:v>
                </c:pt>
                <c:pt idx="1486">
                  <c:v>-3.4906111135952371</c:v>
                </c:pt>
                <c:pt idx="1487">
                  <c:v>-3.4843933582190476</c:v>
                </c:pt>
                <c:pt idx="1488">
                  <c:v>-3.4779918268190473</c:v>
                </c:pt>
                <c:pt idx="1489">
                  <c:v>-3.4706101566428562</c:v>
                </c:pt>
                <c:pt idx="1490">
                  <c:v>-3.4643617719285711</c:v>
                </c:pt>
                <c:pt idx="1491">
                  <c:v>-3.4600736647714276</c:v>
                </c:pt>
                <c:pt idx="1492">
                  <c:v>-3.4574701711428566</c:v>
                </c:pt>
                <c:pt idx="1493">
                  <c:v>-3.4558468162904759</c:v>
                </c:pt>
                <c:pt idx="1494">
                  <c:v>-3.4536108747047614</c:v>
                </c:pt>
                <c:pt idx="1495">
                  <c:v>-3.450394794338095</c:v>
                </c:pt>
                <c:pt idx="1496">
                  <c:v>-3.446566127233333</c:v>
                </c:pt>
                <c:pt idx="1497">
                  <c:v>-3.4427374601285714</c:v>
                </c:pt>
                <c:pt idx="1498">
                  <c:v>-3.4380205422523806</c:v>
                </c:pt>
                <c:pt idx="1499">
                  <c:v>-3.4323234855999996</c:v>
                </c:pt>
                <c:pt idx="1500">
                  <c:v>-3.4256462901666667</c:v>
                </c:pt>
                <c:pt idx="1501">
                  <c:v>-3.4179889559571421</c:v>
                </c:pt>
                <c:pt idx="1502">
                  <c:v>-3.4122918993047611</c:v>
                </c:pt>
                <c:pt idx="1503">
                  <c:v>-3.4085551202095234</c:v>
                </c:pt>
                <c:pt idx="1504">
                  <c:v>-3.406227290609523</c:v>
                </c:pt>
                <c:pt idx="1505">
                  <c:v>-3.4046039357571427</c:v>
                </c:pt>
                <c:pt idx="1506">
                  <c:v>-3.401020303347619</c:v>
                </c:pt>
                <c:pt idx="1507">
                  <c:v>-3.3954763933809522</c:v>
                </c:pt>
                <c:pt idx="1508">
                  <c:v>-3.3886154219333329</c:v>
                </c:pt>
                <c:pt idx="1509">
                  <c:v>-3.3809580877285712</c:v>
                </c:pt>
                <c:pt idx="1510">
                  <c:v>-3.3733007535238095</c:v>
                </c:pt>
                <c:pt idx="1511">
                  <c:v>-3.3656434193190474</c:v>
                </c:pt>
                <c:pt idx="1512">
                  <c:v>-3.3579860851142849</c:v>
                </c:pt>
                <c:pt idx="1513">
                  <c:v>-3.3506044149380951</c:v>
                </c:pt>
                <c:pt idx="1514">
                  <c:v>-3.3442028835428568</c:v>
                </c:pt>
                <c:pt idx="1515">
                  <c:v>-3.3387814909238096</c:v>
                </c:pt>
                <c:pt idx="1516">
                  <c:v>-3.3343402370857143</c:v>
                </c:pt>
                <c:pt idx="1517">
                  <c:v>-3.3305115699857142</c:v>
                </c:pt>
                <c:pt idx="1518">
                  <c:v>-3.3266829028857141</c:v>
                </c:pt>
                <c:pt idx="1519">
                  <c:v>-3.3228542357857145</c:v>
                </c:pt>
                <c:pt idx="1520">
                  <c:v>-3.3181066885761901</c:v>
                </c:pt>
                <c:pt idx="1521">
                  <c:v>-3.3123790025904762</c:v>
                </c:pt>
                <c:pt idx="1522">
                  <c:v>-3.3056711778238097</c:v>
                </c:pt>
                <c:pt idx="1523">
                  <c:v>-3.298013843619048</c:v>
                </c:pt>
                <c:pt idx="1524">
                  <c:v>-3.2903565094142855</c:v>
                </c:pt>
                <c:pt idx="1525">
                  <c:v>-3.2832505032714283</c:v>
                </c:pt>
                <c:pt idx="1526">
                  <c:v>-3.2771246359047619</c:v>
                </c:pt>
                <c:pt idx="1527">
                  <c:v>-3.2719789073190477</c:v>
                </c:pt>
                <c:pt idx="1528">
                  <c:v>-3.2678133175095234</c:v>
                </c:pt>
                <c:pt idx="1529">
                  <c:v>-3.2639846504047618</c:v>
                </c:pt>
                <c:pt idx="1530">
                  <c:v>-3.2601559832999993</c:v>
                </c:pt>
                <c:pt idx="1531">
                  <c:v>-3.2561129108380955</c:v>
                </c:pt>
                <c:pt idx="1532">
                  <c:v>-3.2510896995952372</c:v>
                </c:pt>
                <c:pt idx="1533">
                  <c:v>-3.2450863495714284</c:v>
                </c:pt>
                <c:pt idx="1534">
                  <c:v>-3.2381028607714293</c:v>
                </c:pt>
                <c:pt idx="1535">
                  <c:v>-3.2304455265619048</c:v>
                </c:pt>
                <c:pt idx="1536">
                  <c:v>-3.2227881923523811</c:v>
                </c:pt>
                <c:pt idx="1537">
                  <c:v>-3.2151308581428575</c:v>
                </c:pt>
                <c:pt idx="1538">
                  <c:v>-3.2074735239333334</c:v>
                </c:pt>
                <c:pt idx="1539">
                  <c:v>-3.1994180083428576</c:v>
                </c:pt>
                <c:pt idx="1540">
                  <c:v>-3.1903823539761911</c:v>
                </c:pt>
                <c:pt idx="1541">
                  <c:v>-3.1812854409380948</c:v>
                </c:pt>
                <c:pt idx="1542">
                  <c:v>-3.1721885278999995</c:v>
                </c:pt>
                <c:pt idx="1543">
                  <c:v>-3.1640717536428569</c:v>
                </c:pt>
                <c:pt idx="1544">
                  <c:v>-3.1578846276000001</c:v>
                </c:pt>
                <c:pt idx="1545">
                  <c:v>-3.1526776403380952</c:v>
                </c:pt>
                <c:pt idx="1546">
                  <c:v>-3.1484507918523805</c:v>
                </c:pt>
                <c:pt idx="1547">
                  <c:v>-3.1446221247476185</c:v>
                </c:pt>
                <c:pt idx="1548">
                  <c:v>-3.1407934576428564</c:v>
                </c:pt>
                <c:pt idx="1549">
                  <c:v>-3.1369647905380948</c:v>
                </c:pt>
                <c:pt idx="1550">
                  <c:v>-3.1331361234333328</c:v>
                </c:pt>
                <c:pt idx="1551">
                  <c:v>-3.1286336109190467</c:v>
                </c:pt>
                <c:pt idx="1552">
                  <c:v>-3.1233653649809519</c:v>
                </c:pt>
                <c:pt idx="1553">
                  <c:v>-3.1180971190476185</c:v>
                </c:pt>
                <c:pt idx="1554">
                  <c:v>-3.1128288731142857</c:v>
                </c:pt>
                <c:pt idx="1555">
                  <c:v>-3.1075606271761904</c:v>
                </c:pt>
                <c:pt idx="1556">
                  <c:v>-3.101986087871428</c:v>
                </c:pt>
                <c:pt idx="1557">
                  <c:v>-3.0954314097857143</c:v>
                </c:pt>
                <c:pt idx="1558">
                  <c:v>-3.0878965929238094</c:v>
                </c:pt>
                <c:pt idx="1559">
                  <c:v>-3.0802392587142853</c:v>
                </c:pt>
                <c:pt idx="1560">
                  <c:v>-3.0729801058857142</c:v>
                </c:pt>
                <c:pt idx="1561">
                  <c:v>-3.0667010918333326</c:v>
                </c:pt>
                <c:pt idx="1562">
                  <c:v>-3.0614022165619046</c:v>
                </c:pt>
                <c:pt idx="1563">
                  <c:v>-3.0561339706238098</c:v>
                </c:pt>
                <c:pt idx="1564">
                  <c:v>-3.0498855859095242</c:v>
                </c:pt>
                <c:pt idx="1565">
                  <c:v>-3.0416769236380947</c:v>
                </c:pt>
                <c:pt idx="1566">
                  <c:v>-3.0315692424809519</c:v>
                </c:pt>
                <c:pt idx="1567">
                  <c:v>-3.0204814225476189</c:v>
                </c:pt>
                <c:pt idx="1568">
                  <c:v>-3.0089954212333332</c:v>
                </c:pt>
                <c:pt idx="1569">
                  <c:v>-2.9975094199190471</c:v>
                </c:pt>
                <c:pt idx="1570">
                  <c:v>-2.9860234186047614</c:v>
                </c:pt>
                <c:pt idx="1571">
                  <c:v>-2.9745374172904757</c:v>
                </c:pt>
                <c:pt idx="1572">
                  <c:v>-2.9637252613857137</c:v>
                </c:pt>
                <c:pt idx="1573">
                  <c:v>-2.9538932442619044</c:v>
                </c:pt>
                <c:pt idx="1574">
                  <c:v>-2.9452864006095232</c:v>
                </c:pt>
                <c:pt idx="1575">
                  <c:v>-2.938639834514285</c:v>
                </c:pt>
                <c:pt idx="1576">
                  <c:v>-2.9339535459809518</c:v>
                </c:pt>
                <c:pt idx="1577">
                  <c:v>-2.9312275350047616</c:v>
                </c:pt>
                <c:pt idx="1578">
                  <c:v>-2.9294510334714281</c:v>
                </c:pt>
                <c:pt idx="1579">
                  <c:v>-2.9266943931571427</c:v>
                </c:pt>
                <c:pt idx="1580">
                  <c:v>-2.9220999926333331</c:v>
                </c:pt>
                <c:pt idx="1581">
                  <c:v>-2.9155453145523809</c:v>
                </c:pt>
                <c:pt idx="1582">
                  <c:v>-2.9078879803428572</c:v>
                </c:pt>
                <c:pt idx="1583">
                  <c:v>-2.9002306461333331</c:v>
                </c:pt>
                <c:pt idx="1584">
                  <c:v>-2.8935228213666666</c:v>
                </c:pt>
                <c:pt idx="1585">
                  <c:v>-2.8877951353761904</c:v>
                </c:pt>
                <c:pt idx="1586">
                  <c:v>-2.8825268894428571</c:v>
                </c:pt>
                <c:pt idx="1587">
                  <c:v>-2.877197384833333</c:v>
                </c:pt>
                <c:pt idx="1588">
                  <c:v>-2.8708877414476186</c:v>
                </c:pt>
                <c:pt idx="1589">
                  <c:v>-2.8635979592809524</c:v>
                </c:pt>
                <c:pt idx="1590">
                  <c:v>-2.856553211809524</c:v>
                </c:pt>
                <c:pt idx="1591">
                  <c:v>-2.8504886031190475</c:v>
                </c:pt>
                <c:pt idx="1592">
                  <c:v>-2.8454041332047617</c:v>
                </c:pt>
                <c:pt idx="1593">
                  <c:v>-2.8412998020714282</c:v>
                </c:pt>
                <c:pt idx="1594">
                  <c:v>-2.8367666602190473</c:v>
                </c:pt>
                <c:pt idx="1595">
                  <c:v>-2.8310083448952374</c:v>
                </c:pt>
                <c:pt idx="1596">
                  <c:v>-2.8232897520142854</c:v>
                </c:pt>
                <c:pt idx="1597">
                  <c:v>-2.8136108815761904</c:v>
                </c:pt>
                <c:pt idx="1598">
                  <c:v>-2.8019717335761904</c:v>
                </c:pt>
                <c:pt idx="1599">
                  <c:v>-2.7893830761380949</c:v>
                </c:pt>
                <c:pt idx="1600">
                  <c:v>-2.7777745574761901</c:v>
                </c:pt>
                <c:pt idx="1601">
                  <c:v>-2.767146177595238</c:v>
                </c:pt>
                <c:pt idx="1602">
                  <c:v>-2.7583861872571425</c:v>
                </c:pt>
                <c:pt idx="1603">
                  <c:v>-2.7507288530476188</c:v>
                </c:pt>
                <c:pt idx="1604">
                  <c:v>-2.7430715188380952</c:v>
                </c:pt>
                <c:pt idx="1605">
                  <c:v>-2.7354141846285716</c:v>
                </c:pt>
                <c:pt idx="1606">
                  <c:v>-2.7277568504190475</c:v>
                </c:pt>
                <c:pt idx="1607">
                  <c:v>-2.7206202149333327</c:v>
                </c:pt>
                <c:pt idx="1608">
                  <c:v>-2.7144637182285711</c:v>
                </c:pt>
                <c:pt idx="1609">
                  <c:v>-2.7091954722904759</c:v>
                </c:pt>
                <c:pt idx="1610">
                  <c:v>-2.7039272263571426</c:v>
                </c:pt>
                <c:pt idx="1611">
                  <c:v>-2.6974338069476187</c:v>
                </c:pt>
                <c:pt idx="1612">
                  <c:v>-2.6889801099809523</c:v>
                </c:pt>
                <c:pt idx="1613">
                  <c:v>-2.6789336874999998</c:v>
                </c:pt>
                <c:pt idx="1614">
                  <c:v>-2.6688872650142859</c:v>
                </c:pt>
                <c:pt idx="1615">
                  <c:v>-2.6602497920285715</c:v>
                </c:pt>
                <c:pt idx="1616">
                  <c:v>-2.6535725965952377</c:v>
                </c:pt>
                <c:pt idx="1617">
                  <c:v>-2.6483043506619044</c:v>
                </c:pt>
                <c:pt idx="1618">
                  <c:v>-2.6430361047238091</c:v>
                </c:pt>
                <c:pt idx="1619">
                  <c:v>-2.6377678587904763</c:v>
                </c:pt>
                <c:pt idx="1620">
                  <c:v>-2.632499612852381</c:v>
                </c:pt>
                <c:pt idx="1621">
                  <c:v>-2.6272313669190472</c:v>
                </c:pt>
                <c:pt idx="1622">
                  <c:v>-2.6219631209809524</c:v>
                </c:pt>
                <c:pt idx="1623">
                  <c:v>-2.6158066242809519</c:v>
                </c:pt>
                <c:pt idx="1624">
                  <c:v>-2.6086699887999996</c:v>
                </c:pt>
                <c:pt idx="1625">
                  <c:v>-2.6005532145428569</c:v>
                </c:pt>
                <c:pt idx="1626">
                  <c:v>-2.5914563015047616</c:v>
                </c:pt>
                <c:pt idx="1627">
                  <c:v>-2.5813792496904764</c:v>
                </c:pt>
                <c:pt idx="1628">
                  <c:v>-2.5703220590952385</c:v>
                </c:pt>
                <c:pt idx="1629">
                  <c:v>-2.5588360577857148</c:v>
                </c:pt>
                <c:pt idx="1630">
                  <c:v>-2.5474419444857141</c:v>
                </c:pt>
                <c:pt idx="1631">
                  <c:v>-2.5370279699619047</c:v>
                </c:pt>
                <c:pt idx="1632">
                  <c:v>-2.527594134219048</c:v>
                </c:pt>
                <c:pt idx="1633">
                  <c:v>-2.5191404372523811</c:v>
                </c:pt>
                <c:pt idx="1634">
                  <c:v>-2.51129932702381</c:v>
                </c:pt>
                <c:pt idx="1635">
                  <c:v>-2.5024780780190476</c:v>
                </c:pt>
                <c:pt idx="1636">
                  <c:v>-2.4926766902333335</c:v>
                </c:pt>
                <c:pt idx="1637">
                  <c:v>-2.4818951636714286</c:v>
                </c:pt>
                <c:pt idx="1638">
                  <c:v>-2.4706848263904764</c:v>
                </c:pt>
                <c:pt idx="1639">
                  <c:v>-2.460454627890476</c:v>
                </c:pt>
                <c:pt idx="1640">
                  <c:v>-2.4512045681666668</c:v>
                </c:pt>
                <c:pt idx="1641">
                  <c:v>-2.441280663033333</c:v>
                </c:pt>
                <c:pt idx="1642">
                  <c:v>-2.4303766191190475</c:v>
                </c:pt>
                <c:pt idx="1643">
                  <c:v>-2.4184924364285711</c:v>
                </c:pt>
                <c:pt idx="1644">
                  <c:v>-2.405628114957143</c:v>
                </c:pt>
                <c:pt idx="1645">
                  <c:v>-2.395459175128571</c:v>
                </c:pt>
                <c:pt idx="1646">
                  <c:v>-2.3882306516333336</c:v>
                </c:pt>
                <c:pt idx="1647">
                  <c:v>-2.3839425444761901</c:v>
                </c:pt>
                <c:pt idx="1648">
                  <c:v>-2.3825029656428574</c:v>
                </c:pt>
                <c:pt idx="1649">
                  <c:v>-2.3810633868095237</c:v>
                </c:pt>
                <c:pt idx="1650">
                  <c:v>-2.3790724799142859</c:v>
                </c:pt>
                <c:pt idx="1651">
                  <c:v>-2.3761014342380955</c:v>
                </c:pt>
                <c:pt idx="1652">
                  <c:v>-2.3721502497857143</c:v>
                </c:pt>
                <c:pt idx="1653">
                  <c:v>-2.3672189265523809</c:v>
                </c:pt>
                <c:pt idx="1654">
                  <c:v>-2.3613074645428576</c:v>
                </c:pt>
                <c:pt idx="1655">
                  <c:v>-2.3544158637523815</c:v>
                </c:pt>
                <c:pt idx="1656">
                  <c:v>-2.3467585295428575</c:v>
                </c:pt>
                <c:pt idx="1657">
                  <c:v>-2.3391011953333334</c:v>
                </c:pt>
                <c:pt idx="1658">
                  <c:v>-2.3314438611238097</c:v>
                </c:pt>
                <c:pt idx="1659">
                  <c:v>-2.3237865269142857</c:v>
                </c:pt>
                <c:pt idx="1660">
                  <c:v>-2.3158228993380954</c:v>
                </c:pt>
                <c:pt idx="1661">
                  <c:v>-2.3068791329809519</c:v>
                </c:pt>
                <c:pt idx="1662">
                  <c:v>-2.298609212038095</c:v>
                </c:pt>
                <c:pt idx="1663">
                  <c:v>-2.2913194298714283</c:v>
                </c:pt>
                <c:pt idx="1664">
                  <c:v>-2.285407967861905</c:v>
                </c:pt>
                <c:pt idx="1665">
                  <c:v>-2.2814567834095234</c:v>
                </c:pt>
                <c:pt idx="1666">
                  <c:v>-2.2757903560952379</c:v>
                </c:pt>
                <c:pt idx="1667">
                  <c:v>-2.2681636512238095</c:v>
                </c:pt>
                <c:pt idx="1668">
                  <c:v>-2.2580865994047619</c:v>
                </c:pt>
                <c:pt idx="1669">
                  <c:v>-2.2451610192619049</c:v>
                </c:pt>
                <c:pt idx="1670">
                  <c:v>-2.232235439119048</c:v>
                </c:pt>
                <c:pt idx="1671">
                  <c:v>-2.2193098589761906</c:v>
                </c:pt>
                <c:pt idx="1672">
                  <c:v>-2.2075481936333334</c:v>
                </c:pt>
                <c:pt idx="1673">
                  <c:v>-2.1977468058476193</c:v>
                </c:pt>
                <c:pt idx="1674">
                  <c:v>-2.1899056956190477</c:v>
                </c:pt>
                <c:pt idx="1675">
                  <c:v>-2.1840248629476187</c:v>
                </c:pt>
                <c:pt idx="1676">
                  <c:v>-2.1787566170142858</c:v>
                </c:pt>
                <c:pt idx="1677">
                  <c:v>-2.1732739657190474</c:v>
                </c:pt>
                <c:pt idx="1678">
                  <c:v>-2.1668111756476187</c:v>
                </c:pt>
                <c:pt idx="1679">
                  <c:v>-2.1593682467952382</c:v>
                </c:pt>
                <c:pt idx="1680">
                  <c:v>-2.1517109125857141</c:v>
                </c:pt>
                <c:pt idx="1681">
                  <c:v>-2.1443598717428567</c:v>
                </c:pt>
                <c:pt idx="1682">
                  <c:v>-2.137988969680952</c:v>
                </c:pt>
                <c:pt idx="1683">
                  <c:v>-2.132598206395238</c:v>
                </c:pt>
                <c:pt idx="1684">
                  <c:v>-2.1273299604619047</c:v>
                </c:pt>
                <c:pt idx="1685">
                  <c:v>-2.1216635331476188</c:v>
                </c:pt>
                <c:pt idx="1686">
                  <c:v>-2.1150169670571426</c:v>
                </c:pt>
                <c:pt idx="1687">
                  <c:v>-2.1073902621857141</c:v>
                </c:pt>
                <c:pt idx="1688">
                  <c:v>-2.0997329279761905</c:v>
                </c:pt>
                <c:pt idx="1689">
                  <c:v>-2.0925656631571425</c:v>
                </c:pt>
                <c:pt idx="1690">
                  <c:v>-2.0863785371142858</c:v>
                </c:pt>
                <c:pt idx="1691">
                  <c:v>-2.0811715498523808</c:v>
                </c:pt>
                <c:pt idx="1692">
                  <c:v>-2.0769447013666662</c:v>
                </c:pt>
                <c:pt idx="1693">
                  <c:v>-2.0725340768619045</c:v>
                </c:pt>
                <c:pt idx="1694">
                  <c:v>-2.0671433135761901</c:v>
                </c:pt>
                <c:pt idx="1695">
                  <c:v>-2.060619264833333</c:v>
                </c:pt>
                <c:pt idx="1696">
                  <c:v>-2.052134938528571</c:v>
                </c:pt>
                <c:pt idx="1697">
                  <c:v>-2.0430380254904756</c:v>
                </c:pt>
                <c:pt idx="1698">
                  <c:v>-2.0339411124523807</c:v>
                </c:pt>
                <c:pt idx="1699">
                  <c:v>-2.0250892341047617</c:v>
                </c:pt>
                <c:pt idx="1700">
                  <c:v>-2.017217494538095</c:v>
                </c:pt>
                <c:pt idx="1701">
                  <c:v>-2.0095601603285709</c:v>
                </c:pt>
                <c:pt idx="1702">
                  <c:v>-2.0019028261190472</c:v>
                </c:pt>
                <c:pt idx="1703">
                  <c:v>-1.9935716464999995</c:v>
                </c:pt>
                <c:pt idx="1704">
                  <c:v>-1.983280189323809</c:v>
                </c:pt>
                <c:pt idx="1705">
                  <c:v>-1.9718860760190473</c:v>
                </c:pt>
                <c:pt idx="1706">
                  <c:v>-1.9595118239380949</c:v>
                </c:pt>
                <c:pt idx="1707">
                  <c:v>-1.9474438652238093</c:v>
                </c:pt>
                <c:pt idx="1708">
                  <c:v>-1.9373361840666665</c:v>
                </c:pt>
                <c:pt idx="1709">
                  <c:v>-1.9282392710285714</c:v>
                </c:pt>
                <c:pt idx="1710">
                  <c:v>-1.9201224967666668</c:v>
                </c:pt>
                <c:pt idx="1711">
                  <c:v>-1.9124651625571429</c:v>
                </c:pt>
                <c:pt idx="1712">
                  <c:v>-1.9048078283476191</c:v>
                </c:pt>
                <c:pt idx="1713">
                  <c:v>-1.8971504941380952</c:v>
                </c:pt>
                <c:pt idx="1714">
                  <c:v>-1.8894931599285716</c:v>
                </c:pt>
                <c:pt idx="1715">
                  <c:v>-1.8812232389857142</c:v>
                </c:pt>
                <c:pt idx="1716">
                  <c:v>-1.8721263259428569</c:v>
                </c:pt>
                <c:pt idx="1717">
                  <c:v>-1.8630294129047618</c:v>
                </c:pt>
                <c:pt idx="1718">
                  <c:v>-1.8539324998619044</c:v>
                </c:pt>
                <c:pt idx="1719">
                  <c:v>-1.8448355868238093</c:v>
                </c:pt>
                <c:pt idx="1720">
                  <c:v>-1.8354936390904759</c:v>
                </c:pt>
                <c:pt idx="1721">
                  <c:v>-1.825171552580952</c:v>
                </c:pt>
                <c:pt idx="1722">
                  <c:v>-1.8138693272904756</c:v>
                </c:pt>
                <c:pt idx="1723">
                  <c:v>-1.8031796887380946</c:v>
                </c:pt>
                <c:pt idx="1724">
                  <c:v>-1.7941440343714283</c:v>
                </c:pt>
                <c:pt idx="1725">
                  <c:v>-1.7880487963428571</c:v>
                </c:pt>
                <c:pt idx="1726">
                  <c:v>-1.7848939746476193</c:v>
                </c:pt>
                <c:pt idx="1727">
                  <c:v>-1.7820148169857144</c:v>
                </c:pt>
                <c:pt idx="1728">
                  <c:v>-1.7778492271761901</c:v>
                </c:pt>
                <c:pt idx="1729">
                  <c:v>-1.7707432210333331</c:v>
                </c:pt>
                <c:pt idx="1730">
                  <c:v>-1.7606967985523809</c:v>
                </c:pt>
                <c:pt idx="1731">
                  <c:v>-1.7496702372952382</c:v>
                </c:pt>
                <c:pt idx="1732">
                  <c:v>-1.7381842359857143</c:v>
                </c:pt>
                <c:pt idx="1733">
                  <c:v>-1.7266982346761903</c:v>
                </c:pt>
                <c:pt idx="1734">
                  <c:v>-1.7151203453571433</c:v>
                </c:pt>
                <c:pt idx="1735">
                  <c:v>-1.7025623172571434</c:v>
                </c:pt>
                <c:pt idx="1736">
                  <c:v>-1.6896367371142862</c:v>
                </c:pt>
                <c:pt idx="1737">
                  <c:v>-1.6767111569714284</c:v>
                </c:pt>
                <c:pt idx="1738">
                  <c:v>-1.6639693528476189</c:v>
                </c:pt>
                <c:pt idx="1739">
                  <c:v>-1.6522076875047618</c:v>
                </c:pt>
                <c:pt idx="1740">
                  <c:v>-1.6414261609380951</c:v>
                </c:pt>
                <c:pt idx="1741">
                  <c:v>-1.631624773152381</c:v>
                </c:pt>
                <c:pt idx="1742">
                  <c:v>-1.6228035241428573</c:v>
                </c:pt>
                <c:pt idx="1743">
                  <c:v>-1.6149624139142857</c:v>
                </c:pt>
                <c:pt idx="1744">
                  <c:v>-1.6065087169476191</c:v>
                </c:pt>
                <c:pt idx="1745">
                  <c:v>-1.5970748812047622</c:v>
                </c:pt>
                <c:pt idx="1746">
                  <c:v>-1.5866609066809525</c:v>
                </c:pt>
                <c:pt idx="1747">
                  <c:v>-1.5752667933809523</c:v>
                </c:pt>
                <c:pt idx="1748">
                  <c:v>-1.5655572936047619</c:v>
                </c:pt>
                <c:pt idx="1749">
                  <c:v>-1.5578080713857143</c:v>
                </c:pt>
                <c:pt idx="1750">
                  <c:v>-1.5515596866714285</c:v>
                </c:pt>
                <c:pt idx="1751">
                  <c:v>-1.5462914407333332</c:v>
                </c:pt>
                <c:pt idx="1752">
                  <c:v>-1.5400430560190477</c:v>
                </c:pt>
                <c:pt idx="1753">
                  <c:v>-1.5328145325238094</c:v>
                </c:pt>
                <c:pt idx="1754">
                  <c:v>-1.524605870252381</c:v>
                </c:pt>
                <c:pt idx="1755">
                  <c:v>-1.5155089572095239</c:v>
                </c:pt>
                <c:pt idx="1756">
                  <c:v>-1.5064120441714286</c:v>
                </c:pt>
                <c:pt idx="1757">
                  <c:v>-1.4973151311285715</c:v>
                </c:pt>
                <c:pt idx="1758">
                  <c:v>-1.4888614341619049</c:v>
                </c:pt>
                <c:pt idx="1759">
                  <c:v>-1.481204099952381</c:v>
                </c:pt>
                <c:pt idx="1760">
                  <c:v>-1.4735467657428569</c:v>
                </c:pt>
                <c:pt idx="1761">
                  <c:v>-1.4658894315333331</c:v>
                </c:pt>
                <c:pt idx="1762">
                  <c:v>-1.4582320973238094</c:v>
                </c:pt>
                <c:pt idx="1763">
                  <c:v>-1.4505747631142856</c:v>
                </c:pt>
                <c:pt idx="1764">
                  <c:v>-1.4429174289047619</c:v>
                </c:pt>
                <c:pt idx="1765">
                  <c:v>-1.4352600946952381</c:v>
                </c:pt>
                <c:pt idx="1766">
                  <c:v>-1.4267757683904758</c:v>
                </c:pt>
                <c:pt idx="1767">
                  <c:v>-1.4173113033095235</c:v>
                </c:pt>
                <c:pt idx="1768">
                  <c:v>-1.4068666994476187</c:v>
                </c:pt>
                <c:pt idx="1769">
                  <c:v>-1.3954419568095235</c:v>
                </c:pt>
                <c:pt idx="1770">
                  <c:v>-1.3830370753904759</c:v>
                </c:pt>
                <c:pt idx="1771">
                  <c:v>-1.3701114952476188</c:v>
                </c:pt>
                <c:pt idx="1772">
                  <c:v>-1.3571859151047616</c:v>
                </c:pt>
                <c:pt idx="1773">
                  <c:v>-1.3443215936333333</c:v>
                </c:pt>
                <c:pt idx="1774">
                  <c:v>-1.3334175497238094</c:v>
                </c:pt>
                <c:pt idx="1775">
                  <c:v>-1.3244737833666664</c:v>
                </c:pt>
                <c:pt idx="1776">
                  <c:v>-1.3174902945714284</c:v>
                </c:pt>
                <c:pt idx="1777">
                  <c:v>-1.3122220486333331</c:v>
                </c:pt>
                <c:pt idx="1778">
                  <c:v>-1.3069538027000001</c:v>
                </c:pt>
                <c:pt idx="1779">
                  <c:v>-1.3010423406904761</c:v>
                </c:pt>
                <c:pt idx="1780">
                  <c:v>-1.294150739904762</c:v>
                </c:pt>
                <c:pt idx="1781">
                  <c:v>-1.2862790003380953</c:v>
                </c:pt>
                <c:pt idx="1782">
                  <c:v>-1.2774271219952378</c:v>
                </c:pt>
                <c:pt idx="1783">
                  <c:v>-1.2675951048714285</c:v>
                </c:pt>
                <c:pt idx="1784">
                  <c:v>-1.2567829489714284</c:v>
                </c:pt>
                <c:pt idx="1785">
                  <c:v>-1.2452969476571427</c:v>
                </c:pt>
                <c:pt idx="1786">
                  <c:v>-1.233810946342857</c:v>
                </c:pt>
                <c:pt idx="1787">
                  <c:v>-1.2231519371238093</c:v>
                </c:pt>
                <c:pt idx="1788">
                  <c:v>-1.2134730666809521</c:v>
                </c:pt>
                <c:pt idx="1789">
                  <c:v>-1.2047743350190472</c:v>
                </c:pt>
                <c:pt idx="1790">
                  <c:v>-1.197055742133333</c:v>
                </c:pt>
                <c:pt idx="1791">
                  <c:v>-1.1903172880285711</c:v>
                </c:pt>
                <c:pt idx="1792">
                  <c:v>-1.1845589726999997</c:v>
                </c:pt>
                <c:pt idx="1793">
                  <c:v>-1.1797807961523807</c:v>
                </c:pt>
                <c:pt idx="1794">
                  <c:v>-1.1759214997095235</c:v>
                </c:pt>
                <c:pt idx="1795">
                  <c:v>-1.1710820644857141</c:v>
                </c:pt>
                <c:pt idx="1796">
                  <c:v>-1.1652624904857141</c:v>
                </c:pt>
                <c:pt idx="1797">
                  <c:v>-1.1578808203095237</c:v>
                </c:pt>
                <c:pt idx="1798">
                  <c:v>-1.1487839072714283</c:v>
                </c:pt>
                <c:pt idx="1799">
                  <c:v>-1.1396869942285714</c:v>
                </c:pt>
                <c:pt idx="1800">
                  <c:v>-1.1305900811904763</c:v>
                </c:pt>
                <c:pt idx="1801">
                  <c:v>-1.1221670135619051</c:v>
                </c:pt>
                <c:pt idx="1802">
                  <c:v>-1.1147240847142859</c:v>
                </c:pt>
                <c:pt idx="1803">
                  <c:v>-1.1082612946428576</c:v>
                </c:pt>
                <c:pt idx="1804">
                  <c:v>-1.1027786433523814</c:v>
                </c:pt>
                <c:pt idx="1805">
                  <c:v>-1.0975103974142861</c:v>
                </c:pt>
                <c:pt idx="1806">
                  <c:v>-1.091935858114286</c:v>
                </c:pt>
                <c:pt idx="1807">
                  <c:v>-1.0853811800333335</c:v>
                </c:pt>
                <c:pt idx="1808">
                  <c:v>-1.0778463631761905</c:v>
                </c:pt>
                <c:pt idx="1809">
                  <c:v>-1.0701890289714286</c:v>
                </c:pt>
                <c:pt idx="1810">
                  <c:v>-1.0625316947666665</c:v>
                </c:pt>
                <c:pt idx="1811">
                  <c:v>-1.0548743605619049</c:v>
                </c:pt>
                <c:pt idx="1812">
                  <c:v>-1.047217026357143</c:v>
                </c:pt>
                <c:pt idx="1813">
                  <c:v>-1.038610182709524</c:v>
                </c:pt>
                <c:pt idx="1814">
                  <c:v>-1.0290232002809525</c:v>
                </c:pt>
                <c:pt idx="1815">
                  <c:v>-1.0184560790761907</c:v>
                </c:pt>
                <c:pt idx="1816">
                  <c:v>-1.0069700777666668</c:v>
                </c:pt>
                <c:pt idx="1817">
                  <c:v>-0.9954840764571431</c:v>
                </c:pt>
                <c:pt idx="1818">
                  <c:v>-0.98458003254285742</c:v>
                </c:pt>
                <c:pt idx="1819">
                  <c:v>-0.97465612740952401</c:v>
                </c:pt>
                <c:pt idx="1820">
                  <c:v>-0.96555921437142866</c:v>
                </c:pt>
                <c:pt idx="1821">
                  <c:v>-0.95646230133333332</c:v>
                </c:pt>
                <c:pt idx="1822">
                  <c:v>-0.94669154288095236</c:v>
                </c:pt>
                <c:pt idx="1823">
                  <c:v>-0.93594064565238089</c:v>
                </c:pt>
                <c:pt idx="1824">
                  <c:v>-0.92445464433809532</c:v>
                </c:pt>
                <c:pt idx="1825">
                  <c:v>-0.91296864302380976</c:v>
                </c:pt>
                <c:pt idx="1826">
                  <c:v>-0.90224837513333345</c:v>
                </c:pt>
                <c:pt idx="1827">
                  <c:v>-0.89250824601904777</c:v>
                </c:pt>
                <c:pt idx="1828">
                  <c:v>-0.88374825568571447</c:v>
                </c:pt>
                <c:pt idx="1829">
                  <c:v>-0.87596840412857158</c:v>
                </c:pt>
                <c:pt idx="1830">
                  <c:v>-0.86831106991904772</c:v>
                </c:pt>
                <c:pt idx="1831">
                  <c:v>-0.86065373570952397</c:v>
                </c:pt>
                <c:pt idx="1832">
                  <c:v>-0.85256759078571442</c:v>
                </c:pt>
                <c:pt idx="1833">
                  <c:v>-0.8435013070809525</c:v>
                </c:pt>
                <c:pt idx="1834">
                  <c:v>-0.83440439404285727</c:v>
                </c:pt>
                <c:pt idx="1835">
                  <c:v>-0.8253074810047617</c:v>
                </c:pt>
                <c:pt idx="1836">
                  <c:v>-0.81673126669047613</c:v>
                </c:pt>
                <c:pt idx="1837">
                  <c:v>-0.80907393248095238</c:v>
                </c:pt>
                <c:pt idx="1838">
                  <c:v>-0.80141659827142864</c:v>
                </c:pt>
                <c:pt idx="1839">
                  <c:v>-0.79375926406190478</c:v>
                </c:pt>
                <c:pt idx="1840">
                  <c:v>-0.78548934311428575</c:v>
                </c:pt>
                <c:pt idx="1841">
                  <c:v>-0.77639243007619052</c:v>
                </c:pt>
                <c:pt idx="1842">
                  <c:v>-0.76729551703333332</c:v>
                </c:pt>
                <c:pt idx="1843">
                  <c:v>-0.75819860399523809</c:v>
                </c:pt>
                <c:pt idx="1844">
                  <c:v>-0.74910169095238088</c:v>
                </c:pt>
                <c:pt idx="1845">
                  <c:v>-0.73975974321904758</c:v>
                </c:pt>
                <c:pt idx="1846">
                  <c:v>-0.72943765670476191</c:v>
                </c:pt>
                <c:pt idx="1847">
                  <c:v>-0.7181354314142856</c:v>
                </c:pt>
                <c:pt idx="1848">
                  <c:v>-0.70744579285714282</c:v>
                </c:pt>
                <c:pt idx="1849">
                  <c:v>-0.69773629308095231</c:v>
                </c:pt>
                <c:pt idx="1850">
                  <c:v>-0.68900693208095232</c:v>
                </c:pt>
                <c:pt idx="1851">
                  <c:v>-0.68125770986190481</c:v>
                </c:pt>
                <c:pt idx="1852">
                  <c:v>-0.6727121248857143</c:v>
                </c:pt>
                <c:pt idx="1853">
                  <c:v>-0.6636152118428571</c:v>
                </c:pt>
                <c:pt idx="1854">
                  <c:v>-0.65451829880476198</c:v>
                </c:pt>
                <c:pt idx="1855">
                  <c:v>-0.64542138576190466</c:v>
                </c:pt>
                <c:pt idx="1856">
                  <c:v>-0.63632447272380943</c:v>
                </c:pt>
                <c:pt idx="1857">
                  <c:v>-0.6267068609571429</c:v>
                </c:pt>
                <c:pt idx="1858">
                  <c:v>-0.61610911041428573</c:v>
                </c:pt>
                <c:pt idx="1859">
                  <c:v>-0.60462310909999994</c:v>
                </c:pt>
                <c:pt idx="1860">
                  <c:v>-0.59313710778571416</c:v>
                </c:pt>
                <c:pt idx="1861">
                  <c:v>-0.58226369320952365</c:v>
                </c:pt>
                <c:pt idx="1862">
                  <c:v>-0.57237041740952377</c:v>
                </c:pt>
                <c:pt idx="1863">
                  <c:v>-0.56327350437142854</c:v>
                </c:pt>
                <c:pt idx="1864">
                  <c:v>-0.55417659132857133</c:v>
                </c:pt>
                <c:pt idx="1865">
                  <c:v>-0.54507967829047599</c:v>
                </c:pt>
                <c:pt idx="1866">
                  <c:v>-0.53598276524761901</c:v>
                </c:pt>
                <c:pt idx="1867">
                  <c:v>-0.52716151623809515</c:v>
                </c:pt>
                <c:pt idx="1868">
                  <c:v>-0.51932040600476204</c:v>
                </c:pt>
                <c:pt idx="1869">
                  <c:v>-0.51086670903809528</c:v>
                </c:pt>
                <c:pt idx="1870">
                  <c:v>-0.50143287329047614</c:v>
                </c:pt>
                <c:pt idx="1871">
                  <c:v>-0.49101889876666654</c:v>
                </c:pt>
                <c:pt idx="1872">
                  <c:v>-0.47962478546190468</c:v>
                </c:pt>
                <c:pt idx="1873">
                  <c:v>-0.4690270349142856</c:v>
                </c:pt>
                <c:pt idx="1874">
                  <c:v>-0.45940942314761896</c:v>
                </c:pt>
                <c:pt idx="1875">
                  <c:v>-0.45031251010476192</c:v>
                </c:pt>
                <c:pt idx="1876">
                  <c:v>-0.44121559706666669</c:v>
                </c:pt>
                <c:pt idx="1877">
                  <c:v>-0.43211868402380949</c:v>
                </c:pt>
                <c:pt idx="1878">
                  <c:v>-0.42302177098571425</c:v>
                </c:pt>
                <c:pt idx="1879">
                  <c:v>-0.41447618600952379</c:v>
                </c:pt>
                <c:pt idx="1880">
                  <c:v>-0.40681885180476196</c:v>
                </c:pt>
                <c:pt idx="1881">
                  <c:v>-0.39916151760000007</c:v>
                </c:pt>
                <c:pt idx="1882">
                  <c:v>-0.39150418339523807</c:v>
                </c:pt>
                <c:pt idx="1883">
                  <c:v>-0.38384684919047612</c:v>
                </c:pt>
                <c:pt idx="1884">
                  <c:v>-0.37637329100476186</c:v>
                </c:pt>
                <c:pt idx="1885">
                  <c:v>-0.36987987159999997</c:v>
                </c:pt>
                <c:pt idx="1886">
                  <c:v>-0.36436659097142848</c:v>
                </c:pt>
                <c:pt idx="1887">
                  <c:v>-0.35909834503809518</c:v>
                </c:pt>
                <c:pt idx="1888">
                  <c:v>-0.35355443507142847</c:v>
                </c:pt>
                <c:pt idx="1889">
                  <c:v>-0.34703038632857136</c:v>
                </c:pt>
                <c:pt idx="1890">
                  <c:v>-0.33952619880476187</c:v>
                </c:pt>
                <c:pt idx="1891">
                  <c:v>-0.3310418725047618</c:v>
                </c:pt>
                <c:pt idx="1892">
                  <c:v>-0.32157740742380947</c:v>
                </c:pt>
                <c:pt idx="1893">
                  <c:v>-0.31113280356666656</c:v>
                </c:pt>
                <c:pt idx="1894">
                  <c:v>-0.29970806092857138</c:v>
                </c:pt>
                <c:pt idx="1895">
                  <c:v>-0.28730317951428569</c:v>
                </c:pt>
                <c:pt idx="1896">
                  <c:v>-0.27437759937142858</c:v>
                </c:pt>
                <c:pt idx="1897">
                  <c:v>-0.26145201922857142</c:v>
                </c:pt>
                <c:pt idx="1898">
                  <c:v>-0.24855706842380951</c:v>
                </c:pt>
                <c:pt idx="1899">
                  <c:v>-0.23664225639523812</c:v>
                </c:pt>
                <c:pt idx="1900">
                  <c:v>-0.22515625508095244</c:v>
                </c:pt>
                <c:pt idx="1901">
                  <c:v>-0.21367025376666673</c:v>
                </c:pt>
                <c:pt idx="1902">
                  <c:v>-0.20206173510476194</c:v>
                </c:pt>
                <c:pt idx="1903">
                  <c:v>-0.18947307766190483</c:v>
                </c:pt>
                <c:pt idx="1904">
                  <c:v>-0.17590428144285716</c:v>
                </c:pt>
                <c:pt idx="1905">
                  <c:v>-0.16135534644285718</c:v>
                </c:pt>
                <c:pt idx="1906">
                  <c:v>-0.14625508338095242</c:v>
                </c:pt>
                <c:pt idx="1907">
                  <c:v>-0.13213495910000003</c:v>
                </c:pt>
                <c:pt idx="1908">
                  <c:v>-0.11973007768095241</c:v>
                </c:pt>
                <c:pt idx="1909">
                  <c:v>-0.10928547382380953</c:v>
                </c:pt>
                <c:pt idx="1910">
                  <c:v>-0.10018856078571428</c:v>
                </c:pt>
                <c:pt idx="1911">
                  <c:v>-9.1091647747619062E-2</c:v>
                </c:pt>
                <c:pt idx="1912">
                  <c:v>-8.1994734709523814E-2</c:v>
                </c:pt>
                <c:pt idx="1913">
                  <c:v>-7.2897821671428581E-2</c:v>
                </c:pt>
                <c:pt idx="1914">
                  <c:v>-6.4199090009523799E-2</c:v>
                </c:pt>
                <c:pt idx="1915">
                  <c:v>-5.6480497128571422E-2</c:v>
                </c:pt>
                <c:pt idx="1916">
                  <c:v>-4.9742043023809523E-2</c:v>
                </c:pt>
                <c:pt idx="1917">
                  <c:v>-4.3983727699999996E-2</c:v>
                </c:pt>
                <c:pt idx="1918">
                  <c:v>-3.8715481761904758E-2</c:v>
                </c:pt>
                <c:pt idx="1919">
                  <c:v>-3.3416606490476182E-2</c:v>
                </c:pt>
                <c:pt idx="1920">
                  <c:v>-2.7137592438095236E-2</c:v>
                </c:pt>
                <c:pt idx="1921">
                  <c:v>-1.9878439609523804E-2</c:v>
                </c:pt>
                <c:pt idx="1922">
                  <c:v>-1.1639147999999998E-2</c:v>
                </c:pt>
                <c:pt idx="1923">
                  <c:v>-2.5422349619047585E-3</c:v>
                </c:pt>
                <c:pt idx="1924">
                  <c:v>6.5546780761904788E-3</c:v>
                </c:pt>
                <c:pt idx="1925">
                  <c:v>1.5651591114285716E-2</c:v>
                </c:pt>
                <c:pt idx="1926">
                  <c:v>2.4074658742857143E-2</c:v>
                </c:pt>
                <c:pt idx="1927">
                  <c:v>3.194639830952381E-2</c:v>
                </c:pt>
                <c:pt idx="1928">
                  <c:v>4.0798276657142855E-2</c:v>
                </c:pt>
                <c:pt idx="1929">
                  <c:v>5.0630293780952372E-2</c:v>
                </c:pt>
                <c:pt idx="1930">
                  <c:v>6.144244968571428E-2</c:v>
                </c:pt>
                <c:pt idx="1931">
                  <c:v>7.2622157633333323E-2</c:v>
                </c:pt>
                <c:pt idx="1932">
                  <c:v>8.2821726799999981E-2</c:v>
                </c:pt>
                <c:pt idx="1933">
                  <c:v>9.2041157190476161E-2</c:v>
                </c:pt>
                <c:pt idx="1934">
                  <c:v>0.10028044879999998</c:v>
                </c:pt>
                <c:pt idx="1935">
                  <c:v>0.10793778300952378</c:v>
                </c:pt>
                <c:pt idx="1936">
                  <c:v>0.11559511721904758</c:v>
                </c:pt>
                <c:pt idx="1937">
                  <c:v>0.1232524514285714</c:v>
                </c:pt>
                <c:pt idx="1938">
                  <c:v>0.13185929508095234</c:v>
                </c:pt>
                <c:pt idx="1939">
                  <c:v>0.14095620811904758</c:v>
                </c:pt>
                <c:pt idx="1940">
                  <c:v>0.15005312116190472</c:v>
                </c:pt>
                <c:pt idx="1941">
                  <c:v>0.1590887755285714</c:v>
                </c:pt>
                <c:pt idx="1942">
                  <c:v>0.16714429111904761</c:v>
                </c:pt>
                <c:pt idx="1943">
                  <c:v>0.17421966792857141</c:v>
                </c:pt>
                <c:pt idx="1944">
                  <c:v>0.18031490596190475</c:v>
                </c:pt>
                <c:pt idx="1945">
                  <c:v>0.18558315189523811</c:v>
                </c:pt>
                <c:pt idx="1946">
                  <c:v>0.19085139783333332</c:v>
                </c:pt>
                <c:pt idx="1947">
                  <c:v>0.19679348917619049</c:v>
                </c:pt>
                <c:pt idx="1948">
                  <c:v>0.20371571930000001</c:v>
                </c:pt>
                <c:pt idx="1949">
                  <c:v>0.21137305350952382</c:v>
                </c:pt>
                <c:pt idx="1950">
                  <c:v>0.21903038771904762</c:v>
                </c:pt>
                <c:pt idx="1951">
                  <c:v>0.22668772192857145</c:v>
                </c:pt>
                <c:pt idx="1952">
                  <c:v>0.23434505613809523</c:v>
                </c:pt>
                <c:pt idx="1953">
                  <c:v>0.24233931305238099</c:v>
                </c:pt>
                <c:pt idx="1954">
                  <c:v>0.25131370874285713</c:v>
                </c:pt>
                <c:pt idx="1955">
                  <c:v>0.26126824321428571</c:v>
                </c:pt>
                <c:pt idx="1956">
                  <c:v>0.27220291646190475</c:v>
                </c:pt>
                <c:pt idx="1957">
                  <c:v>0.28368891777142857</c:v>
                </c:pt>
                <c:pt idx="1958">
                  <c:v>0.29517491908095234</c:v>
                </c:pt>
                <c:pt idx="1959">
                  <c:v>0.305711410947619</c:v>
                </c:pt>
                <c:pt idx="1960">
                  <c:v>0.3152677640380952</c:v>
                </c:pt>
                <c:pt idx="1961">
                  <c:v>0.32384397834761902</c:v>
                </c:pt>
                <c:pt idx="1962">
                  <c:v>0.33150131255238097</c:v>
                </c:pt>
                <c:pt idx="1963">
                  <c:v>0.3391586467571428</c:v>
                </c:pt>
                <c:pt idx="1964">
                  <c:v>0.34681598096190475</c:v>
                </c:pt>
                <c:pt idx="1965">
                  <c:v>0.35508590190476191</c:v>
                </c:pt>
                <c:pt idx="1966">
                  <c:v>0.36418281494761906</c:v>
                </c:pt>
                <c:pt idx="1967">
                  <c:v>0.37327972798571429</c:v>
                </c:pt>
                <c:pt idx="1968">
                  <c:v>0.3823766410285715</c:v>
                </c:pt>
                <c:pt idx="1969">
                  <c:v>0.39076907931904764</c:v>
                </c:pt>
                <c:pt idx="1970">
                  <c:v>0.39842641352380948</c:v>
                </c:pt>
                <c:pt idx="1971">
                  <c:v>0.40608374772857142</c:v>
                </c:pt>
                <c:pt idx="1972">
                  <c:v>0.41374108193333337</c:v>
                </c:pt>
                <c:pt idx="1973">
                  <c:v>0.42219477889523815</c:v>
                </c:pt>
                <c:pt idx="1974">
                  <c:v>0.43129169193333333</c:v>
                </c:pt>
                <c:pt idx="1975">
                  <c:v>0.44038860497142868</c:v>
                </c:pt>
                <c:pt idx="1976">
                  <c:v>0.44948551800952385</c:v>
                </c:pt>
                <c:pt idx="1977">
                  <c:v>0.45769418028095238</c:v>
                </c:pt>
                <c:pt idx="1978">
                  <c:v>0.46535151449047618</c:v>
                </c:pt>
                <c:pt idx="1979">
                  <c:v>0.47300884869999993</c:v>
                </c:pt>
              </c:numCache>
            </c:numRef>
          </c:yVal>
          <c:smooth val="0"/>
          <c:extLst>
            <c:ext xmlns:c16="http://schemas.microsoft.com/office/drawing/2014/chart" uri="{C3380CC4-5D6E-409C-BE32-E72D297353CC}">
              <c16:uniqueId val="{00000002-3C00-4519-BFBC-96EDC5147B9E}"/>
            </c:ext>
          </c:extLst>
        </c:ser>
        <c:dLbls>
          <c:showLegendKey val="0"/>
          <c:showVal val="0"/>
          <c:showCatName val="0"/>
          <c:showSerName val="0"/>
          <c:showPercent val="0"/>
          <c:showBubbleSize val="0"/>
        </c:dLbls>
        <c:axId val="2980016"/>
        <c:axId val="2980496"/>
      </c:scatterChart>
      <c:valAx>
        <c:axId val="2980016"/>
        <c:scaling>
          <c:orientation val="minMax"/>
          <c:max val="8"/>
          <c:min val="-8"/>
        </c:scaling>
        <c:delete val="0"/>
        <c:axPos val="b"/>
        <c:title>
          <c:tx>
            <c:rich>
              <a:bodyPr/>
              <a:lstStyle/>
              <a:p>
                <a:pPr>
                  <a:defRPr/>
                </a:pPr>
                <a:r>
                  <a:rPr lang="en-US" altLang="ja-JP" sz="1400" b="0" i="0" u="none" strike="noStrike" kern="1200" baseline="0">
                    <a:solidFill>
                      <a:sysClr val="windowText" lastClr="000000"/>
                    </a:solidFill>
                    <a:latin typeface="Verdana" panose="020B0604030504040204" pitchFamily="34" charset="0"/>
                    <a:ea typeface="Verdana" panose="020B0604030504040204" pitchFamily="34" charset="0"/>
                  </a:rPr>
                  <a:t>Input (V)</a:t>
                </a:r>
                <a:endParaRPr lang="ja-JP" altLang="en-US" sz="1400" b="0" i="0" u="none" strike="noStrike" kern="1200" baseline="0">
                  <a:solidFill>
                    <a:sysClr val="windowText" lastClr="000000"/>
                  </a:solidFill>
                  <a:latin typeface="Verdana" panose="020B060403050404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Verdana" panose="020B0604030504040204" pitchFamily="34" charset="0"/>
                <a:ea typeface="Verdana" panose="020B0604030504040204" pitchFamily="34" charset="0"/>
                <a:cs typeface="+mn-cs"/>
              </a:defRPr>
            </a:pPr>
            <a:endParaRPr lang="ja-JP"/>
          </a:p>
        </c:txPr>
        <c:crossAx val="2980496"/>
        <c:crossesAt val="-8"/>
        <c:crossBetween val="midCat"/>
        <c:majorUnit val="4"/>
      </c:valAx>
      <c:valAx>
        <c:axId val="2980496"/>
        <c:scaling>
          <c:orientation val="minMax"/>
        </c:scaling>
        <c:delete val="0"/>
        <c:axPos val="l"/>
        <c:title>
          <c:tx>
            <c:rich>
              <a:bodyPr/>
              <a:lstStyle/>
              <a:p>
                <a:pPr>
                  <a:defRPr/>
                </a:pPr>
                <a:r>
                  <a:rPr lang="en-US" altLang="ja-JP" sz="1400" b="0">
                    <a:latin typeface="Verdana" panose="020B0604030504040204" pitchFamily="34" charset="0"/>
                    <a:ea typeface="Verdana" panose="020B0604030504040204" pitchFamily="34" charset="0"/>
                  </a:rPr>
                  <a:t>Output</a:t>
                </a:r>
                <a:r>
                  <a:rPr lang="en-US" altLang="ja-JP" sz="1400" b="0" baseline="0">
                    <a:latin typeface="Verdana" panose="020B0604030504040204" pitchFamily="34" charset="0"/>
                    <a:ea typeface="Verdana" panose="020B0604030504040204" pitchFamily="34" charset="0"/>
                  </a:rPr>
                  <a:t> (V)</a:t>
                </a:r>
                <a:endParaRPr lang="ja-JP" altLang="en-US" sz="1400" b="0">
                  <a:latin typeface="Verdana" panose="020B060403050404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Verdana" panose="020B0604030504040204" pitchFamily="34" charset="0"/>
                <a:ea typeface="Verdana" panose="020B0604030504040204" pitchFamily="34" charset="0"/>
                <a:cs typeface="+mn-cs"/>
              </a:defRPr>
            </a:pPr>
            <a:endParaRPr lang="ja-JP"/>
          </a:p>
        </c:txPr>
        <c:crossAx val="2980016"/>
        <c:crossesAt val="-8"/>
        <c:crossBetween val="midCat"/>
        <c:majorUnit val="4"/>
      </c:valAx>
      <c:spPr>
        <a:ln w="19050">
          <a:solidFill>
            <a:sysClr val="windowText" lastClr="000000"/>
          </a:solidFill>
        </a:ln>
      </c:spPr>
    </c:plotArea>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0.56061</cdr:x>
      <cdr:y>0.12895</cdr:y>
    </cdr:from>
    <cdr:to>
      <cdr:x>0.56061</cdr:x>
      <cdr:y>0.80509</cdr:y>
    </cdr:to>
    <cdr:cxnSp macro="">
      <cdr:nvCxnSpPr>
        <cdr:cNvPr id="3" name="直線コネクタ 2">
          <a:extLst xmlns:a="http://schemas.openxmlformats.org/drawingml/2006/main">
            <a:ext uri="{FF2B5EF4-FFF2-40B4-BE49-F238E27FC236}">
              <a16:creationId xmlns:a16="http://schemas.microsoft.com/office/drawing/2014/main" id="{5A449360-1BE9-BB71-1C24-59ED33F79E56}"/>
            </a:ext>
          </a:extLst>
        </cdr:cNvPr>
        <cdr:cNvCxnSpPr/>
      </cdr:nvCxnSpPr>
      <cdr:spPr>
        <a:xfrm xmlns:a="http://schemas.openxmlformats.org/drawingml/2006/main" flipV="1">
          <a:off x="2679207" y="509508"/>
          <a:ext cx="0" cy="2671544"/>
        </a:xfrm>
        <a:prstGeom xmlns:a="http://schemas.openxmlformats.org/drawingml/2006/main" prst="line">
          <a:avLst/>
        </a:prstGeom>
        <a:ln xmlns:a="http://schemas.openxmlformats.org/drawingml/2006/main" w="190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0.1705</cdr:x>
      <cdr:y>0.43102</cdr:y>
    </cdr:from>
    <cdr:to>
      <cdr:x>0.9495</cdr:x>
      <cdr:y>0.43102</cdr:y>
    </cdr:to>
    <cdr:cxnSp macro="">
      <cdr:nvCxnSpPr>
        <cdr:cNvPr id="7" name="直線コネクタ 6">
          <a:extLst xmlns:a="http://schemas.openxmlformats.org/drawingml/2006/main">
            <a:ext uri="{FF2B5EF4-FFF2-40B4-BE49-F238E27FC236}">
              <a16:creationId xmlns:a16="http://schemas.microsoft.com/office/drawing/2014/main" id="{E9604068-59B4-E21A-E508-DC42147EE90D}"/>
            </a:ext>
          </a:extLst>
        </cdr:cNvPr>
        <cdr:cNvCxnSpPr/>
      </cdr:nvCxnSpPr>
      <cdr:spPr>
        <a:xfrm xmlns:a="http://schemas.openxmlformats.org/drawingml/2006/main" flipH="1">
          <a:off x="811198" y="1688556"/>
          <a:ext cx="3706386" cy="0"/>
        </a:xfrm>
        <a:prstGeom xmlns:a="http://schemas.openxmlformats.org/drawingml/2006/main" prst="line">
          <a:avLst/>
        </a:prstGeom>
        <a:ln xmlns:a="http://schemas.openxmlformats.org/drawingml/2006/main" w="190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0.73153</cdr:x>
      <cdr:y>0.12863</cdr:y>
    </cdr:from>
    <cdr:to>
      <cdr:x>0.73153</cdr:x>
      <cdr:y>0.81994</cdr:y>
    </cdr:to>
    <cdr:cxnSp macro="">
      <cdr:nvCxnSpPr>
        <cdr:cNvPr id="5" name="直線コネクタ 4">
          <a:extLst xmlns:a="http://schemas.openxmlformats.org/drawingml/2006/main">
            <a:ext uri="{FF2B5EF4-FFF2-40B4-BE49-F238E27FC236}">
              <a16:creationId xmlns:a16="http://schemas.microsoft.com/office/drawing/2014/main" id="{82B49071-3959-9A28-09C3-52E9783318F2}"/>
            </a:ext>
          </a:extLst>
        </cdr:cNvPr>
        <cdr:cNvCxnSpPr/>
      </cdr:nvCxnSpPr>
      <cdr:spPr>
        <a:xfrm xmlns:a="http://schemas.openxmlformats.org/drawingml/2006/main" flipV="1">
          <a:off x="3488716" y="510584"/>
          <a:ext cx="0" cy="2744110"/>
        </a:xfrm>
        <a:prstGeom xmlns:a="http://schemas.openxmlformats.org/drawingml/2006/main" prst="line">
          <a:avLst/>
        </a:prstGeom>
        <a:ln xmlns:a="http://schemas.openxmlformats.org/drawingml/2006/main" w="19050">
          <a:prstDash val="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0.42538</cdr:x>
      <cdr:y>0.12866</cdr:y>
    </cdr:from>
    <cdr:to>
      <cdr:x>0.95115</cdr:x>
      <cdr:y>0.12866</cdr:y>
    </cdr:to>
    <cdr:cxnSp macro="">
      <cdr:nvCxnSpPr>
        <cdr:cNvPr id="9" name="直線コネクタ 8">
          <a:extLst xmlns:a="http://schemas.openxmlformats.org/drawingml/2006/main">
            <a:ext uri="{FF2B5EF4-FFF2-40B4-BE49-F238E27FC236}">
              <a16:creationId xmlns:a16="http://schemas.microsoft.com/office/drawing/2014/main" id="{57DBF9C4-8E95-098A-0F38-8AEA58AE1DEC}"/>
            </a:ext>
          </a:extLst>
        </cdr:cNvPr>
        <cdr:cNvCxnSpPr/>
      </cdr:nvCxnSpPr>
      <cdr:spPr>
        <a:xfrm xmlns:a="http://schemas.openxmlformats.org/drawingml/2006/main" flipH="1">
          <a:off x="2024724" y="505240"/>
          <a:ext cx="2502588" cy="0"/>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0.42587</cdr:x>
      <cdr:y>0.04243</cdr:y>
    </cdr:from>
    <cdr:to>
      <cdr:x>0.42587</cdr:x>
      <cdr:y>0.1295</cdr:y>
    </cdr:to>
    <cdr:cxnSp macro="">
      <cdr:nvCxnSpPr>
        <cdr:cNvPr id="11" name="直線コネクタ 10">
          <a:extLst xmlns:a="http://schemas.openxmlformats.org/drawingml/2006/main">
            <a:ext uri="{FF2B5EF4-FFF2-40B4-BE49-F238E27FC236}">
              <a16:creationId xmlns:a16="http://schemas.microsoft.com/office/drawing/2014/main" id="{4CDB2175-0ED9-5C1D-F966-41C4C4EFBCF6}"/>
            </a:ext>
          </a:extLst>
        </cdr:cNvPr>
        <cdr:cNvCxnSpPr/>
      </cdr:nvCxnSpPr>
      <cdr:spPr>
        <a:xfrm xmlns:a="http://schemas.openxmlformats.org/drawingml/2006/main">
          <a:off x="2027075" y="166634"/>
          <a:ext cx="0" cy="341921"/>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0.76518</cdr:x>
      <cdr:y>0.21592</cdr:y>
    </cdr:from>
    <cdr:to>
      <cdr:x>0.89019</cdr:x>
      <cdr:y>0.28086</cdr:y>
    </cdr:to>
    <cdr:sp macro="" textlink="">
      <cdr:nvSpPr>
        <cdr:cNvPr id="22"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3627024" y="846418"/>
          <a:ext cx="592535"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4.00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0.73885</cdr:x>
      <cdr:y>0.24776</cdr:y>
    </cdr:from>
    <cdr:to>
      <cdr:x>0.76518</cdr:x>
      <cdr:y>0.24839</cdr:y>
    </cdr:to>
    <cdr:cxnSp macro="">
      <cdr:nvCxnSpPr>
        <cdr:cNvPr id="23" name="直線矢印コネクタ 22">
          <a:extLst xmlns:a="http://schemas.openxmlformats.org/drawingml/2006/main">
            <a:ext uri="{FF2B5EF4-FFF2-40B4-BE49-F238E27FC236}">
              <a16:creationId xmlns:a16="http://schemas.microsoft.com/office/drawing/2014/main" id="{8303F3C9-F98D-7D81-9C83-C11C1A864998}"/>
            </a:ext>
          </a:extLst>
        </cdr:cNvPr>
        <cdr:cNvCxnSpPr>
          <a:stCxn xmlns:a="http://schemas.openxmlformats.org/drawingml/2006/main" id="22" idx="1"/>
        </cdr:cNvCxnSpPr>
      </cdr:nvCxnSpPr>
      <cdr:spPr>
        <a:xfrm xmlns:a="http://schemas.openxmlformats.org/drawingml/2006/main" flipH="1" flipV="1">
          <a:off x="3502212" y="971229"/>
          <a:ext cx="124812" cy="246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0.56181</cdr:x>
      <cdr:y>0.75667</cdr:y>
    </cdr:from>
    <cdr:to>
      <cdr:x>0.71206</cdr:x>
      <cdr:y>0.82109</cdr:y>
    </cdr:to>
    <cdr:sp macro="" textlink="">
      <cdr:nvSpPr>
        <cdr:cNvPr id="4" name="テキスト ボックス 2">
          <a:extLst xmlns:a="http://schemas.openxmlformats.org/drawingml/2006/main">
            <a:ext uri="{FF2B5EF4-FFF2-40B4-BE49-F238E27FC236}">
              <a16:creationId xmlns:a16="http://schemas.microsoft.com/office/drawing/2014/main" id="{A83939AE-C774-154C-8AE9-6CA24883BBA2}"/>
            </a:ext>
          </a:extLst>
        </cdr:cNvPr>
        <cdr:cNvSpPr txBox="1"/>
      </cdr:nvSpPr>
      <cdr:spPr>
        <a:xfrm xmlns:a="http://schemas.openxmlformats.org/drawingml/2006/main">
          <a:off x="2684941" y="2989714"/>
          <a:ext cx="718017"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dirty="0">
              <a:solidFill>
                <a:schemeClr val="tx1"/>
              </a:solidFill>
              <a:latin typeface="Helvetica" panose="020B0604020202020204" pitchFamily="34" charset="0"/>
              <a:cs typeface="Helvetica" panose="020B0604020202020204" pitchFamily="34" charset="0"/>
            </a:rPr>
            <a:t>-13.62 V</a:t>
          </a:r>
          <a:endParaRPr kumimoji="1" lang="ja-JP" altLang="en-US" sz="11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0.68947</cdr:x>
      <cdr:y>0.78348</cdr:y>
    </cdr:from>
    <cdr:to>
      <cdr:x>0.72134</cdr:x>
      <cdr:y>0.78348</cdr:y>
    </cdr:to>
    <cdr:cxnSp macro="">
      <cdr:nvCxnSpPr>
        <cdr:cNvPr id="8" name="直線矢印コネクタ 7">
          <a:extLst xmlns:a="http://schemas.openxmlformats.org/drawingml/2006/main">
            <a:ext uri="{FF2B5EF4-FFF2-40B4-BE49-F238E27FC236}">
              <a16:creationId xmlns:a16="http://schemas.microsoft.com/office/drawing/2014/main" id="{E598F22C-E2FC-9BE0-90C7-E550DB478EBE}"/>
            </a:ext>
          </a:extLst>
        </cdr:cNvPr>
        <cdr:cNvCxnSpPr/>
      </cdr:nvCxnSpPr>
      <cdr:spPr>
        <a:xfrm xmlns:a="http://schemas.openxmlformats.org/drawingml/2006/main">
          <a:off x="3295037" y="3095645"/>
          <a:ext cx="152309"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0.16722</cdr:x>
      <cdr:y>0.45384</cdr:y>
    </cdr:from>
    <cdr:to>
      <cdr:x>0.37011</cdr:x>
      <cdr:y>0.55515</cdr:y>
    </cdr:to>
    <cdr:sp macro="" textlink="">
      <cdr:nvSpPr>
        <cdr:cNvPr id="2" name="楕円 1">
          <a:extLst xmlns:a="http://schemas.openxmlformats.org/drawingml/2006/main">
            <a:ext uri="{FF2B5EF4-FFF2-40B4-BE49-F238E27FC236}">
              <a16:creationId xmlns:a16="http://schemas.microsoft.com/office/drawing/2014/main" id="{F574066A-5D54-5FBC-DF25-9544FDD60BA9}"/>
            </a:ext>
          </a:extLst>
        </cdr:cNvPr>
        <cdr:cNvSpPr/>
      </cdr:nvSpPr>
      <cdr:spPr>
        <a:xfrm xmlns:a="http://schemas.openxmlformats.org/drawingml/2006/main" rot="20276893">
          <a:off x="799179" y="1793197"/>
          <a:ext cx="969615" cy="400292"/>
        </a:xfrm>
        <a:prstGeom xmlns:a="http://schemas.openxmlformats.org/drawingml/2006/main" prst="ellipse">
          <a:avLst/>
        </a:prstGeom>
        <a:noFill xmlns:a="http://schemas.openxmlformats.org/drawingml/2006/main"/>
        <a:ln xmlns:a="http://schemas.openxmlformats.org/drawingml/2006/main" w="28575">
          <a:solidFill>
            <a:schemeClr val="accent3"/>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0.24198</cdr:x>
      <cdr:y>0.58813</cdr:y>
    </cdr:from>
    <cdr:to>
      <cdr:x>0.52213</cdr:x>
      <cdr:y>0.70789</cdr:y>
    </cdr:to>
    <cdr:sp macro="" textlink="">
      <cdr:nvSpPr>
        <cdr:cNvPr id="6" name="テキスト ボックス 18">
          <a:extLst xmlns:a="http://schemas.openxmlformats.org/drawingml/2006/main">
            <a:ext uri="{FF2B5EF4-FFF2-40B4-BE49-F238E27FC236}">
              <a16:creationId xmlns:a16="http://schemas.microsoft.com/office/drawing/2014/main" id="{48B3C3BB-B2FC-E0AD-5501-A39B58C18EED}"/>
            </a:ext>
          </a:extLst>
        </cdr:cNvPr>
        <cdr:cNvSpPr txBox="1"/>
      </cdr:nvSpPr>
      <cdr:spPr>
        <a:xfrm xmlns:a="http://schemas.openxmlformats.org/drawingml/2006/main">
          <a:off x="1156455" y="2323801"/>
          <a:ext cx="1338828" cy="473206"/>
        </a:xfrm>
        <a:prstGeom xmlns:a="http://schemas.openxmlformats.org/drawingml/2006/main" prst="rect">
          <a:avLst/>
        </a:prstGeom>
        <a:noFill xmlns:a="http://schemas.openxmlformats.org/drawingml/2006/main"/>
        <a:ln xmlns:a="http://schemas.openxmlformats.org/drawingml/2006/main" w="28575">
          <a:solidFill>
            <a:schemeClr val="tx1"/>
          </a:solidFill>
        </a:l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ct val="150000"/>
            </a:lnSpc>
          </a:pPr>
          <a:r>
            <a:rPr kumimoji="1" lang="ja-JP" altLang="en-US"/>
            <a:t>電流が流入</a:t>
          </a:r>
          <a:endParaRPr kumimoji="1" lang="en-US" altLang="ja-JP" dirty="0"/>
        </a:p>
      </cdr:txBody>
    </cdr:sp>
  </cdr:relSizeAnchor>
</c:userShapes>
</file>

<file path=ppt/drawings/drawing2.xml><?xml version="1.0" encoding="utf-8"?>
<c:userShapes xmlns:c="http://schemas.openxmlformats.org/drawingml/2006/chart">
  <cdr:relSizeAnchor xmlns:cdr="http://schemas.openxmlformats.org/drawingml/2006/chartDrawing">
    <cdr:from>
      <cdr:x>0.16219</cdr:x>
      <cdr:y>0.0996</cdr:y>
    </cdr:from>
    <cdr:to>
      <cdr:x>0.4907</cdr:x>
      <cdr:y>0.81853</cdr:y>
    </cdr:to>
    <cdr:cxnSp macro="">
      <cdr:nvCxnSpPr>
        <cdr:cNvPr id="3" name="直線コネクタ 2">
          <a:extLst xmlns:a="http://schemas.openxmlformats.org/drawingml/2006/main">
            <a:ext uri="{FF2B5EF4-FFF2-40B4-BE49-F238E27FC236}">
              <a16:creationId xmlns:a16="http://schemas.microsoft.com/office/drawing/2014/main" id="{53DDF233-9FBF-12CF-54A5-CF52B4AF5771}"/>
            </a:ext>
          </a:extLst>
        </cdr:cNvPr>
        <cdr:cNvCxnSpPr/>
      </cdr:nvCxnSpPr>
      <cdr:spPr>
        <a:xfrm xmlns:a="http://schemas.openxmlformats.org/drawingml/2006/main" flipV="1">
          <a:off x="758303" y="395861"/>
          <a:ext cx="1535906" cy="2857500"/>
        </a:xfrm>
        <a:prstGeom xmlns:a="http://schemas.openxmlformats.org/drawingml/2006/main" prst="line">
          <a:avLst/>
        </a:prstGeom>
        <a:ln xmlns:a="http://schemas.openxmlformats.org/drawingml/2006/main" w="9525">
          <a:solidFill>
            <a:schemeClr val="accent1"/>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0.15964</cdr:x>
      <cdr:y>0.21722</cdr:y>
    </cdr:from>
    <cdr:to>
      <cdr:x>0.73327</cdr:x>
      <cdr:y>0.82002</cdr:y>
    </cdr:to>
    <cdr:cxnSp macro="">
      <cdr:nvCxnSpPr>
        <cdr:cNvPr id="6" name="直線コネクタ 5">
          <a:extLst xmlns:a="http://schemas.openxmlformats.org/drawingml/2006/main">
            <a:ext uri="{FF2B5EF4-FFF2-40B4-BE49-F238E27FC236}">
              <a16:creationId xmlns:a16="http://schemas.microsoft.com/office/drawing/2014/main" id="{597CB4C4-F2A4-88CD-2CC6-31EF4517697E}"/>
            </a:ext>
          </a:extLst>
        </cdr:cNvPr>
        <cdr:cNvCxnSpPr/>
      </cdr:nvCxnSpPr>
      <cdr:spPr>
        <a:xfrm xmlns:a="http://schemas.openxmlformats.org/drawingml/2006/main" flipV="1">
          <a:off x="747128" y="860205"/>
          <a:ext cx="2684586" cy="2387092"/>
        </a:xfrm>
        <a:prstGeom xmlns:a="http://schemas.openxmlformats.org/drawingml/2006/main" prst="line">
          <a:avLst/>
        </a:prstGeom>
        <a:ln xmlns:a="http://schemas.openxmlformats.org/drawingml/2006/main" w="9525">
          <a:solidFill>
            <a:schemeClr val="accent2"/>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0.46493</cdr:x>
      <cdr:y>0.23301</cdr:y>
    </cdr:from>
    <cdr:to>
      <cdr:x>0.60758</cdr:x>
      <cdr:y>0.29746</cdr:y>
    </cdr:to>
    <cdr:sp macro="" textlink="">
      <cdr:nvSpPr>
        <cdr:cNvPr id="10"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2186981" y="920344"/>
          <a:ext cx="671018"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10.35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0.43826</cdr:x>
      <cdr:y>0.26452</cdr:y>
    </cdr:from>
    <cdr:to>
      <cdr:x>0.46493</cdr:x>
      <cdr:y>0.26523</cdr:y>
    </cdr:to>
    <cdr:cxnSp macro="">
      <cdr:nvCxnSpPr>
        <cdr:cNvPr id="11" name="直線矢印コネクタ 10">
          <a:extLst xmlns:a="http://schemas.openxmlformats.org/drawingml/2006/main">
            <a:ext uri="{FF2B5EF4-FFF2-40B4-BE49-F238E27FC236}">
              <a16:creationId xmlns:a16="http://schemas.microsoft.com/office/drawing/2014/main" id="{8303F3C9-F98D-7D81-9C83-C11C1A864998}"/>
            </a:ext>
          </a:extLst>
        </cdr:cNvPr>
        <cdr:cNvCxnSpPr>
          <a:stCxn xmlns:a="http://schemas.openxmlformats.org/drawingml/2006/main" id="10" idx="1"/>
        </cdr:cNvCxnSpPr>
      </cdr:nvCxnSpPr>
      <cdr:spPr>
        <a:xfrm xmlns:a="http://schemas.openxmlformats.org/drawingml/2006/main" flipH="1" flipV="1">
          <a:off x="2061528" y="1044803"/>
          <a:ext cx="125453" cy="282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0.7198</cdr:x>
      <cdr:y>0.26039</cdr:y>
    </cdr:from>
    <cdr:to>
      <cdr:x>0.86245</cdr:x>
      <cdr:y>0.32484</cdr:y>
    </cdr:to>
    <cdr:sp macro="" textlink="">
      <cdr:nvSpPr>
        <cdr:cNvPr id="13" name="テキスト ボックス 4">
          <a:extLst xmlns:a="http://schemas.openxmlformats.org/drawingml/2006/main">
            <a:ext uri="{FF2B5EF4-FFF2-40B4-BE49-F238E27FC236}">
              <a16:creationId xmlns:a16="http://schemas.microsoft.com/office/drawing/2014/main" id="{B591DC2E-AD08-6846-DD13-AA33067C29E0}"/>
            </a:ext>
          </a:extLst>
        </cdr:cNvPr>
        <cdr:cNvSpPr txBox="1"/>
      </cdr:nvSpPr>
      <cdr:spPr>
        <a:xfrm xmlns:a="http://schemas.openxmlformats.org/drawingml/2006/main">
          <a:off x="3385862" y="1028490"/>
          <a:ext cx="671018"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10.26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0.69314</cdr:x>
      <cdr:y>0.29191</cdr:y>
    </cdr:from>
    <cdr:to>
      <cdr:x>0.7198</cdr:x>
      <cdr:y>0.29261</cdr:y>
    </cdr:to>
    <cdr:cxnSp macro="">
      <cdr:nvCxnSpPr>
        <cdr:cNvPr id="14" name="直線矢印コネクタ 13">
          <a:extLst xmlns:a="http://schemas.openxmlformats.org/drawingml/2006/main">
            <a:ext uri="{FF2B5EF4-FFF2-40B4-BE49-F238E27FC236}">
              <a16:creationId xmlns:a16="http://schemas.microsoft.com/office/drawing/2014/main" id="{FCE06FAB-F493-5110-5F7B-71F639AA2162}"/>
            </a:ext>
          </a:extLst>
        </cdr:cNvPr>
        <cdr:cNvCxnSpPr>
          <a:stCxn xmlns:a="http://schemas.openxmlformats.org/drawingml/2006/main" id="13" idx="1"/>
        </cdr:cNvCxnSpPr>
      </cdr:nvCxnSpPr>
      <cdr:spPr>
        <a:xfrm xmlns:a="http://schemas.openxmlformats.org/drawingml/2006/main" flipH="1" flipV="1">
          <a:off x="3260456" y="1152988"/>
          <a:ext cx="125406" cy="2781"/>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0.16232</cdr:x>
      <cdr:y>0.11241</cdr:y>
    </cdr:from>
    <cdr:to>
      <cdr:x>0.41319</cdr:x>
      <cdr:y>0.1919</cdr:y>
    </cdr:to>
    <cdr:sp macro="" textlink="">
      <cdr:nvSpPr>
        <cdr:cNvPr id="15" name="テキスト ボックス 10">
          <a:extLst xmlns:a="http://schemas.openxmlformats.org/drawingml/2006/main">
            <a:ext uri="{FF2B5EF4-FFF2-40B4-BE49-F238E27FC236}">
              <a16:creationId xmlns:a16="http://schemas.microsoft.com/office/drawing/2014/main" id="{49CE549E-84C6-CF98-9C4C-AE8C3DD740DC}"/>
            </a:ext>
          </a:extLst>
        </cdr:cNvPr>
        <cdr:cNvSpPr txBox="1"/>
      </cdr:nvSpPr>
      <cdr:spPr>
        <a:xfrm xmlns:a="http://schemas.openxmlformats.org/drawingml/2006/main">
          <a:off x="763530" y="443981"/>
          <a:ext cx="1180066" cy="3139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V</a:t>
          </a:r>
          <a:r>
            <a:rPr kumimoji="0" lang="en-US" altLang="ja-JP" sz="1400" b="0" i="0" u="none" strike="noStrike" kern="0" cap="none" spc="0" normalizeH="0" baseline="-25000" noProof="0" dirty="0">
              <a:ln>
                <a:noFill/>
              </a:ln>
              <a:solidFill>
                <a:sysClr val="windowText" lastClr="000000"/>
              </a:solidFill>
              <a:effectLst/>
              <a:uLnTx/>
              <a:uFillTx/>
              <a:latin typeface="+mn-lt"/>
              <a:ea typeface="+mn-ea"/>
              <a:cs typeface="+mn-cs"/>
            </a:rPr>
            <a:t>o</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V</a:t>
          </a:r>
          <a:r>
            <a:rPr kumimoji="0" lang="en-US" altLang="ja-JP" sz="1400" b="0" i="0" u="none" strike="noStrike" kern="0" cap="none" spc="0" normalizeH="0" baseline="-25000" noProof="0" dirty="0">
              <a:ln>
                <a:noFill/>
              </a:ln>
              <a:solidFill>
                <a:sysClr val="windowText" lastClr="000000"/>
              </a:solidFill>
              <a:effectLst/>
              <a:uLnTx/>
              <a:uFillTx/>
            </a:rPr>
            <a:t>i</a:t>
          </a:r>
          <a:r>
            <a:rPr kumimoji="0" lang="en-US" altLang="ja-JP" sz="1400" b="0" i="0" u="none" strike="noStrike" kern="0" cap="none" spc="0" normalizeH="0" baseline="0" noProof="0" dirty="0">
              <a:ln>
                <a:noFill/>
              </a:ln>
              <a:solidFill>
                <a:sysClr val="windowText" lastClr="000000"/>
              </a:solidFill>
              <a:effectLst/>
              <a:uLnTx/>
              <a:uFillTx/>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Helvetica" panose="020B0604020202020204" pitchFamily="34" charset="0"/>
              <a:cs typeface="Helvetica" panose="020B0604020202020204" pitchFamily="34" charset="0"/>
            </a:rPr>
            <a:t>3.12</a:t>
          </a:r>
          <a:endParaRPr kumimoji="1" lang="en-US" altLang="ja-JP" sz="11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0.54127</cdr:x>
      <cdr:y>0.45203</cdr:y>
    </cdr:from>
    <cdr:to>
      <cdr:x>0.7846</cdr:x>
      <cdr:y>0.53152</cdr:y>
    </cdr:to>
    <cdr:sp macro="" textlink="">
      <cdr:nvSpPr>
        <cdr:cNvPr id="16" name="テキスト ボックス 11">
          <a:extLst xmlns:a="http://schemas.openxmlformats.org/drawingml/2006/main">
            <a:ext uri="{FF2B5EF4-FFF2-40B4-BE49-F238E27FC236}">
              <a16:creationId xmlns:a16="http://schemas.microsoft.com/office/drawing/2014/main" id="{B05A39C7-0677-B6F2-FB13-D90A997FA74A}"/>
            </a:ext>
          </a:extLst>
        </cdr:cNvPr>
        <cdr:cNvSpPr txBox="1"/>
      </cdr:nvSpPr>
      <cdr:spPr>
        <a:xfrm xmlns:a="http://schemas.openxmlformats.org/drawingml/2006/main">
          <a:off x="2546075" y="1785435"/>
          <a:ext cx="1144598" cy="3139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V</a:t>
          </a:r>
          <a:r>
            <a:rPr kumimoji="0" lang="en-US" altLang="ja-JP" sz="1400" b="0" i="0" u="none" strike="noStrike" kern="0" cap="none" spc="0" normalizeH="0" baseline="-25000" noProof="0" dirty="0">
              <a:ln>
                <a:noFill/>
              </a:ln>
              <a:solidFill>
                <a:sysClr val="windowText" lastClr="000000"/>
              </a:solidFill>
              <a:effectLst/>
              <a:uLnTx/>
              <a:uFillTx/>
              <a:latin typeface="+mn-lt"/>
              <a:ea typeface="+mn-ea"/>
              <a:cs typeface="+mn-cs"/>
            </a:rPr>
            <a:t>o</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V</a:t>
          </a:r>
          <a:r>
            <a:rPr kumimoji="0" lang="en-US" altLang="ja-JP" sz="1400" b="0" i="0" u="none" strike="noStrike" kern="0" cap="none" spc="0" normalizeH="0" baseline="-25000" noProof="0" dirty="0">
              <a:ln>
                <a:noFill/>
              </a:ln>
              <a:solidFill>
                <a:sysClr val="windowText" lastClr="000000"/>
              </a:solidFill>
              <a:effectLst/>
              <a:uLnTx/>
              <a:uFillTx/>
            </a:rPr>
            <a:t>i</a:t>
          </a:r>
          <a:r>
            <a:rPr kumimoji="0" lang="en-US" altLang="ja-JP" sz="1400" b="0" i="0" u="none" strike="noStrike" kern="0" cap="none" spc="0" normalizeH="0" baseline="0" noProof="0" dirty="0">
              <a:ln>
                <a:noFill/>
              </a:ln>
              <a:solidFill>
                <a:sysClr val="windowText" lastClr="000000"/>
              </a:solidFill>
              <a:effectLst/>
              <a:uLnTx/>
              <a:uFillTx/>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1.48</a:t>
          </a:r>
          <a:endParaRPr kumimoji="1" lang="en-US" altLang="ja-JP" sz="11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0.4715</cdr:x>
      <cdr:y>0.45203</cdr:y>
    </cdr:from>
    <cdr:to>
      <cdr:x>0.54082</cdr:x>
      <cdr:y>0.52926</cdr:y>
    </cdr:to>
    <cdr:sp macro="" textlink="">
      <cdr:nvSpPr>
        <cdr:cNvPr id="7" name="直角三角形 6">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16200000">
          <a:off x="2228411" y="1774891"/>
          <a:ext cx="305027" cy="326115"/>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dr:relSizeAnchor xmlns:cdr="http://schemas.openxmlformats.org/drawingml/2006/chartDrawing">
    <cdr:from>
      <cdr:x>0.41714</cdr:x>
      <cdr:y>0.12627</cdr:y>
    </cdr:from>
    <cdr:to>
      <cdr:x>0.45408</cdr:x>
      <cdr:y>0.20604</cdr:y>
    </cdr:to>
    <cdr:sp macro="" textlink="">
      <cdr:nvSpPr>
        <cdr:cNvPr id="8" name="直角三角形 7">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5400000">
          <a:off x="1891544" y="569406"/>
          <a:ext cx="315060" cy="173754"/>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3.xml><?xml version="1.0" encoding="utf-8"?>
<c:userShapes xmlns:c="http://schemas.openxmlformats.org/drawingml/2006/chart">
  <cdr:relSizeAnchor xmlns:cdr="http://schemas.openxmlformats.org/drawingml/2006/chartDrawing">
    <cdr:from>
      <cdr:x>0.68624</cdr:x>
      <cdr:y>0.1335</cdr:y>
    </cdr:from>
    <cdr:to>
      <cdr:x>0.91187</cdr:x>
      <cdr:y>0.8293</cdr:y>
    </cdr:to>
    <cdr:cxnSp macro="">
      <cdr:nvCxnSpPr>
        <cdr:cNvPr id="3" name="直線コネクタ 2">
          <a:extLst xmlns:a="http://schemas.openxmlformats.org/drawingml/2006/main">
            <a:ext uri="{FF2B5EF4-FFF2-40B4-BE49-F238E27FC236}">
              <a16:creationId xmlns:a16="http://schemas.microsoft.com/office/drawing/2014/main" id="{53DDF233-9FBF-12CF-54A5-CF52B4AF5771}"/>
            </a:ext>
          </a:extLst>
        </cdr:cNvPr>
        <cdr:cNvCxnSpPr/>
      </cdr:nvCxnSpPr>
      <cdr:spPr>
        <a:xfrm xmlns:a="http://schemas.openxmlformats.org/drawingml/2006/main" flipH="1" flipV="1">
          <a:off x="3208470" y="530611"/>
          <a:ext cx="1054923" cy="2765560"/>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0.73232</cdr:x>
      <cdr:y>0.14764</cdr:y>
    </cdr:from>
    <cdr:to>
      <cdr:x>0.90105</cdr:x>
      <cdr:y>0.21552</cdr:y>
    </cdr:to>
    <cdr:sp macro="" textlink="">
      <cdr:nvSpPr>
        <cdr:cNvPr id="10"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3437431" y="585836"/>
          <a:ext cx="792012" cy="26936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a:solidFill>
                <a:schemeClr val="tx1"/>
              </a:solidFill>
              <a:latin typeface="Helvetica" panose="020B0604020202020204" pitchFamily="34" charset="0"/>
              <a:cs typeface="Helvetica" panose="020B0604020202020204" pitchFamily="34" charset="0"/>
            </a:rPr>
            <a:t>17.2 kHz</a:t>
          </a:r>
          <a:endParaRPr kumimoji="1" lang="ja-JP" altLang="en-US" sz="12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0.71935</cdr:x>
      <cdr:y>0.19326</cdr:y>
    </cdr:from>
    <cdr:to>
      <cdr:x>0.74378</cdr:x>
      <cdr:y>0.20839</cdr:y>
    </cdr:to>
    <cdr:cxnSp macro="">
      <cdr:nvCxnSpPr>
        <cdr:cNvPr id="11" name="直線矢印コネクタ 10">
          <a:extLst xmlns:a="http://schemas.openxmlformats.org/drawingml/2006/main">
            <a:ext uri="{FF2B5EF4-FFF2-40B4-BE49-F238E27FC236}">
              <a16:creationId xmlns:a16="http://schemas.microsoft.com/office/drawing/2014/main" id="{8303F3C9-F98D-7D81-9C83-C11C1A864998}"/>
            </a:ext>
          </a:extLst>
        </cdr:cNvPr>
        <cdr:cNvCxnSpPr/>
      </cdr:nvCxnSpPr>
      <cdr:spPr>
        <a:xfrm xmlns:a="http://schemas.openxmlformats.org/drawingml/2006/main" flipH="1">
          <a:off x="3363252" y="768129"/>
          <a:ext cx="114227" cy="6013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0.62142</cdr:x>
      <cdr:y>0.5309</cdr:y>
    </cdr:from>
    <cdr:to>
      <cdr:x>0.79015</cdr:x>
      <cdr:y>0.59878</cdr:y>
    </cdr:to>
    <cdr:sp macro="" textlink="">
      <cdr:nvSpPr>
        <cdr:cNvPr id="13" name="テキスト ボックス 4">
          <a:extLst xmlns:a="http://schemas.openxmlformats.org/drawingml/2006/main">
            <a:ext uri="{FF2B5EF4-FFF2-40B4-BE49-F238E27FC236}">
              <a16:creationId xmlns:a16="http://schemas.microsoft.com/office/drawing/2014/main" id="{B591DC2E-AD08-6846-DD13-AA33067C29E0}"/>
            </a:ext>
          </a:extLst>
        </cdr:cNvPr>
        <cdr:cNvSpPr txBox="1"/>
      </cdr:nvSpPr>
      <cdr:spPr>
        <a:xfrm xmlns:a="http://schemas.openxmlformats.org/drawingml/2006/main">
          <a:off x="2916877" y="2106653"/>
          <a:ext cx="792012" cy="26936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33.0</a:t>
          </a:r>
          <a:r>
            <a:rPr kumimoji="1" lang="en-US" altLang="ja-JP" sz="1200" baseline="0" dirty="0">
              <a:solidFill>
                <a:schemeClr val="tx1"/>
              </a:solidFill>
              <a:latin typeface="Helvetica" panose="020B0604020202020204" pitchFamily="34" charset="0"/>
              <a:cs typeface="Helvetica" panose="020B0604020202020204" pitchFamily="34" charset="0"/>
            </a:rPr>
            <a:t> kHz</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0.76264</cdr:x>
      <cdr:y>0.52292</cdr:y>
    </cdr:from>
    <cdr:to>
      <cdr:x>0.79065</cdr:x>
      <cdr:y>0.54239</cdr:y>
    </cdr:to>
    <cdr:cxnSp macro="">
      <cdr:nvCxnSpPr>
        <cdr:cNvPr id="14" name="直線矢印コネクタ 13">
          <a:extLst xmlns:a="http://schemas.openxmlformats.org/drawingml/2006/main">
            <a:ext uri="{FF2B5EF4-FFF2-40B4-BE49-F238E27FC236}">
              <a16:creationId xmlns:a16="http://schemas.microsoft.com/office/drawing/2014/main" id="{FCE06FAB-F493-5110-5F7B-71F639AA2162}"/>
            </a:ext>
          </a:extLst>
        </cdr:cNvPr>
        <cdr:cNvCxnSpPr/>
      </cdr:nvCxnSpPr>
      <cdr:spPr>
        <a:xfrm xmlns:a="http://schemas.openxmlformats.org/drawingml/2006/main" flipV="1">
          <a:off x="3565658" y="2078423"/>
          <a:ext cx="130969" cy="77391"/>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0.51784</cdr:x>
      <cdr:y>0.31493</cdr:y>
    </cdr:from>
    <cdr:to>
      <cdr:x>0.71577</cdr:x>
      <cdr:y>0.38282</cdr:y>
    </cdr:to>
    <cdr:sp macro="" textlink="">
      <cdr:nvSpPr>
        <cdr:cNvPr id="15" name="テキスト ボックス 10">
          <a:extLst xmlns:a="http://schemas.openxmlformats.org/drawingml/2006/main">
            <a:ext uri="{FF2B5EF4-FFF2-40B4-BE49-F238E27FC236}">
              <a16:creationId xmlns:a16="http://schemas.microsoft.com/office/drawing/2014/main" id="{49CE549E-84C6-CF98-9C4C-AE8C3DD740DC}"/>
            </a:ext>
          </a:extLst>
        </cdr:cNvPr>
        <cdr:cNvSpPr txBox="1"/>
      </cdr:nvSpPr>
      <cdr:spPr>
        <a:xfrm xmlns:a="http://schemas.openxmlformats.org/drawingml/2006/main">
          <a:off x="2435845" y="1243927"/>
          <a:ext cx="931041" cy="268152"/>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200" b="0" i="0" u="none" strike="noStrike" kern="0" cap="none" spc="0" normalizeH="0" baseline="0" noProof="0" dirty="0">
              <a:ln>
                <a:noFill/>
              </a:ln>
              <a:solidFill>
                <a:sysClr val="windowText" lastClr="000000"/>
              </a:solidFill>
              <a:effectLst/>
              <a:uLnTx/>
              <a:uFillTx/>
              <a:latin typeface="Helvetica" panose="020B0604020202020204" pitchFamily="34" charset="0"/>
              <a:ea typeface="+mn-ea"/>
              <a:cs typeface="Helvetica" panose="020B0604020202020204" pitchFamily="34" charset="0"/>
            </a:rPr>
            <a:t>-20 dB/dec</a:t>
          </a:r>
          <a:endParaRPr kumimoji="1" lang="en-US" altLang="ja-JP" sz="1050" i="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0.17958</cdr:x>
      <cdr:y>0.11874</cdr:y>
    </cdr:from>
    <cdr:to>
      <cdr:x>0.48329</cdr:x>
      <cdr:y>0.18887</cdr:y>
    </cdr:to>
    <cdr:sp macro="" textlink="">
      <cdr:nvSpPr>
        <cdr:cNvPr id="16" name="テキスト ボックス 11">
          <a:extLst xmlns:a="http://schemas.openxmlformats.org/drawingml/2006/main">
            <a:ext uri="{FF2B5EF4-FFF2-40B4-BE49-F238E27FC236}">
              <a16:creationId xmlns:a16="http://schemas.microsoft.com/office/drawing/2014/main" id="{B05A39C7-0677-B6F2-FB13-D90A997FA74A}"/>
            </a:ext>
          </a:extLst>
        </cdr:cNvPr>
        <cdr:cNvSpPr txBox="1"/>
      </cdr:nvSpPr>
      <cdr:spPr>
        <a:xfrm xmlns:a="http://schemas.openxmlformats.org/drawingml/2006/main">
          <a:off x="844725" y="469000"/>
          <a:ext cx="1428596"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latin typeface="Helvetica" panose="020B0604020202020204" pitchFamily="34" charset="0"/>
              <a:cs typeface="Helvetica" panose="020B0604020202020204" pitchFamily="34" charset="0"/>
            </a:rPr>
            <a:t>16.5</a:t>
          </a:r>
          <a:r>
            <a:rPr kumimoji="1" lang="en-US" altLang="ja-JP" sz="1200" baseline="0" dirty="0">
              <a:latin typeface="Helvetica" panose="020B0604020202020204" pitchFamily="34" charset="0"/>
              <a:cs typeface="Helvetica" panose="020B0604020202020204" pitchFamily="34" charset="0"/>
            </a:rPr>
            <a:t> dB =  6.68 </a:t>
          </a:r>
          <a:r>
            <a:rPr kumimoji="1" lang="ja-JP" altLang="en-US" sz="1200" baseline="0" dirty="0">
              <a:latin typeface="Helvetica" panose="020B0604020202020204" pitchFamily="34" charset="0"/>
              <a:cs typeface="Helvetica" panose="020B0604020202020204" pitchFamily="34" charset="0"/>
            </a:rPr>
            <a:t>倍</a:t>
          </a:r>
          <a:endParaRPr kumimoji="1" lang="en-US" altLang="ja-JP" sz="12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0.19525</cdr:x>
      <cdr:y>0.37732</cdr:y>
    </cdr:from>
    <cdr:to>
      <cdr:x>0.47169</cdr:x>
      <cdr:y>0.44745</cdr:y>
    </cdr:to>
    <cdr:sp macro="" textlink="">
      <cdr:nvSpPr>
        <cdr:cNvPr id="12" name="テキスト ボックス 11">
          <a:extLst xmlns:a="http://schemas.openxmlformats.org/drawingml/2006/main">
            <a:ext uri="{FF2B5EF4-FFF2-40B4-BE49-F238E27FC236}">
              <a16:creationId xmlns:a16="http://schemas.microsoft.com/office/drawing/2014/main" id="{4BDD7404-0F1A-01F0-E74D-DE3336FBF5EE}"/>
            </a:ext>
          </a:extLst>
        </cdr:cNvPr>
        <cdr:cNvSpPr txBox="1"/>
      </cdr:nvSpPr>
      <cdr:spPr>
        <a:xfrm xmlns:a="http://schemas.openxmlformats.org/drawingml/2006/main">
          <a:off x="918435" y="1490340"/>
          <a:ext cx="1300356"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latin typeface="Helvetica" panose="020B0604020202020204" pitchFamily="34" charset="0"/>
              <a:cs typeface="Helvetica" panose="020B0604020202020204" pitchFamily="34" charset="0"/>
            </a:rPr>
            <a:t>9.7</a:t>
          </a:r>
          <a:r>
            <a:rPr kumimoji="1" lang="en-US" altLang="ja-JP" sz="1200" baseline="0" dirty="0">
              <a:latin typeface="Helvetica" panose="020B0604020202020204" pitchFamily="34" charset="0"/>
              <a:cs typeface="Helvetica" panose="020B0604020202020204" pitchFamily="34" charset="0"/>
            </a:rPr>
            <a:t> dB</a:t>
          </a:r>
          <a:r>
            <a:rPr kumimoji="1" lang="ja-JP" altLang="en-US" sz="1200" dirty="0">
              <a:latin typeface="Helvetica" panose="020B0604020202020204" pitchFamily="34" charset="0"/>
              <a:cs typeface="Helvetica" panose="020B0604020202020204" pitchFamily="34" charset="0"/>
            </a:rPr>
            <a:t> </a:t>
          </a:r>
          <a:r>
            <a:rPr kumimoji="1" lang="en-US" altLang="ja-JP" sz="1200" dirty="0">
              <a:latin typeface="Helvetica" panose="020B0604020202020204" pitchFamily="34" charset="0"/>
              <a:cs typeface="Helvetica" panose="020B0604020202020204" pitchFamily="34" charset="0"/>
            </a:rPr>
            <a:t>= 3.06</a:t>
          </a:r>
          <a:r>
            <a:rPr kumimoji="1" lang="ja-JP" altLang="en-US" sz="1200" dirty="0">
              <a:latin typeface="Helvetica" panose="020B0604020202020204" pitchFamily="34" charset="0"/>
              <a:cs typeface="Helvetica" panose="020B0604020202020204" pitchFamily="34" charset="0"/>
            </a:rPr>
            <a:t> 倍</a:t>
          </a:r>
          <a:endParaRPr kumimoji="1" lang="en-US" altLang="ja-JP" sz="12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0.17383</cdr:x>
      <cdr:y>0.17703</cdr:y>
    </cdr:from>
    <cdr:to>
      <cdr:x>0.19827</cdr:x>
      <cdr:y>0.19216</cdr:y>
    </cdr:to>
    <cdr:cxnSp macro="">
      <cdr:nvCxnSpPr>
        <cdr:cNvPr id="17" name="直線矢印コネクタ 16">
          <a:extLst xmlns:a="http://schemas.openxmlformats.org/drawingml/2006/main">
            <a:ext uri="{FF2B5EF4-FFF2-40B4-BE49-F238E27FC236}">
              <a16:creationId xmlns:a16="http://schemas.microsoft.com/office/drawing/2014/main" id="{30690F6C-BC3F-701E-5687-5FB44730A7E0}"/>
            </a:ext>
          </a:extLst>
        </cdr:cNvPr>
        <cdr:cNvCxnSpPr/>
      </cdr:nvCxnSpPr>
      <cdr:spPr>
        <a:xfrm xmlns:a="http://schemas.openxmlformats.org/drawingml/2006/main" flipH="1">
          <a:off x="815959" y="702483"/>
          <a:ext cx="114678" cy="6003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0.17243</cdr:x>
      <cdr:y>0.42038</cdr:y>
    </cdr:from>
    <cdr:to>
      <cdr:x>0.19687</cdr:x>
      <cdr:y>0.43551</cdr:y>
    </cdr:to>
    <cdr:cxnSp macro="">
      <cdr:nvCxnSpPr>
        <cdr:cNvPr id="19" name="直線矢印コネクタ 18">
          <a:extLst xmlns:a="http://schemas.openxmlformats.org/drawingml/2006/main">
            <a:ext uri="{FF2B5EF4-FFF2-40B4-BE49-F238E27FC236}">
              <a16:creationId xmlns:a16="http://schemas.microsoft.com/office/drawing/2014/main" id="{FB7635AD-47C0-DF48-7C4D-5C751CD3344A}"/>
            </a:ext>
          </a:extLst>
        </cdr:cNvPr>
        <cdr:cNvCxnSpPr/>
      </cdr:nvCxnSpPr>
      <cdr:spPr>
        <a:xfrm xmlns:a="http://schemas.openxmlformats.org/drawingml/2006/main" flipH="1">
          <a:off x="809390" y="1668121"/>
          <a:ext cx="114678" cy="6003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0.71297</cdr:x>
      <cdr:y>0.28237</cdr:y>
    </cdr:from>
    <cdr:to>
      <cdr:x>0.7484</cdr:x>
      <cdr:y>0.39359</cdr:y>
    </cdr:to>
    <cdr:sp macro="" textlink="">
      <cdr:nvSpPr>
        <cdr:cNvPr id="2" name="直角三角形 1">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a:off x="3353731" y="1115300"/>
          <a:ext cx="166652" cy="439302"/>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4.xml><?xml version="1.0" encoding="utf-8"?>
<c:userShapes xmlns:c="http://schemas.openxmlformats.org/drawingml/2006/chart">
  <cdr:relSizeAnchor xmlns:cdr="http://schemas.openxmlformats.org/drawingml/2006/chartDrawing">
    <cdr:from>
      <cdr:x>0.15414</cdr:x>
      <cdr:y>0.42382</cdr:y>
    </cdr:from>
    <cdr:to>
      <cdr:x>0.94993</cdr:x>
      <cdr:y>0.42382</cdr:y>
    </cdr:to>
    <cdr:cxnSp macro="">
      <cdr:nvCxnSpPr>
        <cdr:cNvPr id="3" name="直線コネクタ 2">
          <a:extLst xmlns:a="http://schemas.openxmlformats.org/drawingml/2006/main">
            <a:ext uri="{FF2B5EF4-FFF2-40B4-BE49-F238E27FC236}">
              <a16:creationId xmlns:a16="http://schemas.microsoft.com/office/drawing/2014/main" id="{44C7877D-D26D-6AD4-AFBC-CD8FB5275E93}"/>
            </a:ext>
          </a:extLst>
        </cdr:cNvPr>
        <cdr:cNvCxnSpPr/>
      </cdr:nvCxnSpPr>
      <cdr:spPr>
        <a:xfrm xmlns:a="http://schemas.openxmlformats.org/drawingml/2006/main">
          <a:off x="721391" y="1538283"/>
          <a:ext cx="3724275"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0.66555</cdr:x>
      <cdr:y>0.30139</cdr:y>
    </cdr:from>
    <cdr:to>
      <cdr:x>0.86094</cdr:x>
      <cdr:y>0.38464</cdr:y>
    </cdr:to>
    <cdr:sp macro="" textlink="">
      <cdr:nvSpPr>
        <cdr:cNvPr id="7" name="テキスト ボックス 6">
          <a:extLst xmlns:a="http://schemas.openxmlformats.org/drawingml/2006/main">
            <a:ext uri="{FF2B5EF4-FFF2-40B4-BE49-F238E27FC236}">
              <a16:creationId xmlns:a16="http://schemas.microsoft.com/office/drawing/2014/main" id="{8F60D733-902F-EB01-2863-715149F098EC}"/>
            </a:ext>
          </a:extLst>
        </cdr:cNvPr>
        <cdr:cNvSpPr txBox="1"/>
      </cdr:nvSpPr>
      <cdr:spPr>
        <a:xfrm xmlns:a="http://schemas.openxmlformats.org/drawingml/2006/main">
          <a:off x="3286620" y="1139510"/>
          <a:ext cx="964870" cy="31475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1 V/µs</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0.20729</cdr:x>
      <cdr:y>0.08857</cdr:y>
    </cdr:from>
    <cdr:to>
      <cdr:x>0.40268</cdr:x>
      <cdr:y>0.17179</cdr:y>
    </cdr:to>
    <cdr:sp macro="" textlink="">
      <cdr:nvSpPr>
        <cdr:cNvPr id="24" name="テキスト ボックス 1">
          <a:extLst xmlns:a="http://schemas.openxmlformats.org/drawingml/2006/main">
            <a:ext uri="{FF2B5EF4-FFF2-40B4-BE49-F238E27FC236}">
              <a16:creationId xmlns:a16="http://schemas.microsoft.com/office/drawing/2014/main" id="{F977FC4A-30EA-1B7E-F0AB-35FC1FC02EAF}"/>
            </a:ext>
          </a:extLst>
        </cdr:cNvPr>
        <cdr:cNvSpPr txBox="1"/>
      </cdr:nvSpPr>
      <cdr:spPr>
        <a:xfrm xmlns:a="http://schemas.openxmlformats.org/drawingml/2006/main">
          <a:off x="780004" y="255176"/>
          <a:ext cx="735237" cy="2397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LM741</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0.55519</cdr:x>
      <cdr:y>0.27897</cdr:y>
    </cdr:from>
    <cdr:to>
      <cdr:x>0.65163</cdr:x>
      <cdr:y>0.39678</cdr:y>
    </cdr:to>
    <cdr:sp macro="" textlink="">
      <cdr:nvSpPr>
        <cdr:cNvPr id="2" name="直角三角形 1">
          <a:extLst xmlns:a="http://schemas.openxmlformats.org/drawingml/2006/main">
            <a:ext uri="{FF2B5EF4-FFF2-40B4-BE49-F238E27FC236}">
              <a16:creationId xmlns:a16="http://schemas.microsoft.com/office/drawing/2014/main" id="{7FBC1002-61CF-5597-F805-C55EFB5ADA5D}"/>
            </a:ext>
          </a:extLst>
        </cdr:cNvPr>
        <cdr:cNvSpPr/>
      </cdr:nvSpPr>
      <cdr:spPr>
        <a:xfrm xmlns:a="http://schemas.openxmlformats.org/drawingml/2006/main" rot="16200000">
          <a:off x="2757011" y="1039336"/>
          <a:ext cx="445453"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5.xml><?xml version="1.0" encoding="utf-8"?>
<c:userShapes xmlns:c="http://schemas.openxmlformats.org/drawingml/2006/chart">
  <cdr:relSizeAnchor xmlns:cdr="http://schemas.openxmlformats.org/drawingml/2006/chartDrawing">
    <cdr:from>
      <cdr:x>0.15414</cdr:x>
      <cdr:y>0.42382</cdr:y>
    </cdr:from>
    <cdr:to>
      <cdr:x>0.94993</cdr:x>
      <cdr:y>0.42382</cdr:y>
    </cdr:to>
    <cdr:cxnSp macro="">
      <cdr:nvCxnSpPr>
        <cdr:cNvPr id="3" name="直線コネクタ 2">
          <a:extLst xmlns:a="http://schemas.openxmlformats.org/drawingml/2006/main">
            <a:ext uri="{FF2B5EF4-FFF2-40B4-BE49-F238E27FC236}">
              <a16:creationId xmlns:a16="http://schemas.microsoft.com/office/drawing/2014/main" id="{44C7877D-D26D-6AD4-AFBC-CD8FB5275E93}"/>
            </a:ext>
          </a:extLst>
        </cdr:cNvPr>
        <cdr:cNvCxnSpPr/>
      </cdr:nvCxnSpPr>
      <cdr:spPr>
        <a:xfrm xmlns:a="http://schemas.openxmlformats.org/drawingml/2006/main">
          <a:off x="721391" y="1538283"/>
          <a:ext cx="3724275"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0.68343</cdr:x>
      <cdr:y>0.29045</cdr:y>
    </cdr:from>
    <cdr:to>
      <cdr:x>0.87882</cdr:x>
      <cdr:y>0.3737</cdr:y>
    </cdr:to>
    <cdr:sp macro="" textlink="">
      <cdr:nvSpPr>
        <cdr:cNvPr id="7" name="テキスト ボックス 6">
          <a:extLst xmlns:a="http://schemas.openxmlformats.org/drawingml/2006/main">
            <a:ext uri="{FF2B5EF4-FFF2-40B4-BE49-F238E27FC236}">
              <a16:creationId xmlns:a16="http://schemas.microsoft.com/office/drawing/2014/main" id="{8F60D733-902F-EB01-2863-715149F098EC}"/>
            </a:ext>
          </a:extLst>
        </cdr:cNvPr>
        <cdr:cNvSpPr txBox="1"/>
      </cdr:nvSpPr>
      <cdr:spPr>
        <a:xfrm xmlns:a="http://schemas.openxmlformats.org/drawingml/2006/main">
          <a:off x="3198450" y="1037464"/>
          <a:ext cx="914425" cy="29736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10 V/µs</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0.20186</cdr:x>
      <cdr:y>0.09498</cdr:y>
    </cdr:from>
    <cdr:to>
      <cdr:x>0.3521</cdr:x>
      <cdr:y>0.17823</cdr:y>
    </cdr:to>
    <cdr:sp macro="" textlink="">
      <cdr:nvSpPr>
        <cdr:cNvPr id="28" name="テキスト ボックス 1">
          <a:extLst xmlns:a="http://schemas.openxmlformats.org/drawingml/2006/main">
            <a:ext uri="{FF2B5EF4-FFF2-40B4-BE49-F238E27FC236}">
              <a16:creationId xmlns:a16="http://schemas.microsoft.com/office/drawing/2014/main" id="{F977FC4A-30EA-1B7E-F0AB-35FC1FC02EAF}"/>
            </a:ext>
          </a:extLst>
        </cdr:cNvPr>
        <cdr:cNvSpPr txBox="1"/>
      </cdr:nvSpPr>
      <cdr:spPr>
        <a:xfrm xmlns:a="http://schemas.openxmlformats.org/drawingml/2006/main">
          <a:off x="944686" y="343877"/>
          <a:ext cx="703140" cy="30140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400">
              <a:solidFill>
                <a:schemeClr val="tx1"/>
              </a:solidFill>
              <a:latin typeface="Arial" panose="020B0604020202020204" pitchFamily="34" charset="0"/>
              <a:cs typeface="Arial" panose="020B0604020202020204" pitchFamily="34" charset="0"/>
            </a:rPr>
            <a:t>TL071</a:t>
          </a:r>
          <a:endParaRPr lang="ja-JP" altLang="en-US" sz="140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0.56732</cdr:x>
      <cdr:y>0.23589</cdr:y>
    </cdr:from>
    <cdr:to>
      <cdr:x>0.66382</cdr:x>
      <cdr:y>0.3962</cdr:y>
    </cdr:to>
    <cdr:sp macro="" textlink="">
      <cdr:nvSpPr>
        <cdr:cNvPr id="2" name="直角三角形 1">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16200000">
          <a:off x="2735158" y="956522"/>
          <a:ext cx="606002"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6.xml><?xml version="1.0" encoding="utf-8"?>
<c:userShapes xmlns:c="http://schemas.openxmlformats.org/drawingml/2006/chart">
  <cdr:relSizeAnchor xmlns:cdr="http://schemas.openxmlformats.org/drawingml/2006/chartDrawing">
    <cdr:from>
      <cdr:x>0.18443</cdr:x>
      <cdr:y>0.23846</cdr:y>
    </cdr:from>
    <cdr:to>
      <cdr:x>0.90936</cdr:x>
      <cdr:y>0.23846</cdr:y>
    </cdr:to>
    <cdr:cxnSp macro="">
      <cdr:nvCxnSpPr>
        <cdr:cNvPr id="3" name="直線コネクタ 2">
          <a:extLst xmlns:a="http://schemas.openxmlformats.org/drawingml/2006/main">
            <a:ext uri="{FF2B5EF4-FFF2-40B4-BE49-F238E27FC236}">
              <a16:creationId xmlns:a16="http://schemas.microsoft.com/office/drawing/2014/main" id="{02B32A3D-862F-1149-4804-72DA5B1260F1}"/>
            </a:ext>
          </a:extLst>
        </cdr:cNvPr>
        <cdr:cNvCxnSpPr/>
      </cdr:nvCxnSpPr>
      <cdr:spPr>
        <a:xfrm xmlns:a="http://schemas.openxmlformats.org/drawingml/2006/main">
          <a:off x="860868" y="852809"/>
          <a:ext cx="3383788"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0.70053</cdr:x>
      <cdr:y>0.40496</cdr:y>
    </cdr:from>
    <cdr:to>
      <cdr:x>0.95535</cdr:x>
      <cdr:y>0.5</cdr:y>
    </cdr:to>
    <cdr:sp macro="" textlink="">
      <cdr:nvSpPr>
        <cdr:cNvPr id="5" name="テキスト ボックス 4">
          <a:extLst xmlns:a="http://schemas.openxmlformats.org/drawingml/2006/main">
            <a:ext uri="{FF2B5EF4-FFF2-40B4-BE49-F238E27FC236}">
              <a16:creationId xmlns:a16="http://schemas.microsoft.com/office/drawing/2014/main" id="{DCD0832F-248D-42EC-B673-9B8AF01593FD}"/>
            </a:ext>
          </a:extLst>
        </cdr:cNvPr>
        <cdr:cNvSpPr txBox="1"/>
      </cdr:nvSpPr>
      <cdr:spPr>
        <a:xfrm xmlns:a="http://schemas.openxmlformats.org/drawingml/2006/main">
          <a:off x="3442387" y="1530749"/>
          <a:ext cx="1252186" cy="3592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400" dirty="0">
              <a:latin typeface="Arial" panose="020B0604020202020204" pitchFamily="34" charset="0"/>
              <a:cs typeface="Arial" panose="020B0604020202020204" pitchFamily="34" charset="0"/>
            </a:rPr>
            <a:t>-40 dB/dec</a:t>
          </a:r>
          <a:endParaRPr lang="ja-JP" altLang="en-US" sz="14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0.54074</cdr:x>
      <cdr:y>0.04691</cdr:y>
    </cdr:from>
    <cdr:to>
      <cdr:x>0.54074</cdr:x>
      <cdr:y>0.80592</cdr:y>
    </cdr:to>
    <cdr:cxnSp macro="">
      <cdr:nvCxnSpPr>
        <cdr:cNvPr id="7" name="直線コネクタ 6">
          <a:extLst xmlns:a="http://schemas.openxmlformats.org/drawingml/2006/main">
            <a:ext uri="{FF2B5EF4-FFF2-40B4-BE49-F238E27FC236}">
              <a16:creationId xmlns:a16="http://schemas.microsoft.com/office/drawing/2014/main" id="{A8C8171B-B227-B047-C63B-C02AF600D55D}"/>
            </a:ext>
          </a:extLst>
        </cdr:cNvPr>
        <cdr:cNvCxnSpPr/>
      </cdr:nvCxnSpPr>
      <cdr:spPr>
        <a:xfrm xmlns:a="http://schemas.openxmlformats.org/drawingml/2006/main" flipV="1">
          <a:off x="2519190" y="167408"/>
          <a:ext cx="0" cy="2708817"/>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0.43293</cdr:x>
      <cdr:y>0.69903</cdr:y>
    </cdr:from>
    <cdr:to>
      <cdr:x>0.54998</cdr:x>
      <cdr:y>0.77036</cdr:y>
    </cdr:to>
    <cdr:sp macro="" textlink="">
      <cdr:nvSpPr>
        <cdr:cNvPr id="9" name="テキスト ボックス 15">
          <a:extLst xmlns:a="http://schemas.openxmlformats.org/drawingml/2006/main">
            <a:ext uri="{FF2B5EF4-FFF2-40B4-BE49-F238E27FC236}">
              <a16:creationId xmlns:a16="http://schemas.microsoft.com/office/drawing/2014/main" id="{93CBC056-A0AF-83BE-9875-DA9117E28A01}"/>
            </a:ext>
          </a:extLst>
        </cdr:cNvPr>
        <cdr:cNvSpPr txBox="1"/>
      </cdr:nvSpPr>
      <cdr:spPr>
        <a:xfrm xmlns:a="http://schemas.openxmlformats.org/drawingml/2006/main">
          <a:off x="2016942" y="2494777"/>
          <a:ext cx="545277"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latin typeface="Arial" panose="020B0604020202020204" pitchFamily="34" charset="0"/>
              <a:cs typeface="Arial" panose="020B0604020202020204" pitchFamily="34" charset="0"/>
            </a:rPr>
            <a:t>1 kHz</a:t>
          </a:r>
          <a:endParaRPr kumimoji="1" lang="ja-JP" altLang="en-US" sz="11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0.47355</cdr:x>
      <cdr:y>0.07904</cdr:y>
    </cdr:from>
    <cdr:to>
      <cdr:x>0.8078</cdr:x>
      <cdr:y>0.79756</cdr:y>
    </cdr:to>
    <cdr:cxnSp macro="">
      <cdr:nvCxnSpPr>
        <cdr:cNvPr id="11" name="直線コネクタ 10">
          <a:extLst xmlns:a="http://schemas.openxmlformats.org/drawingml/2006/main">
            <a:ext uri="{FF2B5EF4-FFF2-40B4-BE49-F238E27FC236}">
              <a16:creationId xmlns:a16="http://schemas.microsoft.com/office/drawing/2014/main" id="{9D6AFCFD-0AE5-4DBB-63CA-CBF989570AA4}"/>
            </a:ext>
          </a:extLst>
        </cdr:cNvPr>
        <cdr:cNvCxnSpPr/>
      </cdr:nvCxnSpPr>
      <cdr:spPr>
        <a:xfrm xmlns:a="http://schemas.openxmlformats.org/drawingml/2006/main" flipH="1" flipV="1">
          <a:off x="2197771" y="282400"/>
          <a:ext cx="1551263" cy="2567053"/>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0.6529</cdr:x>
      <cdr:y>0.39184</cdr:y>
    </cdr:from>
    <cdr:to>
      <cdr:x>0.70523</cdr:x>
      <cdr:y>0.51783</cdr:y>
    </cdr:to>
    <cdr:sp macro="" textlink="">
      <cdr:nvSpPr>
        <cdr:cNvPr id="2" name="直角三角形 1">
          <a:extLst xmlns:a="http://schemas.openxmlformats.org/drawingml/2006/main">
            <a:ext uri="{FF2B5EF4-FFF2-40B4-BE49-F238E27FC236}">
              <a16:creationId xmlns:a16="http://schemas.microsoft.com/office/drawing/2014/main" id="{7FBC1002-61CF-5597-F805-C55EFB5ADA5D}"/>
            </a:ext>
          </a:extLst>
        </cdr:cNvPr>
        <cdr:cNvSpPr/>
      </cdr:nvSpPr>
      <cdr:spPr>
        <a:xfrm xmlns:a="http://schemas.openxmlformats.org/drawingml/2006/main" rot="10800000">
          <a:off x="3208337" y="1481138"/>
          <a:ext cx="257175"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kumimoji="1" lang="ja-JP" altLang="en-US"/>
        </a:p>
      </cdr:txBody>
    </cdr:sp>
  </cdr:relSizeAnchor>
  <cdr:relSizeAnchor xmlns:cdr="http://schemas.openxmlformats.org/drawingml/2006/chartDrawing">
    <cdr:from>
      <cdr:x>0.38422</cdr:x>
      <cdr:y>0.3162</cdr:y>
    </cdr:from>
    <cdr:to>
      <cdr:x>0.5226</cdr:x>
      <cdr:y>0.38948</cdr:y>
    </cdr:to>
    <cdr:sp macro="" textlink="">
      <cdr:nvSpPr>
        <cdr:cNvPr id="4" name="テキスト ボックス 4">
          <a:extLst xmlns:a="http://schemas.openxmlformats.org/drawingml/2006/main">
            <a:ext uri="{FF2B5EF4-FFF2-40B4-BE49-F238E27FC236}">
              <a16:creationId xmlns:a16="http://schemas.microsoft.com/office/drawing/2014/main" id="{D4FF3CB8-A16B-2F52-6D66-2BB40B1CDDED}"/>
            </a:ext>
          </a:extLst>
        </cdr:cNvPr>
        <cdr:cNvSpPr txBox="1"/>
      </cdr:nvSpPr>
      <cdr:spPr>
        <a:xfrm xmlns:a="http://schemas.openxmlformats.org/drawingml/2006/main">
          <a:off x="1888043" y="1195251"/>
          <a:ext cx="679994"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baseline="0" dirty="0">
              <a:solidFill>
                <a:schemeClr val="tx1"/>
              </a:solidFill>
              <a:latin typeface="Helvetica" panose="020B0604020202020204" pitchFamily="34" charset="0"/>
              <a:cs typeface="Helvetica" panose="020B0604020202020204" pitchFamily="34" charset="0"/>
            </a:rPr>
            <a:t>-6.8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cdr:x>
      <cdr:y>0.31291</cdr:y>
    </cdr:from>
    <cdr:to>
      <cdr:x>0.52681</cdr:x>
      <cdr:y>0.33325</cdr:y>
    </cdr:to>
    <cdr:cxnSp macro="">
      <cdr:nvCxnSpPr>
        <cdr:cNvPr id="6" name="直線矢印コネクタ 5">
          <a:extLst xmlns:a="http://schemas.openxmlformats.org/drawingml/2006/main">
            <a:ext uri="{FF2B5EF4-FFF2-40B4-BE49-F238E27FC236}">
              <a16:creationId xmlns:a16="http://schemas.microsoft.com/office/drawing/2014/main" id="{35F5AC6E-55BB-EAD8-88A3-5D49529A23E6}"/>
            </a:ext>
          </a:extLst>
        </cdr:cNvPr>
        <cdr:cNvCxnSpPr/>
      </cdr:nvCxnSpPr>
      <cdr:spPr>
        <a:xfrm xmlns:a="http://schemas.openxmlformats.org/drawingml/2006/main" flipV="1">
          <a:off x="2457000" y="1182782"/>
          <a:ext cx="131756" cy="7690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0.56513</cdr:x>
      <cdr:y>0.08438</cdr:y>
    </cdr:from>
    <cdr:to>
      <cdr:x>0.69307</cdr:x>
      <cdr:y>0.15766</cdr:y>
    </cdr:to>
    <cdr:sp macro="" textlink="">
      <cdr:nvSpPr>
        <cdr:cNvPr id="8" name="テキスト ボックス 4">
          <a:extLst xmlns:a="http://schemas.openxmlformats.org/drawingml/2006/main">
            <a:ext uri="{FF2B5EF4-FFF2-40B4-BE49-F238E27FC236}">
              <a16:creationId xmlns:a16="http://schemas.microsoft.com/office/drawing/2014/main" id="{D4FF3CB8-A16B-2F52-6D66-2BB40B1CDDED}"/>
            </a:ext>
          </a:extLst>
        </cdr:cNvPr>
        <cdr:cNvSpPr txBox="1"/>
      </cdr:nvSpPr>
      <cdr:spPr>
        <a:xfrm xmlns:a="http://schemas.openxmlformats.org/drawingml/2006/main">
          <a:off x="2777043" y="318951"/>
          <a:ext cx="628698"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6.5</a:t>
          </a:r>
          <a:r>
            <a:rPr kumimoji="1" lang="en-US" altLang="ja-JP" sz="1200" baseline="0" dirty="0">
              <a:solidFill>
                <a:schemeClr val="tx1"/>
              </a:solidFill>
              <a:latin typeface="Helvetica" panose="020B0604020202020204" pitchFamily="34" charset="0"/>
              <a:cs typeface="Helvetica" panose="020B0604020202020204" pitchFamily="34" charset="0"/>
            </a:rPr>
            <a:t>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0.54524</cdr:x>
      <cdr:y>0.13484</cdr:y>
    </cdr:from>
    <cdr:to>
      <cdr:x>0.57206</cdr:x>
      <cdr:y>0.15518</cdr:y>
    </cdr:to>
    <cdr:cxnSp macro="">
      <cdr:nvCxnSpPr>
        <cdr:cNvPr id="10" name="直線矢印コネクタ 9">
          <a:extLst xmlns:a="http://schemas.openxmlformats.org/drawingml/2006/main">
            <a:ext uri="{FF2B5EF4-FFF2-40B4-BE49-F238E27FC236}">
              <a16:creationId xmlns:a16="http://schemas.microsoft.com/office/drawing/2014/main" id="{35F5AC6E-55BB-EAD8-88A3-5D49529A23E6}"/>
            </a:ext>
          </a:extLst>
        </cdr:cNvPr>
        <cdr:cNvCxnSpPr/>
      </cdr:nvCxnSpPr>
      <cdr:spPr>
        <a:xfrm xmlns:a="http://schemas.openxmlformats.org/drawingml/2006/main" rot="10800000" flipV="1">
          <a:off x="2679327" y="509682"/>
          <a:ext cx="131756" cy="7690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0.67048</cdr:x>
      <cdr:y>0.15325</cdr:y>
    </cdr:from>
    <cdr:to>
      <cdr:x>0.84038</cdr:x>
      <cdr:y>0.22653</cdr:y>
    </cdr:to>
    <cdr:sp macro="" textlink="">
      <cdr:nvSpPr>
        <cdr:cNvPr id="12" name="テキスト ボックス 4">
          <a:extLst xmlns:a="http://schemas.openxmlformats.org/drawingml/2006/main">
            <a:ext uri="{FF2B5EF4-FFF2-40B4-BE49-F238E27FC236}">
              <a16:creationId xmlns:a16="http://schemas.microsoft.com/office/drawing/2014/main" id="{295FAA6C-2BD5-2996-458F-5EADD03DE85C}"/>
            </a:ext>
          </a:extLst>
        </cdr:cNvPr>
        <cdr:cNvSpPr txBox="1"/>
      </cdr:nvSpPr>
      <cdr:spPr>
        <a:xfrm xmlns:a="http://schemas.openxmlformats.org/drawingml/2006/main">
          <a:off x="3294750" y="579301"/>
          <a:ext cx="834891"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-0.12</a:t>
          </a:r>
          <a:r>
            <a:rPr kumimoji="1" lang="en-US" altLang="ja-JP" sz="1200" baseline="0" dirty="0">
              <a:solidFill>
                <a:schemeClr val="tx1"/>
              </a:solidFill>
              <a:latin typeface="Helvetica" panose="020B0604020202020204" pitchFamily="34" charset="0"/>
              <a:cs typeface="Helvetica" panose="020B0604020202020204" pitchFamily="34" charset="0"/>
            </a:rPr>
            <a:t>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0.57357</cdr:x>
      <cdr:y>0.20098</cdr:y>
    </cdr:from>
    <cdr:to>
      <cdr:x>0.66014</cdr:x>
      <cdr:y>0.22618</cdr:y>
    </cdr:to>
    <cdr:cxnSp macro="">
      <cdr:nvCxnSpPr>
        <cdr:cNvPr id="13" name="直線矢印コネクタ 12">
          <a:extLst xmlns:a="http://schemas.openxmlformats.org/drawingml/2006/main">
            <a:ext uri="{FF2B5EF4-FFF2-40B4-BE49-F238E27FC236}">
              <a16:creationId xmlns:a16="http://schemas.microsoft.com/office/drawing/2014/main" id="{F14B8E5F-5AC9-01DB-34B3-CC73EBAB543E}"/>
            </a:ext>
          </a:extLst>
        </cdr:cNvPr>
        <cdr:cNvCxnSpPr/>
      </cdr:nvCxnSpPr>
      <cdr:spPr>
        <a:xfrm xmlns:a="http://schemas.openxmlformats.org/drawingml/2006/main" flipH="1">
          <a:off x="2818500" y="759700"/>
          <a:ext cx="425450" cy="9525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0.19319</cdr:x>
      <cdr:y>0.43447</cdr:y>
    </cdr:from>
    <cdr:to>
      <cdr:x>0.90106</cdr:x>
      <cdr:y>0.43447</cdr:y>
    </cdr:to>
    <cdr:cxnSp macro="">
      <cdr:nvCxnSpPr>
        <cdr:cNvPr id="4" name="直線コネクタ 3">
          <a:extLst xmlns:a="http://schemas.openxmlformats.org/drawingml/2006/main">
            <a:ext uri="{FF2B5EF4-FFF2-40B4-BE49-F238E27FC236}">
              <a16:creationId xmlns:a16="http://schemas.microsoft.com/office/drawing/2014/main" id="{CD48800B-15B9-7A59-0A8E-D3CC8A5942C4}"/>
            </a:ext>
          </a:extLst>
        </cdr:cNvPr>
        <cdr:cNvCxnSpPr/>
      </cdr:nvCxnSpPr>
      <cdr:spPr>
        <a:xfrm xmlns:a="http://schemas.openxmlformats.org/drawingml/2006/main">
          <a:off x="904975" y="1564946"/>
          <a:ext cx="3316005" cy="0"/>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0.55115</cdr:x>
      <cdr:y>0.04209</cdr:y>
    </cdr:from>
    <cdr:to>
      <cdr:x>0.55115</cdr:x>
      <cdr:y>0.82013</cdr:y>
    </cdr:to>
    <cdr:cxnSp macro="">
      <cdr:nvCxnSpPr>
        <cdr:cNvPr id="7" name="直線コネクタ 6">
          <a:extLst xmlns:a="http://schemas.openxmlformats.org/drawingml/2006/main">
            <a:ext uri="{FF2B5EF4-FFF2-40B4-BE49-F238E27FC236}">
              <a16:creationId xmlns:a16="http://schemas.microsoft.com/office/drawing/2014/main" id="{FAAECF9C-2766-27FF-FDBB-B13BC930D7AF}"/>
            </a:ext>
          </a:extLst>
        </cdr:cNvPr>
        <cdr:cNvCxnSpPr/>
      </cdr:nvCxnSpPr>
      <cdr:spPr>
        <a:xfrm xmlns:a="http://schemas.openxmlformats.org/drawingml/2006/main" flipV="1">
          <a:off x="2581853" y="151615"/>
          <a:ext cx="0" cy="2802451"/>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0.13046</cdr:x>
      <cdr:y>0.45053</cdr:y>
    </cdr:from>
    <cdr:to>
      <cdr:x>0.97891</cdr:x>
      <cdr:y>0.45053</cdr:y>
    </cdr:to>
    <cdr:cxnSp macro="">
      <cdr:nvCxnSpPr>
        <cdr:cNvPr id="4" name="直線コネクタ 3">
          <a:extLst xmlns:a="http://schemas.openxmlformats.org/drawingml/2006/main">
            <a:ext uri="{FF2B5EF4-FFF2-40B4-BE49-F238E27FC236}">
              <a16:creationId xmlns:a16="http://schemas.microsoft.com/office/drawing/2014/main" id="{3980611E-9B03-E0E6-DEDB-86DC3888C65E}"/>
            </a:ext>
          </a:extLst>
        </cdr:cNvPr>
        <cdr:cNvCxnSpPr/>
      </cdr:nvCxnSpPr>
      <cdr:spPr>
        <a:xfrm xmlns:a="http://schemas.openxmlformats.org/drawingml/2006/main">
          <a:off x="770289" y="2660083"/>
          <a:ext cx="5009481"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0.54906</cdr:x>
      <cdr:y>0.03324</cdr:y>
    </cdr:from>
    <cdr:to>
      <cdr:x>0.54906</cdr:x>
      <cdr:y>0.87212</cdr:y>
    </cdr:to>
    <cdr:cxnSp macro="">
      <cdr:nvCxnSpPr>
        <cdr:cNvPr id="5" name="直線コネクタ 4">
          <a:extLst xmlns:a="http://schemas.openxmlformats.org/drawingml/2006/main">
            <a:ext uri="{FF2B5EF4-FFF2-40B4-BE49-F238E27FC236}">
              <a16:creationId xmlns:a16="http://schemas.microsoft.com/office/drawing/2014/main" id="{C1B1993D-8223-33F9-5811-38F58F8F7133}"/>
            </a:ext>
          </a:extLst>
        </cdr:cNvPr>
        <cdr:cNvCxnSpPr/>
      </cdr:nvCxnSpPr>
      <cdr:spPr>
        <a:xfrm xmlns:a="http://schemas.openxmlformats.org/drawingml/2006/main" flipV="1">
          <a:off x="3241812" y="196283"/>
          <a:ext cx="0" cy="495300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0.29984</cdr:x>
      <cdr:y>0.17499</cdr:y>
    </cdr:from>
    <cdr:to>
      <cdr:x>0.75649</cdr:x>
      <cdr:y>0.68043</cdr:y>
    </cdr:to>
    <cdr:cxnSp macro="">
      <cdr:nvCxnSpPr>
        <cdr:cNvPr id="8" name="直線コネクタ 7">
          <a:extLst xmlns:a="http://schemas.openxmlformats.org/drawingml/2006/main">
            <a:ext uri="{FF2B5EF4-FFF2-40B4-BE49-F238E27FC236}">
              <a16:creationId xmlns:a16="http://schemas.microsoft.com/office/drawing/2014/main" id="{8264051A-6CAC-9EBC-0D1A-9DC3B3C3E345}"/>
            </a:ext>
          </a:extLst>
        </cdr:cNvPr>
        <cdr:cNvCxnSpPr/>
      </cdr:nvCxnSpPr>
      <cdr:spPr>
        <a:xfrm xmlns:a="http://schemas.openxmlformats.org/drawingml/2006/main">
          <a:off x="1770332" y="1033206"/>
          <a:ext cx="2696208" cy="2984263"/>
        </a:xfrm>
        <a:prstGeom xmlns:a="http://schemas.openxmlformats.org/drawingml/2006/main" prst="line">
          <a:avLst/>
        </a:prstGeom>
        <a:ln xmlns:a="http://schemas.openxmlformats.org/drawingml/2006/main" w="38100">
          <a:solidFill>
            <a:schemeClr val="accent3"/>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2024/5/24</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2</a:t>
            </a:fld>
            <a:endParaRPr kumimoji="1" lang="ja-JP" altLang="en-US"/>
          </a:p>
        </p:txBody>
      </p:sp>
    </p:spTree>
    <p:extLst>
      <p:ext uri="{BB962C8B-B14F-4D97-AF65-F5344CB8AC3E}">
        <p14:creationId xmlns:p14="http://schemas.microsoft.com/office/powerpoint/2010/main" val="741811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13</a:t>
            </a:fld>
            <a:endParaRPr kumimoji="1" lang="ja-JP" altLang="en-US"/>
          </a:p>
        </p:txBody>
      </p:sp>
    </p:spTree>
    <p:extLst>
      <p:ext uri="{BB962C8B-B14F-4D97-AF65-F5344CB8AC3E}">
        <p14:creationId xmlns:p14="http://schemas.microsoft.com/office/powerpoint/2010/main" val="36171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GAnwHQYxEGzox8pMHRSJEYCoiV1xUMLhTQOAd1EhSkwVJFRDx-iNOowljgCcQuAY6l0Rt6KgTW5iwi7hb6RijENAQ0kTShVhFRbkKIkgkcAG7gaajJYLkJftyoyDTlMIhZOZLCNXnlxbFlfrBVSbF0mnHghOENvSIFtX2Jg8aqZvz9kxP2wfquob72vrEBRsMDuLhmyWM7e-G79WMsuVv2W2NXhSfX1of1uASaD5ur0y-d01YA5m57ndagRLP0gkN5k4AMYmMyeW6SCoIKB6FiwKCILAKZRpRzKRRQJFwVEcWHLTyhBbIhBojFIDBYdjERAMFAEajyLSko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14</a:t>
            </a:fld>
            <a:endParaRPr kumimoji="1" lang="ja-JP" altLang="en-US"/>
          </a:p>
        </p:txBody>
      </p:sp>
    </p:spTree>
    <p:extLst>
      <p:ext uri="{BB962C8B-B14F-4D97-AF65-F5344CB8AC3E}">
        <p14:creationId xmlns:p14="http://schemas.microsoft.com/office/powerpoint/2010/main" val="324003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15</a:t>
            </a:fld>
            <a:endParaRPr kumimoji="1" lang="ja-JP" altLang="en-US"/>
          </a:p>
        </p:txBody>
      </p:sp>
    </p:spTree>
    <p:extLst>
      <p:ext uri="{BB962C8B-B14F-4D97-AF65-F5344CB8AC3E}">
        <p14:creationId xmlns:p14="http://schemas.microsoft.com/office/powerpoint/2010/main" val="85018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16</a:t>
            </a:fld>
            <a:endParaRPr kumimoji="1" lang="ja-JP" altLang="en-US"/>
          </a:p>
        </p:txBody>
      </p:sp>
    </p:spTree>
    <p:extLst>
      <p:ext uri="{BB962C8B-B14F-4D97-AF65-F5344CB8AC3E}">
        <p14:creationId xmlns:p14="http://schemas.microsoft.com/office/powerpoint/2010/main" val="3185226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17</a:t>
            </a:fld>
            <a:endParaRPr kumimoji="1" lang="ja-JP" altLang="en-US"/>
          </a:p>
        </p:txBody>
      </p:sp>
    </p:spTree>
    <p:extLst>
      <p:ext uri="{BB962C8B-B14F-4D97-AF65-F5344CB8AC3E}">
        <p14:creationId xmlns:p14="http://schemas.microsoft.com/office/powerpoint/2010/main" val="370199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18</a:t>
            </a:fld>
            <a:endParaRPr kumimoji="1" lang="ja-JP" altLang="en-US"/>
          </a:p>
        </p:txBody>
      </p:sp>
    </p:spTree>
    <p:extLst>
      <p:ext uri="{BB962C8B-B14F-4D97-AF65-F5344CB8AC3E}">
        <p14:creationId xmlns:p14="http://schemas.microsoft.com/office/powerpoint/2010/main" val="2133374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19</a:t>
            </a:fld>
            <a:endParaRPr kumimoji="1" lang="ja-JP" altLang="en-US"/>
          </a:p>
        </p:txBody>
      </p:sp>
    </p:spTree>
    <p:extLst>
      <p:ext uri="{BB962C8B-B14F-4D97-AF65-F5344CB8AC3E}">
        <p14:creationId xmlns:p14="http://schemas.microsoft.com/office/powerpoint/2010/main" val="86356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5</a:t>
            </a:fld>
            <a:endParaRPr kumimoji="1" lang="ja-JP" altLang="en-US"/>
          </a:p>
        </p:txBody>
      </p:sp>
    </p:spTree>
    <p:extLst>
      <p:ext uri="{BB962C8B-B14F-4D97-AF65-F5344CB8AC3E}">
        <p14:creationId xmlns:p14="http://schemas.microsoft.com/office/powerpoint/2010/main" val="327922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zoxcxYoiJhSDMAVwFxUMLhTQOAd1EhSkgjVP6jg1GpDnbmqBwBO9i5Ja5IlmmniG7iZmNGySztbENA4oUSDeVqhxCWCIkgnOAG7gaUk0qemQNDTcqMjF4ogc2QXghDmSsRUlfuXQlYFNqHQiXRhOnXH9DXUDRsLGuHLGEfHTNlOesfpuDmFzS+GoCIG1XYt5iQf707WzMXYOZ4FeQrlXuef5uQfXRq8vBCJvG5NfMxwAOa-WqvAhOfRA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6</a:t>
            </a:fld>
            <a:endParaRPr kumimoji="1" lang="ja-JP" altLang="en-US"/>
          </a:p>
        </p:txBody>
      </p:sp>
    </p:spTree>
    <p:extLst>
      <p:ext uri="{BB962C8B-B14F-4D97-AF65-F5344CB8AC3E}">
        <p14:creationId xmlns:p14="http://schemas.microsoft.com/office/powerpoint/2010/main" val="3186097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7</a:t>
            </a:fld>
            <a:endParaRPr kumimoji="1" lang="ja-JP" altLang="en-US"/>
          </a:p>
        </p:txBody>
      </p:sp>
    </p:spTree>
    <p:extLst>
      <p:ext uri="{BB962C8B-B14F-4D97-AF65-F5344CB8AC3E}">
        <p14:creationId xmlns:p14="http://schemas.microsoft.com/office/powerpoint/2010/main" val="25923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8</a:t>
            </a:fld>
            <a:endParaRPr kumimoji="1" lang="ja-JP" altLang="en-US"/>
          </a:p>
        </p:txBody>
      </p:sp>
    </p:spTree>
    <p:extLst>
      <p:ext uri="{BB962C8B-B14F-4D97-AF65-F5344CB8AC3E}">
        <p14:creationId xmlns:p14="http://schemas.microsoft.com/office/powerpoint/2010/main" val="139030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9</a:t>
            </a:fld>
            <a:endParaRPr kumimoji="1" lang="ja-JP" altLang="en-US"/>
          </a:p>
        </p:txBody>
      </p:sp>
    </p:spTree>
    <p:extLst>
      <p:ext uri="{BB962C8B-B14F-4D97-AF65-F5344CB8AC3E}">
        <p14:creationId xmlns:p14="http://schemas.microsoft.com/office/powerpoint/2010/main" val="150008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10</a:t>
            </a:fld>
            <a:endParaRPr kumimoji="1" lang="ja-JP" altLang="en-US"/>
          </a:p>
        </p:txBody>
      </p:sp>
    </p:spTree>
    <p:extLst>
      <p:ext uri="{BB962C8B-B14F-4D97-AF65-F5344CB8AC3E}">
        <p14:creationId xmlns:p14="http://schemas.microsoft.com/office/powerpoint/2010/main" val="20240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1IwUeMLmKJS2XFihZJsKApTQOAd1EhSkgjVP6jg1GAIhzt+1EMOLZmmy2uUxe4997XEgXaz8QYPBESUiXADcoyV8aMGiIkOh6GhRkGjyYRA4E1MkMexLUYjzM7lRczNhCsPsUOhFA8EIrSvKuirLu4WNcRWNQiNGbEckvQbTkiaSq7unKmlWK8YC7KUj+Z1cWSIrHTddTtI208auYghEzo1Wp+7GOAHNFxK+7Z27HWarWbxXZCNJHAQ7bJZWjVRocI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11</a:t>
            </a:fld>
            <a:endParaRPr kumimoji="1" lang="ja-JP" altLang="en-US"/>
          </a:p>
        </p:txBody>
      </p:sp>
    </p:spTree>
    <p:extLst>
      <p:ext uri="{BB962C8B-B14F-4D97-AF65-F5344CB8AC3E}">
        <p14:creationId xmlns:p14="http://schemas.microsoft.com/office/powerpoint/2010/main" val="177409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1IwUeMLmKJS2XFihZJsKApTQOAd1EhSkgjVP6jg1GAIhzt+1EMOLZmmy2uUxe4997XEgXaz8QYPBESUiXADcoyV8aMGiIkOh6GhRkGjyYRA4E1MkMexLUYjzM7lRczNhCsPsUOhFA8EIrSvKuirLu4WNcRWNQiNGbEckvQbTkiaSq7unKmlWK8YC7KUj+Z1cWSIrHTddTtI208auYghEzo1Wp+7GOAHNFxK+7Z27HWarWbxXZCNJHAQ7bJZWjVRocI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12</a:t>
            </a:fld>
            <a:endParaRPr kumimoji="1" lang="ja-JP" altLang="en-US"/>
          </a:p>
        </p:txBody>
      </p:sp>
    </p:spTree>
    <p:extLst>
      <p:ext uri="{BB962C8B-B14F-4D97-AF65-F5344CB8AC3E}">
        <p14:creationId xmlns:p14="http://schemas.microsoft.com/office/powerpoint/2010/main" val="174522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60414"/>
            <a:ext cx="8280400" cy="595548"/>
          </a:xfrm>
          <a:solidFill>
            <a:schemeClr val="bg2"/>
          </a:solidFill>
        </p:spPr>
        <p:txBody>
          <a:bodyPr anchor="b"/>
          <a:lstStyle>
            <a:lvl1pPr algn="l">
              <a:lnSpc>
                <a:spcPct val="110000"/>
              </a:lnSpc>
              <a:defRPr sz="36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53943"/>
          </a:xfrm>
          <a:prstGeom prst="rect">
            <a:avLst/>
          </a:prstGeom>
        </p:spPr>
        <p:txBody>
          <a:bodyPr wrap="square" lIns="0" tIns="0" rIns="0" bIns="0">
            <a:sp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495520"/>
          </a:xfrm>
        </p:spPr>
        <p:txBody>
          <a:bodyPr/>
          <a:lstStyle>
            <a:lvl1pPr>
              <a:lnSpc>
                <a:spcPct val="120000"/>
              </a:lnSpc>
              <a:defRPr sz="28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r>
              <a:rPr lang="en-US" altLang="ja-JP" dirty="0"/>
              <a:t>/16</a:t>
            </a:r>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pPr/>
              <a:t>‹#›</a:t>
            </a:fld>
            <a:r>
              <a:rPr kumimoji="1" lang="en-US" altLang="ja-JP" dirty="0"/>
              <a:t>/16</a:t>
            </a:r>
            <a:endParaRPr kumimoji="1" lang="ja-JP" altLang="en-US" dirty="0"/>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6" y="325065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bg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430887"/>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94152" y="6338621"/>
            <a:ext cx="1034211" cy="276999"/>
          </a:xfrm>
          <a:prstGeom prst="rect">
            <a:avLst/>
          </a:prstGeom>
        </p:spPr>
        <p:txBody>
          <a:bodyPr vert="horz" wrap="square" lIns="0" tIns="0" rIns="0" bIns="0" rtlCol="0" anchor="t" anchorCtr="0">
            <a:spAutoFit/>
          </a:bodyPr>
          <a:lstStyle>
            <a:lvl1pPr algn="r">
              <a:defRPr sz="1800" b="1">
                <a:solidFill>
                  <a:schemeClr val="tx1"/>
                </a:solidFill>
              </a:defRPr>
            </a:lvl1pPr>
          </a:lstStyle>
          <a:p>
            <a:fld id="{3976CDD0-C26C-4561-A9EF-A0090B2270A4}" type="slidenum">
              <a:rPr kumimoji="1" lang="ja-JP" altLang="en-US" smtClean="0"/>
              <a:pPr/>
              <a:t>‹#›</a:t>
            </a:fld>
            <a:r>
              <a:rPr kumimoji="1" lang="en-US" altLang="ja-JP" dirty="0"/>
              <a:t>/16</a:t>
            </a:r>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ftr="0" dt="0"/>
  <p:txStyles>
    <p:titleStyle>
      <a:lvl1pPr algn="l" defTabSz="914400" rtl="0" eaLnBrk="1" latinLnBrk="0" hangingPunct="1">
        <a:lnSpc>
          <a:spcPct val="10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90.png"/><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4.png"/><Relationship Id="rId7"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4.png"/><Relationship Id="rId7" Type="http://schemas.openxmlformats.org/officeDocument/2006/relationships/image" Target="../media/image130.png"/><Relationship Id="rId12"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0.png"/><Relationship Id="rId11" Type="http://schemas.openxmlformats.org/officeDocument/2006/relationships/image" Target="../media/image18.png"/><Relationship Id="rId5" Type="http://schemas.openxmlformats.org/officeDocument/2006/relationships/image" Target="../media/image110.png"/><Relationship Id="rId10" Type="http://schemas.openxmlformats.org/officeDocument/2006/relationships/image" Target="../media/image17.png"/><Relationship Id="rId4" Type="http://schemas.openxmlformats.org/officeDocument/2006/relationships/image" Target="../media/image10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18.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BD0C50-FD1D-321D-9D8D-AC51C9C0A0D4}"/>
              </a:ext>
            </a:extLst>
          </p:cNvPr>
          <p:cNvSpPr>
            <a:spLocks noGrp="1"/>
          </p:cNvSpPr>
          <p:nvPr>
            <p:ph type="ctrTitle"/>
          </p:nvPr>
        </p:nvSpPr>
        <p:spPr>
          <a:xfrm>
            <a:off x="812800" y="2660414"/>
            <a:ext cx="8280400" cy="595548"/>
          </a:xfrm>
        </p:spPr>
        <p:txBody>
          <a:bodyPr/>
          <a:lstStyle/>
          <a:p>
            <a:r>
              <a:rPr lang="ja-JP" altLang="en-US" dirty="0"/>
              <a:t>オペアンプの特性</a:t>
            </a:r>
            <a:endParaRPr kumimoji="1" lang="ja-JP" altLang="en-US" dirty="0"/>
          </a:p>
        </p:txBody>
      </p:sp>
      <p:sp>
        <p:nvSpPr>
          <p:cNvPr id="3" name="字幕 2">
            <a:extLst>
              <a:ext uri="{FF2B5EF4-FFF2-40B4-BE49-F238E27FC236}">
                <a16:creationId xmlns:a16="http://schemas.microsoft.com/office/drawing/2014/main" id="{64BE6E22-798A-3A58-0596-F38B3AA211B7}"/>
              </a:ext>
            </a:extLst>
          </p:cNvPr>
          <p:cNvSpPr>
            <a:spLocks noGrp="1"/>
          </p:cNvSpPr>
          <p:nvPr>
            <p:ph type="subTitle" idx="1"/>
          </p:nvPr>
        </p:nvSpPr>
        <p:spPr>
          <a:xfrm>
            <a:off x="812800" y="3602038"/>
            <a:ext cx="8280400" cy="851515"/>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lang="ja-JP" altLang="en-US" dirty="0"/>
              <a:t>西原 翔</a:t>
            </a:r>
            <a:endParaRPr kumimoji="1" lang="ja-JP" altLang="en-US" dirty="0"/>
          </a:p>
        </p:txBody>
      </p:sp>
      <p:sp>
        <p:nvSpPr>
          <p:cNvPr id="6" name="スライド番号プレースホルダー 5">
            <a:extLst>
              <a:ext uri="{FF2B5EF4-FFF2-40B4-BE49-F238E27FC236}">
                <a16:creationId xmlns:a16="http://schemas.microsoft.com/office/drawing/2014/main" id="{EE47FEFC-9D05-10B8-5553-9981FFDBEE13}"/>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39420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b="1" u="heavy" dirty="0">
                <a:uFill>
                  <a:solidFill>
                    <a:schemeClr val="accent3"/>
                  </a:solidFill>
                </a:uFill>
              </a:rPr>
              <a:t>ボルテージ・フォロワ回路</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E530FDF5-69BC-350D-D094-5CE7F8FACDBF}"/>
              </a:ext>
            </a:extLst>
          </p:cNvPr>
          <p:cNvSpPr>
            <a:spLocks noGrp="1"/>
          </p:cNvSpPr>
          <p:nvPr>
            <p:ph type="sldNum" sz="quarter" idx="12"/>
          </p:nvPr>
        </p:nvSpPr>
        <p:spPr/>
        <p:txBody>
          <a:bodyPr/>
          <a:lstStyle/>
          <a:p>
            <a:fld id="{3976CDD0-C26C-4561-A9EF-A0090B2270A4}" type="slidenum">
              <a:rPr lang="ja-JP" altLang="en-US" smtClean="0"/>
              <a:pPr/>
              <a:t>10</a:t>
            </a:fld>
            <a:r>
              <a:rPr lang="en-US" altLang="ja-JP"/>
              <a:t>/16</a:t>
            </a:r>
            <a:endParaRPr lang="ja-JP" altLang="en-US" dirty="0"/>
          </a:p>
        </p:txBody>
      </p:sp>
    </p:spTree>
    <p:extLst>
      <p:ext uri="{BB962C8B-B14F-4D97-AF65-F5344CB8AC3E}">
        <p14:creationId xmlns:p14="http://schemas.microsoft.com/office/powerpoint/2010/main" val="123207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図形 が含まれている画像&#10;&#10;自動的に生成された説明">
            <a:extLst>
              <a:ext uri="{FF2B5EF4-FFF2-40B4-BE49-F238E27FC236}">
                <a16:creationId xmlns:a16="http://schemas.microsoft.com/office/drawing/2014/main" id="{B174DF31-F15D-6DF3-6309-EECD49048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88" y="1354166"/>
            <a:ext cx="5749998" cy="4188270"/>
          </a:xfrm>
          <a:prstGeom prst="rect">
            <a:avLst/>
          </a:prstGeom>
        </p:spPr>
      </p:pic>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lang="en-US" altLang="ja-JP" dirty="0"/>
              <a:t>3</a:t>
            </a:r>
            <a:r>
              <a:rPr kumimoji="1" lang="en-US" altLang="ja-JP" dirty="0"/>
              <a:t>. </a:t>
            </a:r>
            <a:r>
              <a:rPr lang="ja-JP" altLang="en-US" dirty="0"/>
              <a:t>ボルテージ・フォロワ回路</a:t>
            </a:r>
            <a:r>
              <a:rPr kumimoji="1" lang="en-US" altLang="ja-JP" dirty="0"/>
              <a:t>| </a:t>
            </a:r>
            <a:r>
              <a:rPr kumimoji="1" lang="ja-JP" altLang="en-US" dirty="0"/>
              <a:t>測定回路</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422432" y="2518718"/>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422432" y="2518718"/>
                <a:ext cx="681276" cy="276999"/>
              </a:xfrm>
              <a:prstGeom prst="rect">
                <a:avLst/>
              </a:prstGeom>
              <a:blipFill>
                <a:blip r:embed="rId4"/>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388087" y="4056023"/>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388087" y="4056023"/>
                <a:ext cx="681276" cy="276999"/>
              </a:xfrm>
              <a:prstGeom prst="rect">
                <a:avLst/>
              </a:prstGeom>
              <a:blipFill>
                <a:blip r:embed="rId5"/>
                <a:stretch>
                  <a:fillRect l="-8036" r="-7143"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464053" y="3686691"/>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464053" y="3686691"/>
                <a:ext cx="347916" cy="369332"/>
              </a:xfrm>
              <a:prstGeom prst="rect">
                <a:avLst/>
              </a:prstGeom>
              <a:blipFill>
                <a:blip r:embed="rId6"/>
                <a:stretch>
                  <a:fillRect l="-17544" r="-1754" b="-11667"/>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638011" y="3345095"/>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638011" y="4124284"/>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31439" y="855831"/>
                <a:ext cx="3877985" cy="1708160"/>
              </a:xfrm>
              <a:prstGeom prst="rect">
                <a:avLst/>
              </a:prstGeom>
              <a:noFill/>
            </p:spPr>
            <p:txBody>
              <a:bodyPr wrap="none" rtlCol="0">
                <a:spAutoFit/>
              </a:bodyPr>
              <a:lstStyle/>
              <a:p>
                <a:pPr>
                  <a:lnSpc>
                    <a:spcPct val="150000"/>
                  </a:lnSpc>
                </a:pPr>
                <a:r>
                  <a:rPr kumimoji="1" lang="ja-JP" altLang="en-US" sz="2400" dirty="0"/>
                  <a:t>仮想短絡を使い解析すると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m:rPr>
                              <m:sty m:val="p"/>
                            </m:rPr>
                            <a:rPr kumimoji="1" lang="en-US" altLang="ja-JP" sz="2400" b="0" i="0" smtClean="0">
                              <a:latin typeface="Cambria Math" panose="02040503050406030204" pitchFamily="18" charset="0"/>
                            </a:rPr>
                            <m:t>o</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m:rPr>
                              <m:sty m:val="p"/>
                            </m:rPr>
                            <a:rPr kumimoji="1" lang="en-US" altLang="ja-JP" sz="2400" b="0" i="0" smtClean="0">
                              <a:latin typeface="Cambria Math" panose="02040503050406030204" pitchFamily="18" charset="0"/>
                            </a:rPr>
                            <m:t>i</m:t>
                          </m:r>
                        </m:sub>
                      </m:sSub>
                    </m:oMath>
                  </m:oMathPara>
                </a14:m>
                <a:endParaRPr kumimoji="1" lang="en-US" altLang="ja-JP" sz="2400" dirty="0"/>
              </a:p>
              <a:p>
                <a:pPr>
                  <a:lnSpc>
                    <a:spcPct val="150000"/>
                  </a:lnSpc>
                </a:pPr>
                <a:r>
                  <a:rPr kumimoji="1" lang="ja-JP" altLang="en-US" sz="2400" dirty="0"/>
                  <a:t>→ 入力と出力は同じ</a:t>
                </a:r>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31439" y="855831"/>
                <a:ext cx="3877985" cy="1708160"/>
              </a:xfrm>
              <a:prstGeom prst="rect">
                <a:avLst/>
              </a:prstGeom>
              <a:blipFill>
                <a:blip r:embed="rId7"/>
                <a:stretch>
                  <a:fillRect l="-2516" r="-1415" b="-7829"/>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708104" y="1577588"/>
            <a:ext cx="441709"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1930337" cy="369332"/>
          </a:xfrm>
          <a:prstGeom prst="rect">
            <a:avLst/>
          </a:prstGeom>
          <a:noFill/>
        </p:spPr>
        <p:txBody>
          <a:bodyPr wrap="none" rtlCol="0">
            <a:spAutoFit/>
          </a:bodyPr>
          <a:lstStyle/>
          <a:p>
            <a:r>
              <a:rPr kumimoji="1" lang="en-US" altLang="ja-JP" dirty="0"/>
              <a:t>LM741</a:t>
            </a:r>
            <a:r>
              <a:rPr kumimoji="1" lang="ja-JP" altLang="en-US" dirty="0"/>
              <a:t> </a:t>
            </a:r>
            <a:r>
              <a:rPr kumimoji="1" lang="en-US" altLang="ja-JP" dirty="0"/>
              <a:t>/</a:t>
            </a:r>
            <a:r>
              <a:rPr kumimoji="1" lang="ja-JP" altLang="en-US" dirty="0"/>
              <a:t> </a:t>
            </a:r>
            <a:r>
              <a:rPr kumimoji="1" lang="en-US" altLang="ja-JP" dirty="0"/>
              <a:t>TL071</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EB007AE-A0B6-42CD-CCC7-2D0B5612EAF1}"/>
                  </a:ext>
                </a:extLst>
              </p:cNvPr>
              <p:cNvSpPr txBox="1"/>
              <p:nvPr/>
            </p:nvSpPr>
            <p:spPr>
              <a:xfrm>
                <a:off x="671493" y="3594358"/>
                <a:ext cx="992579" cy="923330"/>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m:t>
                        </m:r>
                      </m:sub>
                    </m:sSub>
                  </m:oMath>
                </a14:m>
                <a:r>
                  <a:rPr kumimoji="1" lang="en-US" altLang="ja-JP" dirty="0"/>
                  <a:t> </a:t>
                </a:r>
              </a:p>
              <a:p>
                <a:r>
                  <a:rPr kumimoji="1" lang="en-US" altLang="ja-JP" dirty="0"/>
                  <a:t>10 kHz</a:t>
                </a:r>
              </a:p>
              <a:p>
                <a:r>
                  <a:rPr kumimoji="1" lang="ja-JP" altLang="en-US" dirty="0"/>
                  <a:t>矩形波</a:t>
                </a:r>
              </a:p>
            </p:txBody>
          </p:sp>
        </mc:Choice>
        <mc:Fallback xmlns="">
          <p:sp>
            <p:nvSpPr>
              <p:cNvPr id="10" name="テキスト ボックス 9">
                <a:extLst>
                  <a:ext uri="{FF2B5EF4-FFF2-40B4-BE49-F238E27FC236}">
                    <a16:creationId xmlns:a16="http://schemas.microsoft.com/office/drawing/2014/main" id="{CEB007AE-A0B6-42CD-CCC7-2D0B5612EAF1}"/>
                  </a:ext>
                </a:extLst>
              </p:cNvPr>
              <p:cNvSpPr txBox="1">
                <a:spLocks noRot="1" noChangeAspect="1" noMove="1" noResize="1" noEditPoints="1" noAdjustHandles="1" noChangeArrowheads="1" noChangeShapeType="1" noTextEdit="1"/>
              </p:cNvSpPr>
              <p:nvPr/>
            </p:nvSpPr>
            <p:spPr>
              <a:xfrm>
                <a:off x="671493" y="3594358"/>
                <a:ext cx="992579" cy="923330"/>
              </a:xfrm>
              <a:prstGeom prst="rect">
                <a:avLst/>
              </a:prstGeom>
              <a:blipFill>
                <a:blip r:embed="rId8"/>
                <a:stretch>
                  <a:fillRect l="-4908" r="-4908" b="-11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FF90D50-C4A1-7446-6CDD-C14FD847EA23}"/>
                  </a:ext>
                </a:extLst>
              </p:cNvPr>
              <p:cNvSpPr txBox="1"/>
              <p:nvPr/>
            </p:nvSpPr>
            <p:spPr>
              <a:xfrm>
                <a:off x="5131439" y="2709901"/>
                <a:ext cx="4493538" cy="2816156"/>
              </a:xfrm>
              <a:prstGeom prst="rect">
                <a:avLst/>
              </a:prstGeom>
              <a:noFill/>
            </p:spPr>
            <p:txBody>
              <a:bodyPr wrap="none" rtlCol="0">
                <a:spAutoFit/>
              </a:bodyPr>
              <a:lstStyle/>
              <a:p>
                <a:pPr>
                  <a:lnSpc>
                    <a:spcPct val="150000"/>
                  </a:lnSpc>
                </a:pPr>
                <a:r>
                  <a:rPr kumimoji="1" lang="ja-JP" altLang="en-US" sz="2400" b="1" i="1" u="sng" dirty="0">
                    <a:latin typeface="Cambria Math" panose="02040503050406030204" pitchFamily="18" charset="0"/>
                  </a:rPr>
                  <a:t>理想的には</a:t>
                </a:r>
                <a:endParaRPr kumimoji="1" lang="en-US" altLang="ja-JP" sz="2400" b="1" i="1" u="sng" dirty="0">
                  <a:latin typeface="Cambria Math" panose="02040503050406030204" pitchFamily="18" charset="0"/>
                </a:endParaRPr>
              </a:p>
              <a:p>
                <a:pPr>
                  <a:lnSpc>
                    <a:spcPct val="150000"/>
                  </a:lnSpc>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i</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o</m:t>
                        </m:r>
                      </m:sub>
                    </m:sSub>
                    <m:r>
                      <a:rPr kumimoji="1" lang="en-US" altLang="ja-JP" sz="2400" b="0" i="1" smtClean="0">
                        <a:latin typeface="Cambria Math" panose="02040503050406030204" pitchFamily="18" charset="0"/>
                      </a:rPr>
                      <m:t>=0</m:t>
                    </m:r>
                  </m:oMath>
                </a14:m>
                <a:r>
                  <a:rPr kumimoji="1" lang="en-US" altLang="ja-JP" sz="2400" dirty="0"/>
                  <a:t> </a:t>
                </a:r>
                <a:r>
                  <a:rPr kumimoji="1" lang="ja-JP" altLang="en-US" sz="2400" dirty="0"/>
                  <a:t>なので</a:t>
                </a:r>
                <a:endParaRPr kumimoji="1" lang="en-US" altLang="ja-JP" sz="2400" dirty="0"/>
              </a:p>
              <a:p>
                <a:pPr>
                  <a:lnSpc>
                    <a:spcPct val="150000"/>
                  </a:lnSpc>
                </a:pPr>
                <a:r>
                  <a:rPr kumimoji="1" lang="ja-JP" altLang="en-US" sz="2400" dirty="0"/>
                  <a:t>入力部・出力部の回路が互いに</a:t>
                </a:r>
                <a:endParaRPr kumimoji="1" lang="en-US" altLang="ja-JP" sz="2400" dirty="0"/>
              </a:p>
              <a:p>
                <a:pPr>
                  <a:lnSpc>
                    <a:spcPct val="150000"/>
                  </a:lnSpc>
                </a:pPr>
                <a:r>
                  <a:rPr kumimoji="1" lang="ja-JP" altLang="en-US" sz="2400" dirty="0"/>
                  <a:t>に</a:t>
                </a:r>
                <a:r>
                  <a:rPr kumimoji="1" lang="ja-JP" altLang="en-US" sz="2400" b="1" u="sng" dirty="0"/>
                  <a:t>干渉せず電圧だけコピーする</a:t>
                </a:r>
                <a:endParaRPr kumimoji="1" lang="en-US" altLang="ja-JP" sz="2400" b="1" u="sng" dirty="0"/>
              </a:p>
              <a:p>
                <a:pPr>
                  <a:lnSpc>
                    <a:spcPct val="150000"/>
                  </a:lnSpc>
                </a:pPr>
                <a:r>
                  <a:rPr kumimoji="1" lang="ja-JP" altLang="en-US" sz="2400" dirty="0"/>
                  <a:t>→ バッファー回路</a:t>
                </a:r>
                <a:endParaRPr kumimoji="1" lang="en-US" altLang="ja-JP" sz="2400" dirty="0"/>
              </a:p>
            </p:txBody>
          </p:sp>
        </mc:Choice>
        <mc:Fallback xmlns="">
          <p:sp>
            <p:nvSpPr>
              <p:cNvPr id="19" name="テキスト ボックス 18">
                <a:extLst>
                  <a:ext uri="{FF2B5EF4-FFF2-40B4-BE49-F238E27FC236}">
                    <a16:creationId xmlns:a16="http://schemas.microsoft.com/office/drawing/2014/main" id="{0FF90D50-C4A1-7446-6CDD-C14FD847EA23}"/>
                  </a:ext>
                </a:extLst>
              </p:cNvPr>
              <p:cNvSpPr txBox="1">
                <a:spLocks noRot="1" noChangeAspect="1" noMove="1" noResize="1" noEditPoints="1" noAdjustHandles="1" noChangeArrowheads="1" noChangeShapeType="1" noTextEdit="1"/>
              </p:cNvSpPr>
              <p:nvPr/>
            </p:nvSpPr>
            <p:spPr>
              <a:xfrm>
                <a:off x="5131439" y="2709901"/>
                <a:ext cx="4493538" cy="2816156"/>
              </a:xfrm>
              <a:prstGeom prst="rect">
                <a:avLst/>
              </a:prstGeom>
              <a:blipFill>
                <a:blip r:embed="rId9"/>
                <a:stretch>
                  <a:fillRect l="-2171" r="-1085" b="-454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830A470-2C5A-B9CA-614B-A986D0F10ED2}"/>
              </a:ext>
            </a:extLst>
          </p:cNvPr>
          <p:cNvSpPr txBox="1"/>
          <p:nvPr/>
        </p:nvSpPr>
        <p:spPr>
          <a:xfrm>
            <a:off x="742935" y="5720539"/>
            <a:ext cx="8482028" cy="600164"/>
          </a:xfrm>
          <a:prstGeom prst="rect">
            <a:avLst/>
          </a:prstGeom>
          <a:solidFill>
            <a:schemeClr val="bg2"/>
          </a:solidFill>
        </p:spPr>
        <p:txBody>
          <a:bodyPr wrap="square" rtlCol="0">
            <a:spAutoFit/>
          </a:bodyPr>
          <a:lstStyle/>
          <a:p>
            <a:pPr algn="ctr">
              <a:lnSpc>
                <a:spcPct val="150000"/>
              </a:lnSpc>
            </a:pPr>
            <a:r>
              <a:rPr kumimoji="1" lang="ja-JP" altLang="en-US" sz="2400" dirty="0"/>
              <a:t>理想オペアンプアンプとの違いを見る</a:t>
            </a:r>
            <a:endParaRPr kumimoji="1" lang="en-US" altLang="ja-JP" sz="24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FACB279-DA6E-F414-5E40-16B528381633}"/>
                  </a:ext>
                </a:extLst>
              </p:cNvPr>
              <p:cNvSpPr txBox="1"/>
              <p:nvPr/>
            </p:nvSpPr>
            <p:spPr>
              <a:xfrm>
                <a:off x="410073" y="4812487"/>
                <a:ext cx="3479479" cy="494879"/>
              </a:xfrm>
              <a:prstGeom prst="rect">
                <a:avLst/>
              </a:prstGeom>
              <a:noFill/>
            </p:spPr>
            <p:txBody>
              <a:bodyPr wrap="none" rtlCol="0">
                <a:spAutoFit/>
              </a:bodyPr>
              <a:lstStyle/>
              <a:p>
                <a:pPr>
                  <a:lnSpc>
                    <a:spcPct val="150000"/>
                  </a:lnSpc>
                </a:pPr>
                <a14:m>
                  <m:oMath xmlns:m="http://schemas.openxmlformats.org/officeDocument/2006/math">
                    <m:sSub>
                      <m:sSubPr>
                        <m:ctrlPr>
                          <a:rPr kumimoji="1" lang="en-US" altLang="ja-JP" sz="2000" b="0" i="1" dirty="0" smtClean="0">
                            <a:latin typeface="Cambria Math" panose="02040503050406030204" pitchFamily="18" charset="0"/>
                          </a:rPr>
                        </m:ctrlPr>
                      </m:sSubPr>
                      <m:e>
                        <m:r>
                          <a:rPr kumimoji="1" lang="en-US" altLang="ja-JP" sz="2000" b="0" i="1" dirty="0" smtClean="0">
                            <a:latin typeface="Cambria Math" panose="02040503050406030204" pitchFamily="18" charset="0"/>
                          </a:rPr>
                          <m:t>𝑉</m:t>
                        </m:r>
                      </m:e>
                      <m:sub>
                        <m:r>
                          <m:rPr>
                            <m:sty m:val="p"/>
                          </m:rPr>
                          <a:rPr kumimoji="1" lang="en-US" altLang="ja-JP" sz="2000" b="0" i="0" dirty="0" smtClean="0">
                            <a:latin typeface="Cambria Math" panose="02040503050406030204" pitchFamily="18" charset="0"/>
                          </a:rPr>
                          <m:t>i</m:t>
                        </m:r>
                      </m:sub>
                    </m:sSub>
                  </m:oMath>
                </a14:m>
                <a:r>
                  <a:rPr kumimoji="1" lang="en-US" altLang="ja-JP" sz="2000" dirty="0"/>
                  <a:t> : peak to peak is 10 kV</a:t>
                </a:r>
              </a:p>
            </p:txBody>
          </p:sp>
        </mc:Choice>
        <mc:Fallback xmlns="">
          <p:sp>
            <p:nvSpPr>
              <p:cNvPr id="22" name="テキスト ボックス 21">
                <a:extLst>
                  <a:ext uri="{FF2B5EF4-FFF2-40B4-BE49-F238E27FC236}">
                    <a16:creationId xmlns:a16="http://schemas.microsoft.com/office/drawing/2014/main" id="{4FACB279-DA6E-F414-5E40-16B528381633}"/>
                  </a:ext>
                </a:extLst>
              </p:cNvPr>
              <p:cNvSpPr txBox="1">
                <a:spLocks noRot="1" noChangeAspect="1" noMove="1" noResize="1" noEditPoints="1" noAdjustHandles="1" noChangeArrowheads="1" noChangeShapeType="1" noTextEdit="1"/>
              </p:cNvSpPr>
              <p:nvPr/>
            </p:nvSpPr>
            <p:spPr>
              <a:xfrm>
                <a:off x="410073" y="4812487"/>
                <a:ext cx="3479479" cy="494879"/>
              </a:xfrm>
              <a:prstGeom prst="rect">
                <a:avLst/>
              </a:prstGeom>
              <a:blipFill>
                <a:blip r:embed="rId10"/>
                <a:stretch>
                  <a:fillRect r="-1051" b="-19512"/>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24B0B412-D42E-C60C-84D6-26FE21AE4809}"/>
              </a:ext>
            </a:extLst>
          </p:cNvPr>
          <p:cNvSpPr>
            <a:spLocks noGrp="1"/>
          </p:cNvSpPr>
          <p:nvPr>
            <p:ph type="sldNum" sz="quarter" idx="12"/>
          </p:nvPr>
        </p:nvSpPr>
        <p:spPr/>
        <p:txBody>
          <a:bodyPr/>
          <a:lstStyle/>
          <a:p>
            <a:fld id="{3976CDD0-C26C-4561-A9EF-A0090B2270A4}" type="slidenum">
              <a:rPr kumimoji="1" lang="ja-JP" altLang="en-US" smtClean="0"/>
              <a:pPr/>
              <a:t>11</a:t>
            </a:fld>
            <a:r>
              <a:rPr kumimoji="1" lang="en-US" altLang="ja-JP"/>
              <a:t>/16</a:t>
            </a:r>
            <a:endParaRPr kumimoji="1" lang="ja-JP" altLang="en-US" dirty="0"/>
          </a:p>
        </p:txBody>
      </p:sp>
    </p:spTree>
    <p:extLst>
      <p:ext uri="{BB962C8B-B14F-4D97-AF65-F5344CB8AC3E}">
        <p14:creationId xmlns:p14="http://schemas.microsoft.com/office/powerpoint/2010/main" val="24414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lang="en-US" altLang="ja-JP" dirty="0"/>
              <a:t>3</a:t>
            </a:r>
            <a:r>
              <a:rPr kumimoji="1" lang="en-US" altLang="ja-JP" dirty="0"/>
              <a:t>. </a:t>
            </a:r>
            <a:r>
              <a:rPr lang="ja-JP" altLang="en-US" dirty="0"/>
              <a:t>ボルテージ・フォロワ回路</a:t>
            </a:r>
            <a:r>
              <a:rPr kumimoji="1" lang="en-US" altLang="ja-JP" dirty="0"/>
              <a:t>| </a:t>
            </a:r>
            <a:r>
              <a:rPr kumimoji="1" lang="ja-JP" altLang="en-US" dirty="0"/>
              <a:t>結果</a:t>
            </a:r>
          </a:p>
        </p:txBody>
      </p:sp>
      <p:sp>
        <p:nvSpPr>
          <p:cNvPr id="20" name="テキスト ボックス 19">
            <a:extLst>
              <a:ext uri="{FF2B5EF4-FFF2-40B4-BE49-F238E27FC236}">
                <a16:creationId xmlns:a16="http://schemas.microsoft.com/office/drawing/2014/main" id="{8830A470-2C5A-B9CA-614B-A986D0F10ED2}"/>
              </a:ext>
            </a:extLst>
          </p:cNvPr>
          <p:cNvSpPr txBox="1"/>
          <p:nvPr/>
        </p:nvSpPr>
        <p:spPr>
          <a:xfrm>
            <a:off x="846306" y="5711344"/>
            <a:ext cx="8258783" cy="600164"/>
          </a:xfrm>
          <a:prstGeom prst="rect">
            <a:avLst/>
          </a:prstGeom>
          <a:solidFill>
            <a:schemeClr val="bg2"/>
          </a:solidFill>
        </p:spPr>
        <p:txBody>
          <a:bodyPr wrap="square" rtlCol="0">
            <a:spAutoFit/>
          </a:bodyPr>
          <a:lstStyle/>
          <a:p>
            <a:pPr algn="ctr">
              <a:lnSpc>
                <a:spcPct val="150000"/>
              </a:lnSpc>
            </a:pPr>
            <a:r>
              <a:rPr kumimoji="1" lang="en-US" altLang="ja-JP" sz="2400" dirty="0"/>
              <a:t>TL071 </a:t>
            </a:r>
            <a:r>
              <a:rPr kumimoji="1" lang="ja-JP" altLang="en-US" sz="2400" dirty="0"/>
              <a:t>の方が性能が良い</a:t>
            </a:r>
            <a:endParaRPr kumimoji="1" lang="en-US" altLang="ja-JP" sz="2400" dirty="0"/>
          </a:p>
        </p:txBody>
      </p:sp>
      <p:graphicFrame>
        <p:nvGraphicFramePr>
          <p:cNvPr id="4" name="グラフ 3">
            <a:extLst>
              <a:ext uri="{FF2B5EF4-FFF2-40B4-BE49-F238E27FC236}">
                <a16:creationId xmlns:a16="http://schemas.microsoft.com/office/drawing/2014/main" id="{BCB657A3-DC13-3048-71D4-D45F6C8BC898}"/>
              </a:ext>
            </a:extLst>
          </p:cNvPr>
          <p:cNvGraphicFramePr>
            <a:graphicFrameLocks/>
          </p:cNvGraphicFramePr>
          <p:nvPr>
            <p:extLst>
              <p:ext uri="{D42A27DB-BD31-4B8C-83A1-F6EECF244321}">
                <p14:modId xmlns:p14="http://schemas.microsoft.com/office/powerpoint/2010/main" val="1047489563"/>
              </p:ext>
            </p:extLst>
          </p:nvPr>
        </p:nvGraphicFramePr>
        <p:xfrm>
          <a:off x="0" y="1536065"/>
          <a:ext cx="4938175" cy="3780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3F7E50FD-1A42-4319-970B-DC31ECCE3EC7}"/>
              </a:ext>
            </a:extLst>
          </p:cNvPr>
          <p:cNvGraphicFramePr>
            <a:graphicFrameLocks noChangeAspect="1"/>
          </p:cNvGraphicFramePr>
          <p:nvPr>
            <p:extLst>
              <p:ext uri="{D42A27DB-BD31-4B8C-83A1-F6EECF244321}">
                <p14:modId xmlns:p14="http://schemas.microsoft.com/office/powerpoint/2010/main" val="2893958621"/>
              </p:ext>
            </p:extLst>
          </p:nvPr>
        </p:nvGraphicFramePr>
        <p:xfrm>
          <a:off x="4890188" y="1561994"/>
          <a:ext cx="4935507" cy="3780000"/>
        </p:xfrm>
        <a:graphic>
          <a:graphicData uri="http://schemas.openxmlformats.org/drawingml/2006/chart">
            <c:chart xmlns:c="http://schemas.openxmlformats.org/drawingml/2006/chart" xmlns:r="http://schemas.openxmlformats.org/officeDocument/2006/relationships" r:id="rId4"/>
          </a:graphicData>
        </a:graphic>
      </p:graphicFrame>
      <p:grpSp>
        <p:nvGrpSpPr>
          <p:cNvPr id="46" name="グループ化 45">
            <a:extLst>
              <a:ext uri="{FF2B5EF4-FFF2-40B4-BE49-F238E27FC236}">
                <a16:creationId xmlns:a16="http://schemas.microsoft.com/office/drawing/2014/main" id="{85930CEC-E95B-F615-7792-7A01418C625B}"/>
              </a:ext>
            </a:extLst>
          </p:cNvPr>
          <p:cNvGrpSpPr/>
          <p:nvPr/>
        </p:nvGrpSpPr>
        <p:grpSpPr>
          <a:xfrm>
            <a:off x="6605081" y="240123"/>
            <a:ext cx="2918298" cy="1275883"/>
            <a:chOff x="6605081" y="240123"/>
            <a:chExt cx="2918298" cy="1275883"/>
          </a:xfrm>
        </p:grpSpPr>
        <p:sp>
          <p:nvSpPr>
            <p:cNvPr id="45" name="正方形/長方形 44">
              <a:extLst>
                <a:ext uri="{FF2B5EF4-FFF2-40B4-BE49-F238E27FC236}">
                  <a16:creationId xmlns:a16="http://schemas.microsoft.com/office/drawing/2014/main" id="{933BA65D-DEB1-F230-4D43-85A5E3F4D207}"/>
                </a:ext>
              </a:extLst>
            </p:cNvPr>
            <p:cNvSpPr/>
            <p:nvPr/>
          </p:nvSpPr>
          <p:spPr>
            <a:xfrm>
              <a:off x="6605081" y="242380"/>
              <a:ext cx="2918298" cy="12736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descr="箱ひげ図 が含まれている画像&#10;&#10;自動的に生成された説明">
              <a:extLst>
                <a:ext uri="{FF2B5EF4-FFF2-40B4-BE49-F238E27FC236}">
                  <a16:creationId xmlns:a16="http://schemas.microsoft.com/office/drawing/2014/main" id="{088D21D5-8B05-A2F2-2765-AF70A3E9C38A}"/>
                </a:ext>
              </a:extLst>
            </p:cNvPr>
            <p:cNvPicPr>
              <a:picLocks noChangeAspect="1"/>
            </p:cNvPicPr>
            <p:nvPr/>
          </p:nvPicPr>
          <p:blipFill rotWithShape="1">
            <a:blip r:embed="rId5">
              <a:extLst>
                <a:ext uri="{28A0092B-C50C-407E-A947-70E740481C1C}">
                  <a14:useLocalDpi xmlns:a14="http://schemas.microsoft.com/office/drawing/2010/main" val="0"/>
                </a:ext>
              </a:extLst>
            </a:blip>
            <a:srcRect l="14106" t="21915" r="19043" b="14059"/>
            <a:stretch/>
          </p:blipFill>
          <p:spPr>
            <a:xfrm>
              <a:off x="6721813" y="240123"/>
              <a:ext cx="2684834" cy="1275883"/>
            </a:xfrm>
            <a:prstGeom prst="rect">
              <a:avLst/>
            </a:prstGeom>
          </p:spPr>
        </p:pic>
      </p:grpSp>
      <p:sp>
        <p:nvSpPr>
          <p:cNvPr id="7" name="スライド番号プレースホルダー 6">
            <a:extLst>
              <a:ext uri="{FF2B5EF4-FFF2-40B4-BE49-F238E27FC236}">
                <a16:creationId xmlns:a16="http://schemas.microsoft.com/office/drawing/2014/main" id="{91BEEAB3-236E-1F47-FDE3-2F066DE0A3C6}"/>
              </a:ext>
            </a:extLst>
          </p:cNvPr>
          <p:cNvSpPr>
            <a:spLocks noGrp="1"/>
          </p:cNvSpPr>
          <p:nvPr>
            <p:ph type="sldNum" sz="quarter" idx="12"/>
          </p:nvPr>
        </p:nvSpPr>
        <p:spPr/>
        <p:txBody>
          <a:bodyPr/>
          <a:lstStyle/>
          <a:p>
            <a:fld id="{3976CDD0-C26C-4561-A9EF-A0090B2270A4}" type="slidenum">
              <a:rPr kumimoji="1" lang="ja-JP" altLang="en-US" smtClean="0"/>
              <a:pPr/>
              <a:t>12</a:t>
            </a:fld>
            <a:r>
              <a:rPr kumimoji="1" lang="en-US" altLang="ja-JP"/>
              <a:t>/16</a:t>
            </a:r>
            <a:endParaRPr kumimoji="1" lang="ja-JP" altLang="en-US" dirty="0"/>
          </a:p>
        </p:txBody>
      </p:sp>
    </p:spTree>
    <p:extLst>
      <p:ext uri="{BB962C8B-B14F-4D97-AF65-F5344CB8AC3E}">
        <p14:creationId xmlns:p14="http://schemas.microsoft.com/office/powerpoint/2010/main" val="28536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dirty="0">
                <a:uFill>
                  <a:solidFill>
                    <a:schemeClr val="accent3"/>
                  </a:solidFill>
                </a:uFill>
              </a:rPr>
              <a:t>ボルテージ・フォロワ回路</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b="1" u="heavy" dirty="0">
                <a:uFill>
                  <a:solidFill>
                    <a:schemeClr val="accent3"/>
                  </a:solidFill>
                </a:uFill>
              </a:rPr>
              <a:t>ローパス・フィルタ回路</a:t>
            </a:r>
          </a:p>
        </p:txBody>
      </p:sp>
      <p:sp>
        <p:nvSpPr>
          <p:cNvPr id="6" name="スライド番号プレースホルダー 5">
            <a:extLst>
              <a:ext uri="{FF2B5EF4-FFF2-40B4-BE49-F238E27FC236}">
                <a16:creationId xmlns:a16="http://schemas.microsoft.com/office/drawing/2014/main" id="{7A0710E9-0D9C-3701-344C-28B44F9B9F31}"/>
              </a:ext>
            </a:extLst>
          </p:cNvPr>
          <p:cNvSpPr>
            <a:spLocks noGrp="1"/>
          </p:cNvSpPr>
          <p:nvPr>
            <p:ph type="sldNum" sz="quarter" idx="12"/>
          </p:nvPr>
        </p:nvSpPr>
        <p:spPr/>
        <p:txBody>
          <a:bodyPr/>
          <a:lstStyle/>
          <a:p>
            <a:fld id="{3976CDD0-C26C-4561-A9EF-A0090B2270A4}" type="slidenum">
              <a:rPr lang="ja-JP" altLang="en-US" smtClean="0"/>
              <a:pPr/>
              <a:t>13</a:t>
            </a:fld>
            <a:r>
              <a:rPr lang="en-US" altLang="ja-JP"/>
              <a:t>/16</a:t>
            </a:r>
            <a:endParaRPr lang="ja-JP" altLang="en-US" dirty="0"/>
          </a:p>
        </p:txBody>
      </p:sp>
    </p:spTree>
    <p:extLst>
      <p:ext uri="{BB962C8B-B14F-4D97-AF65-F5344CB8AC3E}">
        <p14:creationId xmlns:p14="http://schemas.microsoft.com/office/powerpoint/2010/main" val="215595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中程度の精度で自動的に生成された説明">
            <a:extLst>
              <a:ext uri="{FF2B5EF4-FFF2-40B4-BE49-F238E27FC236}">
                <a16:creationId xmlns:a16="http://schemas.microsoft.com/office/drawing/2014/main" id="{8916FB82-8AA1-E29C-D3DB-F6B32D30C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865"/>
            <a:ext cx="4953000" cy="3360270"/>
          </a:xfrm>
          <a:prstGeom prst="rect">
            <a:avLst/>
          </a:prstGeom>
        </p:spPr>
      </p:pic>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4. </a:t>
            </a:r>
            <a:r>
              <a:rPr kumimoji="1" lang="ja-JP" altLang="en-US" dirty="0"/>
              <a:t>ローパス・フィルタ回路</a:t>
            </a:r>
            <a:r>
              <a:rPr kumimoji="1" lang="en-US" altLang="ja-JP" dirty="0"/>
              <a:t>| </a:t>
            </a:r>
            <a:r>
              <a:rPr kumimoji="1" lang="ja-JP" altLang="en-US" dirty="0"/>
              <a:t>測定回路</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382625" y="3657596"/>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382625" y="3657596"/>
                <a:ext cx="327461" cy="369332"/>
              </a:xfrm>
              <a:prstGeom prst="rect">
                <a:avLst/>
              </a:prstGeom>
              <a:blipFill>
                <a:blip r:embed="rId4"/>
                <a:stretch>
                  <a:fillRect l="-22642" r="-5660"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1463676" y="2805972"/>
                <a:ext cx="409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1463676" y="2805972"/>
                <a:ext cx="409856" cy="369332"/>
              </a:xfrm>
              <a:prstGeom prst="rect">
                <a:avLst/>
              </a:prstGeom>
              <a:blipFill>
                <a:blip r:embed="rId5"/>
                <a:stretch>
                  <a:fillRect l="-14925" r="-5970"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2466765" y="2671531"/>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2466765" y="2671531"/>
                <a:ext cx="681276" cy="276999"/>
              </a:xfrm>
              <a:prstGeom prst="rect">
                <a:avLst/>
              </a:prstGeom>
              <a:blipFill>
                <a:blip r:embed="rId6"/>
                <a:stretch>
                  <a:fillRect l="-8108" r="-8108"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2422307" y="3614765"/>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2422307" y="3614765"/>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57446" y="3589335"/>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57446" y="3589335"/>
                <a:ext cx="347916" cy="369332"/>
              </a:xfrm>
              <a:prstGeom prst="rect">
                <a:avLst/>
              </a:prstGeom>
              <a:blipFill>
                <a:blip r:embed="rId8"/>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546356" y="3359883"/>
            <a:ext cx="0" cy="29771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p:cNvCxnSpPr>
          <p:nvPr/>
        </p:nvCxnSpPr>
        <p:spPr>
          <a:xfrm>
            <a:off x="546356" y="4026928"/>
            <a:ext cx="1" cy="27628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31404" y="3247739"/>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31404" y="4026928"/>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10983" y="1082940"/>
                <a:ext cx="4348498" cy="3895810"/>
              </a:xfrm>
              <a:prstGeom prst="rect">
                <a:avLst/>
              </a:prstGeom>
              <a:noFill/>
            </p:spPr>
            <p:txBody>
              <a:bodyPr wrap="none" rtlCol="0">
                <a:spAutoFit/>
              </a:bodyPr>
              <a:lstStyle/>
              <a:p>
                <a:pPr>
                  <a:lnSpc>
                    <a:spcPct val="120000"/>
                  </a:lnSpc>
                </a:pPr>
                <a:r>
                  <a:rPr kumimoji="1" lang="ja-JP" altLang="en-US" sz="2400" dirty="0"/>
                  <a:t>仮想短絡を使い解析すると</a:t>
                </a:r>
                <a:endParaRPr kumimoji="1" lang="en-US" altLang="ja-JP" sz="2400" dirty="0"/>
              </a:p>
              <a:p>
                <a:pPr>
                  <a:lnSpc>
                    <a:spcPct val="120000"/>
                  </a:lnSpc>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up>
                              <m:r>
                                <a:rPr kumimoji="1" lang="en-US" altLang="ja-JP" sz="2400" b="0" i="1" smtClean="0">
                                  <a:latin typeface="Cambria Math" panose="02040503050406030204" pitchFamily="18" charset="0"/>
                                </a:rPr>
                                <m:t>2</m:t>
                              </m:r>
                            </m:sup>
                          </m:sSubSup>
                        </m:num>
                        <m:den>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𝜁</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up>
                              <m:r>
                                <a:rPr kumimoji="1" lang="en-US" altLang="ja-JP" sz="2400" b="0" i="1" smtClean="0">
                                  <a:latin typeface="Cambria Math" panose="02040503050406030204" pitchFamily="18" charset="0"/>
                                </a:rPr>
                                <m:t>2</m:t>
                              </m:r>
                            </m:sup>
                          </m:sSubSup>
                        </m:den>
                      </m:f>
                    </m:oMath>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m:rPr>
                              <m:lit/>
                            </m:rP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den>
                      </m:f>
                    </m:oMath>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den>
                          </m:f>
                        </m:e>
                      </m:rad>
                      <m:d>
                        <m:dPr>
                          <m:ctrlPr>
                            <a:rPr kumimoji="1" lang="en-US" altLang="ja-JP" sz="2400" b="0" i="1" smtClean="0">
                              <a:latin typeface="Cambria Math" panose="02040503050406030204" pitchFamily="18" charset="0"/>
                            </a:rPr>
                          </m:ctrlPr>
                        </m:dPr>
                        <m:e>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den>
                              </m:f>
                            </m:e>
                          </m:rad>
                          <m:r>
                            <a:rPr kumimoji="1" lang="en-US" altLang="ja-JP" sz="2400" b="0" i="1" smtClean="0">
                              <a:latin typeface="Cambria Math" panose="02040503050406030204" pitchFamily="18" charset="0"/>
                            </a:rPr>
                            <m:t>+</m:t>
                          </m:r>
                          <m:rad>
                            <m:radPr>
                              <m:degHide m:val="on"/>
                              <m:ctrlPr>
                                <a:rPr kumimoji="1" lang="en-US" altLang="ja-JP" sz="2400" i="1">
                                  <a:latin typeface="Cambria Math" panose="02040503050406030204" pitchFamily="18" charset="0"/>
                                </a:rPr>
                              </m:ctrlPr>
                            </m:radPr>
                            <m:deg/>
                            <m:e>
                              <m:f>
                                <m:fPr>
                                  <m:ctrlPr>
                                    <a:rPr kumimoji="1" lang="en-US" altLang="ja-JP" sz="2400" i="1">
                                      <a:latin typeface="Cambria Math" panose="02040503050406030204" pitchFamily="18" charset="0"/>
                                    </a:rPr>
                                  </m:ctrlPr>
                                </m:fPr>
                                <m:num>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𝑅</m:t>
                                      </m:r>
                                    </m:e>
                                    <m:sub>
                                      <m:r>
                                        <a:rPr kumimoji="1" lang="en-US" altLang="ja-JP" sz="2400" b="0" i="1" smtClean="0">
                                          <a:latin typeface="Cambria Math" panose="02040503050406030204" pitchFamily="18" charset="0"/>
                                        </a:rPr>
                                        <m:t>1</m:t>
                                      </m:r>
                                    </m:sub>
                                  </m:sSub>
                                </m:num>
                                <m:den>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𝑅</m:t>
                                      </m:r>
                                    </m:e>
                                    <m:sub>
                                      <m:r>
                                        <a:rPr kumimoji="1" lang="en-US" altLang="ja-JP" sz="2400" b="0" i="1" smtClean="0">
                                          <a:latin typeface="Cambria Math" panose="02040503050406030204" pitchFamily="18" charset="0"/>
                                        </a:rPr>
                                        <m:t>2</m:t>
                                      </m:r>
                                    </m:sub>
                                  </m:sSub>
                                </m:den>
                              </m:f>
                            </m:e>
                          </m:rad>
                        </m:e>
                      </m:d>
                    </m:oMath>
                  </m:oMathPara>
                </a14:m>
                <a:endParaRPr kumimoji="1" lang="en-US" altLang="ja-JP" sz="2400" b="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10983" y="1082940"/>
                <a:ext cx="4348498" cy="3895810"/>
              </a:xfrm>
              <a:prstGeom prst="rect">
                <a:avLst/>
              </a:prstGeom>
              <a:blipFill>
                <a:blip r:embed="rId9"/>
                <a:stretch>
                  <a:fillRect l="-21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0426561-F84D-91A3-68CC-CF053AF8F67D}"/>
                  </a:ext>
                </a:extLst>
              </p:cNvPr>
              <p:cNvSpPr txBox="1"/>
              <p:nvPr/>
            </p:nvSpPr>
            <p:spPr>
              <a:xfrm>
                <a:off x="546355" y="5032130"/>
                <a:ext cx="8638346" cy="1154162"/>
              </a:xfrm>
              <a:prstGeom prst="rect">
                <a:avLst/>
              </a:prstGeom>
              <a:solidFill>
                <a:schemeClr val="bg2"/>
              </a:solidFill>
            </p:spPr>
            <p:txBody>
              <a:bodyPr wrap="square" rtlCol="0">
                <a:spAutoFit/>
              </a:bodyPr>
              <a:lstStyle/>
              <a:p>
                <a:pPr algn="ctr">
                  <a:lnSpc>
                    <a:spcPct val="150000"/>
                  </a:lnSpc>
                </a:pP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𝜔</m:t>
                        </m:r>
                      </m:e>
                      <m:sub>
                        <m:r>
                          <a:rPr kumimoji="1" lang="en-US" altLang="ja-JP" sz="2400" b="0" i="1" dirty="0" smtClean="0">
                            <a:latin typeface="Cambria Math" panose="02040503050406030204" pitchFamily="18" charset="0"/>
                          </a:rPr>
                          <m:t>𝑐</m:t>
                        </m:r>
                      </m:sub>
                    </m:sSub>
                  </m:oMath>
                </a14:m>
                <a:r>
                  <a:rPr kumimoji="1" lang="ja-JP" altLang="en-US" sz="2400" dirty="0"/>
                  <a:t> を一定にしたまま </a:t>
                </a:r>
                <a14:m>
                  <m:oMath xmlns:m="http://schemas.openxmlformats.org/officeDocument/2006/math">
                    <m:r>
                      <a:rPr kumimoji="1" lang="en-US" altLang="ja-JP" sz="2400" b="0" i="1" smtClean="0">
                        <a:latin typeface="Cambria Math" panose="02040503050406030204" pitchFamily="18" charset="0"/>
                      </a:rPr>
                      <m:t>𝜁</m:t>
                    </m:r>
                  </m:oMath>
                </a14:m>
                <a:r>
                  <a:rPr kumimoji="1" lang="ja-JP" altLang="en-US" sz="2400" dirty="0"/>
                  <a:t> を変えたときの</a:t>
                </a:r>
                <a:endParaRPr kumimoji="1" lang="en-US" altLang="ja-JP" sz="2400" dirty="0"/>
              </a:p>
              <a:p>
                <a:pPr algn="ctr">
                  <a:lnSpc>
                    <a:spcPct val="150000"/>
                  </a:lnSpc>
                </a:pPr>
                <a:r>
                  <a:rPr kumimoji="1" lang="en-US" altLang="ja-JP" sz="2400" dirty="0"/>
                  <a:t>Gain </a:t>
                </a:r>
                <a:r>
                  <a:rPr kumimoji="1" lang="ja-JP" altLang="en-US" sz="2400" dirty="0"/>
                  <a:t>と位相の周波数特性を調べる</a:t>
                </a:r>
                <a:endParaRPr kumimoji="1" lang="en-US" altLang="ja-JP" sz="2400" dirty="0"/>
              </a:p>
            </p:txBody>
          </p:sp>
        </mc:Choice>
        <mc:Fallback xmlns="">
          <p:sp>
            <p:nvSpPr>
              <p:cNvPr id="33" name="テキスト ボックス 32">
                <a:extLst>
                  <a:ext uri="{FF2B5EF4-FFF2-40B4-BE49-F238E27FC236}">
                    <a16:creationId xmlns:a16="http://schemas.microsoft.com/office/drawing/2014/main" id="{00426561-F84D-91A3-68CC-CF053AF8F67D}"/>
                  </a:ext>
                </a:extLst>
              </p:cNvPr>
              <p:cNvSpPr txBox="1">
                <a:spLocks noRot="1" noChangeAspect="1" noMove="1" noResize="1" noEditPoints="1" noAdjustHandles="1" noChangeArrowheads="1" noChangeShapeType="1" noTextEdit="1"/>
              </p:cNvSpPr>
              <p:nvPr/>
            </p:nvSpPr>
            <p:spPr>
              <a:xfrm>
                <a:off x="546355" y="5032130"/>
                <a:ext cx="8638346" cy="1154162"/>
              </a:xfrm>
              <a:prstGeom prst="rect">
                <a:avLst/>
              </a:prstGeom>
              <a:blipFill>
                <a:blip r:embed="rId10"/>
                <a:stretch>
                  <a:fillRect b="-12105"/>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217585" y="1577588"/>
            <a:ext cx="932228"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949299" cy="369332"/>
          </a:xfrm>
          <a:prstGeom prst="rect">
            <a:avLst/>
          </a:prstGeom>
          <a:noFill/>
        </p:spPr>
        <p:txBody>
          <a:bodyPr wrap="none" rtlCol="0">
            <a:spAutoFit/>
          </a:bodyPr>
          <a:lstStyle/>
          <a:p>
            <a:r>
              <a:rPr kumimoji="1" lang="en-US" altLang="ja-JP" dirty="0"/>
              <a:t>LM741</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2F79ED0-E55E-BEBD-73BC-543A520A5FAB}"/>
                  </a:ext>
                </a:extLst>
              </p:cNvPr>
              <p:cNvSpPr txBox="1"/>
              <p:nvPr/>
            </p:nvSpPr>
            <p:spPr>
              <a:xfrm>
                <a:off x="1390856" y="3677234"/>
                <a:ext cx="3858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52F79ED0-E55E-BEBD-73BC-543A520A5FAB}"/>
                  </a:ext>
                </a:extLst>
              </p:cNvPr>
              <p:cNvSpPr txBox="1">
                <a:spLocks noRot="1" noChangeAspect="1" noMove="1" noResize="1" noEditPoints="1" noAdjustHandles="1" noChangeArrowheads="1" noChangeShapeType="1" noTextEdit="1"/>
              </p:cNvSpPr>
              <p:nvPr/>
            </p:nvSpPr>
            <p:spPr>
              <a:xfrm>
                <a:off x="1390856" y="3677234"/>
                <a:ext cx="385875" cy="369332"/>
              </a:xfrm>
              <a:prstGeom prst="rect">
                <a:avLst/>
              </a:prstGeom>
              <a:blipFill>
                <a:blip r:embed="rId11"/>
                <a:stretch>
                  <a:fillRect l="-15873" r="-6349"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3A694D5-97DA-14D3-83F3-6E090AEF0799}"/>
                  </a:ext>
                </a:extLst>
              </p:cNvPr>
              <p:cNvSpPr txBox="1"/>
              <p:nvPr/>
            </p:nvSpPr>
            <p:spPr>
              <a:xfrm>
                <a:off x="809407" y="2542447"/>
                <a:ext cx="3787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0" name="テキスト ボックス 9">
                <a:extLst>
                  <a:ext uri="{FF2B5EF4-FFF2-40B4-BE49-F238E27FC236}">
                    <a16:creationId xmlns:a16="http://schemas.microsoft.com/office/drawing/2014/main" id="{63A694D5-97DA-14D3-83F3-6E090AEF0799}"/>
                  </a:ext>
                </a:extLst>
              </p:cNvPr>
              <p:cNvSpPr txBox="1">
                <a:spLocks noRot="1" noChangeAspect="1" noMove="1" noResize="1" noEditPoints="1" noAdjustHandles="1" noChangeArrowheads="1" noChangeShapeType="1" noTextEdit="1"/>
              </p:cNvSpPr>
              <p:nvPr/>
            </p:nvSpPr>
            <p:spPr>
              <a:xfrm>
                <a:off x="809407" y="2542447"/>
                <a:ext cx="378758" cy="369332"/>
              </a:xfrm>
              <a:prstGeom prst="rect">
                <a:avLst/>
              </a:prstGeom>
              <a:blipFill>
                <a:blip r:embed="rId12"/>
                <a:stretch>
                  <a:fillRect l="-19355" r="-4839"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D6A915-C799-3F01-212B-E6BE07C530C6}"/>
                  </a:ext>
                </a:extLst>
              </p:cNvPr>
              <p:cNvSpPr txBox="1"/>
              <p:nvPr/>
            </p:nvSpPr>
            <p:spPr>
              <a:xfrm>
                <a:off x="809407" y="3378235"/>
                <a:ext cx="402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2" name="テキスト ボックス 11">
                <a:extLst>
                  <a:ext uri="{FF2B5EF4-FFF2-40B4-BE49-F238E27FC236}">
                    <a16:creationId xmlns:a16="http://schemas.microsoft.com/office/drawing/2014/main" id="{30D6A915-C799-3F01-212B-E6BE07C530C6}"/>
                  </a:ext>
                </a:extLst>
              </p:cNvPr>
              <p:cNvSpPr txBox="1">
                <a:spLocks noRot="1" noChangeAspect="1" noMove="1" noResize="1" noEditPoints="1" noAdjustHandles="1" noChangeArrowheads="1" noChangeShapeType="1" noTextEdit="1"/>
              </p:cNvSpPr>
              <p:nvPr/>
            </p:nvSpPr>
            <p:spPr>
              <a:xfrm>
                <a:off x="809407" y="3378235"/>
                <a:ext cx="402738" cy="369332"/>
              </a:xfrm>
              <a:prstGeom prst="rect">
                <a:avLst/>
              </a:prstGeom>
              <a:blipFill>
                <a:blip r:embed="rId13"/>
                <a:stretch>
                  <a:fillRect l="-18182" r="-4545" b="-14754"/>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C6F45D97-1CCD-3388-1E37-CBBA2FA7390E}"/>
              </a:ext>
            </a:extLst>
          </p:cNvPr>
          <p:cNvSpPr>
            <a:spLocks noGrp="1"/>
          </p:cNvSpPr>
          <p:nvPr>
            <p:ph type="sldNum" sz="quarter" idx="12"/>
          </p:nvPr>
        </p:nvSpPr>
        <p:spPr/>
        <p:txBody>
          <a:bodyPr/>
          <a:lstStyle/>
          <a:p>
            <a:fld id="{3976CDD0-C26C-4561-A9EF-A0090B2270A4}" type="slidenum">
              <a:rPr kumimoji="1" lang="ja-JP" altLang="en-US" smtClean="0"/>
              <a:pPr/>
              <a:t>14</a:t>
            </a:fld>
            <a:r>
              <a:rPr kumimoji="1" lang="en-US" altLang="ja-JP"/>
              <a:t>/16</a:t>
            </a:r>
            <a:endParaRPr kumimoji="1" lang="ja-JP" altLang="en-US" dirty="0"/>
          </a:p>
        </p:txBody>
      </p:sp>
    </p:spTree>
    <p:extLst>
      <p:ext uri="{BB962C8B-B14F-4D97-AF65-F5344CB8AC3E}">
        <p14:creationId xmlns:p14="http://schemas.microsoft.com/office/powerpoint/2010/main" val="69374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4. </a:t>
            </a:r>
            <a:r>
              <a:rPr kumimoji="1" lang="ja-JP" altLang="en-US" dirty="0"/>
              <a:t>ローパス・フィルタ回路 </a:t>
            </a:r>
            <a:r>
              <a:rPr kumimoji="1" lang="en-US" altLang="ja-JP" dirty="0"/>
              <a:t>| </a:t>
            </a:r>
            <a:r>
              <a:rPr kumimoji="1" lang="ja-JP" altLang="en-US" dirty="0"/>
              <a:t>結果</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830A470-2C5A-B9CA-614B-A986D0F10ED2}"/>
                  </a:ext>
                </a:extLst>
              </p:cNvPr>
              <p:cNvSpPr txBox="1"/>
              <p:nvPr/>
            </p:nvSpPr>
            <p:spPr>
              <a:xfrm>
                <a:off x="1157244" y="5457802"/>
                <a:ext cx="7636908" cy="1154162"/>
              </a:xfrm>
              <a:prstGeom prst="rect">
                <a:avLst/>
              </a:prstGeom>
              <a:solidFill>
                <a:schemeClr val="bg2"/>
              </a:solidFill>
            </p:spPr>
            <p:txBody>
              <a:bodyPr wrap="square" rtlCol="0">
                <a:spAutoFit/>
              </a:bodyPr>
              <a:lstStyle/>
              <a:p>
                <a:pPr algn="ctr">
                  <a:lnSpc>
                    <a:spcPct val="150000"/>
                  </a:lnSpc>
                </a:pPr>
                <a14:m>
                  <m:oMath xmlns:m="http://schemas.openxmlformats.org/officeDocument/2006/math">
                    <m:r>
                      <a:rPr kumimoji="1" lang="ja-JP" altLang="en-US" sz="2400" b="0" i="1" smtClean="0">
                        <a:latin typeface="Cambria Math" panose="02040503050406030204" pitchFamily="18" charset="0"/>
                      </a:rPr>
                      <m:t>意図しない</m:t>
                    </m:r>
                  </m:oMath>
                </a14:m>
                <a:r>
                  <a:rPr kumimoji="1" lang="ja-JP" altLang="en-US" sz="2400" dirty="0"/>
                  <a:t>インピーダンスによる成分がない</a:t>
                </a:r>
                <a:endParaRPr kumimoji="1" lang="en-US" altLang="ja-JP" sz="2400" dirty="0"/>
              </a:p>
              <a:p>
                <a:pPr algn="ctr">
                  <a:lnSpc>
                    <a:spcPct val="150000"/>
                  </a:lnSpc>
                </a:pPr>
                <a:r>
                  <a:rPr kumimoji="1" lang="ja-JP" altLang="en-US" sz="2400" dirty="0"/>
                  <a:t>良いローパス・フィルタとなっている</a:t>
                </a:r>
                <a:endParaRPr kumimoji="1" lang="en-US" altLang="ja-JP" sz="2400" dirty="0"/>
              </a:p>
            </p:txBody>
          </p:sp>
        </mc:Choice>
        <mc:Fallback xmlns="">
          <p:sp>
            <p:nvSpPr>
              <p:cNvPr id="20" name="テキスト ボックス 19">
                <a:extLst>
                  <a:ext uri="{FF2B5EF4-FFF2-40B4-BE49-F238E27FC236}">
                    <a16:creationId xmlns:a16="http://schemas.microsoft.com/office/drawing/2014/main" id="{8830A470-2C5A-B9CA-614B-A986D0F10ED2}"/>
                  </a:ext>
                </a:extLst>
              </p:cNvPr>
              <p:cNvSpPr txBox="1">
                <a:spLocks noRot="1" noChangeAspect="1" noMove="1" noResize="1" noEditPoints="1" noAdjustHandles="1" noChangeArrowheads="1" noChangeShapeType="1" noTextEdit="1"/>
              </p:cNvSpPr>
              <p:nvPr/>
            </p:nvSpPr>
            <p:spPr>
              <a:xfrm>
                <a:off x="1157244" y="5457802"/>
                <a:ext cx="7636908" cy="1154162"/>
              </a:xfrm>
              <a:prstGeom prst="rect">
                <a:avLst/>
              </a:prstGeom>
              <a:blipFill>
                <a:blip r:embed="rId3"/>
                <a:stretch>
                  <a:fillRect b="-12105"/>
                </a:stretch>
              </a:blipFill>
            </p:spPr>
            <p:txBody>
              <a:bodyPr/>
              <a:lstStyle/>
              <a:p>
                <a:r>
                  <a:rPr lang="ja-JP" altLang="en-US">
                    <a:noFill/>
                  </a:rPr>
                  <a:t> </a:t>
                </a:r>
              </a:p>
            </p:txBody>
          </p:sp>
        </mc:Fallback>
      </mc:AlternateContent>
      <p:graphicFrame>
        <p:nvGraphicFramePr>
          <p:cNvPr id="6" name="グラフ 5">
            <a:extLst>
              <a:ext uri="{FF2B5EF4-FFF2-40B4-BE49-F238E27FC236}">
                <a16:creationId xmlns:a16="http://schemas.microsoft.com/office/drawing/2014/main" id="{792075AC-0256-4FFE-9081-1BA86ACCA05B}"/>
              </a:ext>
            </a:extLst>
          </p:cNvPr>
          <p:cNvGraphicFramePr>
            <a:graphicFrameLocks/>
          </p:cNvGraphicFramePr>
          <p:nvPr>
            <p:extLst>
              <p:ext uri="{D42A27DB-BD31-4B8C-83A1-F6EECF244321}">
                <p14:modId xmlns:p14="http://schemas.microsoft.com/office/powerpoint/2010/main" val="2483156594"/>
              </p:ext>
            </p:extLst>
          </p:nvPr>
        </p:nvGraphicFramePr>
        <p:xfrm>
          <a:off x="39000" y="1539000"/>
          <a:ext cx="4914000" cy="37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53E52D68-13FB-1B77-1918-FCEE7213BFC4}"/>
              </a:ext>
            </a:extLst>
          </p:cNvPr>
          <p:cNvGraphicFramePr>
            <a:graphicFrameLocks/>
          </p:cNvGraphicFramePr>
          <p:nvPr>
            <p:extLst>
              <p:ext uri="{D42A27DB-BD31-4B8C-83A1-F6EECF244321}">
                <p14:modId xmlns:p14="http://schemas.microsoft.com/office/powerpoint/2010/main" val="2407155667"/>
              </p:ext>
            </p:extLst>
          </p:nvPr>
        </p:nvGraphicFramePr>
        <p:xfrm>
          <a:off x="4953000" y="1539000"/>
          <a:ext cx="4875363" cy="37800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150316F-11A8-6C26-0A82-C9E93F124132}"/>
                  </a:ext>
                </a:extLst>
              </p:cNvPr>
              <p:cNvSpPr txBox="1"/>
              <p:nvPr/>
            </p:nvSpPr>
            <p:spPr>
              <a:xfrm>
                <a:off x="6902618" y="758319"/>
                <a:ext cx="2925745" cy="63780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1600" b="0" i="1" smtClean="0">
                              <a:latin typeface="Cambria Math" panose="02040503050406030204" pitchFamily="18" charset="0"/>
                            </a:rPr>
                          </m:ctrlPr>
                        </m:fPr>
                        <m:num>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𝑜</m:t>
                              </m:r>
                            </m:sub>
                          </m:sSub>
                        </m:num>
                        <m:den>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𝑖</m:t>
                              </m:r>
                            </m:sub>
                          </m:sSub>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up>
                              <m:r>
                                <a:rPr kumimoji="1" lang="en-US" altLang="ja-JP" sz="1600" b="0" i="1" smtClean="0">
                                  <a:latin typeface="Cambria Math" panose="02040503050406030204" pitchFamily="18" charset="0"/>
                                </a:rPr>
                                <m:t>2</m:t>
                              </m:r>
                            </m:sup>
                          </m:sSubSup>
                        </m:num>
                        <m:den>
                          <m:sSup>
                            <m:sSupPr>
                              <m:ctrlPr>
                                <a:rPr kumimoji="1" lang="en-US" altLang="ja-JP" sz="1600" b="0" i="1" smtClean="0">
                                  <a:latin typeface="Cambria Math" panose="02040503050406030204" pitchFamily="18" charset="0"/>
                                </a:rPr>
                              </m:ctrlPr>
                            </m:sSupPr>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e>
                              </m:d>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+2</m:t>
                          </m:r>
                          <m:r>
                            <a:rPr kumimoji="1" lang="en-US" altLang="ja-JP" sz="1600" b="0" i="1" smtClean="0">
                              <a:latin typeface="Cambria Math" panose="02040503050406030204" pitchFamily="18" charset="0"/>
                            </a:rPr>
                            <m:t>𝜁</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Sub>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e>
                          </m:d>
                          <m:r>
                            <a:rPr kumimoji="1" lang="en-US" altLang="ja-JP" sz="1600" b="0" i="1" smtClean="0">
                              <a:latin typeface="Cambria Math" panose="02040503050406030204" pitchFamily="18" charset="0"/>
                            </a:rPr>
                            <m:t>+</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up>
                              <m:r>
                                <a:rPr kumimoji="1" lang="en-US" altLang="ja-JP" sz="1600" b="0" i="1" smtClean="0">
                                  <a:latin typeface="Cambria Math" panose="02040503050406030204" pitchFamily="18" charset="0"/>
                                </a:rPr>
                                <m:t>2</m:t>
                              </m:r>
                            </m:sup>
                          </m:sSubSup>
                        </m:den>
                      </m:f>
                    </m:oMath>
                  </m:oMathPara>
                </a14:m>
                <a:endParaRPr lang="ja-JP" altLang="en-US" sz="1600" dirty="0"/>
              </a:p>
            </p:txBody>
          </p:sp>
        </mc:Choice>
        <mc:Fallback xmlns="">
          <p:sp>
            <p:nvSpPr>
              <p:cNvPr id="11" name="テキスト ボックス 10">
                <a:extLst>
                  <a:ext uri="{FF2B5EF4-FFF2-40B4-BE49-F238E27FC236}">
                    <a16:creationId xmlns:a16="http://schemas.microsoft.com/office/drawing/2014/main" id="{8150316F-11A8-6C26-0A82-C9E93F124132}"/>
                  </a:ext>
                </a:extLst>
              </p:cNvPr>
              <p:cNvSpPr txBox="1">
                <a:spLocks noRot="1" noChangeAspect="1" noMove="1" noResize="1" noEditPoints="1" noAdjustHandles="1" noChangeArrowheads="1" noChangeShapeType="1" noTextEdit="1"/>
              </p:cNvSpPr>
              <p:nvPr/>
            </p:nvSpPr>
            <p:spPr>
              <a:xfrm>
                <a:off x="6902618" y="758319"/>
                <a:ext cx="2925745" cy="637803"/>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sp>
        <p:nvSpPr>
          <p:cNvPr id="10" name="スライド番号プレースホルダー 9">
            <a:extLst>
              <a:ext uri="{FF2B5EF4-FFF2-40B4-BE49-F238E27FC236}">
                <a16:creationId xmlns:a16="http://schemas.microsoft.com/office/drawing/2014/main" id="{C998D4D3-6B9E-38DD-2338-8CF7E502FB16}"/>
              </a:ext>
            </a:extLst>
          </p:cNvPr>
          <p:cNvSpPr>
            <a:spLocks noGrp="1"/>
          </p:cNvSpPr>
          <p:nvPr>
            <p:ph type="sldNum" sz="quarter" idx="12"/>
          </p:nvPr>
        </p:nvSpPr>
        <p:spPr/>
        <p:txBody>
          <a:bodyPr/>
          <a:lstStyle/>
          <a:p>
            <a:fld id="{3976CDD0-C26C-4561-A9EF-A0090B2270A4}" type="slidenum">
              <a:rPr kumimoji="1" lang="ja-JP" altLang="en-US" smtClean="0"/>
              <a:pPr/>
              <a:t>15</a:t>
            </a:fld>
            <a:r>
              <a:rPr kumimoji="1" lang="en-US" altLang="ja-JP"/>
              <a:t>/16</a:t>
            </a:r>
            <a:endParaRPr kumimoji="1" lang="ja-JP" altLang="en-US" dirty="0"/>
          </a:p>
        </p:txBody>
      </p:sp>
    </p:spTree>
    <p:extLst>
      <p:ext uri="{BB962C8B-B14F-4D97-AF65-F5344CB8AC3E}">
        <p14:creationId xmlns:p14="http://schemas.microsoft.com/office/powerpoint/2010/main" val="355333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p:txBody>
          <a:bodyPr/>
          <a:lstStyle/>
          <a:p>
            <a:r>
              <a:rPr kumimoji="1" lang="ja-JP" altLang="en-US" dirty="0"/>
              <a:t>まとめ</a:t>
            </a:r>
          </a:p>
        </p:txBody>
      </p:sp>
      <p:sp>
        <p:nvSpPr>
          <p:cNvPr id="3" name="テキスト ボックス 2">
            <a:extLst>
              <a:ext uri="{FF2B5EF4-FFF2-40B4-BE49-F238E27FC236}">
                <a16:creationId xmlns:a16="http://schemas.microsoft.com/office/drawing/2014/main" id="{58D8D862-FEC7-EFED-B5F4-3E5A755FC841}"/>
              </a:ext>
            </a:extLst>
          </p:cNvPr>
          <p:cNvSpPr txBox="1"/>
          <p:nvPr/>
        </p:nvSpPr>
        <p:spPr>
          <a:xfrm>
            <a:off x="419100" y="702219"/>
            <a:ext cx="8648521" cy="5770811"/>
          </a:xfrm>
          <a:prstGeom prst="rect">
            <a:avLst/>
          </a:prstGeom>
          <a:noFill/>
        </p:spPr>
        <p:txBody>
          <a:bodyPr wrap="none" rtlCol="0">
            <a:spAutoFit/>
          </a:bodyPr>
          <a:lstStyle/>
          <a:p>
            <a:pPr>
              <a:lnSpc>
                <a:spcPct val="150000"/>
              </a:lnSpc>
            </a:pPr>
            <a:r>
              <a:rPr kumimoji="1" lang="ja-JP" altLang="en-US" sz="2800" b="1" dirty="0"/>
              <a:t>反転増幅回路</a:t>
            </a:r>
            <a:endParaRPr kumimoji="1" lang="en-US" altLang="ja-JP" sz="2800" b="1" dirty="0"/>
          </a:p>
          <a:p>
            <a:pPr marL="342900" indent="-342900">
              <a:lnSpc>
                <a:spcPct val="150000"/>
              </a:lnSpc>
              <a:buFont typeface="Arial" panose="020B0604020202020204" pitchFamily="34" charset="0"/>
              <a:buChar char="•"/>
            </a:pPr>
            <a:r>
              <a:rPr kumimoji="1" lang="ja-JP" altLang="en-US" sz="2800" dirty="0"/>
              <a:t>電源電圧以上の増幅はできない</a:t>
            </a:r>
            <a:endParaRPr kumimoji="1" lang="en-US" altLang="ja-JP" sz="2800" dirty="0"/>
          </a:p>
          <a:p>
            <a:pPr marL="342900" indent="-342900">
              <a:lnSpc>
                <a:spcPct val="150000"/>
              </a:lnSpc>
              <a:buFont typeface="Arial" panose="020B0604020202020204" pitchFamily="34" charset="0"/>
              <a:buChar char="•"/>
            </a:pPr>
            <a:r>
              <a:rPr kumimoji="1" lang="ja-JP" altLang="en-US" sz="2800" dirty="0"/>
              <a:t>一次のローパスフィルタになっている</a:t>
            </a:r>
            <a:endParaRPr kumimoji="1" lang="en-US" altLang="ja-JP" sz="2800" dirty="0"/>
          </a:p>
          <a:p>
            <a:pPr>
              <a:lnSpc>
                <a:spcPct val="150000"/>
              </a:lnSpc>
            </a:pPr>
            <a:endParaRPr kumimoji="1" lang="en-US" altLang="ja-JP" sz="2800" dirty="0"/>
          </a:p>
          <a:p>
            <a:pPr>
              <a:lnSpc>
                <a:spcPct val="150000"/>
              </a:lnSpc>
            </a:pPr>
            <a:r>
              <a:rPr kumimoji="1" lang="ja-JP" altLang="en-US" sz="2800" b="1" dirty="0"/>
              <a:t>ボルテージ・フォロワ回路</a:t>
            </a:r>
            <a:endParaRPr kumimoji="1" lang="en-US" altLang="ja-JP" sz="2800" b="1" dirty="0"/>
          </a:p>
          <a:p>
            <a:pPr marL="342900" indent="-342900">
              <a:lnSpc>
                <a:spcPct val="150000"/>
              </a:lnSpc>
              <a:buFont typeface="Arial" panose="020B0604020202020204" pitchFamily="34" charset="0"/>
              <a:buChar char="•"/>
            </a:pPr>
            <a:r>
              <a:rPr kumimoji="1" lang="ja-JP" altLang="en-US" sz="2800" dirty="0"/>
              <a:t>完全なバッファ回路とならず応答が遅れる</a:t>
            </a:r>
            <a:endParaRPr kumimoji="1" lang="en-US" altLang="ja-JP" sz="2800" dirty="0"/>
          </a:p>
          <a:p>
            <a:pPr>
              <a:lnSpc>
                <a:spcPct val="150000"/>
              </a:lnSpc>
            </a:pPr>
            <a:endParaRPr kumimoji="1" lang="en-US" altLang="ja-JP" sz="2800" dirty="0"/>
          </a:p>
          <a:p>
            <a:pPr>
              <a:lnSpc>
                <a:spcPct val="150000"/>
              </a:lnSpc>
            </a:pPr>
            <a:r>
              <a:rPr kumimoji="1" lang="ja-JP" altLang="en-US" sz="2800" b="1" dirty="0"/>
              <a:t>ローパス・フィルタ回路</a:t>
            </a:r>
            <a:endParaRPr kumimoji="1" lang="en-US" altLang="ja-JP" sz="2800" b="1" dirty="0"/>
          </a:p>
          <a:p>
            <a:pPr marL="457200" indent="-457200">
              <a:lnSpc>
                <a:spcPct val="150000"/>
              </a:lnSpc>
              <a:buFont typeface="Arial" panose="020B0604020202020204" pitchFamily="34" charset="0"/>
              <a:buChar char="•"/>
            </a:pPr>
            <a:r>
              <a:rPr kumimoji="1" lang="ja-JP" altLang="en-US" sz="2400" dirty="0"/>
              <a:t>オペアンプを用いた二次のローパスフィルタの性能は良い</a:t>
            </a:r>
            <a:endParaRPr kumimoji="1" lang="en-US" altLang="ja-JP" sz="2400" dirty="0"/>
          </a:p>
        </p:txBody>
      </p:sp>
      <p:sp>
        <p:nvSpPr>
          <p:cNvPr id="10" name="スライド番号プレースホルダー 9">
            <a:extLst>
              <a:ext uri="{FF2B5EF4-FFF2-40B4-BE49-F238E27FC236}">
                <a16:creationId xmlns:a16="http://schemas.microsoft.com/office/drawing/2014/main" id="{5C589A17-34F8-A6E2-F55D-50C6194AD4D9}"/>
              </a:ext>
            </a:extLst>
          </p:cNvPr>
          <p:cNvSpPr>
            <a:spLocks noGrp="1"/>
          </p:cNvSpPr>
          <p:nvPr>
            <p:ph type="sldNum" sz="quarter" idx="12"/>
          </p:nvPr>
        </p:nvSpPr>
        <p:spPr/>
        <p:txBody>
          <a:bodyPr/>
          <a:lstStyle/>
          <a:p>
            <a:fld id="{3976CDD0-C26C-4561-A9EF-A0090B2270A4}" type="slidenum">
              <a:rPr kumimoji="1" lang="ja-JP" altLang="en-US" smtClean="0"/>
              <a:pPr/>
              <a:t>16</a:t>
            </a:fld>
            <a:r>
              <a:rPr kumimoji="1" lang="en-US" altLang="ja-JP"/>
              <a:t>/16</a:t>
            </a:r>
            <a:endParaRPr kumimoji="1" lang="ja-JP" altLang="en-US" dirty="0"/>
          </a:p>
        </p:txBody>
      </p:sp>
    </p:spTree>
    <p:extLst>
      <p:ext uri="{BB962C8B-B14F-4D97-AF65-F5344CB8AC3E}">
        <p14:creationId xmlns:p14="http://schemas.microsoft.com/office/powerpoint/2010/main" val="197151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a:xfrm>
            <a:off x="681038" y="136523"/>
            <a:ext cx="8543925" cy="430887"/>
          </a:xfrm>
        </p:spPr>
        <p:txBody>
          <a:bodyPr/>
          <a:lstStyle/>
          <a:p>
            <a:r>
              <a:rPr lang="ja-JP" altLang="en-US" dirty="0"/>
              <a:t>付録</a:t>
            </a:r>
            <a:r>
              <a:rPr lang="en-US" altLang="ja-JP" dirty="0"/>
              <a:t>| </a:t>
            </a:r>
            <a:r>
              <a:rPr lang="ja-JP" altLang="en-US" dirty="0"/>
              <a:t>ローパス・フィルタの位相の測定法の一案</a:t>
            </a:r>
            <a:endParaRPr kumimoji="1" lang="ja-JP" altLang="en-US" dirty="0"/>
          </a:p>
        </p:txBody>
      </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17</a:t>
            </a:fld>
            <a:r>
              <a:rPr kumimoji="1" lang="en-US" altLang="ja-JP"/>
              <a:t>/16</a:t>
            </a:r>
            <a:endParaRPr kumimoji="1" lang="ja-JP" altLang="en-US" dirty="0"/>
          </a:p>
        </p:txBody>
      </p:sp>
      <p:graphicFrame>
        <p:nvGraphicFramePr>
          <p:cNvPr id="4" name="グラフ 3">
            <a:extLst>
              <a:ext uri="{FF2B5EF4-FFF2-40B4-BE49-F238E27FC236}">
                <a16:creationId xmlns:a16="http://schemas.microsoft.com/office/drawing/2014/main" id="{E30C599D-1A20-1576-DB03-91CB17CCD701}"/>
              </a:ext>
            </a:extLst>
          </p:cNvPr>
          <p:cNvGraphicFramePr>
            <a:graphicFrameLocks/>
          </p:cNvGraphicFramePr>
          <p:nvPr>
            <p:extLst>
              <p:ext uri="{D42A27DB-BD31-4B8C-83A1-F6EECF244321}">
                <p14:modId xmlns:p14="http://schemas.microsoft.com/office/powerpoint/2010/main" val="319878129"/>
              </p:ext>
            </p:extLst>
          </p:nvPr>
        </p:nvGraphicFramePr>
        <p:xfrm>
          <a:off x="681038" y="817177"/>
          <a:ext cx="5904300" cy="59043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DCE9AACE-1B1E-718A-5779-F0E6E9C6E4F1}"/>
              </a:ext>
            </a:extLst>
          </p:cNvPr>
          <p:cNvSpPr txBox="1"/>
          <p:nvPr/>
        </p:nvSpPr>
        <p:spPr>
          <a:xfrm>
            <a:off x="6585338" y="3043638"/>
            <a:ext cx="3149212" cy="3170099"/>
          </a:xfrm>
          <a:prstGeom prst="rect">
            <a:avLst/>
          </a:prstGeom>
          <a:noFill/>
        </p:spPr>
        <p:txBody>
          <a:bodyPr wrap="square" rtlCol="0">
            <a:spAutoFit/>
          </a:bodyPr>
          <a:lstStyle/>
          <a:p>
            <a:r>
              <a:rPr kumimoji="1" lang="ja-JP" altLang="en-US" sz="2000" dirty="0"/>
              <a:t>オシロスコープの </a:t>
            </a:r>
            <a:r>
              <a:rPr kumimoji="1" lang="en-US" altLang="ja-JP" sz="2000" dirty="0"/>
              <a:t>XY </a:t>
            </a:r>
            <a:r>
              <a:rPr kumimoji="1" lang="ja-JP" altLang="en-US" sz="2000" dirty="0"/>
              <a:t>モードを使うと位相を見ることができます。</a:t>
            </a:r>
            <a:endParaRPr kumimoji="1" lang="en-US" altLang="ja-JP" sz="2000" dirty="0"/>
          </a:p>
          <a:p>
            <a:r>
              <a:rPr kumimoji="1" lang="ja-JP" altLang="en-US" sz="2000" dirty="0"/>
              <a:t>このデータをパラメータで変わる行列を用いて円になるようフィッティングをすることで、フィッティングパラメータから位相を求めることができそうですね。</a:t>
            </a:r>
          </a:p>
        </p:txBody>
      </p:sp>
    </p:spTree>
    <p:extLst>
      <p:ext uri="{BB962C8B-B14F-4D97-AF65-F5344CB8AC3E}">
        <p14:creationId xmlns:p14="http://schemas.microsoft.com/office/powerpoint/2010/main" val="32790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a:xfrm>
            <a:off x="681038" y="136523"/>
            <a:ext cx="8543925" cy="430887"/>
          </a:xfrm>
        </p:spPr>
        <p:txBody>
          <a:bodyPr/>
          <a:lstStyle/>
          <a:p>
            <a:r>
              <a:rPr lang="ja-JP" altLang="en-US" dirty="0"/>
              <a:t>付録</a:t>
            </a:r>
            <a:r>
              <a:rPr lang="en-US" altLang="ja-JP" dirty="0"/>
              <a:t>| </a:t>
            </a:r>
            <a:r>
              <a:rPr lang="ja-JP" altLang="en-US" dirty="0"/>
              <a:t>反転増幅回路がうまく増幅できないときの波形</a:t>
            </a:r>
            <a:endParaRPr kumimoji="1" lang="ja-JP" altLang="en-US" dirty="0"/>
          </a:p>
        </p:txBody>
      </p:sp>
      <p:grpSp>
        <p:nvGrpSpPr>
          <p:cNvPr id="66" name="グループ化 65">
            <a:extLst>
              <a:ext uri="{FF2B5EF4-FFF2-40B4-BE49-F238E27FC236}">
                <a16:creationId xmlns:a16="http://schemas.microsoft.com/office/drawing/2014/main" id="{8C5D2861-F24D-B096-66E3-81558CC5C6CA}"/>
              </a:ext>
            </a:extLst>
          </p:cNvPr>
          <p:cNvGrpSpPr/>
          <p:nvPr/>
        </p:nvGrpSpPr>
        <p:grpSpPr>
          <a:xfrm>
            <a:off x="3586218" y="2454189"/>
            <a:ext cx="2733563" cy="1997652"/>
            <a:chOff x="577959" y="2271601"/>
            <a:chExt cx="2733563" cy="1997652"/>
          </a:xfrm>
        </p:grpSpPr>
        <p:sp>
          <p:nvSpPr>
            <p:cNvPr id="67" name="二等辺三角形 66">
              <a:extLst>
                <a:ext uri="{FF2B5EF4-FFF2-40B4-BE49-F238E27FC236}">
                  <a16:creationId xmlns:a16="http://schemas.microsoft.com/office/drawing/2014/main" id="{9705734E-7B87-34EE-4714-BF8BD2AA197A}"/>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4023F184-38A7-671C-8F8C-94788D465FD2}"/>
                </a:ext>
              </a:extLst>
            </p:cNvPr>
            <p:cNvCxnSpPr>
              <a:stCxn id="67"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871067-27B7-2AF4-E805-D20C1455FB7B}"/>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AA94D3-BDA7-0F8B-A5A9-45ECB0CCBCA3}"/>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526FA7F-6629-2C7F-9D24-9A9BC9AFAFE5}"/>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1E82CDC-7E3D-4D40-DBF5-8A6838F41BD0}"/>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DA40D1DD-1DC1-873C-4D3B-B5259F35A33C}"/>
                </a:ext>
              </a:extLst>
            </p:cNvPr>
            <p:cNvSpPr/>
            <p:nvPr/>
          </p:nvSpPr>
          <p:spPr>
            <a:xfrm rot="5400000">
              <a:off x="3108322"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12CA891-E2A8-6B0A-D243-CDB05B2AEF46}"/>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ADCD9A8-9932-EE37-5FC8-5EDE17E93777}"/>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9EDD9F4-E4FF-087C-A0D1-DCEC15254515}"/>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5F5BB41-2B7B-E28A-A538-0760B746E8E9}"/>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318C748-19B0-781A-B213-45FC8F4428A0}"/>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79" name="テキスト ボックス 78">
              <a:extLst>
                <a:ext uri="{FF2B5EF4-FFF2-40B4-BE49-F238E27FC236}">
                  <a16:creationId xmlns:a16="http://schemas.microsoft.com/office/drawing/2014/main" id="{C89BE80C-DB83-67CB-9695-6A11C6EC5289}"/>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18</a:t>
            </a:fld>
            <a:r>
              <a:rPr kumimoji="1" lang="en-US" altLang="ja-JP"/>
              <a:t>/16</a:t>
            </a:r>
            <a:endParaRPr kumimoji="1" lang="ja-JP" altLang="en-US" dirty="0"/>
          </a:p>
        </p:txBody>
      </p:sp>
    </p:spTree>
    <p:extLst>
      <p:ext uri="{BB962C8B-B14F-4D97-AF65-F5344CB8AC3E}">
        <p14:creationId xmlns:p14="http://schemas.microsoft.com/office/powerpoint/2010/main" val="33211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p:txBody>
          <a:bodyPr/>
          <a:lstStyle/>
          <a:p>
            <a:r>
              <a:rPr lang="ja-JP" altLang="en-US" dirty="0"/>
              <a:t>付録</a:t>
            </a:r>
            <a:r>
              <a:rPr lang="en-US" altLang="ja-JP" dirty="0"/>
              <a:t>| </a:t>
            </a:r>
            <a:r>
              <a:rPr lang="ja-JP" altLang="en-US" dirty="0"/>
              <a:t>オペアンプの素材</a:t>
            </a:r>
            <a:endParaRPr kumimoji="1" lang="ja-JP" altLang="en-US" dirty="0"/>
          </a:p>
        </p:txBody>
      </p:sp>
      <p:grpSp>
        <p:nvGrpSpPr>
          <p:cNvPr id="66" name="グループ化 65">
            <a:extLst>
              <a:ext uri="{FF2B5EF4-FFF2-40B4-BE49-F238E27FC236}">
                <a16:creationId xmlns:a16="http://schemas.microsoft.com/office/drawing/2014/main" id="{8C5D2861-F24D-B096-66E3-81558CC5C6CA}"/>
              </a:ext>
            </a:extLst>
          </p:cNvPr>
          <p:cNvGrpSpPr/>
          <p:nvPr/>
        </p:nvGrpSpPr>
        <p:grpSpPr>
          <a:xfrm>
            <a:off x="3586218" y="2454189"/>
            <a:ext cx="2733563" cy="1997652"/>
            <a:chOff x="577959" y="2271601"/>
            <a:chExt cx="2733563" cy="1997652"/>
          </a:xfrm>
        </p:grpSpPr>
        <p:sp>
          <p:nvSpPr>
            <p:cNvPr id="67" name="二等辺三角形 66">
              <a:extLst>
                <a:ext uri="{FF2B5EF4-FFF2-40B4-BE49-F238E27FC236}">
                  <a16:creationId xmlns:a16="http://schemas.microsoft.com/office/drawing/2014/main" id="{9705734E-7B87-34EE-4714-BF8BD2AA197A}"/>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4023F184-38A7-671C-8F8C-94788D465FD2}"/>
                </a:ext>
              </a:extLst>
            </p:cNvPr>
            <p:cNvCxnSpPr>
              <a:stCxn id="67"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871067-27B7-2AF4-E805-D20C1455FB7B}"/>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AA94D3-BDA7-0F8B-A5A9-45ECB0CCBCA3}"/>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526FA7F-6629-2C7F-9D24-9A9BC9AFAFE5}"/>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1E82CDC-7E3D-4D40-DBF5-8A6838F41BD0}"/>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DA40D1DD-1DC1-873C-4D3B-B5259F35A33C}"/>
                </a:ext>
              </a:extLst>
            </p:cNvPr>
            <p:cNvSpPr/>
            <p:nvPr/>
          </p:nvSpPr>
          <p:spPr>
            <a:xfrm rot="5400000">
              <a:off x="3108322"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12CA891-E2A8-6B0A-D243-CDB05B2AEF46}"/>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ADCD9A8-9932-EE37-5FC8-5EDE17E93777}"/>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9EDD9F4-E4FF-087C-A0D1-DCEC15254515}"/>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5F5BB41-2B7B-E28A-A538-0760B746E8E9}"/>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318C748-19B0-781A-B213-45FC8F4428A0}"/>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79" name="テキスト ボックス 78">
              <a:extLst>
                <a:ext uri="{FF2B5EF4-FFF2-40B4-BE49-F238E27FC236}">
                  <a16:creationId xmlns:a16="http://schemas.microsoft.com/office/drawing/2014/main" id="{C89BE80C-DB83-67CB-9695-6A11C6EC5289}"/>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19</a:t>
            </a:fld>
            <a:r>
              <a:rPr kumimoji="1" lang="en-US" altLang="ja-JP"/>
              <a:t>/16</a:t>
            </a:r>
            <a:endParaRPr kumimoji="1" lang="ja-JP" altLang="en-US" dirty="0"/>
          </a:p>
        </p:txBody>
      </p:sp>
    </p:spTree>
    <p:extLst>
      <p:ext uri="{BB962C8B-B14F-4D97-AF65-F5344CB8AC3E}">
        <p14:creationId xmlns:p14="http://schemas.microsoft.com/office/powerpoint/2010/main" val="362994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b="1" u="heavy" dirty="0">
                <a:uFill>
                  <a:solidFill>
                    <a:schemeClr val="accent3"/>
                  </a:solidFill>
                </a:uFill>
              </a:rPr>
              <a:t>オペアンプの性質</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dirty="0"/>
              <a:t>ボルテージ・フォロワ回路</a:t>
            </a:r>
            <a:endParaRPr kumimoji="1" lang="en-US" altLang="ja-JP" sz="2000" dirty="0"/>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6DA6EB67-5B2C-A58B-656A-D1D9FB60BBF5}"/>
              </a:ext>
            </a:extLst>
          </p:cNvPr>
          <p:cNvSpPr>
            <a:spLocks noGrp="1"/>
          </p:cNvSpPr>
          <p:nvPr>
            <p:ph type="sldNum" sz="quarter" idx="12"/>
          </p:nvPr>
        </p:nvSpPr>
        <p:spPr/>
        <p:txBody>
          <a:bodyPr/>
          <a:lstStyle/>
          <a:p>
            <a:fld id="{3976CDD0-C26C-4561-A9EF-A0090B2270A4}" type="slidenum">
              <a:rPr lang="ja-JP" altLang="en-US" smtClean="0"/>
              <a:pPr/>
              <a:t>2</a:t>
            </a:fld>
            <a:r>
              <a:rPr lang="en-US" altLang="ja-JP"/>
              <a:t>/16</a:t>
            </a:r>
            <a:endParaRPr lang="ja-JP" altLang="en-US" dirty="0"/>
          </a:p>
        </p:txBody>
      </p:sp>
    </p:spTree>
    <p:extLst>
      <p:ext uri="{BB962C8B-B14F-4D97-AF65-F5344CB8AC3E}">
        <p14:creationId xmlns:p14="http://schemas.microsoft.com/office/powerpoint/2010/main" val="135243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F1060-B460-BE30-2856-7A2564918C1C}"/>
              </a:ext>
            </a:extLst>
          </p:cNvPr>
          <p:cNvSpPr>
            <a:spLocks noGrp="1"/>
          </p:cNvSpPr>
          <p:nvPr>
            <p:ph type="title"/>
          </p:nvPr>
        </p:nvSpPr>
        <p:spPr/>
        <p:txBody>
          <a:bodyPr/>
          <a:lstStyle/>
          <a:p>
            <a:r>
              <a:rPr kumimoji="1" lang="en-US" altLang="ja-JP" dirty="0"/>
              <a:t>1. </a:t>
            </a:r>
            <a:r>
              <a:rPr lang="ja-JP" altLang="en-US" dirty="0"/>
              <a:t>オペアンプの性質</a:t>
            </a:r>
            <a:r>
              <a:rPr kumimoji="1" lang="en-US" altLang="ja-JP" dirty="0"/>
              <a:t>| </a:t>
            </a:r>
            <a:r>
              <a:rPr kumimoji="1" lang="ja-JP" altLang="en-US" dirty="0"/>
              <a:t>仮想短絡</a:t>
            </a:r>
          </a:p>
        </p:txBody>
      </p:sp>
      <p:grpSp>
        <p:nvGrpSpPr>
          <p:cNvPr id="51" name="グループ化 50">
            <a:extLst>
              <a:ext uri="{FF2B5EF4-FFF2-40B4-BE49-F238E27FC236}">
                <a16:creationId xmlns:a16="http://schemas.microsoft.com/office/drawing/2014/main" id="{D4A53B30-C67A-6D4C-5783-CB1EA8F1EA49}"/>
              </a:ext>
            </a:extLst>
          </p:cNvPr>
          <p:cNvGrpSpPr/>
          <p:nvPr/>
        </p:nvGrpSpPr>
        <p:grpSpPr>
          <a:xfrm>
            <a:off x="1201567" y="2697795"/>
            <a:ext cx="2719274" cy="1673158"/>
            <a:chOff x="577959" y="2450207"/>
            <a:chExt cx="2719274" cy="1673158"/>
          </a:xfrm>
        </p:grpSpPr>
        <p:sp>
          <p:nvSpPr>
            <p:cNvPr id="9" name="二等辺三角形 8">
              <a:extLst>
                <a:ext uri="{FF2B5EF4-FFF2-40B4-BE49-F238E27FC236}">
                  <a16:creationId xmlns:a16="http://schemas.microsoft.com/office/drawing/2014/main" id="{BA755607-5450-4CE5-4E5F-4E3959563F91}"/>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9970F11-0806-D545-1C80-6720A208AC07}"/>
                </a:ext>
              </a:extLst>
            </p:cNvPr>
            <p:cNvCxnSpPr>
              <a:stCxn id="9"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54D1EA5-92D3-0D2F-B3AC-7537F9D53B9C}"/>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B2C68C-AE2A-480E-FAFD-A76E0420ACD4}"/>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8A9F1D85-5D40-E859-65CD-335D16E37C28}"/>
                </a:ext>
              </a:extLst>
            </p:cNvPr>
            <p:cNvSpPr/>
            <p:nvPr/>
          </p:nvSpPr>
          <p:spPr>
            <a:xfrm rot="5400000">
              <a:off x="3094033"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525481B4-18F8-8633-6342-C61F7C734D18}"/>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BD8BAD1-7682-7A7B-42BA-307FBAD1F074}"/>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C47CA5C-AE39-A7F5-C096-00EBA3081131}"/>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24" name="テキスト ボックス 23">
              <a:extLst>
                <a:ext uri="{FF2B5EF4-FFF2-40B4-BE49-F238E27FC236}">
                  <a16:creationId xmlns:a16="http://schemas.microsoft.com/office/drawing/2014/main" id="{C17EA2EE-092D-FCD3-ACB9-994A6618A28A}"/>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82D9FE6-A5C5-C4FC-36C4-6C90D4D70523}"/>
                  </a:ext>
                </a:extLst>
              </p:cNvPr>
              <p:cNvSpPr txBox="1"/>
              <p:nvPr/>
            </p:nvSpPr>
            <p:spPr>
              <a:xfrm>
                <a:off x="591288" y="2864059"/>
                <a:ext cx="6203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0" name="テキスト ボックス 79">
                <a:extLst>
                  <a:ext uri="{FF2B5EF4-FFF2-40B4-BE49-F238E27FC236}">
                    <a16:creationId xmlns:a16="http://schemas.microsoft.com/office/drawing/2014/main" id="{B82D9FE6-A5C5-C4FC-36C4-6C90D4D70523}"/>
                  </a:ext>
                </a:extLst>
              </p:cNvPr>
              <p:cNvSpPr txBox="1">
                <a:spLocks noRot="1" noChangeAspect="1" noMove="1" noResize="1" noEditPoints="1" noAdjustHandles="1" noChangeArrowheads="1" noChangeShapeType="1" noTextEdit="1"/>
              </p:cNvSpPr>
              <p:nvPr/>
            </p:nvSpPr>
            <p:spPr>
              <a:xfrm>
                <a:off x="591288" y="2864059"/>
                <a:ext cx="62036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98B93C78-0232-FA67-99EB-6740336F582E}"/>
                  </a:ext>
                </a:extLst>
              </p:cNvPr>
              <p:cNvSpPr txBox="1"/>
              <p:nvPr/>
            </p:nvSpPr>
            <p:spPr>
              <a:xfrm>
                <a:off x="626758" y="3630358"/>
                <a:ext cx="6567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1" name="テキスト ボックス 80">
                <a:extLst>
                  <a:ext uri="{FF2B5EF4-FFF2-40B4-BE49-F238E27FC236}">
                    <a16:creationId xmlns:a16="http://schemas.microsoft.com/office/drawing/2014/main" id="{98B93C78-0232-FA67-99EB-6740336F582E}"/>
                  </a:ext>
                </a:extLst>
              </p:cNvPr>
              <p:cNvSpPr txBox="1">
                <a:spLocks noRot="1" noChangeAspect="1" noMove="1" noResize="1" noEditPoints="1" noAdjustHandles="1" noChangeArrowheads="1" noChangeShapeType="1" noTextEdit="1"/>
              </p:cNvSpPr>
              <p:nvPr/>
            </p:nvSpPr>
            <p:spPr>
              <a:xfrm>
                <a:off x="626758" y="3630358"/>
                <a:ext cx="65678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FC7721B-5354-91DD-16E2-DA870FC87A68}"/>
                  </a:ext>
                </a:extLst>
              </p:cNvPr>
              <p:cNvSpPr txBox="1"/>
              <p:nvPr/>
            </p:nvSpPr>
            <p:spPr>
              <a:xfrm>
                <a:off x="3929917" y="3246567"/>
                <a:ext cx="5892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2" name="テキスト ボックス 81">
                <a:extLst>
                  <a:ext uri="{FF2B5EF4-FFF2-40B4-BE49-F238E27FC236}">
                    <a16:creationId xmlns:a16="http://schemas.microsoft.com/office/drawing/2014/main" id="{6FC7721B-5354-91DD-16E2-DA870FC87A68}"/>
                  </a:ext>
                </a:extLst>
              </p:cNvPr>
              <p:cNvSpPr txBox="1">
                <a:spLocks noRot="1" noChangeAspect="1" noMove="1" noResize="1" noEditPoints="1" noAdjustHandles="1" noChangeArrowheads="1" noChangeShapeType="1" noTextEdit="1"/>
              </p:cNvSpPr>
              <p:nvPr/>
            </p:nvSpPr>
            <p:spPr>
              <a:xfrm>
                <a:off x="3929917" y="3246567"/>
                <a:ext cx="58926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BFF4418-567B-241F-22E0-A4A50697700B}"/>
                  </a:ext>
                </a:extLst>
              </p:cNvPr>
              <p:cNvSpPr txBox="1"/>
              <p:nvPr/>
            </p:nvSpPr>
            <p:spPr>
              <a:xfrm>
                <a:off x="5383844" y="1021967"/>
                <a:ext cx="2716834" cy="1825628"/>
              </a:xfrm>
              <a:prstGeom prst="rect">
                <a:avLst/>
              </a:prstGeom>
              <a:noFill/>
            </p:spPr>
            <p:txBody>
              <a:bodyPr wrap="non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e>
                      </m:d>
                    </m:oMath>
                    <m:oMath xmlns:m="http://schemas.openxmlformats.org/officeDocument/2006/math">
                      <m:r>
                        <a:rPr kumimoji="1" lang="en-US" altLang="ja-JP" sz="2800" b="0" i="1" smtClean="0">
                          <a:latin typeface="Cambria Math" panose="02040503050406030204" pitchFamily="18" charset="0"/>
                        </a:rPr>
                        <m:t>𝜇</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m:t>
                          </m:r>
                        </m:e>
                        <m:sup>
                          <m:r>
                            <a:rPr kumimoji="1" lang="en-US" altLang="ja-JP" sz="2800" b="0" i="1" smtClean="0">
                              <a:latin typeface="Cambria Math" panose="02040503050406030204" pitchFamily="18" charset="0"/>
                            </a:rPr>
                            <m:t>5</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m:t>
                          </m:r>
                        </m:e>
                        <m:sup>
                          <m:r>
                            <a:rPr kumimoji="1" lang="en-US" altLang="ja-JP" sz="2800" b="0" i="1" smtClean="0">
                              <a:latin typeface="Cambria Math" panose="02040503050406030204" pitchFamily="18" charset="0"/>
                            </a:rPr>
                            <m:t>6</m:t>
                          </m:r>
                        </m:sup>
                      </m:sSup>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3" name="テキスト ボックス 82">
                <a:extLst>
                  <a:ext uri="{FF2B5EF4-FFF2-40B4-BE49-F238E27FC236}">
                    <a16:creationId xmlns:a16="http://schemas.microsoft.com/office/drawing/2014/main" id="{DBFF4418-567B-241F-22E0-A4A50697700B}"/>
                  </a:ext>
                </a:extLst>
              </p:cNvPr>
              <p:cNvSpPr txBox="1">
                <a:spLocks noRot="1" noChangeAspect="1" noMove="1" noResize="1" noEditPoints="1" noAdjustHandles="1" noChangeArrowheads="1" noChangeShapeType="1" noTextEdit="1"/>
              </p:cNvSpPr>
              <p:nvPr/>
            </p:nvSpPr>
            <p:spPr>
              <a:xfrm>
                <a:off x="5383844" y="1021967"/>
                <a:ext cx="2716834" cy="1825628"/>
              </a:xfrm>
              <a:prstGeom prst="rect">
                <a:avLst/>
              </a:prstGeom>
              <a:blipFill>
                <a:blip r:embed="rId5"/>
                <a:stretch>
                  <a:fillRect/>
                </a:stretch>
              </a:blipFill>
            </p:spPr>
            <p:txBody>
              <a:bodyPr/>
              <a:lstStyle/>
              <a:p>
                <a:r>
                  <a:rPr lang="ja-JP" altLang="en-US">
                    <a:noFill/>
                  </a:rPr>
                  <a:t> </a:t>
                </a:r>
              </a:p>
            </p:txBody>
          </p:sp>
        </mc:Fallback>
      </mc:AlternateContent>
      <p:grpSp>
        <p:nvGrpSpPr>
          <p:cNvPr id="103" name="グループ化 102">
            <a:extLst>
              <a:ext uri="{FF2B5EF4-FFF2-40B4-BE49-F238E27FC236}">
                <a16:creationId xmlns:a16="http://schemas.microsoft.com/office/drawing/2014/main" id="{0EF3AD71-4403-BFD8-C4C7-F19A8A3A1421}"/>
              </a:ext>
            </a:extLst>
          </p:cNvPr>
          <p:cNvGrpSpPr/>
          <p:nvPr/>
        </p:nvGrpSpPr>
        <p:grpSpPr>
          <a:xfrm>
            <a:off x="1480139" y="1552368"/>
            <a:ext cx="2416430" cy="4089498"/>
            <a:chOff x="1480139" y="1552368"/>
            <a:chExt cx="2416430" cy="4089498"/>
          </a:xfrm>
        </p:grpSpPr>
        <p:grpSp>
          <p:nvGrpSpPr>
            <p:cNvPr id="52" name="グループ化 51">
              <a:extLst>
                <a:ext uri="{FF2B5EF4-FFF2-40B4-BE49-F238E27FC236}">
                  <a16:creationId xmlns:a16="http://schemas.microsoft.com/office/drawing/2014/main" id="{2383F533-E63D-84F1-8285-B48F56EB0EFB}"/>
                </a:ext>
              </a:extLst>
            </p:cNvPr>
            <p:cNvGrpSpPr/>
            <p:nvPr/>
          </p:nvGrpSpPr>
          <p:grpSpPr>
            <a:xfrm>
              <a:off x="2478062" y="2535547"/>
              <a:ext cx="203200" cy="1997652"/>
              <a:chOff x="1854455" y="2271601"/>
              <a:chExt cx="203200" cy="1997652"/>
            </a:xfrm>
          </p:grpSpPr>
          <p:cxnSp>
            <p:nvCxnSpPr>
              <p:cNvPr id="55" name="直線コネクタ 54">
                <a:extLst>
                  <a:ext uri="{FF2B5EF4-FFF2-40B4-BE49-F238E27FC236}">
                    <a16:creationId xmlns:a16="http://schemas.microsoft.com/office/drawing/2014/main" id="{69F785AF-7A61-6634-97CE-ECEA53923190}"/>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D893883-5C2C-D5DA-BECB-8BCCCB33308F}"/>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楕円 59">
                <a:extLst>
                  <a:ext uri="{FF2B5EF4-FFF2-40B4-BE49-F238E27FC236}">
                    <a16:creationId xmlns:a16="http://schemas.microsoft.com/office/drawing/2014/main" id="{04DA766E-3C98-0E1C-8AA2-5511945A3B54}"/>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3D8D51C7-89A2-DF8F-9DD1-25C370C2DCE0}"/>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テキスト ボックス 83">
              <a:extLst>
                <a:ext uri="{FF2B5EF4-FFF2-40B4-BE49-F238E27FC236}">
                  <a16:creationId xmlns:a16="http://schemas.microsoft.com/office/drawing/2014/main" id="{83466E62-C633-8AAF-7485-535E82572384}"/>
                </a:ext>
              </a:extLst>
            </p:cNvPr>
            <p:cNvSpPr txBox="1"/>
            <p:nvPr/>
          </p:nvSpPr>
          <p:spPr>
            <a:xfrm>
              <a:off x="1480139" y="1552368"/>
              <a:ext cx="2339102" cy="461665"/>
            </a:xfrm>
            <a:prstGeom prst="rect">
              <a:avLst/>
            </a:prstGeom>
            <a:noFill/>
          </p:spPr>
          <p:txBody>
            <a:bodyPr wrap="none" rtlCol="0">
              <a:spAutoFit/>
            </a:bodyPr>
            <a:lstStyle/>
            <a:p>
              <a:r>
                <a:rPr kumimoji="1" lang="ja-JP" altLang="en-US" sz="2400" dirty="0"/>
                <a:t>正の起電力の源</a:t>
              </a:r>
            </a:p>
          </p:txBody>
        </p:sp>
        <p:sp>
          <p:nvSpPr>
            <p:cNvPr id="86" name="テキスト ボックス 85">
              <a:extLst>
                <a:ext uri="{FF2B5EF4-FFF2-40B4-BE49-F238E27FC236}">
                  <a16:creationId xmlns:a16="http://schemas.microsoft.com/office/drawing/2014/main" id="{AEF6514D-6109-4BDC-5B09-3324171932E8}"/>
                </a:ext>
              </a:extLst>
            </p:cNvPr>
            <p:cNvSpPr txBox="1"/>
            <p:nvPr/>
          </p:nvSpPr>
          <p:spPr>
            <a:xfrm>
              <a:off x="1557467" y="5180201"/>
              <a:ext cx="2339102" cy="461665"/>
            </a:xfrm>
            <a:prstGeom prst="rect">
              <a:avLst/>
            </a:prstGeom>
            <a:noFill/>
          </p:spPr>
          <p:txBody>
            <a:bodyPr wrap="none" rtlCol="0">
              <a:spAutoFit/>
            </a:bodyPr>
            <a:lstStyle/>
            <a:p>
              <a:r>
                <a:rPr kumimoji="1" lang="ja-JP" altLang="en-US" sz="2400" dirty="0"/>
                <a:t>負の起電力の源</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406C37E9-40E1-F2A3-823B-AB2DF6A0C3B6}"/>
                    </a:ext>
                  </a:extLst>
                </p:cNvPr>
                <p:cNvSpPr txBox="1"/>
                <p:nvPr/>
              </p:nvSpPr>
              <p:spPr>
                <a:xfrm>
                  <a:off x="2153411" y="1934781"/>
                  <a:ext cx="79489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𝐶𝐶</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7" name="テキスト ボックス 86">
                  <a:extLst>
                    <a:ext uri="{FF2B5EF4-FFF2-40B4-BE49-F238E27FC236}">
                      <a16:creationId xmlns:a16="http://schemas.microsoft.com/office/drawing/2014/main" id="{406C37E9-40E1-F2A3-823B-AB2DF6A0C3B6}"/>
                    </a:ext>
                  </a:extLst>
                </p:cNvPr>
                <p:cNvSpPr txBox="1">
                  <a:spLocks noRot="1" noChangeAspect="1" noMove="1" noResize="1" noEditPoints="1" noAdjustHandles="1" noChangeArrowheads="1" noChangeShapeType="1" noTextEdit="1"/>
                </p:cNvSpPr>
                <p:nvPr/>
              </p:nvSpPr>
              <p:spPr>
                <a:xfrm>
                  <a:off x="2153411" y="1934781"/>
                  <a:ext cx="79489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8693A1F8-B732-08EB-A4D7-49BDCCFC932A}"/>
                    </a:ext>
                  </a:extLst>
                </p:cNvPr>
                <p:cNvSpPr txBox="1"/>
                <p:nvPr/>
              </p:nvSpPr>
              <p:spPr>
                <a:xfrm>
                  <a:off x="2173234" y="4638361"/>
                  <a:ext cx="8128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𝐸𝐸</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8" name="テキスト ボックス 87">
                  <a:extLst>
                    <a:ext uri="{FF2B5EF4-FFF2-40B4-BE49-F238E27FC236}">
                      <a16:creationId xmlns:a16="http://schemas.microsoft.com/office/drawing/2014/main" id="{8693A1F8-B732-08EB-A4D7-49BDCCFC932A}"/>
                    </a:ext>
                  </a:extLst>
                </p:cNvPr>
                <p:cNvSpPr txBox="1">
                  <a:spLocks noRot="1" noChangeAspect="1" noMove="1" noResize="1" noEditPoints="1" noAdjustHandles="1" noChangeArrowheads="1" noChangeShapeType="1" noTextEdit="1"/>
                </p:cNvSpPr>
                <p:nvPr/>
              </p:nvSpPr>
              <p:spPr>
                <a:xfrm>
                  <a:off x="2173234" y="4638361"/>
                  <a:ext cx="812851" cy="523220"/>
                </a:xfrm>
                <a:prstGeom prst="rect">
                  <a:avLst/>
                </a:prstGeom>
                <a:blipFill>
                  <a:blip r:embed="rId7"/>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84E2096-171A-509A-97F4-FEF6098F15FD}"/>
                  </a:ext>
                </a:extLst>
              </p:cNvPr>
              <p:cNvSpPr txBox="1"/>
              <p:nvPr/>
            </p:nvSpPr>
            <p:spPr>
              <a:xfrm>
                <a:off x="5383844" y="3141831"/>
                <a:ext cx="3570208" cy="1200329"/>
              </a:xfrm>
              <a:prstGeom prst="rect">
                <a:avLst/>
              </a:prstGeom>
              <a:noFill/>
            </p:spPr>
            <p:txBody>
              <a:bodyPr wrap="none" rtlCol="0">
                <a:spAutoFit/>
              </a:bodyPr>
              <a:lstStyle/>
              <a:p>
                <a:pPr>
                  <a:lnSpc>
                    <a:spcPct val="150000"/>
                  </a:lnSpc>
                </a:pPr>
                <a:r>
                  <a:rPr kumimoji="1" lang="ja-JP" altLang="en-US" sz="2400" dirty="0"/>
                  <a:t>出力を入力につなげると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m:t>
                          </m:r>
                        </m:sub>
                      </m:sSub>
                    </m:oMath>
                  </m:oMathPara>
                </a14:m>
                <a:endParaRPr kumimoji="1" lang="en-US" altLang="ja-JP" sz="2400" dirty="0"/>
              </a:p>
            </p:txBody>
          </p:sp>
        </mc:Choice>
        <mc:Fallback xmlns="">
          <p:sp>
            <p:nvSpPr>
              <p:cNvPr id="89" name="テキスト ボックス 88">
                <a:extLst>
                  <a:ext uri="{FF2B5EF4-FFF2-40B4-BE49-F238E27FC236}">
                    <a16:creationId xmlns:a16="http://schemas.microsoft.com/office/drawing/2014/main" id="{884E2096-171A-509A-97F4-FEF6098F15FD}"/>
                  </a:ext>
                </a:extLst>
              </p:cNvPr>
              <p:cNvSpPr txBox="1">
                <a:spLocks noRot="1" noChangeAspect="1" noMove="1" noResize="1" noEditPoints="1" noAdjustHandles="1" noChangeArrowheads="1" noChangeShapeType="1" noTextEdit="1"/>
              </p:cNvSpPr>
              <p:nvPr/>
            </p:nvSpPr>
            <p:spPr>
              <a:xfrm>
                <a:off x="5383844" y="3141831"/>
                <a:ext cx="3570208" cy="1200329"/>
              </a:xfrm>
              <a:prstGeom prst="rect">
                <a:avLst/>
              </a:prstGeom>
              <a:blipFill>
                <a:blip r:embed="rId8"/>
                <a:stretch>
                  <a:fillRect l="-2560" r="-1706"/>
                </a:stretch>
              </a:blipFill>
            </p:spPr>
            <p:txBody>
              <a:bodyPr/>
              <a:lstStyle/>
              <a:p>
                <a:r>
                  <a:rPr lang="ja-JP" altLang="en-US">
                    <a:noFill/>
                  </a:rPr>
                  <a:t> </a:t>
                </a:r>
              </a:p>
            </p:txBody>
          </p:sp>
        </mc:Fallback>
      </mc:AlternateContent>
      <p:cxnSp>
        <p:nvCxnSpPr>
          <p:cNvPr id="91" name="コネクタ: カギ線 90">
            <a:extLst>
              <a:ext uri="{FF2B5EF4-FFF2-40B4-BE49-F238E27FC236}">
                <a16:creationId xmlns:a16="http://schemas.microsoft.com/office/drawing/2014/main" id="{084F0190-BB85-2EB2-CF63-E01BEF896419}"/>
              </a:ext>
            </a:extLst>
          </p:cNvPr>
          <p:cNvCxnSpPr>
            <a:cxnSpLocks/>
            <a:stCxn id="20" idx="2"/>
            <a:endCxn id="17" idx="2"/>
          </p:cNvCxnSpPr>
          <p:nvPr/>
        </p:nvCxnSpPr>
        <p:spPr>
          <a:xfrm rot="16200000" flipH="1">
            <a:off x="2367160" y="1980694"/>
            <a:ext cx="389407" cy="2514753"/>
          </a:xfrm>
          <a:prstGeom prst="bentConnector3">
            <a:avLst>
              <a:gd name="adj1" fmla="val -468007"/>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DC2155D2-729F-0B97-E619-512DF5DFA921}"/>
                  </a:ext>
                </a:extLst>
              </p:cNvPr>
              <p:cNvSpPr txBox="1"/>
              <p:nvPr/>
            </p:nvSpPr>
            <p:spPr>
              <a:xfrm>
                <a:off x="5383844" y="4428463"/>
                <a:ext cx="3841119" cy="1708160"/>
              </a:xfrm>
              <a:prstGeom prst="rect">
                <a:avLst/>
              </a:prstGeom>
              <a:solidFill>
                <a:schemeClr val="bg2"/>
              </a:solid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373737"/>
                    </a:solidFill>
                    <a:effectLst/>
                    <a:uLnTx/>
                    <a:uFillTx/>
                    <a:latin typeface="Verdana"/>
                    <a:ea typeface="メイリオ"/>
                    <a:cs typeface="+mn-cs"/>
                  </a:rPr>
                  <a:t>これを満たすには</a:t>
                </a:r>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𝑉</m:t>
                          </m:r>
                        </m:e>
                        <m: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ub>
                      </m:s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Sub>
                        <m:sSubPr>
                          <m:ctrlP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𝑉</m:t>
                          </m:r>
                        </m:e>
                        <m: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ub>
                      </m:sSub>
                    </m:oMath>
                  </m:oMathPara>
                </a14:m>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373737"/>
                    </a:solidFill>
                    <a:effectLst/>
                    <a:uLnTx/>
                    <a:uFillTx/>
                    <a:latin typeface="Verdana"/>
                    <a:ea typeface="メイリオ"/>
                    <a:cs typeface="+mn-cs"/>
                  </a:rPr>
                  <a:t>→仮想短絡</a:t>
                </a:r>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p:txBody>
          </p:sp>
        </mc:Choice>
        <mc:Fallback xmlns="">
          <p:sp>
            <p:nvSpPr>
              <p:cNvPr id="102" name="テキスト ボックス 101">
                <a:extLst>
                  <a:ext uri="{FF2B5EF4-FFF2-40B4-BE49-F238E27FC236}">
                    <a16:creationId xmlns:a16="http://schemas.microsoft.com/office/drawing/2014/main" id="{DC2155D2-729F-0B97-E619-512DF5DFA921}"/>
                  </a:ext>
                </a:extLst>
              </p:cNvPr>
              <p:cNvSpPr txBox="1">
                <a:spLocks noRot="1" noChangeAspect="1" noMove="1" noResize="1" noEditPoints="1" noAdjustHandles="1" noChangeArrowheads="1" noChangeShapeType="1" noTextEdit="1"/>
              </p:cNvSpPr>
              <p:nvPr/>
            </p:nvSpPr>
            <p:spPr>
              <a:xfrm>
                <a:off x="5383844" y="4428463"/>
                <a:ext cx="3841119" cy="1708160"/>
              </a:xfrm>
              <a:prstGeom prst="rect">
                <a:avLst/>
              </a:prstGeom>
              <a:blipFill>
                <a:blip r:embed="rId9"/>
                <a:stretch>
                  <a:fillRect l="-2381" b="-7829"/>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E23F28DC-C760-FB31-7BCC-F83949408A25}"/>
              </a:ext>
            </a:extLst>
          </p:cNvPr>
          <p:cNvSpPr>
            <a:spLocks noGrp="1"/>
          </p:cNvSpPr>
          <p:nvPr>
            <p:ph type="sldNum" sz="quarter" idx="12"/>
          </p:nvPr>
        </p:nvSpPr>
        <p:spPr/>
        <p:txBody>
          <a:bodyPr/>
          <a:lstStyle/>
          <a:p>
            <a:fld id="{3976CDD0-C26C-4561-A9EF-A0090B2270A4}" type="slidenum">
              <a:rPr kumimoji="1" lang="ja-JP" altLang="en-US" smtClean="0"/>
              <a:pPr/>
              <a:t>3</a:t>
            </a:fld>
            <a:r>
              <a:rPr kumimoji="1" lang="en-US" altLang="ja-JP"/>
              <a:t>/16</a:t>
            </a:r>
            <a:endParaRPr kumimoji="1" lang="ja-JP" altLang="en-US" dirty="0"/>
          </a:p>
        </p:txBody>
      </p:sp>
    </p:spTree>
    <p:extLst>
      <p:ext uri="{BB962C8B-B14F-4D97-AF65-F5344CB8AC3E}">
        <p14:creationId xmlns:p14="http://schemas.microsoft.com/office/powerpoint/2010/main" val="333315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F1060-B460-BE30-2856-7A2564918C1C}"/>
              </a:ext>
            </a:extLst>
          </p:cNvPr>
          <p:cNvSpPr>
            <a:spLocks noGrp="1"/>
          </p:cNvSpPr>
          <p:nvPr>
            <p:ph type="title"/>
          </p:nvPr>
        </p:nvSpPr>
        <p:spPr/>
        <p:txBody>
          <a:bodyPr/>
          <a:lstStyle/>
          <a:p>
            <a:r>
              <a:rPr kumimoji="1" lang="en-US" altLang="ja-JP" dirty="0"/>
              <a:t>1. </a:t>
            </a:r>
            <a:r>
              <a:rPr lang="ja-JP" altLang="en-US" dirty="0"/>
              <a:t>オペアンプの性質</a:t>
            </a:r>
            <a:r>
              <a:rPr kumimoji="1" lang="en-US" altLang="ja-JP" dirty="0"/>
              <a:t>| </a:t>
            </a:r>
            <a:r>
              <a:rPr kumimoji="1" lang="ja-JP" altLang="en-US" dirty="0"/>
              <a:t>入出力インピーダンス</a:t>
            </a:r>
          </a:p>
        </p:txBody>
      </p:sp>
      <p:grpSp>
        <p:nvGrpSpPr>
          <p:cNvPr id="51" name="グループ化 50">
            <a:extLst>
              <a:ext uri="{FF2B5EF4-FFF2-40B4-BE49-F238E27FC236}">
                <a16:creationId xmlns:a16="http://schemas.microsoft.com/office/drawing/2014/main" id="{D4A53B30-C67A-6D4C-5783-CB1EA8F1EA49}"/>
              </a:ext>
            </a:extLst>
          </p:cNvPr>
          <p:cNvGrpSpPr/>
          <p:nvPr/>
        </p:nvGrpSpPr>
        <p:grpSpPr>
          <a:xfrm>
            <a:off x="1201567" y="2697795"/>
            <a:ext cx="2719274" cy="1673158"/>
            <a:chOff x="577959" y="2450207"/>
            <a:chExt cx="2719274" cy="1673158"/>
          </a:xfrm>
        </p:grpSpPr>
        <p:sp>
          <p:nvSpPr>
            <p:cNvPr id="9" name="二等辺三角形 8">
              <a:extLst>
                <a:ext uri="{FF2B5EF4-FFF2-40B4-BE49-F238E27FC236}">
                  <a16:creationId xmlns:a16="http://schemas.microsoft.com/office/drawing/2014/main" id="{BA755607-5450-4CE5-4E5F-4E3959563F91}"/>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9970F11-0806-D545-1C80-6720A208AC07}"/>
                </a:ext>
              </a:extLst>
            </p:cNvPr>
            <p:cNvCxnSpPr>
              <a:stCxn id="9"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54D1EA5-92D3-0D2F-B3AC-7537F9D53B9C}"/>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B2C68C-AE2A-480E-FAFD-A76E0420ACD4}"/>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8A9F1D85-5D40-E859-65CD-335D16E37C28}"/>
                </a:ext>
              </a:extLst>
            </p:cNvPr>
            <p:cNvSpPr/>
            <p:nvPr/>
          </p:nvSpPr>
          <p:spPr>
            <a:xfrm rot="5400000">
              <a:off x="3094033"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525481B4-18F8-8633-6342-C61F7C734D18}"/>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BD8BAD1-7682-7A7B-42BA-307FBAD1F074}"/>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C47CA5C-AE39-A7F5-C096-00EBA3081131}"/>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24" name="テキスト ボックス 23">
              <a:extLst>
                <a:ext uri="{FF2B5EF4-FFF2-40B4-BE49-F238E27FC236}">
                  <a16:creationId xmlns:a16="http://schemas.microsoft.com/office/drawing/2014/main" id="{C17EA2EE-092D-FCD3-ACB9-994A6618A28A}"/>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82D9FE6-A5C5-C4FC-36C4-6C90D4D70523}"/>
                  </a:ext>
                </a:extLst>
              </p:cNvPr>
              <p:cNvSpPr txBox="1"/>
              <p:nvPr/>
            </p:nvSpPr>
            <p:spPr>
              <a:xfrm>
                <a:off x="591288" y="2864059"/>
                <a:ext cx="6203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0" name="テキスト ボックス 79">
                <a:extLst>
                  <a:ext uri="{FF2B5EF4-FFF2-40B4-BE49-F238E27FC236}">
                    <a16:creationId xmlns:a16="http://schemas.microsoft.com/office/drawing/2014/main" id="{B82D9FE6-A5C5-C4FC-36C4-6C90D4D70523}"/>
                  </a:ext>
                </a:extLst>
              </p:cNvPr>
              <p:cNvSpPr txBox="1">
                <a:spLocks noRot="1" noChangeAspect="1" noMove="1" noResize="1" noEditPoints="1" noAdjustHandles="1" noChangeArrowheads="1" noChangeShapeType="1" noTextEdit="1"/>
              </p:cNvSpPr>
              <p:nvPr/>
            </p:nvSpPr>
            <p:spPr>
              <a:xfrm>
                <a:off x="591288" y="2864059"/>
                <a:ext cx="62036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98B93C78-0232-FA67-99EB-6740336F582E}"/>
                  </a:ext>
                </a:extLst>
              </p:cNvPr>
              <p:cNvSpPr txBox="1"/>
              <p:nvPr/>
            </p:nvSpPr>
            <p:spPr>
              <a:xfrm>
                <a:off x="626758" y="3630358"/>
                <a:ext cx="6567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1" name="テキスト ボックス 80">
                <a:extLst>
                  <a:ext uri="{FF2B5EF4-FFF2-40B4-BE49-F238E27FC236}">
                    <a16:creationId xmlns:a16="http://schemas.microsoft.com/office/drawing/2014/main" id="{98B93C78-0232-FA67-99EB-6740336F582E}"/>
                  </a:ext>
                </a:extLst>
              </p:cNvPr>
              <p:cNvSpPr txBox="1">
                <a:spLocks noRot="1" noChangeAspect="1" noMove="1" noResize="1" noEditPoints="1" noAdjustHandles="1" noChangeArrowheads="1" noChangeShapeType="1" noTextEdit="1"/>
              </p:cNvSpPr>
              <p:nvPr/>
            </p:nvSpPr>
            <p:spPr>
              <a:xfrm>
                <a:off x="626758" y="3630358"/>
                <a:ext cx="65678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FC7721B-5354-91DD-16E2-DA870FC87A68}"/>
                  </a:ext>
                </a:extLst>
              </p:cNvPr>
              <p:cNvSpPr txBox="1"/>
              <p:nvPr/>
            </p:nvSpPr>
            <p:spPr>
              <a:xfrm>
                <a:off x="3929917" y="3246567"/>
                <a:ext cx="5892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2" name="テキスト ボックス 81">
                <a:extLst>
                  <a:ext uri="{FF2B5EF4-FFF2-40B4-BE49-F238E27FC236}">
                    <a16:creationId xmlns:a16="http://schemas.microsoft.com/office/drawing/2014/main" id="{6FC7721B-5354-91DD-16E2-DA870FC87A68}"/>
                  </a:ext>
                </a:extLst>
              </p:cNvPr>
              <p:cNvSpPr txBox="1">
                <a:spLocks noRot="1" noChangeAspect="1" noMove="1" noResize="1" noEditPoints="1" noAdjustHandles="1" noChangeArrowheads="1" noChangeShapeType="1" noTextEdit="1"/>
              </p:cNvSpPr>
              <p:nvPr/>
            </p:nvSpPr>
            <p:spPr>
              <a:xfrm>
                <a:off x="3929917" y="3246567"/>
                <a:ext cx="58926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84E2096-171A-509A-97F4-FEF6098F15FD}"/>
                  </a:ext>
                </a:extLst>
              </p:cNvPr>
              <p:cNvSpPr txBox="1"/>
              <p:nvPr/>
            </p:nvSpPr>
            <p:spPr>
              <a:xfrm>
                <a:off x="4807080" y="1394579"/>
                <a:ext cx="4878365" cy="2135200"/>
              </a:xfrm>
              <a:prstGeom prst="rect">
                <a:avLst/>
              </a:prstGeom>
              <a:noFill/>
            </p:spPr>
            <p:txBody>
              <a:bodyPr wrap="square" rtlCol="0">
                <a:spAutoFit/>
              </a:bodyPr>
              <a:lstStyle/>
              <a:p>
                <a:pPr>
                  <a:lnSpc>
                    <a:spcPct val="150000"/>
                  </a:lnSpc>
                </a:pPr>
                <a:r>
                  <a:rPr kumimoji="1" lang="ja-JP" altLang="en-US" sz="2400" b="1" dirty="0"/>
                  <a:t>入力</a:t>
                </a:r>
                <a:r>
                  <a:rPr kumimoji="1" lang="ja-JP" altLang="en-US" sz="2400" dirty="0"/>
                  <a:t>では電圧だけを見たいので</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in</m:t>
                          </m:r>
                        </m:sub>
                      </m:sSub>
                      <m:r>
                        <a:rPr kumimoji="1" lang="en-US" altLang="ja-JP" sz="2400" b="0" i="1" smtClean="0">
                          <a:latin typeface="Cambria Math" panose="02040503050406030204" pitchFamily="18" charset="0"/>
                        </a:rPr>
                        <m:t>=∞</m:t>
                      </m:r>
                    </m:oMath>
                  </m:oMathPara>
                </a14:m>
                <a:endParaRPr kumimoji="1" lang="en-US" altLang="ja-JP" sz="2400" dirty="0"/>
              </a:p>
              <a:p>
                <a:pPr>
                  <a:lnSpc>
                    <a:spcPct val="150000"/>
                  </a:lnSpc>
                </a:pPr>
                <a:r>
                  <a:rPr kumimoji="1" lang="ja-JP" altLang="en-US" sz="2400" dirty="0"/>
                  <a:t>つまり</a:t>
                </a:r>
                <a:r>
                  <a:rPr kumimoji="1" lang="ja-JP" altLang="en-US" sz="2400" b="1" u="heavy" dirty="0">
                    <a:uFill>
                      <a:solidFill>
                        <a:schemeClr val="accent3"/>
                      </a:solidFill>
                    </a:uFill>
                  </a:rPr>
                  <a:t>電流は流れない</a:t>
                </a:r>
                <a:endParaRPr kumimoji="1" lang="en-US" altLang="ja-JP" sz="2400" b="1" u="heavy" dirty="0">
                  <a:uFill>
                    <a:solidFill>
                      <a:schemeClr val="accent3"/>
                    </a:solidFill>
                  </a:uFill>
                </a:endParaRPr>
              </a:p>
              <a:p>
                <a:pPr algn="r">
                  <a:lnSpc>
                    <a:spcPct val="150000"/>
                  </a:lnSpc>
                </a:pPr>
                <a:r>
                  <a:rPr kumimoji="1" lang="en-US" altLang="ja-JP" dirty="0"/>
                  <a:t>(</a:t>
                </a:r>
                <a:r>
                  <a:rPr kumimoji="1" lang="ja-JP" altLang="en-US" dirty="0"/>
                  <a:t>電圧計と同じ）</a:t>
                </a:r>
                <a:endParaRPr kumimoji="1" lang="en-US" altLang="ja-JP" dirty="0"/>
              </a:p>
            </p:txBody>
          </p:sp>
        </mc:Choice>
        <mc:Fallback xmlns="">
          <p:sp>
            <p:nvSpPr>
              <p:cNvPr id="89" name="テキスト ボックス 88">
                <a:extLst>
                  <a:ext uri="{FF2B5EF4-FFF2-40B4-BE49-F238E27FC236}">
                    <a16:creationId xmlns:a16="http://schemas.microsoft.com/office/drawing/2014/main" id="{884E2096-171A-509A-97F4-FEF6098F15FD}"/>
                  </a:ext>
                </a:extLst>
              </p:cNvPr>
              <p:cNvSpPr txBox="1">
                <a:spLocks noRot="1" noChangeAspect="1" noMove="1" noResize="1" noEditPoints="1" noAdjustHandles="1" noChangeArrowheads="1" noChangeShapeType="1" noTextEdit="1"/>
              </p:cNvSpPr>
              <p:nvPr/>
            </p:nvSpPr>
            <p:spPr>
              <a:xfrm>
                <a:off x="4807080" y="1394579"/>
                <a:ext cx="4878365" cy="2135200"/>
              </a:xfrm>
              <a:prstGeom prst="rect">
                <a:avLst/>
              </a:prstGeom>
              <a:blipFill>
                <a:blip r:embed="rId5"/>
                <a:stretch>
                  <a:fillRect l="-2000" r="-1000" b="-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3816218-0999-A76B-B807-083D93822C67}"/>
                  </a:ext>
                </a:extLst>
              </p:cNvPr>
              <p:cNvSpPr txBox="1"/>
              <p:nvPr/>
            </p:nvSpPr>
            <p:spPr>
              <a:xfrm>
                <a:off x="4807080" y="3743837"/>
                <a:ext cx="4878365" cy="2135200"/>
              </a:xfrm>
              <a:prstGeom prst="rect">
                <a:avLst/>
              </a:prstGeom>
              <a:noFill/>
            </p:spPr>
            <p:txBody>
              <a:bodyPr wrap="square" rtlCol="0">
                <a:spAutoFit/>
              </a:bodyPr>
              <a:lstStyle/>
              <a:p>
                <a:pPr>
                  <a:lnSpc>
                    <a:spcPct val="150000"/>
                  </a:lnSpc>
                </a:pPr>
                <a:r>
                  <a:rPr kumimoji="1" lang="ja-JP" altLang="en-US" sz="2400" b="1" dirty="0"/>
                  <a:t>出力</a:t>
                </a:r>
                <a:r>
                  <a:rPr kumimoji="1" lang="ja-JP" altLang="en-US" sz="2400" dirty="0"/>
                  <a:t>では決まった電圧を出すので</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out</m:t>
                          </m:r>
                        </m:sub>
                      </m:sSub>
                      <m:r>
                        <a:rPr kumimoji="1" lang="en-US" altLang="ja-JP" sz="2400" b="0" i="1" smtClean="0">
                          <a:latin typeface="Cambria Math" panose="02040503050406030204" pitchFamily="18" charset="0"/>
                        </a:rPr>
                        <m:t>=0</m:t>
                      </m:r>
                    </m:oMath>
                  </m:oMathPara>
                </a14:m>
                <a:endParaRPr kumimoji="1" lang="en-US" altLang="ja-JP" sz="2400" dirty="0"/>
              </a:p>
              <a:p>
                <a:pPr>
                  <a:lnSpc>
                    <a:spcPct val="150000"/>
                  </a:lnSpc>
                </a:pPr>
                <a:r>
                  <a:rPr kumimoji="1" lang="ja-JP" altLang="en-US" sz="2400" dirty="0"/>
                  <a:t>つまり</a:t>
                </a:r>
                <a:r>
                  <a:rPr kumimoji="1" lang="ja-JP" altLang="en-US" sz="2400" b="1" u="heavy" dirty="0">
                    <a:uFill>
                      <a:solidFill>
                        <a:schemeClr val="accent3"/>
                      </a:solidFill>
                    </a:uFill>
                  </a:rPr>
                  <a:t>電流を吸い込む</a:t>
                </a:r>
                <a:endParaRPr kumimoji="1" lang="en-US" altLang="ja-JP" sz="2400" b="1" u="heavy" dirty="0">
                  <a:uFill>
                    <a:solidFill>
                      <a:schemeClr val="accent3"/>
                    </a:solidFill>
                  </a:uFill>
                </a:endParaRPr>
              </a:p>
              <a:p>
                <a:pPr algn="r">
                  <a:lnSpc>
                    <a:spcPct val="150000"/>
                  </a:lnSpc>
                </a:pPr>
                <a:r>
                  <a:rPr kumimoji="1" lang="ja-JP" altLang="en-US" dirty="0"/>
                  <a:t>（電池と同じ）</a:t>
                </a:r>
                <a:endParaRPr kumimoji="1" lang="en-US" altLang="ja-JP" dirty="0"/>
              </a:p>
            </p:txBody>
          </p:sp>
        </mc:Choice>
        <mc:Fallback xmlns="">
          <p:sp>
            <p:nvSpPr>
              <p:cNvPr id="4" name="テキスト ボックス 3">
                <a:extLst>
                  <a:ext uri="{FF2B5EF4-FFF2-40B4-BE49-F238E27FC236}">
                    <a16:creationId xmlns:a16="http://schemas.microsoft.com/office/drawing/2014/main" id="{A3816218-0999-A76B-B807-083D93822C67}"/>
                  </a:ext>
                </a:extLst>
              </p:cNvPr>
              <p:cNvSpPr txBox="1">
                <a:spLocks noRot="1" noChangeAspect="1" noMove="1" noResize="1" noEditPoints="1" noAdjustHandles="1" noChangeArrowheads="1" noChangeShapeType="1" noTextEdit="1"/>
              </p:cNvSpPr>
              <p:nvPr/>
            </p:nvSpPr>
            <p:spPr>
              <a:xfrm>
                <a:off x="4807080" y="3743837"/>
                <a:ext cx="4878365" cy="2135200"/>
              </a:xfrm>
              <a:prstGeom prst="rect">
                <a:avLst/>
              </a:prstGeom>
              <a:blipFill>
                <a:blip r:embed="rId6"/>
                <a:stretch>
                  <a:fillRect l="-2000" r="-1000" b="-4286"/>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BE35D3E2-2FDD-4379-054D-36986DB4C7E4}"/>
              </a:ext>
            </a:extLst>
          </p:cNvPr>
          <p:cNvSpPr>
            <a:spLocks noGrp="1"/>
          </p:cNvSpPr>
          <p:nvPr>
            <p:ph type="sldNum" sz="quarter" idx="12"/>
          </p:nvPr>
        </p:nvSpPr>
        <p:spPr/>
        <p:txBody>
          <a:bodyPr/>
          <a:lstStyle/>
          <a:p>
            <a:fld id="{3976CDD0-C26C-4561-A9EF-A0090B2270A4}" type="slidenum">
              <a:rPr kumimoji="1" lang="ja-JP" altLang="en-US" smtClean="0"/>
              <a:pPr/>
              <a:t>4</a:t>
            </a:fld>
            <a:r>
              <a:rPr kumimoji="1" lang="en-US" altLang="ja-JP"/>
              <a:t>/16</a:t>
            </a:r>
            <a:endParaRPr kumimoji="1" lang="ja-JP" altLang="en-US" dirty="0"/>
          </a:p>
        </p:txBody>
      </p:sp>
    </p:spTree>
    <p:extLst>
      <p:ext uri="{BB962C8B-B14F-4D97-AF65-F5344CB8AC3E}">
        <p14:creationId xmlns:p14="http://schemas.microsoft.com/office/powerpoint/2010/main" val="19003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b="1" u="heavy" dirty="0">
                <a:uFill>
                  <a:solidFill>
                    <a:schemeClr val="accent3"/>
                  </a:solidFill>
                </a:uFill>
              </a:rPr>
              <a:t>反転増幅回路</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ボルテージ・フォロワ回路</a:t>
            </a:r>
            <a:endParaRPr kumimoji="1" lang="en-US" altLang="ja-JP" sz="2000" dirty="0"/>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81AD3AE4-F347-8480-1354-6BB94E0E2E47}"/>
              </a:ext>
            </a:extLst>
          </p:cNvPr>
          <p:cNvSpPr>
            <a:spLocks noGrp="1"/>
          </p:cNvSpPr>
          <p:nvPr>
            <p:ph type="sldNum" sz="quarter" idx="12"/>
          </p:nvPr>
        </p:nvSpPr>
        <p:spPr/>
        <p:txBody>
          <a:bodyPr/>
          <a:lstStyle/>
          <a:p>
            <a:fld id="{3976CDD0-C26C-4561-A9EF-A0090B2270A4}" type="slidenum">
              <a:rPr lang="ja-JP" altLang="en-US" smtClean="0"/>
              <a:pPr/>
              <a:t>5</a:t>
            </a:fld>
            <a:r>
              <a:rPr lang="en-US" altLang="ja-JP"/>
              <a:t>/16</a:t>
            </a:r>
            <a:endParaRPr lang="ja-JP" altLang="en-US" dirty="0"/>
          </a:p>
        </p:txBody>
      </p:sp>
    </p:spTree>
    <p:extLst>
      <p:ext uri="{BB962C8B-B14F-4D97-AF65-F5344CB8AC3E}">
        <p14:creationId xmlns:p14="http://schemas.microsoft.com/office/powerpoint/2010/main" val="130003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測定回路</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10983" y="1082940"/>
                <a:ext cx="4602542" cy="2300758"/>
              </a:xfrm>
              <a:prstGeom prst="rect">
                <a:avLst/>
              </a:prstGeom>
              <a:noFill/>
            </p:spPr>
            <p:txBody>
              <a:bodyPr wrap="none" rtlCol="0">
                <a:spAutoFit/>
              </a:bodyPr>
              <a:lstStyle/>
              <a:p>
                <a:pPr>
                  <a:lnSpc>
                    <a:spcPct val="150000"/>
                  </a:lnSpc>
                </a:pPr>
                <a:r>
                  <a:rPr kumimoji="1" lang="ja-JP" altLang="en-US" sz="2400" dirty="0"/>
                  <a:t>仮想短絡を使い解析すると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m:oMathPara>
                </a14:m>
                <a:endParaRPr kumimoji="1" lang="en-US" altLang="ja-JP" sz="2400" dirty="0"/>
              </a:p>
              <a:p>
                <a:pPr>
                  <a:lnSpc>
                    <a:spcPct val="150000"/>
                  </a:lnSpc>
                </a:pPr>
                <a:r>
                  <a:rPr kumimoji="1" lang="ja-JP" altLang="en-US" sz="2400" dirty="0"/>
                  <a:t>→ 入力の</a:t>
                </a:r>
                <a:r>
                  <a:rPr kumimoji="1" lang="ja-JP" altLang="en-US" sz="2400" b="1" u="sng" dirty="0"/>
                  <a:t>位相が逆</a:t>
                </a:r>
                <a:r>
                  <a:rPr kumimoji="1" lang="ja-JP" altLang="en-US" sz="2400" dirty="0"/>
                  <a:t>になって増幅</a:t>
                </a:r>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10983" y="1082940"/>
                <a:ext cx="4602542" cy="2300758"/>
              </a:xfrm>
              <a:prstGeom prst="rect">
                <a:avLst/>
              </a:prstGeom>
              <a:blipFill>
                <a:blip r:embed="rId10"/>
                <a:stretch>
                  <a:fillRect l="-1987" r="-1192" b="-6101"/>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00426561-F84D-91A3-68CC-CF053AF8F67D}"/>
              </a:ext>
            </a:extLst>
          </p:cNvPr>
          <p:cNvSpPr txBox="1"/>
          <p:nvPr/>
        </p:nvSpPr>
        <p:spPr>
          <a:xfrm>
            <a:off x="5094032" y="3512903"/>
            <a:ext cx="4507168" cy="2262158"/>
          </a:xfrm>
          <a:prstGeom prst="rect">
            <a:avLst/>
          </a:prstGeom>
          <a:solidFill>
            <a:schemeClr val="bg2"/>
          </a:solidFill>
        </p:spPr>
        <p:txBody>
          <a:bodyPr wrap="square" rtlCol="0">
            <a:spAutoFit/>
          </a:bodyPr>
          <a:lstStyle/>
          <a:p>
            <a:pPr>
              <a:lnSpc>
                <a:spcPct val="150000"/>
              </a:lnSpc>
            </a:pPr>
            <a:r>
              <a:rPr kumimoji="1" lang="ja-JP" altLang="en-US" sz="2400" dirty="0"/>
              <a:t>調べる入出力特性</a:t>
            </a:r>
            <a:endParaRPr kumimoji="1" lang="en-US" altLang="ja-JP" sz="2400" dirty="0"/>
          </a:p>
          <a:p>
            <a:pPr marL="285750" indent="-285750">
              <a:lnSpc>
                <a:spcPct val="150000"/>
              </a:lnSpc>
              <a:buFont typeface="Arial" panose="020B0604020202020204" pitchFamily="34" charset="0"/>
              <a:buChar char="•"/>
            </a:pPr>
            <a:r>
              <a:rPr kumimoji="1" lang="ja-JP" altLang="en-US" sz="2400" dirty="0"/>
              <a:t>直流</a:t>
            </a:r>
            <a:endParaRPr kumimoji="1" lang="en-US" altLang="ja-JP" sz="2400" dirty="0"/>
          </a:p>
          <a:p>
            <a:pPr marL="285750" indent="-285750">
              <a:lnSpc>
                <a:spcPct val="150000"/>
              </a:lnSpc>
              <a:buFont typeface="Arial" panose="020B0604020202020204" pitchFamily="34" charset="0"/>
              <a:buChar char="•"/>
            </a:pPr>
            <a:r>
              <a:rPr kumimoji="1" lang="ja-JP" altLang="en-US" sz="2400" dirty="0"/>
              <a:t>交流電圧</a:t>
            </a:r>
            <a:endParaRPr kumimoji="1" lang="en-US" altLang="ja-JP" sz="2400" dirty="0"/>
          </a:p>
          <a:p>
            <a:pPr marL="285750" indent="-285750">
              <a:lnSpc>
                <a:spcPct val="150000"/>
              </a:lnSpc>
              <a:buFont typeface="Arial" panose="020B0604020202020204" pitchFamily="34" charset="0"/>
              <a:buChar char="•"/>
            </a:pPr>
            <a:r>
              <a:rPr kumimoji="1" lang="ja-JP" altLang="en-US" sz="2400" dirty="0"/>
              <a:t>交流周波数</a:t>
            </a:r>
          </a:p>
        </p:txBody>
      </p:sp>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217585" y="1577588"/>
            <a:ext cx="932228"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949299" cy="369332"/>
          </a:xfrm>
          <a:prstGeom prst="rect">
            <a:avLst/>
          </a:prstGeom>
          <a:noFill/>
        </p:spPr>
        <p:txBody>
          <a:bodyPr wrap="none" rtlCol="0">
            <a:spAutoFit/>
          </a:bodyPr>
          <a:lstStyle/>
          <a:p>
            <a:r>
              <a:rPr kumimoji="1" lang="en-US" altLang="ja-JP" dirty="0"/>
              <a:t>LM741</a:t>
            </a:r>
            <a:endParaRPr kumimoji="1" lang="ja-JP" altLang="en-US" dirty="0"/>
          </a:p>
        </p:txBody>
      </p:sp>
      <p:sp>
        <p:nvSpPr>
          <p:cNvPr id="5" name="スライド番号プレースホルダー 4">
            <a:extLst>
              <a:ext uri="{FF2B5EF4-FFF2-40B4-BE49-F238E27FC236}">
                <a16:creationId xmlns:a16="http://schemas.microsoft.com/office/drawing/2014/main" id="{260A1F16-88A6-BD21-D219-5E3AA78F8B03}"/>
              </a:ext>
            </a:extLst>
          </p:cNvPr>
          <p:cNvSpPr>
            <a:spLocks noGrp="1"/>
          </p:cNvSpPr>
          <p:nvPr>
            <p:ph type="sldNum" sz="quarter" idx="12"/>
          </p:nvPr>
        </p:nvSpPr>
        <p:spPr/>
        <p:txBody>
          <a:bodyPr/>
          <a:lstStyle/>
          <a:p>
            <a:fld id="{3976CDD0-C26C-4561-A9EF-A0090B2270A4}" type="slidenum">
              <a:rPr kumimoji="1" lang="ja-JP" altLang="en-US" smtClean="0"/>
              <a:pPr/>
              <a:t>6</a:t>
            </a:fld>
            <a:r>
              <a:rPr kumimoji="1" lang="en-US" altLang="ja-JP"/>
              <a:t>/16</a:t>
            </a:r>
            <a:endParaRPr kumimoji="1" lang="ja-JP" altLang="en-US" dirty="0"/>
          </a:p>
        </p:txBody>
      </p:sp>
    </p:spTree>
    <p:extLst>
      <p:ext uri="{BB962C8B-B14F-4D97-AF65-F5344CB8AC3E}">
        <p14:creationId xmlns:p14="http://schemas.microsoft.com/office/powerpoint/2010/main" val="293281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直流に対する入出力特性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1" y="4967373"/>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tx2"/>
                          </a:solidFill>
                          <a:latin typeface="Cambria Math" panose="02040503050406030204" pitchFamily="18" charset="0"/>
                        </a:rPr>
                        <m:t>68 </m:t>
                      </m:r>
                      <m:r>
                        <m:rPr>
                          <m:sty m:val="p"/>
                        </m:rPr>
                        <a:rPr kumimoji="1" lang="en-US" altLang="ja-JP" sz="2400" b="0" i="0" smtClean="0">
                          <a:solidFill>
                            <a:schemeClr val="tx2"/>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1" y="4967373"/>
                <a:ext cx="2443169" cy="369332"/>
              </a:xfrm>
              <a:prstGeom prst="rect">
                <a:avLst/>
              </a:prstGeom>
              <a:blipFill>
                <a:blip r:embed="rId11"/>
                <a:stretch>
                  <a:fillRect l="-2244" r="-2494" b="-18333"/>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B79976FD-E731-A6DE-6FD6-5CB99EE200E1}"/>
              </a:ext>
            </a:extLst>
          </p:cNvPr>
          <p:cNvSpPr/>
          <p:nvPr/>
        </p:nvSpPr>
        <p:spPr>
          <a:xfrm>
            <a:off x="1466208" y="2908423"/>
            <a:ext cx="271266" cy="27671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aphicFrame>
        <p:nvGraphicFramePr>
          <p:cNvPr id="10" name="グラフ 9">
            <a:extLst>
              <a:ext uri="{FF2B5EF4-FFF2-40B4-BE49-F238E27FC236}">
                <a16:creationId xmlns:a16="http://schemas.microsoft.com/office/drawing/2014/main" id="{C545533A-908B-9D59-509F-71E85FF14C7C}"/>
              </a:ext>
            </a:extLst>
          </p:cNvPr>
          <p:cNvGraphicFramePr>
            <a:graphicFrameLocks/>
          </p:cNvGraphicFramePr>
          <p:nvPr>
            <p:extLst>
              <p:ext uri="{D42A27DB-BD31-4B8C-83A1-F6EECF244321}">
                <p14:modId xmlns:p14="http://schemas.microsoft.com/office/powerpoint/2010/main" val="268158969"/>
              </p:ext>
            </p:extLst>
          </p:nvPr>
        </p:nvGraphicFramePr>
        <p:xfrm>
          <a:off x="4687740" y="1417588"/>
          <a:ext cx="4779065" cy="3951169"/>
        </p:xfrm>
        <a:graphic>
          <a:graphicData uri="http://schemas.openxmlformats.org/drawingml/2006/chart">
            <c:chart xmlns:c="http://schemas.openxmlformats.org/drawingml/2006/chart" xmlns:r="http://schemas.openxmlformats.org/officeDocument/2006/relationships" r:id="rId12"/>
          </a:graphicData>
        </a:graphic>
      </p:graphicFrame>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199569" y="5336705"/>
            <a:ext cx="3877985" cy="1154162"/>
          </a:xfrm>
          <a:prstGeom prst="rect">
            <a:avLst/>
          </a:prstGeom>
          <a:solidFill>
            <a:schemeClr val="bg2"/>
          </a:solidFill>
        </p:spPr>
        <p:txBody>
          <a:bodyPr wrap="none" rtlCol="0">
            <a:spAutoFit/>
          </a:bodyPr>
          <a:lstStyle/>
          <a:p>
            <a:pPr>
              <a:lnSpc>
                <a:spcPct val="150000"/>
              </a:lnSpc>
            </a:pPr>
            <a:r>
              <a:rPr kumimoji="1" lang="ja-JP" altLang="en-US" sz="2400" dirty="0"/>
              <a:t>出力が電源電圧を超えると</a:t>
            </a:r>
            <a:endParaRPr kumimoji="1" lang="en-US" altLang="ja-JP" sz="2400" dirty="0"/>
          </a:p>
          <a:p>
            <a:pPr>
              <a:lnSpc>
                <a:spcPct val="150000"/>
              </a:lnSpc>
            </a:pPr>
            <a:r>
              <a:rPr kumimoji="1" lang="ja-JP" altLang="en-US" sz="2400" dirty="0"/>
              <a:t>動作が悪くなる</a:t>
            </a:r>
            <a:endParaRPr kumimoji="1" lang="en-US" altLang="ja-JP" sz="2400" dirty="0"/>
          </a:p>
        </p:txBody>
      </p:sp>
      <p:sp>
        <p:nvSpPr>
          <p:cNvPr id="6" name="スライド番号プレースホルダー 5">
            <a:extLst>
              <a:ext uri="{FF2B5EF4-FFF2-40B4-BE49-F238E27FC236}">
                <a16:creationId xmlns:a16="http://schemas.microsoft.com/office/drawing/2014/main" id="{F077D866-D40B-F710-5473-B871A08E6473}"/>
              </a:ext>
            </a:extLst>
          </p:cNvPr>
          <p:cNvSpPr>
            <a:spLocks noGrp="1"/>
          </p:cNvSpPr>
          <p:nvPr>
            <p:ph type="sldNum" sz="quarter" idx="12"/>
          </p:nvPr>
        </p:nvSpPr>
        <p:spPr/>
        <p:txBody>
          <a:bodyPr/>
          <a:lstStyle/>
          <a:p>
            <a:fld id="{3976CDD0-C26C-4561-A9EF-A0090B2270A4}" type="slidenum">
              <a:rPr kumimoji="1" lang="ja-JP" altLang="en-US" smtClean="0"/>
              <a:pPr/>
              <a:t>7</a:t>
            </a:fld>
            <a:r>
              <a:rPr kumimoji="1" lang="en-US" altLang="ja-JP"/>
              <a:t>/16</a:t>
            </a:r>
            <a:endParaRPr kumimoji="1" lang="ja-JP" altLang="en-US" dirty="0"/>
          </a:p>
        </p:txBody>
      </p:sp>
    </p:spTree>
    <p:extLst>
      <p:ext uri="{BB962C8B-B14F-4D97-AF65-F5344CB8AC3E}">
        <p14:creationId xmlns:p14="http://schemas.microsoft.com/office/powerpoint/2010/main" val="212168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交流電圧に対する入出力特性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1" y="4967373"/>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tx2"/>
                          </a:solidFill>
                          <a:latin typeface="Cambria Math" panose="02040503050406030204" pitchFamily="18" charset="0"/>
                        </a:rPr>
                        <m:t>68 </m:t>
                      </m:r>
                      <m:r>
                        <m:rPr>
                          <m:sty m:val="p"/>
                        </m:rPr>
                        <a:rPr kumimoji="1" lang="en-US" altLang="ja-JP" sz="2400" b="0" i="0" smtClean="0">
                          <a:solidFill>
                            <a:schemeClr val="tx2"/>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1" y="4967373"/>
                <a:ext cx="2443169" cy="369332"/>
              </a:xfrm>
              <a:prstGeom prst="rect">
                <a:avLst/>
              </a:prstGeom>
              <a:blipFill>
                <a:blip r:embed="rId11"/>
                <a:stretch>
                  <a:fillRect l="-2244" r="-2494" b="-18333"/>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199569" y="5336705"/>
            <a:ext cx="3877985" cy="1154162"/>
          </a:xfrm>
          <a:prstGeom prst="rect">
            <a:avLst/>
          </a:prstGeom>
          <a:solidFill>
            <a:schemeClr val="bg2"/>
          </a:solidFill>
        </p:spPr>
        <p:txBody>
          <a:bodyPr wrap="none" rtlCol="0">
            <a:spAutoFit/>
          </a:bodyPr>
          <a:lstStyle/>
          <a:p>
            <a:pPr>
              <a:lnSpc>
                <a:spcPct val="150000"/>
              </a:lnSpc>
            </a:pPr>
            <a:r>
              <a:rPr kumimoji="1" lang="ja-JP" altLang="en-US" sz="2400" dirty="0"/>
              <a:t>出力が電源電圧を超えると</a:t>
            </a:r>
            <a:endParaRPr kumimoji="1" lang="en-US" altLang="ja-JP" sz="2400" dirty="0"/>
          </a:p>
          <a:p>
            <a:pPr>
              <a:lnSpc>
                <a:spcPct val="150000"/>
              </a:lnSpc>
            </a:pPr>
            <a:r>
              <a:rPr kumimoji="1" lang="ja-JP" altLang="en-US" sz="2400" dirty="0"/>
              <a:t>動作が悪くなる</a:t>
            </a:r>
            <a:endParaRPr kumimoji="1" lang="en-US" altLang="ja-JP" sz="2400" dirty="0"/>
          </a:p>
        </p:txBody>
      </p:sp>
      <p:graphicFrame>
        <p:nvGraphicFramePr>
          <p:cNvPr id="4" name="グラフ 3">
            <a:extLst>
              <a:ext uri="{FF2B5EF4-FFF2-40B4-BE49-F238E27FC236}">
                <a16:creationId xmlns:a16="http://schemas.microsoft.com/office/drawing/2014/main" id="{59994573-77DB-0D32-0536-04A65323CD25}"/>
              </a:ext>
            </a:extLst>
          </p:cNvPr>
          <p:cNvGraphicFramePr>
            <a:graphicFrameLocks/>
          </p:cNvGraphicFramePr>
          <p:nvPr>
            <p:extLst>
              <p:ext uri="{D42A27DB-BD31-4B8C-83A1-F6EECF244321}">
                <p14:modId xmlns:p14="http://schemas.microsoft.com/office/powerpoint/2010/main" val="1056589684"/>
              </p:ext>
            </p:extLst>
          </p:nvPr>
        </p:nvGraphicFramePr>
        <p:xfrm>
          <a:off x="4767471" y="1130247"/>
          <a:ext cx="4703893" cy="3949806"/>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375B6E7-AE18-04B9-0B27-CC9E5A3848DE}"/>
                  </a:ext>
                </a:extLst>
              </p:cNvPr>
              <p:cNvSpPr txBox="1"/>
              <p:nvPr/>
            </p:nvSpPr>
            <p:spPr>
              <a:xfrm>
                <a:off x="455001" y="1075070"/>
                <a:ext cx="17461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 </m:t>
                      </m:r>
                      <m:r>
                        <a:rPr kumimoji="1" lang="en-US" altLang="ja-JP" sz="2400" b="0" i="1" smtClean="0">
                          <a:solidFill>
                            <a:schemeClr val="tx1"/>
                          </a:solidFill>
                          <a:latin typeface="Cambria Math" panose="02040503050406030204" pitchFamily="18" charset="0"/>
                        </a:rPr>
                        <m:t>𝑓</m:t>
                      </m:r>
                      <m:r>
                        <a:rPr kumimoji="1" lang="en-US" altLang="ja-JP" sz="2400" b="0" i="0" smtClean="0">
                          <a:solidFill>
                            <a:schemeClr val="tx1"/>
                          </a:solidFill>
                          <a:latin typeface="Cambria Math" panose="02040503050406030204" pitchFamily="18" charset="0"/>
                        </a:rPr>
                        <m:t>=1 </m:t>
                      </m:r>
                      <m:r>
                        <m:rPr>
                          <m:sty m:val="p"/>
                        </m:rPr>
                        <a:rPr kumimoji="1" lang="en-US" altLang="ja-JP" sz="2400" b="0" i="0" smtClean="0">
                          <a:solidFill>
                            <a:schemeClr val="tx1"/>
                          </a:solidFill>
                          <a:latin typeface="Cambria Math" panose="02040503050406030204" pitchFamily="18" charset="0"/>
                        </a:rPr>
                        <m:t>kHz</m:t>
                      </m:r>
                    </m:oMath>
                  </m:oMathPara>
                </a14:m>
                <a:endParaRPr kumimoji="1" lang="ja-JP"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D375B6E7-AE18-04B9-0B27-CC9E5A3848DE}"/>
                  </a:ext>
                </a:extLst>
              </p:cNvPr>
              <p:cNvSpPr txBox="1">
                <a:spLocks noRot="1" noChangeAspect="1" noMove="1" noResize="1" noEditPoints="1" noAdjustHandles="1" noChangeArrowheads="1" noChangeShapeType="1" noTextEdit="1"/>
              </p:cNvSpPr>
              <p:nvPr/>
            </p:nvSpPr>
            <p:spPr>
              <a:xfrm>
                <a:off x="455001" y="1075070"/>
                <a:ext cx="1746119" cy="369332"/>
              </a:xfrm>
              <a:prstGeom prst="rect">
                <a:avLst/>
              </a:prstGeom>
              <a:blipFill>
                <a:blip r:embed="rId13"/>
                <a:stretch>
                  <a:fillRect l="-4196" r="-3846" b="-36066"/>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6A6DA9B2-CF6C-B8FC-A679-D5E351450383}"/>
              </a:ext>
            </a:extLst>
          </p:cNvPr>
          <p:cNvSpPr>
            <a:spLocks noGrp="1"/>
          </p:cNvSpPr>
          <p:nvPr>
            <p:ph type="sldNum" sz="quarter" idx="12"/>
          </p:nvPr>
        </p:nvSpPr>
        <p:spPr/>
        <p:txBody>
          <a:bodyPr/>
          <a:lstStyle/>
          <a:p>
            <a:fld id="{3976CDD0-C26C-4561-A9EF-A0090B2270A4}" type="slidenum">
              <a:rPr kumimoji="1" lang="ja-JP" altLang="en-US" smtClean="0"/>
              <a:pPr/>
              <a:t>8</a:t>
            </a:fld>
            <a:r>
              <a:rPr kumimoji="1" lang="en-US" altLang="ja-JP"/>
              <a:t>/16</a:t>
            </a:r>
            <a:endParaRPr kumimoji="1" lang="ja-JP" altLang="en-US" dirty="0"/>
          </a:p>
        </p:txBody>
      </p:sp>
    </p:spTree>
    <p:extLst>
      <p:ext uri="{BB962C8B-B14F-4D97-AF65-F5344CB8AC3E}">
        <p14:creationId xmlns:p14="http://schemas.microsoft.com/office/powerpoint/2010/main" val="41503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a:xfrm>
            <a:off x="681038" y="136523"/>
            <a:ext cx="8543925" cy="430887"/>
          </a:xfrm>
        </p:spPr>
        <p:txBody>
          <a:bodyPr/>
          <a:lstStyle/>
          <a:p>
            <a:r>
              <a:rPr kumimoji="1" lang="en-US" altLang="ja-JP" dirty="0"/>
              <a:t>2. </a:t>
            </a:r>
            <a:r>
              <a:rPr kumimoji="1" lang="ja-JP" altLang="en-US" dirty="0"/>
              <a:t>反転増幅回路</a:t>
            </a:r>
            <a:r>
              <a:rPr kumimoji="1" lang="en-US" altLang="ja-JP" dirty="0"/>
              <a:t>| </a:t>
            </a:r>
            <a:r>
              <a:rPr kumimoji="1" lang="ja-JP" altLang="en-US" dirty="0"/>
              <a:t>交流周波数に対する入出力特性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0" y="4852586"/>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accent3"/>
                          </a:solidFill>
                          <a:latin typeface="Cambria Math" panose="02040503050406030204" pitchFamily="18" charset="0"/>
                        </a:rPr>
                        <m:t>68 </m:t>
                      </m:r>
                      <m:r>
                        <m:rPr>
                          <m:sty m:val="p"/>
                        </m:rPr>
                        <a:rPr kumimoji="1" lang="en-US" altLang="ja-JP" sz="2400" b="0" i="0" smtClean="0">
                          <a:solidFill>
                            <a:schemeClr val="accent3"/>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0" y="4852586"/>
                <a:ext cx="2443169" cy="369332"/>
              </a:xfrm>
              <a:prstGeom prst="rect">
                <a:avLst/>
              </a:prstGeom>
              <a:blipFill>
                <a:blip r:embed="rId11"/>
                <a:stretch>
                  <a:fillRect l="-2244" r="-2494" b="-16393"/>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028484" y="5291796"/>
            <a:ext cx="4490332" cy="600164"/>
          </a:xfrm>
          <a:prstGeom prst="rect">
            <a:avLst/>
          </a:prstGeom>
          <a:solidFill>
            <a:schemeClr val="bg2"/>
          </a:solidFill>
        </p:spPr>
        <p:txBody>
          <a:bodyPr wrap="none" rtlCol="0">
            <a:spAutoFit/>
          </a:bodyPr>
          <a:lstStyle/>
          <a:p>
            <a:pPr>
              <a:lnSpc>
                <a:spcPct val="150000"/>
              </a:lnSpc>
            </a:pPr>
            <a:r>
              <a:rPr kumimoji="1" lang="en-US" altLang="ja-JP" sz="2400" dirty="0"/>
              <a:t>1 </a:t>
            </a:r>
            <a:r>
              <a:rPr kumimoji="1" lang="ja-JP" altLang="en-US" sz="2400" dirty="0"/>
              <a:t>次のローパスフィルタとなる</a:t>
            </a:r>
            <a:endParaRPr kumimoji="1" lang="en-US" altLang="ja-JP" sz="2400" dirty="0"/>
          </a:p>
        </p:txBody>
      </p:sp>
      <p:graphicFrame>
        <p:nvGraphicFramePr>
          <p:cNvPr id="6" name="グラフ 5">
            <a:extLst>
              <a:ext uri="{FF2B5EF4-FFF2-40B4-BE49-F238E27FC236}">
                <a16:creationId xmlns:a16="http://schemas.microsoft.com/office/drawing/2014/main" id="{E88E3987-6904-2A2F-EF86-B358E67D0146}"/>
              </a:ext>
            </a:extLst>
          </p:cNvPr>
          <p:cNvGraphicFramePr>
            <a:graphicFrameLocks/>
          </p:cNvGraphicFramePr>
          <p:nvPr>
            <p:extLst>
              <p:ext uri="{D42A27DB-BD31-4B8C-83A1-F6EECF244321}">
                <p14:modId xmlns:p14="http://schemas.microsoft.com/office/powerpoint/2010/main" val="3248189"/>
              </p:ext>
            </p:extLst>
          </p:nvPr>
        </p:nvGraphicFramePr>
        <p:xfrm>
          <a:off x="4790180" y="1130247"/>
          <a:ext cx="4703893" cy="3949805"/>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CAD679B-F70B-2A33-EFE6-C2E66B8FF9E5}"/>
                  </a:ext>
                </a:extLst>
              </p:cNvPr>
              <p:cNvSpPr txBox="1"/>
              <p:nvPr/>
            </p:nvSpPr>
            <p:spPr>
              <a:xfrm>
                <a:off x="1246072" y="5291796"/>
                <a:ext cx="1399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=1.0</m:t>
                      </m:r>
                      <m:r>
                        <a:rPr kumimoji="1" lang="en-US" altLang="ja-JP" sz="2400" b="0" i="1" smtClean="0">
                          <a:solidFill>
                            <a:schemeClr val="accent1"/>
                          </a:solidFill>
                          <a:latin typeface="Cambria Math" panose="02040503050406030204" pitchFamily="18" charset="0"/>
                        </a:rPr>
                        <m:t> </m:t>
                      </m:r>
                      <m:r>
                        <m:rPr>
                          <m:sty m:val="p"/>
                        </m:rPr>
                        <a:rPr kumimoji="1" lang="en-US" altLang="ja-JP" sz="2400" b="0" i="0" smtClean="0">
                          <a:solidFill>
                            <a:schemeClr val="accent1"/>
                          </a:solidFill>
                          <a:latin typeface="Cambria Math" panose="02040503050406030204" pitchFamily="18" charset="0"/>
                        </a:rPr>
                        <m:t>V</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0CAD679B-F70B-2A33-EFE6-C2E66B8FF9E5}"/>
                  </a:ext>
                </a:extLst>
              </p:cNvPr>
              <p:cNvSpPr txBox="1">
                <a:spLocks noRot="1" noChangeAspect="1" noMove="1" noResize="1" noEditPoints="1" noAdjustHandles="1" noChangeArrowheads="1" noChangeShapeType="1" noTextEdit="1"/>
              </p:cNvSpPr>
              <p:nvPr/>
            </p:nvSpPr>
            <p:spPr>
              <a:xfrm>
                <a:off x="1246072" y="5291796"/>
                <a:ext cx="1399422" cy="369332"/>
              </a:xfrm>
              <a:prstGeom prst="rect">
                <a:avLst/>
              </a:prstGeom>
              <a:blipFill>
                <a:blip r:embed="rId13"/>
                <a:stretch>
                  <a:fillRect l="-3478" r="-3913" b="-16393"/>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F1E01285-782D-F2B6-0390-A36EC2A836CA}"/>
              </a:ext>
            </a:extLst>
          </p:cNvPr>
          <p:cNvSpPr>
            <a:spLocks noGrp="1"/>
          </p:cNvSpPr>
          <p:nvPr>
            <p:ph type="sldNum" sz="quarter" idx="12"/>
          </p:nvPr>
        </p:nvSpPr>
        <p:spPr/>
        <p:txBody>
          <a:bodyPr/>
          <a:lstStyle/>
          <a:p>
            <a:fld id="{3976CDD0-C26C-4561-A9EF-A0090B2270A4}" type="slidenum">
              <a:rPr kumimoji="1" lang="ja-JP" altLang="en-US" smtClean="0"/>
              <a:pPr/>
              <a:t>9</a:t>
            </a:fld>
            <a:r>
              <a:rPr kumimoji="1" lang="en-US" altLang="ja-JP"/>
              <a:t>/16</a:t>
            </a:r>
            <a:endParaRPr kumimoji="1" lang="ja-JP" altLang="en-US" dirty="0"/>
          </a:p>
        </p:txBody>
      </p:sp>
    </p:spTree>
    <p:extLst>
      <p:ext uri="{BB962C8B-B14F-4D97-AF65-F5344CB8AC3E}">
        <p14:creationId xmlns:p14="http://schemas.microsoft.com/office/powerpoint/2010/main" val="1734778906"/>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5849</TotalTime>
  <Words>1010</Words>
  <Application>Microsoft Office PowerPoint</Application>
  <PresentationFormat>A4 210 x 297 mm</PresentationFormat>
  <Paragraphs>243</Paragraphs>
  <Slides>19</Slides>
  <Notes>16</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Arial</vt:lpstr>
      <vt:lpstr>Cambria Math</vt:lpstr>
      <vt:lpstr>Helvetica</vt:lpstr>
      <vt:lpstr>Times New Roman</vt:lpstr>
      <vt:lpstr>Verdana</vt:lpstr>
      <vt:lpstr>サンプル</vt:lpstr>
      <vt:lpstr>オペアンプの特性</vt:lpstr>
      <vt:lpstr>オペアンプの特性</vt:lpstr>
      <vt:lpstr>1. オペアンプの性質| 仮想短絡</vt:lpstr>
      <vt:lpstr>1. オペアンプの性質| 入出力インピーダンス</vt:lpstr>
      <vt:lpstr>オペアンプの特性</vt:lpstr>
      <vt:lpstr>2. 反転増幅回路| 測定回路</vt:lpstr>
      <vt:lpstr>2. 反転増幅回路| 直流に対する入出力特性</vt:lpstr>
      <vt:lpstr>2. 反転増幅回路| 交流電圧に対する入出力特性</vt:lpstr>
      <vt:lpstr>2. 反転増幅回路| 交流周波数に対する入出力特性</vt:lpstr>
      <vt:lpstr>オペアンプの特性</vt:lpstr>
      <vt:lpstr>3. ボルテージ・フォロワ回路| 測定回路</vt:lpstr>
      <vt:lpstr>3. ボルテージ・フォロワ回路| 結果</vt:lpstr>
      <vt:lpstr>オペアンプの特性</vt:lpstr>
      <vt:lpstr>4. ローパス・フィルタ回路| 測定回路</vt:lpstr>
      <vt:lpstr>4. ローパス・フィルタ回路 | 結果</vt:lpstr>
      <vt:lpstr>まとめ</vt:lpstr>
      <vt:lpstr>付録| ローパス・フィルタの位相の測定法の一案</vt:lpstr>
      <vt:lpstr>付録| 反転増幅回路がうまく増幅できないときの波形</vt:lpstr>
      <vt:lpstr>付録| オペアンプの素材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44</cp:revision>
  <dcterms:created xsi:type="dcterms:W3CDTF">2022-06-29T04:20:23Z</dcterms:created>
  <dcterms:modified xsi:type="dcterms:W3CDTF">2024-05-24T07:20:23Z</dcterms:modified>
</cp:coreProperties>
</file>