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6" r:id="rId6"/>
    <p:sldId id="259" r:id="rId7"/>
    <p:sldId id="267" r:id="rId8"/>
    <p:sldId id="264" r:id="rId9"/>
    <p:sldId id="262" r:id="rId10"/>
    <p:sldId id="263" r:id="rId11"/>
    <p:sldId id="261" r:id="rId12"/>
    <p:sldId id="265" r:id="rId1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AEC1640E-7496-4E35-A225-6010B7265684}">
          <p14:sldIdLst>
            <p14:sldId id="256"/>
          </p14:sldIdLst>
        </p14:section>
        <p14:section name="κ-ET2X" id="{869CCC11-9231-4DD0-AC1C-66441C8560FC}">
          <p14:sldIdLst>
            <p14:sldId id="257"/>
            <p14:sldId id="258"/>
          </p14:sldIdLst>
        </p14:section>
        <p14:section name="CuO2 model1" id="{5FA4C52E-D6C7-4318-80DD-3E404C92FD9E}">
          <p14:sldIdLst>
            <p14:sldId id="260"/>
            <p14:sldId id="266"/>
            <p14:sldId id="259"/>
            <p14:sldId id="267"/>
          </p14:sldIdLst>
        </p14:section>
        <p14:section name="CuO2 model2" id="{1D79E2DB-5AF2-40D8-A052-251F99EF2009}">
          <p14:sldIdLst>
            <p14:sldId id="264"/>
            <p14:sldId id="262"/>
            <p14:sldId id="263"/>
            <p14:sldId id="261"/>
            <p14:sldId id="26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4" autoAdjust="0"/>
    <p:restoredTop sz="94660"/>
  </p:normalViewPr>
  <p:slideViewPr>
    <p:cSldViewPr snapToGrid="0">
      <p:cViewPr>
        <p:scale>
          <a:sx n="75" d="100"/>
          <a:sy n="75" d="100"/>
        </p:scale>
        <p:origin x="1698" y="6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8T14:42:18.18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48,'0'0'96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8T14:43:32.118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8 80,'0'0'920,"13"21"-778,2 41 92,31 111 18,-39-151-243,2 1 1,0-2-1,2 1 0,0-2 0,20 28 0,-12-21 2,-13-18 0,0-1-1,1 0 1,0 0 0,0 0-1,12 10 1,-15-16-11,0 1 0,1-1 0,-1 0 0,0 0 1,1 0-1,-1-1 0,1 0 0,0 0 0,0 0 0,-1 0 0,1-1 0,0 0 0,0 0 0,-1 0 0,1 0 0,0-1 1,0 0-1,-1 0 0,1 0 0,0 0 0,-1-1 0,1 0 0,-1 0 0,0 0 0,0 0 0,0-1 0,0 0 0,0 0 1,0 0-1,-1 0 0,6-7 0,15-34 7,-1-1 1,-3 0 0,22-76-1,-18 51-8,-20 59 2,0-1-1,-1 0 1,0 0 0,0 1-1,-2-2 1,1 1 0,-1-19-1,-1 30 78,-300-7 330,121 8-317,177 0-83,3-22-1121,5 9 534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8T14:43:34.016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75 48,'0'0'563,"11"30"-472,34 92-17,-42-113-66,1-1-1,0 1 0,1-1 0,-1 0 0,1 0 0,8 8 0,-10-13-4,0 0-1,0-1 1,1 1-1,-1-1 1,1 0-1,0 0 0,-1 0 1,9 2-1,-2-1-3,1 0 0,-1-1 0,1-1 0,0 1 0,-1-2 0,1 0 0,0 0 0,0-1 0,16-3 0,-24 3 3,0-1 0,0 1-1,0-1 1,-1 0 0,1 0 0,0 0 0,-1-1 0,1 1 0,-1 0 0,0-1 0,0 0 0,0 1 0,0-1 0,0 0 0,-1 0-1,1 0 1,-1 0 0,0-1 0,1-3 0,2-3 10,-2 0-1,1 0 0,-1 0 1,-1 0-1,1-13 0,-2 17 10,0-1-1,0 1 0,0-1 0,-1 1 0,0-1 1,0 1-1,-1 0 0,-2-8 0,2 11-6,0 1-1,0-1 1,0 1 0,0-1-1,0 1 1,-1 0-1,1 0 1,-1 0 0,1 0-1,-1 0 1,0 1-1,0-1 1,0 1 0,0 0-1,0 0 1,0 0-1,0 0 1,-5 0 0,-12-4-42,1 1 1,-1 1 0,-39 0-1,57 4 27,1-1 0,0 0 1,-1 1-1,1-1 0,0 1 0,-1 0 0,1-1 0,0 1 0,0 0 0,-1 0 0,1 0 0,0 0 0,0 0 1,0 0-1,0 0 0,0 0 0,1 0 0,-1 0 0,0 0 0,0 1 0,1-1 0,-1 0 0,1 1 0,-1-1 1,1 0-1,0 1 0,-1-1 0,1 1 0,0-1 0,0 1 0,0 1 0,-2 55 14,3-46-10,-1 12-3,-1-11 1,1-1-1,0 0 1,1 0 0,0 0 0,6 22-1,-6-31 0,0 0-1,1 0 0,-1 0 1,1 0-1,0 0 0,0 0 1,0 0-1,0-1 0,0 1 0,1-1 1,-1 1-1,1-1 0,-1 0 1,1 0-1,0 0 0,0-1 1,0 1-1,0-1 0,0 1 1,1-1-1,-1 0 0,0 0 1,1 0-1,-1-1 0,5 1 1,1 1-3,0-1 0,0 0 0,1-1 1,-1 0-1,0 0 0,1-1 0,13-3 1,-19 3 3,0-1 0,0 1 0,0-1 0,0 0 0,0 0 0,-1 0 0,1-1 0,-1 1 0,0-1 0,0 0 0,0 0 0,0 0 0,0 0 0,-1-1 0,1 1 0,-1-1 0,0 1 0,2-6 0,4-8 6,-2-1 1,0 0-1,-1 0 1,-1-1-1,-1 1 1,0-1-1,-2 0 1,0 0-1,-2-21 1,2 37 4,-1 1 0,-1-1 0,1 1 0,0 0 0,0-1 0,-1 1 1,0 0-1,1-1 0,-1 1 0,0 0 0,0 0 0,0-1 0,0 1 0,-1 0 1,1 0-1,0 0 0,-1 0 0,1 1 0,-1-1 0,0 0 0,0 1 1,0-1-1,0 1 0,0-1 0,0 1 0,0 0 0,0 0 0,0 0 0,-3-1 1,-5 0 6,1 0 0,-1 0 1,0 1-1,1 0 0,-16 1 1,21 0-36,2 1 10,1 0 0,-1-1 0,0 1 0,0 0 1,1 0-1,-1 0 0,0 0 0,1 0 0,-1 1 0,1-1 1,-1 0-1,1 1 0,0-1 0,0 1 0,-1 0 0,1-1 0,0 1 1,0 0-1,1-1 0,-1 1 0,0 0 0,1 0 0,-1 0 1,1 0-1,-1 3 0,-10 53-51,11-57 55,-2 15 0,1 1 0,0 0 0,1-1 0,1 1 0,3 20 0,-3-33 1,0-1 1,-1 1-1,2 0 0,-1-1 0,0 1 0,1-1 0,-1 1 0,1-1 0,0 0 0,0 1 1,1-1-1,-1 0 0,1-1 0,-1 1 0,1 0 0,0-1 0,0 1 0,0-1 1,0 0-1,0 0 0,1 0 0,-1-1 0,1 1 0,-1-1 0,1 1 0,-1-1 0,1-1 1,4 2-1,6 0-6,-3 0 4,0 0 0,0-1 1,19-1-1,-27 0 4,-1 0 0,1-1-1,-1 1 1,0-1 0,0 1 0,1-1 0,-1 0-1,0 0 1,0 0 0,0 0 0,0 0-1,0 0 1,0-1 0,0 1 0,0-1-1,-1 1 1,1-1 0,0 0 0,-1 1-1,1-1 1,-1 0 0,2-4 0,3-8 8,-1 0 1,0 0 0,-2 0-1,1-1 1,-2 1 0,0-1-1,0 0 1,-2 0 0,-1-23-1,1 27 12,0 10-16,0 0 0,0 0 0,0 0 0,0 1-1,0-1 1,-1 0 0,1 0 0,0 0 0,0 0 0,-1 1 0,1-1 0,0 0-1,-1 0 1,1 1 0,-1-1 0,1 0 0,-1 1 0,0-1 0,1 1 0,-1-1-1,1 0 1,-1 1 0,0-1 0,0 1 0,1 0 0,-1-1 0,0 1 0,0-1 0,1 1-1,-1 0 1,0 0 0,-1-1 0,-34 1 33,21 1-58,13-1 17,0 1-1,1 0 1,0 0 0,-1 0 0,1 0 0,-1 0 0,1 0-1,0 0 1,0 0 0,0 1 0,0-1 0,0 0-1,0 1 1,0-1 0,0 1 0,0-1 0,1 1 0,-1-1-1,0 1 1,1 0 0,-1 3 0,-9 35-47,5 5 40,1 73 1,31-117-36,-24-1 44,-1 0 1,1 0 0,-1 0-1,0 0 1,1 0 0,-1-1-1,0 1 1,1-1 0,-1 0-1,0 0 1,1 1 0,-1-1 0,0-1-1,0 1 1,0 0 0,0 0-1,0-1 1,0 1 0,-1-1-1,1 0 1,2-2 0,-1-2 3,0 1 1,-1-1 0,0 0 0,0 1-1,0-1 1,-1 0 0,0 0 0,1-7-1,1-26 7,-2-80 0,-3 50 195,1 69-203,1 0 0,-1 0 0,0 0 0,0 0 0,0 0 0,1 0 0,-1 0 0,0 0 0,0 1 0,0-1 0,1 0 1,-1 0-1,0 1 0,0-1 0,1 0 0,-1 1 0,0-1 0,1 1 0,-1-1 0,1 1 0,-1-1 0,0 1 0,1 0 1,-1-1-1,1 1 0,-1-1 0,1 1 0,0 0 0,-1 0 0,1-1 0,-1 2 0,-7 41 32,2-1-1,1 1 1,3 0 0,2 43-1,0-85-38,0-13-59,0-174-440,0 184 504,0 0 0,-1 0 0,1 1 0,-1-1 0,0 0 1,0 1-1,1-1 0,-1 0 0,0 1 0,0-1 0,-1 1 0,1-1 1,0 1-1,0 0 0,-1 0 0,1-1 0,0 1 0,-1 0 0,0 0 1,1 0-1,-1 0 0,1 1 0,-4-2 0,-44-14 71,44 15-52,-8-2 21,0 0 1,-1 2-1,1-1 1,0 2-1,-1 0 0,-23 3 1,34-2-41,1 0 0,0 0 0,0 0 0,0 0 0,0 1 0,0-1 0,0 1 0,1-1 0,-1 1 0,0 0 0,1 0 0,-1 0 0,1 0 0,0 0 0,0 0 0,-1 0 0,1 0 0,1 0 0,-1 1 0,0-1 0,0 3 0,-2 4 0,1-1 0,1 1 0,-1 0 0,1 13 0,1 84-19,1-105 18,0 1-1,0-1 1,0 0 0,0 0-1,0 0 1,1 0-1,-1 0 1,0 0-1,1 0 1,-1 0 0,1-1-1,-1 1 1,1 0-1,-1-1 1,1 0-1,-1 1 1,1-1 0,0 0-1,-1 1 1,1-1-1,-1 0 1,4-1 0,43 0-28,-46 0 30,1 0-1,-1-1 1,0 1 0,0-1-1,-1 1 1,1-1 0,0 0-1,0 0 1,-1 0 0,1 0-1,-1 0 1,0 0 0,0 0-1,0 0 1,0-1 0,0 1-1,0 0 1,0-1 0,-1 1-1,1-1 1,-1 1 0,1-5-1,3-61 17,-4 66-17,1-28 0,1 22 0,-1 0 0,-1-1 1,0 1-1,0-1 0,0 1 0,-1-1 1,0 1-1,-1 0 0,0-1 0,-4-10 1,3 17 2,0 1 0,0-1 0,-1 1 0,1-1 0,0 1 0,-1 0 0,1 0 0,0 1 0,-1-1 0,1 1 1,-1-1-1,1 1 0,-1 0 0,1 0 0,-1 1 0,1-1 0,-5 2 0,-11-1 16,11-1-17,-25 3 0,32-3-2,0 1-1,-1 0 1,1-1 0,0 1 0,0 0 0,0-1 0,0 1 0,0 0 0,0 0 0,0 0 0,1 0 0,-1 0 0,0 0 0,0 0 0,1 0 0,-1 1 0,0-1 0,1 0 0,0 0 0,-1 0 0,1 1 0,0-1 0,-1 0 0,1 3 0,-1 100 21,1-100-16,1 0 0,0 1 0,0-1 0,1 0 0,-1 0-1,1-1 1,0 1 0,0 0 0,0 0 0,0-1 0,1 0 0,0 1-1,-1-1 1,1 0 0,0 0 0,1 0 0,-1-1 0,0 1-1,1-1 1,4 3 0,5 3 2,0-1 0,0-1 0,0 0-1,21 6 1,-29-11-26,-1 0 0,1 0 1,0 0-1,0-1 0,0 0 0,0 0 0,5 0 0,-9 0-9,0 0 0,1 0 0,-1-1 0,0 1 0,0 0 0,0 0 0,0-1 0,0 1 0,0 0 0,0-1 0,0 1 0,0-1 1,0 1-1,0-1 0,0 0 0,0 1 0,0-1 0,-1 0 0,1 0 0,0 0 0,0 1 0,-1-1 0,1 0 0,-1 0 0,1 0 0,-1 0 0,1 0 0,-1 0 0,1 0 0,-1 0 0,0 0 0,0-1 0,1 0 0,-1-18-756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8T14:43:36.581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189 6 304,'0'0'635,"0"0"-632,0 0 0,0 0 0,0-1-1,0 1 1,0 0 0,0 0 0,0 0 0,1 0 0,-1 0-1,0 0 1,0 0 0,0 0 0,0 0 0,0-1-1,0 1 1,0 0 0,0 0 0,0 0 0,0 0 0,0 0-1,0 0 1,0 0 0,0-1 0,0 1 0,0 0 0,0 0-1,0 0 1,0 0 0,0 0 0,0 0 0,0 0-1,0-1 1,0 1 0,0 0 0,0 0 0,0 0 0,0 0-1,0 0 1,-1 0 0,1 0 0,0 0 0,0 0 0,0-1-1,0 1 1,0 0 0,0 0 0,0 0 0,0 0 0,0 0-1,-1 0 1,1 0 0,0 0 0,0 0 0,0 0-1,0 0 1,0 0 0,0 0 0,0 0 0,-1 0 0,1 0-1,0 0 1,0 0 0,0 0 0,0 0 0,0 0 0,0 0-1,-1 0 1,-15 20 2,1 1 1,1 0-1,-22 43 0,8-14-4,27-48-1,-23 39 1,-25 57 0,48-90 11,0-1-1,0 0 0,1 1 1,0-1-1,0 1 1,3 11-1,5-17-9,-1-1 0,1 0 0,-1 0 0,1-1 0,0 0 0,-1 0 0,10-2 0,8 1 9,-16 1-12,3 0 4,0 0-1,0 0 1,0-1-1,0-1 0,0 0 1,0 0-1,14-6 1,20-8-4,50-12 0,41-14 16,20-14-12,-130 42 55,-27 13-54,0 1 1,-1-1-1,1 1 1,0-1-1,-1 1 1,1 0 0,0-1-1,-1 1 1,1 0-1,-1-1 1,1 1-1,0 0 1,-1-1-1,1 1 1,-1 0-1,1 0 1,-1 0-1,1-1 1,-1 1-1,1 0 1,-1 0-1,1 0 1,-1 0-1,0 0 1,1 0-1,-1 0 1,1 0-1,-1 0 1,0 0-1,-67-1 261,57 1-243,-2-1-9,0 0 0,0-1 0,0-1 0,0 0 0,0-1 0,1 0 0,0-1 0,-17-8 0,12 5 3,0 0-1,-1 2 0,-26-7 1,-33-6 23,69 16-33,0 1 1,0-1-1,1 0 1,0-1-1,-1 0 0,1 0 1,-12-10-1,-17-15 16,22 29-73,14 11 35,-2 40 37,-10 52-1,5-51-19,0 57 0,7-108-31,3-1 27,-1 0 0,1-1 0,-1 1 0,0-1 0,1 0 0,-1 0 0,1 0 0,-1 0 0,0 0 0,0 0 0,0-1 0,0 1 0,0-1-1,0 1 1,0-1 0,3-3 0,23-34-2,-22 29-7,10-11-40,-2-1-1,-1-1 1,-1 0 0,17-44-1,-28 59 53,-1 7 48,0-13 34,-3 4 69,-3 20-160,2-1 1,-1 1 0,1-1 0,1 1 0,-1 1-1,2-1 1,-1 0 0,2 1 0,-1-1 0,1 1 0,1-1-1,0 1 1,0-1 0,5 21 0,-5-31 7,1 1 0,-1 0 0,1 0 0,-1-1 0,1 1-1,0-1 1,-1 1 0,1 0 0,0-1 0,0 1 0,0-1 0,-1 0 0,1 1 0,0-1 0,0 0 0,0 1 0,0-1 0,0 0 0,-1 0 0,1 0-1,0 0 1,0 0 0,1 0 0,29 0-4,-18-1 6,25 2 5,61-3 2,-97 2-8,0-1 0,1 1 1,-1-1-1,0 1 0,0-1 0,0 0 1,0 0-1,-1 1 0,1-1 1,0-1-1,0 1 0,0 0 0,-1 0 1,1-1-1,-1 1 0,1-1 1,-1 1-1,1-1 0,-1 0 0,0 1 1,0-1-1,0 0 0,0 0 0,0 0 1,0 0-1,0-3 0,1-5 4,0 1 0,-1-1-1,0 0 1,-1-16-1,0 15 1,0 10-1,-1 0-1,1-1 0,0 1 1,-1 0-1,1 0 1,-1 0-1,1 0 1,-1 0-1,0 0 0,1 0 1,-1 0-1,0 0 1,0 0-1,0 1 0,1-1 1,-1 0-1,0 0 1,0 1-1,0-1 0,0 0 1,0 1-1,-1-1 1,1 1-1,0 0 1,0-1-1,0 1 0,0 0 1,-1 0-1,1-1 1,0 1-1,0 0 0,-2 0 1,-53 1 30,38 0-50,15-1 14,0 0-1,1 0 1,-1 0 0,0 0-1,1 1 1,-1-1 0,1 1-1,-1 0 1,1 0-1,-1 0 1,1 0 0,0 0-1,0 1 1,-1-1 0,1 1-1,0-1 1,0 1-1,0 0 1,0 0 0,1 0-1,-1 0 1,0 0 0,1 0-1,0 0 1,-1 1-1,1-1 1,0 0 0,0 1-1,0-1 1,0 4 0,-2 8 1,0-1 1,2 1 0,0-1 0,1 25 0,0-22-1,42-15-11,-41-1 14,1 0 0,-1 0 0,1 0 0,-1-1 0,1 1 0,-1-1 0,1 1 0,-1-1 0,1 0 0,-1 0 0,0 1 0,1-1 1,-1 0-1,0 0 0,0 0 0,0 0 0,1-1 0,-1 1 0,0 0 0,-1 0 0,1-1 0,0 1 0,0 0 0,0-1 0,-1 1 0,1-1 0,-1 1 0,1-1 0,-1 1 0,0-1 0,0 1 1,1-3-1,0-63 60,-1 47-16,-1 18-38,0 1 0,1-1 0,-1 0 0,0 1 0,0-1 0,0 1 0,0-1 0,0 1 0,0 0 0,0-1 0,-1 1 0,1 0 0,0 0 0,-1 0 0,1 0 0,-1 0 0,1 0 0,-1 0 0,0 0 0,1 1 0,-1-1 0,0 1 0,1-1 0,-1 1 0,-2-1 0,3 1-7,-1-1 0,1 1-1,-1-1 1,1 1 0,-1 0 0,1-1 0,-1 1-1,1 0 1,-1 0 0,1 0 0,-1 0 0,1 1 0,-1-1-1,1 0 1,-1 0 0,1 1 0,-1-1 0,1 1-1,-1 0 1,1-1 0,0 1 0,-1 0 0,1 0-1,0 0 1,0 0 0,-1 0 0,1 0 0,0 0 0,-1 2-1,-2 11-8,1 0 0,1-1-1,0 1 1,1 0 0,0 0-1,2 18 1,-1-10-3,0-21 10,1-1 0,-1 1-1,0 0 1,1-1 0,-1 1 0,1 0-1,-1-1 1,1 1 0,-1-1 0,1 1 0,-1-1-1,1 1 1,0-1 0,-1 0 0,1 1 0,0-1-1,-1 0 1,1 1 0,0-1 0,0 0-1,-1 0 1,1 0 0,0 1 0,0-1 0,-1 0-1,1 0 1,0 0 0,0 0 0,0-1 0,33 1 17,-24 0-12,-7 0-1,0 0 0,1 0 0,-1 0 0,0 0 1,0 0-1,1-1 0,-1 1 0,0-1 0,0 0 0,1 0 0,-1 0 0,0 0 1,0-1-1,0 1 0,4-5 0,-5 4 1,0-1 0,0 0 0,-1-1 0,1 1 0,-1 0 0,0 0 0,0-1 0,0 1 0,0 0 0,-1-1 0,1 1 0,-1-1 1,0 1-1,0-1 0,-1-4 0,1 7 6,0 0 0,0 1 0,-1-1 0,1 0 1,0 0-1,-1 0 0,1 0 0,0 0 0,-1 1 0,1-1 1,-1 0-1,0 0 0,1 1 0,-1-1 0,1 1 1,-1-1-1,0 0 0,0 1 0,1-1 0,-1 1 0,0-1 1,0 1-1,0 0 0,0-1 0,1 1 0,-1 0 1,0 0-1,0-1 0,0 1 0,0 0 0,0 0 0,0 0 1,0 0-1,0 0 0,0 0 0,1 0 0,-1 1 1,0-1-1,0 0 0,0 0 0,0 1 0,0-1 0,0 1 1,1-1-1,-3 1 0,0 0-10,0 0 1,0 1-1,0-1 0,0 0 1,0 1-1,0 0 1,1-1-1,-1 1 0,0 0 1,1 0-1,0 1 0,-1-1 1,-2 5-1,3-3-47,0 1-1,1 0 0,0 0 1,0 0-1,0 0 0,1 0 1,-1 0-1,2 10 1,-1-6-323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8T14:43:38.851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25 1 144,'0'0'1595,"0"30"-1416,-10 84 52,5-76-162,-1 45-1,4 6-1,0-34-28,8 85-1,-3-121-21,1 0-1,12 31 0,-9-31-9,-1-1 0,4 27 0,-6-26-1,1 0 0,0 0 1,15 32-1,-13-35-2,-1 0 0,0 0 0,-2 1 0,4 18 0,0 3 0,1 0 0,2 0-1,28 64 1,-24-63-3,76 199 47,-15-77-90,-60-137 24,-4-4 30,-11-20 2,4 2-9,-4 2 8,0-2 1,4-2-25,-4 0-45,-1-8-2068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8T14:43:40.192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253 1 32,'0'0'1065,"0"3"-1020,2 7-23,1 0 1,0 0-1,1-1 0,0 0 1,0 0-1,1 0 1,0 0-1,0-1 0,1 1 1,9 8-1,6 12 15,82 148-21,-88-134 135,-15-42-144,0 1 1,1 0-1,-1 0 1,0 0-1,0 0 0,0 0 1,0-1-1,0 1 1,-1 0-1,1 0 0,-1 0 1,1-1-1,-1 1 1,1 0-1,-1 0 0,0-1 1,0 1-1,0 0 1,0-1-1,-1 2 0,-10 6-3,1 0-1,-1-1 0,0-1 0,-22 10 0,-6 4 8,1 3 48,-1-2 0,-64 26-1,91-42-48,0 0 0,0 1 0,1 1 0,0 0 0,1 0 0,0 1 0,-15 15 0,26-23-10,0 0 0,0-1 0,-1 1-1,1-1 1,0 1 0,-1-1 0,1 1 0,-1-1-1,1 1 1,-1-1 0,1 0 0,-1 1 0,1-1-1,-1 0 1,1 1 0,-1-1 0,1 0 0,-1 1-1,0-1 1,1 0 0,-1 0 0,1 0 0,-1 0-1,0 1 1,1-1 0,-1 0 0,1 0 0,-1 0-1,0 0 1,1-1 0,-1 1 0,0 0 0,1 0-1,-1 0 1,0-1 0,-3-23-21,13-38-12,8 5 20,2 2-1,34-70 1,-39 96 5,42-76-40,-50 93 48,24-30 3,-25 40 2,-4 2-26,15 0-289,-6 0 11,-8 0-136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8T14:43:41.369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140 1 256,'0'0'390,"-14"13"-364,-44 44-12,53-51-4,0 0 0,0 1 1,1 0-1,0 0 1,0 0-1,1 1 1,-1-1-1,2 1 0,-4 14 1,-4 7 79,7-20-73,1-1 0,0 1 0,0 0 0,1 0-1,0 0 1,0 12 0,-1 13-7,1 35-7,1-68-2,1-1-1,-1 1 1,1 0-1,-1-1 1,0 1-1,1 0 1,0-1-1,-1 1 1,1-1-1,-1 1 1,1-1-1,0 1 1,-1-1-1,1 0 1,0 1-1,-1-1 1,1 0-1,0 1 1,0-1-1,-1 0 1,1 0-1,0 0 0,0 0 1,-1 0-1,1 0 1,0 0-1,0 0 1,1 0-1,32 0-2,-25-1 1,-6 1 0,1 0 0,0 0 0,0-1 1,-1 0-1,1 0 0,0 0 0,-1 0 1,1 0-1,-1-1 0,1 1 0,-1-1 0,0 0 1,1 0-1,-1-1 0,0 1 0,0 0 1,4-6-1,1-2 5,0 0 1,-1-1 0,11-21-1,-8 14 8,-4 5 6,-1 0 1,-1 0-1,0 0 0,-1-1 1,0 0-1,-1 1 0,0-1 1,-1 0-1,-1 0 0,-1-17 1,1 16 86,0 14-92,0 0 0,0-1 0,-1 1 0,1 0-1,0 0 1,-1-1 0,1 1 0,-1 0 0,1 0 0,-1 0 0,1 0 0,-1-1 0,0 1 0,0 0 0,1 0 0,-1 0 0,0 1 0,0-1 0,0 0 0,0 0 0,0 0 0,0 1 0,0-1 0,0 0 0,-1 1 0,1-1 0,0 1 0,0-1 0,0 1 0,-1 0 0,1 0 0,0-1 0,-2 1 0,-52 0 131,33 1-145,20-1-2,-1 0 0,1 1-1,0 0 1,-1-1 0,1 1 0,0 0 0,0 0 0,-1 1-1,1-1 1,0 0 0,0 1 0,0-1 0,1 1 0,-1-1-1,0 1 1,0 0 0,1 0 0,-1 0 0,1 0 0,0 0 0,0 0-1,0 0 1,0 1 0,-2 3 0,-20 69 12,17-48 2,1-5-13,1-1-1,2 1 0,0 0 1,2 31-1,0-50 3,0-2-1,0 0 1,0-1 0,1 1-1,-1 0 1,0 0-1,0 0 1,1-1 0,-1 1-1,1 0 1,-1 0 0,1-1-1,-1 1 1,1 0-1,-1 0 1,1-1 0,0 1-1,-1-1 1,1 1-1,0-1 1,-1 1 0,1-1-1,0 1 1,0-1-1,0 0 1,-1 1 0,1-1-1,1 0 1,35 6-25,34-9-19,-68 2 43,0 1 0,0-1 0,0 0 0,0-1 0,0 1 0,0 0 0,0-1 0,-1 0 0,1 1 0,-1-1 0,1 0 0,-1 0 0,0-1-1,4-3 1,25-39 13,-25 34-8,1 0 9,-2-1 1,1 1-1,-1-1 1,-1-1-1,0 1 1,-1 0-1,-1-1 1,1 1-1,-2-1 1,0 0 0,0 0-1,-2 0 1,1 0-1,-4-14 1,4 25-8,-1 0 1,0 0-1,-1 1 1,1-1-1,0 0 1,0 0-1,-1 1 1,1-1-1,-1 1 1,0-1-1,1 1 1,-1 0-1,0-1 1,0 1-1,1 0 1,-1 0-1,0 0 1,0 1-1,0-1 1,-1 0-1,1 1 1,0-1-1,0 1 1,0 0-1,-4 0 1,-2-1-6,1 0 0,-1 1 0,0 0 0,0 0 0,0 1 0,-8 2 0,14-2-7,0 0 0,0 0 0,0 1 0,0-1 0,0 1 1,0 0-1,0 0 0,1-1 0,-1 1 0,0 0 0,1 0 1,0 1-1,-1-1 0,1 0 0,0 0 0,0 0 0,1 1 1,-1-1-1,0 1 0,0 4 0,-8 54-10,9-60 16,-3 143 0,4-76-16,-1-67 14,1 0 1,-1 0-1,0 0 0,0 0 1,0 0-1,1 0 0,-1-1 1,0 1-1,1 0 1,-1 0-1,1 0 0,-1-1 1,1 1-1,-1 0 0,1 0 1,-1-1-1,1 1 0,0-1 1,0 1-1,-1 0 1,1-1-1,0 1 0,0-1 1,-1 0-1,1 1 0,1-1 1,32 6-57,-29-6 53,1 0-1,-1-1 1,0 0-1,0 0 1,0 0-1,0 0 1,0-1-1,0 0 1,0 0-1,0 0 1,-1 0-1,6-4 1,-4 0 3,0 0 1,-1 0 0,1 0 0,-1-1-1,-1 1 1,1-1 0,-1-1 0,0 1-1,-1 0 1,0-1 0,0 0 0,2-8-1,-1-5 36,-1 0-1,-1-1 0,-1-34 1,-1 55-26,-1 0 1,0 0 0,1 0-1,-1 0 1,0 0-1,0 0 1,0 0-1,0 0 1,0 1-1,0-1 1,0 0-1,0 0 1,0 1 0,0-1-1,-1 1 1,1-1-1,0 1 1,0-1-1,-1 1 1,1 0-1,0 0 1,0-1-1,-1 1 1,1 0-1,0 0 1,-1 0 0,1 1-1,-1-1 1,-57 0-23,40 1 15,17 0-8,0-1 0,-1 1 0,1 0 0,0 0 0,0 0 1,0 0-1,0 0 0,0 0 0,0 1 0,1-1 0,-1 1 0,0-1 1,0 1-1,1 0 0,0 0 0,-1-1 0,1 1 0,0 0 1,0 0-1,-1 0 0,2 1 0,-1-1 0,-1 4 0,-16 55-20,15-39 32,1-1 1,1 33 0,1-39 3,0-14-11,0-1 0,1 1 0,-1 0 0,0 0 0,0 0 0,0-1-1,1 1 1,-1 0 0,0-1 0,1 1 0,-1 0 0,1 0 0,-1-1 0,1 1 0,-1-1-1,1 1 1,-1 0 0,1-1 0,-1 1 0,1-1 0,0 0 0,-1 1 0,1-1 0,0 1-1,0-1 1,-1 0 0,1 0 0,0 1 0,0-1 0,-1 0 0,1 0 0,0 0-1,0 0 1,0 0 0,-1 0 0,1 0 0,0 0 0,1 0 0,-1 0-24,0 0 0,0 0 0,0 0 0,0-1 0,0 1 0,1 0 0,-1 0 0,0-1 0,0 1 0,0-1 0,0 1 0,0-1 0,0 1 0,0-1 0,0 0 0,-1 1 0,1-1 0,0 0 0,0 0 0,0 0 0,-1 0 0,1 0 0,0 0 0,-1 1 0,1-1 0,0-2 0,0-17-580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8T14:43:43.124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56 417 352,'0'0'435,"0"-28"-240,3 18-174,-1 1 1,1 0 0,1-1-1,0 1 1,0 1-1,0-1 1,1 1 0,1 0-1,12-15 1,-1-1-3,15-21-3,3 1 0,65-63 0,-94 101-16,41-50 13,-46 55-8,-1 1-1,0 0 1,1-1 0,-1 1 0,1 0-1,-1 0 1,1-1 0,-1 1-1,0 0 1,1 0 0,-1 0 0,1 0-1,-1-1 1,1 1 0,-1 0-1,1 0 1,-1 0 0,1 0 0,-1 0-1,1 0 1,-1 0 0,1 0 0,-1 0-1,1 1 1,-1-1 0,1 0-1,-1 0 1,1 0 0,-1 0 0,1 1-1,-1-1 1,0 0 0,1 1-1,17 18 39,10 34-44,-25-46 26,88 169 87,-90-174-111,-1 0 0,1-1-1,0 1 1,0 0 0,0-1 0,1 1 0,-1-1 0,0 0 0,0 1 0,1-1 0,-1 0-1,1 1 1,-1-1 0,1 0 0,0 0 0,2 1 0,26 19 2,-28-15 8,-2 0-6,0-5 246,-13 1-225,1 0-1,0-2 1,-1 0-1,-19-2 1,-5 0-7,-7 2-5,-84 3 27,114-1-41,-1 0-1,1 1 0,-1 0 1,1 1-1,0 1 0,-20 9 1,-110 56 29,142-69-10,2 0-40,0-1 1,0 0-1,0 1 1,0-1 0,0 0-1,0 0 1,0 1-1,0-1 1,0 0 0,0 1-1,0-1 1,0 0-1,0 0 1,1 1-1,-1-1 1,0 0 0,0 0-1,0 0 1,0 1-1,1-1 1,-1 0 0,0 0-1,0 0 1,0 1-1,1-1 1,-1 0 0,0 0-1,0 0 1,1 0-1,-1 0 1,0 0-1,1 1 1,-1-1 0,0 0-1,0 0 1,1 0-1,-1 0 1,0 0 0,1 0-1,-1 0 1,0 0-1,1 0 1,11 0-402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8T14:43:44.451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190 58 48,'0'0'1139,"-24"0"-1099,-77 3-37,98-3-4,0 0 1,1 0-1,-1 0 1,0 1-1,1-1 1,-1 1-1,1 0 0,-1-1 1,1 1-1,-1 0 1,1 1-1,0-1 1,0 0-1,-1 1 0,1-1 1,0 1-1,0 0 1,0 0-1,1 0 1,-1 0-1,0 0 1,1 0-1,-1 0 0,1 0 1,-2 4-1,1 1 4,1-1-1,-1 0 0,2 1 0,-1-1 1,1 1-1,-1-1 0,2 10 0,0-1 11,-1 0-8,-1-9 0,1-1 1,0 1-1,0-1 0,1 0 1,0 1-1,2 9 1,-2-13-5,0 0 0,0 0 0,0 0-1,1-1 1,-1 1 0,0 0 0,1-1 0,-1 1 0,1-1 0,-1 0 0,1 1 0,0-1 0,-1 0 0,1 0 0,0 0 0,0 0-1,0 0 1,0 0 0,0-1 0,0 1 0,0-1 0,3 1 0,20 3-3,0 0 1,36-1-1,-52-2 1,-1-1 1,1-1-1,0 0 0,-1 0 0,1 0 1,0-1-1,-1 0 0,0-1 0,1 0 0,12-7 1,-5-4 2,0 0 1,-1-1 0,-1-1-1,22-31 1,-34 44 7,0-1-1,-1 1 1,1-1 0,-1 0 0,1 0 0,-1 0-1,0 0 1,-1 0 0,1 0 0,-1 0 0,1 0-1,-1 0 1,0 0 0,-1 0 0,1 0-1,-1 0 1,0 0 0,0 0 0,0 0 0,0 0-1,-1 0 1,1 1 0,-1-1 0,0 1-1,0-1 1,-1 1 0,1 0 0,-1-1 0,1 1-1,-1 0 1,0 1 0,-5-4 0,2 3 2,0 0 0,-1 1 0,1-1 1,-1 2-1,0-1 0,0 1 0,1 0 1,-1 0-1,0 1 0,0 0 0,0 0 0,-7 2 1,-10-2-31,21 1 15,0-1 0,0 0-1,0 1 1,0 0 0,0 0-1,1 0 1,-1 0 0,0 0 0,1 1-1,-1-1 1,1 1 0,-1-1 0,1 1-1,0 0 1,-1 0 0,1 0-1,0 0 1,0 1 0,1-1 0,-1 1-1,0-1 1,1 1 0,0-1-1,-1 1 1,1 0 0,0-1 0,0 1-1,1 0 1,-1 0 0,1 0 0,-1 4-1,-2 14-4,0 1-1,2-1 0,1 30 1,0-30 6,0-19 2,0 1 0,0-1-1,1 0 1,-1 0 0,0 0 0,1 0 0,0 1 0,-1-1 0,1 0 0,0 0 0,0 0 0,0 0-1,0 0 1,1-1 0,-1 1 0,0 0 0,1 0 0,-1-1 0,1 1 0,0-1 0,-1 1-1,1-1 1,0 0 0,0 0 0,0 0 0,0 0 0,0 0 0,0 0 0,0 0 0,0-1 0,4 1-1,7 2-1,0-2 0,0 0-1,0 0 1,19-2-1,-7 0 5,-19 0-1,-1 1 0,1-1 0,-1 0 0,1-1 0,-1 1-1,0-1 1,1 0 0,-1-1 0,0 1 0,0-1-1,-1 0 1,1 0 0,-1 0 0,1-1 0,3-4 0,-1 2 0,-1-1 1,-1 1-1,1-1 1,-1 0-1,0-1 1,-1 1-1,0-1 1,6-16-1,-8 16 9,0 0-1,-1 0 1,0 0-1,-1 0 1,0-15-1,0 20-1,0-1 0,0 1 0,0 0 0,-1 0 0,0 0 0,1 0 0,-1 0 0,0 0 0,0 0 0,-1 0-1,1 0 1,-1 0 0,1 0 0,-1 1 0,0-1 0,-3-2 0,-1 1 13,-1 0 0,-1 1 0,1 0 0,0 1 0,-1-1 0,1 1 0,-1 1 0,0 0 0,-11-1 0,2 1-17,0 1 0,-1 1 1,-23 3-1,38-2-5,0-1 1,0 0-1,0 1 0,1 0 1,-1 0-1,1-1 1,-1 1-1,1 1 0,0-1 1,0 0-1,0 1 0,0-1 1,0 1-1,0-1 0,1 1 1,-1 0-1,1 0 1,0 0-1,0 0 0,0 0 1,0 0-1,-1 6 0,-1 5-7,0 0 0,1 1-1,0 23 1,2-37 6,1 0 0,-1-1 0,1 1 0,-1 0 0,1 0 0,-1 0 0,1 0 0,0-1 0,-1 1 0,1 0 0,0 0 0,-1-1 0,1 1 0,0-1 0,0 1 0,0-1 0,0 1 0,0-1 0,0 1 0,0-1 0,-1 0 0,1 1 0,0-1 0,0 0 0,0 0 0,0 0 0,0 0 0,0 0 0,2 0 0,39 0-33,-34 0 21,-3 0 12,-1 0 0,1 0 0,0 0 0,-1-1 1,0 1-1,1-1 0,-1-1 0,1 1 1,-1 0-1,0-1 0,0 0 0,5-3 1,-7 4 2,0-1 1,0 0 0,0 0 0,0-1-1,-1 1 1,1 0 0,-1-1-1,1 1 1,-1-1 0,0 1 0,0-1-1,0 1 1,0-1 0,0 0 0,-1 0-1,1 1 1,-1-1 0,0 0-1,0 0 1,0-4 0,1-13 23,-1 15-17,0-1 1,0 1-1,0 0 0,0 0 0,-1 0 1,0 0-1,-2-10 0,2 13-4,0 0-1,0 1 1,-1-1-1,1 1 1,0 0-1,-1-1 1,1 1-1,0 0 1,-1 0-1,0 0 1,1 0 0,-1 0-1,1 0 1,-1 0-1,0 0 1,0 1-1,0-1 1,1 1-1,-1-1 1,0 1-1,0 0 1,0 0-1,0-1 1,0 2 0,0-1-1,-2 0 1,-2 0-15,0 0 0,-1 0 0,1 0 0,0 1 0,0 0 0,-1 0 0,1 1 0,0 0 0,-8 3 0,11-3 4,0 0 0,1 1 0,-1-1 0,0 1 0,1-1 0,-1 1 1,1 0-1,0 0 0,0 0 0,0 0 0,0 0 0,0 1 0,1-1 0,0 0 0,-1 1 0,1-1 0,-1 7 0,1 2 4,-1 0-1,2 0 1,0 21 0,1-11-19,-1-22 21,1 1-1,-1 0 1,0-1-1,1 1 1,-1 0-1,1-1 1,-1 1-1,1-1 1,-1 1-1,1-1 1,-1 1-1,1-1 1,0 1-1,-1-1 1,1 0-1,0 1 1,-1-1-1,1 0 1,0 1-1,0-1 1,-1 0-1,1 0 1,0 0-1,-1 0 1,1 0-1,0 0 1,0 0-1,-1 0 1,2 0-1,32 0-21,-24-1 16,-6 2 9,1-1 1,-1 0-1,1-1 0,-1 1 0,1-1 0,0 0 0,-1 0 0,0 0 0,1 0 0,-1-1 0,0 0 0,0 0 0,0 0 0,0 0 0,0-1 0,0 1 0,0-1 0,-1 0 0,0 0 0,1-1 0,-1 1 0,0 0 0,-1-1 0,1 0 0,-1 0 0,1 0 0,-1 0 0,2-6 0,-4 10 3,1-1 0,-1 1-1,0-1 1,1 1 0,-1-1 0,0 1 0,1-1-1,-1 1 1,0-1 0,0 0 0,1 1-1,-1-1 1,0 0 0,0 1 0,0-1-1,0 1 1,0-1 0,0 0 0,0 1 0,0-1-1,0 0 1,0 1 0,0-1 0,-1 1-1,1-1 1,0 0 0,0 1 0,-1-1-1,1 1 1,0-1 0,-1 1 0,1-1 0,0 1-1,-1-1 1,1 1 0,-1-1 0,1 1-1,-1-1 1,1 1 0,-1 0 0,1-1-1,-1 1 1,1 0 0,-1-1 0,0 1 0,1 0-1,-1 0 1,-1-1 0,-35 2 332,22 0-281,4-1-1267,22 0 741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8T14:43:58.18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1504 22 16,'0'0'979,"0"-4"-891,0 4-71,1-1 0,-2 0 0,1 1 0,0-1 0,0 0 0,0 1 0,0-1 0,0 0 0,-1 0 0,1 1 0,0-1 0,0 1 1,-1-1-1,1 0 0,-1 1 0,1-1 0,0 1 0,-1-1 0,1 1 0,-1-1 0,1 1 0,-1-1 0,0 1 0,1-1 0,-1 1 0,1 0 0,-1-1 0,0 1 0,1 0 0,-1 0 0,0-1 0,1 1 0,-1 0 0,-1 0 0,0 0 8,-1 0 1,1 0-1,0 0 0,-1 0 0,1 1 1,-1-1-1,1 1 0,0 0 0,-1-1 1,1 1-1,-3 2 0,-16 6 53,0-2 0,-1 0 0,0-1 0,-36 5 0,32-6-36,0 0-1,-44 16 1,42-10 34,0-1 0,-1-2 0,-42 7 0,-6 8 64,17-3-40,-50 13 10,-25 5-14,39-9-45,-139 35 42,209-54-90,23-9 0,-1 1 0,1-1 0,-1 1 0,1-1 0,-1 0-1,0-1 1,0 1 0,1 0 0,-5-1 0,1 1-1,0 0 0,0 1 0,0 0 0,0 0 0,0 1 0,0-1 0,1 2 0,-9 4 0,-26 11 12,14 0-11,17-17-8,-2 4-1,-15 10 12,-1-4-1,14-6-5,12-6 0,1 1 0,-1-1 0,1 0-1,0 1 1,-1 0 0,1-1 0,0 1 0,-1 0 0,1-1 0,0 1-1,0 0 1,-1 0 0,1 0 0,0 0 0,0 0 0,0 0 0,0 1 0,0-1-1,1 0 1,-1 0 0,0 1 0,0 1 0,1-2-13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8T14:44:00.41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432 0 272,'0'0'894,"-15"0"-811,6 1-73,0 1 0,-1-1 0,1 1 0,0 1 0,0 0 1,0 0-1,0 1 0,1 0 0,-1 0 0,1 1 1,0 0-1,-13 12 0,-12 11 12,-44 49 0,50-49-20,15-16 3,-7 8 6,-38 31 0,50-45-10,1 1-1,0-1 1,1 1-1,0 0 1,0 1-1,0-1 1,1 1-1,0 0 1,-3 10 0,-2 1 12,8-12-13,1-6 0,0 1 0,0-1 0,0 0 0,0 0 0,0 0 0,1 0 0,-1 1 0,0-1 0,1 0 0,-1 0 0,1 0 0,-1 0 0,1 0 0,0 0 0,-1 0 0,1 0 0,0 0 0,0-1 0,0 1 0,0 0 0,-1 0 0,1-1 0,0 1 0,0 0 0,0-1 0,1 1 0,-1-1 0,0 1 0,0-1 0,0 0 0,0 1 0,2-1 0,39 1 0,-31-1 0,16 1 11,0 2 1,0 1 0,46 14 0,-68-17-11,7 1-3,-1-1 0,1 0 1,-1-1-1,21-1 0,2-1 104,-33 0-92,0 0 0,0 0-1,0 0 1,0 0 0,-1 0-1,1 0 1,0-1 0,-1 1 0,0 0-1,1 0 1,-1-1 0,0-3-1,0 1 4,9-62 9,35-197-34,-43 263 16,-1 1-1,0-1 1,1 0-1,-1 0 1,0 1-1,0-1 0,0 0 1,0 0-1,1 0 1,-1 1-1,0-1 0,0 0 1,-1 0-1,1 0 1,0 1-1,0-1 1,0 0-1,0 0 0,-1 1 1,1-1-1,0 0 1,-1 1-1,1-1 0,0 0 1,-1 0-1,1 1 1,-2-2-1,1 2-2,0 0 1,0 0-1,0-1 1,0 1-1,-1 0 1,1 0-1,0 0 1,0 0-1,0 1 0,0-1 1,0 0-1,0 0 1,-1 1-1,1-1 1,0 0-1,-1 2 0,-49 29-13,43-25 27,-14 9-16,0 1-1,2 1 1,-1 1-1,2 1 1,1 0-1,0 2 1,2 0-1,-16 25 1,7-31 1,20-13 0,0 1-1,0 0 1,0-1 0,0 2-1,1-1 1,-1 0 0,-6 7-1,6 1-8,4-10 8,1 0 0,0 0 1,0-1-1,-1 1 0,1 0 1,-1 0-1,1 0 0,-1 0 1,1-1-1,-1 1 0,0 0 1,1-1-1,-1 1 0,0 0 0,1-1 1,-1 1-1,0-1 0,0 1 1,0-1-1,1 1 0,-1-1 1,0 0-1,0 1 0,0-1 1,0 0-1,0 0 0,0 1 1,-1-1-1,0 0-15,5 1 10,0 0 1,0 1 0,0-1-1,0 0 1,0-1-1,0 1 1,0-1 0,0 1-1,0-1 1,0 0-1,4 0 1,3 1-8,0 1 8,62 12-19,1-3 0,107 3 0,-179-15 24,0 1 0,1 0 0,-1-1 0,0 1 0,1-1 0,-1 1 0,0-1 0,1 0 0,-1 1 0,0-1 0,0 0 0,0 0 1,0 0-1,0 0 0,0 0 0,0 0 0,0 0 0,0 0 0,0-1 0,-1 1 0,1 0 0,0 0 0,-1-1 0,1 1 0,-1 0 0,0-1 0,1 1 0,-1-1 0,0 1 0,0 0 0,0-1 0,0-2 0,0-64 54,-1 42-21,2 21-32,-1 0 0,-1-1 0,1 1-1,-1 0 1,0 0 0,0-1 0,0 1 0,-1 0 0,-3-8 0,4 11-5,0 0 1,-1 1 0,0-1 0,1 0 0,-1 0 0,0 1 0,0-1 0,0 1 0,0 0 0,0-1 0,0 1 0,0 0 0,0 0 0,0 0 0,-1 1 0,1-1 0,0 1 0,-1-1 0,1 1 0,-1 0 0,1-1 0,0 1 0,-5 1 0,-9-1-11,5-1 1,0 1 1,0 1-1,0-1 1,-10 4 0,18-3 10,0-1 0,0 1 0,0 0 1,0 1-1,0-1 0,0 1 0,1-1 1,-1 1-1,1 0 0,-1 0 1,1 0-1,0 0 0,-1 0 0,1 0 1,0 1-1,1-1 0,-1 1 0,-3 5 1,-7 9 0,-2 8 4,7-6 10,6-15-16,-1 0-1,1 0 1,0 1-1,0-1 1,0 0-1,0 1 1,1-1-1,0 6 1,33-10-88,-30-1 93,0 0-1,0 0 1,0-1 0,0 1-1,0-1 1,-1 0 0,1 0-1,0 0 1,3-5 0,10-5 24,-16 12-21,-1 0 0,1 0 0,0 0 1,0 0-1,0 0 0,-1-1 0,1 1 0,0 0 1,0 0-1,0 0 0,0 0 0,-1 0 0,1-1 1,0 1-1,0 0 0,0 0 0,0 0 1,0-1-1,0 1 0,-1 0 0,1 0 0,0 0 1,0-1-1,0 1 0,0 0 0,0 0 0,0 0 1,0-1-1,0 1 0,0 0 0,0 0 0,0 0 1,0-1-1,0 1 0,0 0 0,0 0 1,0-1-1,0 1 0,1 0 0,-1 0 0,0 0 1,0-1-1,0 1 0,0 0 0,0 0 0,0 0 1,1 0-1,-1-1 0,0 1 0,0 0 1,0 0-1,0 0 0,1 0 0,-1 0 0,0 0 1,0 0-1,0-1 0,1 1 0,-1 0 0,0 0 1,0 0-1,0 0 0,1 0 0,-1 0 0,0 0 1,0 0-1,1 0 0,-5 1 120,12 7-380,8-2-105,-1-5-129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8T14:42:53.05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0 749 288,'0'0'728,"0"1"-711,0-1-1,1 1 1,-1-1-1,0 0 0,0 1 1,0-1-1,0 0 0,0 1 1,1-1-1,-1 0 0,0 0 1,0 1-1,1-1 1,-1 0-1,0 0 0,0 1 1,1-1-1,-1 0 0,0 0 1,1 1-1,-1-1 0,0 0 1,1 0-1,-1 0 1,0 0-1,1 0 0,-1 0 1,0 0-1,1 1 0,12-1-4,10 1 16,-1-1 1,0-1-1,0-1 0,0-1 0,0 0 0,-1-2 1,33-11-1,78-26 175,-103 35-175,15-8 13,-25 5-25,0 0 1,1 2 0,0 0-1,32-7 1,-27 9-6,0-1 0,-1-1 1,29-14-1,-18 8-7,73-16 0,-69 21 0,71-28 0,-100 32-2,1 1 1,-1 1-1,1 0 0,-1 0 0,1 1 1,21-1-1,-24 2 0,0 0-1,0-1 1,0 0 0,0 0-1,-1-1 1,1 0-1,10-6 1,8-2-2,28-10-6,109-25-1,-95 20 7,-51 22-2,-1-1 1,0-1-1,-1 0 1,1-1-1,-1-1 0,0 0 1,-1-1-1,0-1 1,15-14-1,-25 21 1,0 0 0,0 0 0,0 1 0,1-1 0,-1 1 0,0 0 0,1 0 0,-1 0 1,8-1-1,30-15-6,31-37-54,-70 53 39,-1 0-18,0 0 29,1 0 0,-1-1 0,0 1 0,0-1 0,0 1 0,-1-1 0,1 0 0,-1 0 0,1 0-1,-1 0 1,0 0 0,0 0 0,0 0 0,0-4 0,0 2-12,35-76-215,-22 78-1149,-8-3 1195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8T14:44:06.24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45 16,'0'0'995,"0"12"-872,0 552-30,0-563-117,1-1 51,4 1-24,0-1 0,0 0 1,0 0-1,0 0 0,0-1 1,0 0-1,0 0 0,0 0 1,-1 0-1,1-1 0,0 0 0,-1 0 1,1 0-1,-1-1 0,0 1 1,1-1-1,-1 0 0,-1 0 0,1 0 1,0-1-1,-1 0 0,0 1 1,1-1-1,-2 0 0,1 0 0,0-1 1,-1 1-1,0-1 0,3-7 1,16-24 0,2 0 1,2 2 0,1 1 0,1 1 0,40-37-1,-60 62-3,-4 5 1,-1 0-2,-1 1 0,1 0 0,-1 0 0,1 0 0,-1-1 0,0 1 0,1-1 0,-1 1 0,0-1 0,0 0 0,0 1 1,1-4-1,-2 5 0,0-1 0,0 1 0,0 0 0,0 0 0,0-1 0,0 1 0,0 0 0,0-1 0,0 1 0,0 0 0,0-1 0,0 1 0,0 0 0,0-1 0,1 1 0,-1 0 0,0 0 0,0-1 0,0 1 0,0 0 0,1 0 0,-1-1 0,0 1 0,0 0 0,1 0 0,-1 0 0,0-1 0,0 1 0,1 0 0,-1 0 0,0 0 0,0 0 0,1 0 0,-1-1 0,0 1 0,1 0 0,-1 0 0,0 0 0,1 0 0,-1 0 0,20-11-3,-19 10-2,0 1 26,4 0-2,-4 0 106,-1-1-116,1 0 0,-1 0 0,1 0 0,-1 0 0,0 0 1,1-1-1,-1 1 0,0 0 0,0 0 0,0 0 0,0 0 0,0 0 0,0 0 0,0 0 0,0 0 0,-1 0 1,1-1-1,0 1 0,-1 0 0,1 0 0,-1-1 0,-10-22 20,1 15-22,-1 0 0,0 1 0,-16-9-1,-28-21 15,36 24-16,12 8-4,0 1 0,0-2 0,0 1 0,1-1 0,0 0 1,0 0-1,-6-10 0,10 15 0,0 0-1,0 0 1,0 0 0,-1 0-1,1 1 1,-1-1 0,1 0 0,-1 1-1,0 0 1,1 0 0,-1 0-1,-3-1 1,-23-13 6,15 8-10,14 7 7,-1 0 0,1-1 0,0 1 0,-1 0 0,1 0-1,-1-1 1,1 1 0,-1 0 0,1 0 0,-1 0 0,1-1 0,-1 1 0,1 0 0,-1 0-1,1 0 1,-1 0 0,0 0 0,1 0 0,-1 0 0,1 0 0,-1 0 0,1 1-1,-1-1 1,1 0 0,-1 0 0,1 0 0,-1 0 0,1 1 0,-1-1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8T14:44:07.35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135 51 272,'0'0'539,"-8"13"-520,-8 13-7,1 1 0,1 1 1,2 0-1,-13 40 0,22-55 1,-2 6 9,0-1 0,2 1 0,-2 35 0,6-53-22,-1 0 0,1-1 0,-1 1-1,1 0 1,0-1 0,0 1 0,-1-1-1,1 1 1,0-1 0,0 1 0,0-1-1,0 1 1,-1-1 0,1 0 0,0 0-1,0 1 1,0-1 0,0 0 0,0 0-1,0 0 1,0 0 0,0 0 0,0 0-1,-1 0 1,3-1 0,29-1-19,-31 2 18,5-1 2,0-1 1,-1 0-1,1 0 1,0-1-1,-1 0 1,1 0-1,-1 0 1,0-1-1,0 1 1,-1-1-1,1 0 1,-1-1-1,1 1 1,-1-1-1,-1 0 1,1 0-1,-1 0 0,4-6 1,4-9 10,0 0 1,-2-1-1,12-33 0,-19 47 2,0 0-1,0-1 1,0 1-1,-1-1 1,-1 1-1,1-1 1,-1 1-1,0-1 1,-1 0-1,0 1 1,0-1-1,0 1 1,-1 0-1,-4-10 1,4 13-6,0 0-1,0 0 1,0 1 0,0-1 0,-1 1 0,0 0-1,1-1 1,-1 1 0,0 0 0,-1 1 0,1-1 0,-1 1-1,1-1 1,-1 1 0,0 0 0,1 0 0,-1 1-1,0-1 1,0 1 0,0 0 0,-1 0 0,1 0-1,0 0 1,0 1 0,-1 0 0,-4 0 0,3 0 0,0-1-1,0 1-1,0 0 1,0 1 0,0-1 0,0 1-1,0 0 1,-7 3 0,10-3-7,1 1 0,0-1 0,0 1 0,0 0 0,0 0 0,0 0 0,0 0 1,1 0-1,-1 0 0,1 0 0,-1 0 0,1 1 0,0-1 0,0 1 0,0-1 0,0 1 0,0-1 1,0 5-1,-8 23 0,1 0 0,2 1 0,1 0 0,-1 52 0,5-37 0,0-25 0,0 0 0,5 35 0,-3-55-1,-1 0 1,0 0 0,1 0-1,-1 0 1,1 0 0,-1 0-1,1 0 1,0 0 0,-1 0-1,1-1 1,0 1 0,0 0-1,0 0 1,-1-1 0,1 1-1,0 0 1,0-1 0,0 1-1,0-1 1,0 1 0,0-1-1,2 1 1,34 5-25,-23-5 17,-1-2 0,1 1 1,19-5-1,-28 3 9,-1 1 1,1-1-1,-1 0 1,0 0 0,0-1-1,0 1 1,0-1 0,0 0-1,-1 0 1,1 0-1,-1-1 1,0 1 0,0-1-1,0 0 1,0 0-1,-1 0 1,1 0 0,-1 0-1,0 0 1,2-9-1,1 0 9,-2-1-1,1 1 0,-2-1 1,0 0-1,0 0 0,-1-14 0,-1 21 3,0 0 0,0 0 0,0 0 0,-1 0 0,0 0 0,-1 0 0,1 1 0,-4-8 0,4 11-8,-1 1-1,1 0 1,-1 0 0,0 0-1,1 0 1,-1 1 0,0-1-1,0 0 1,0 1 0,0-1-1,-1 1 1,1 0 0,0-1-1,0 1 1,-1 0 0,1 1-1,-1-1 1,1 0 0,-1 1-1,1-1 1,-1 1 0,1 0-1,-1 0 1,1 0-1,-5 0 1,4 0-9,-1 1 0,1-1 0,-1 1 1,1 0-1,0 0 0,-1 0 0,1 1 0,0-1 0,0 1 0,-1-1 0,1 1 1,1 0-1,-1 0 0,0 1 0,0-1 0,1 0 0,-1 1 0,1 0 0,0 0 0,0-1 1,0 1-1,-2 5 0,-5 8-3,2 1 1,0-1-1,-6 23 1,8-23 10,2 26 10,4-27-26,-1-14 12,1-1 1,-1 1-1,0-1 0,1 1 0,-1-1 0,1 1 0,-1-1 0,1 1 0,-1-1 0,1 1 0,0-1 0,-1 0 0,1 1 1,0-1-1,-1 0 0,1 1 0,0-1 0,-1 0 0,1 0 0,0 0 0,-1 0 0,1 0 0,0 0 0,-1 0 1,1 0-1,0 0 0,0 0 0,-1 0 0,1 0 0,0 0 0,-1 0 0,2-1 0,-1 1-3,5 0 1,1 0 0,-1 0 1,0-1-1,0 0 0,1 0 0,-1-1 1,0 0-1,0 0 0,0 0 0,8-5 1,-3 0 10,-1-1 1,0 0 0,0-1-1,10-11 1,-16 16-10,0-1 0,0 0 0,0 0 0,0 0 0,-1 0 0,0 0 0,0-1 0,-1 1 0,1-1 0,-1 0 0,2-10 0,-2 0 16,0 0 0,-1 0 0,-2-22 0,0-9 84,0 47-98,0-1-1,0 1 1,0 0 0,0-1 0,0 1-1,0 0 1,0 0 0,0 0 0,0 0-1,0 0 1,0 0 0,0 0 0,0 0-1,0 0 1,0 0 0,0 0 0,0 1 0,0-1-1,0 0 1,-1 1 0,-1 2-1,1-1 0,0 1 0,0-1 0,0 1 0,0 0 0,0 0 0,0 0 0,1 0 0,0 0 0,-1 0 0,1 0 0,0 1 0,1-1 0,-1 0 0,0 0 0,1 6 0,-2 63-9,2-53-1,0-9-13,-1-9 12,1 0 0,0-1 0,0 1 0,-1 0-1,1-1 1,0 1 0,0 0 0,0 0 0,0 0-1,0-1 1,0 1 0,0 0 0,0 0 0,0-1 0,0 1-1,0 0 1,0 0 0,1-1 0,-1 1 0,0 0-1,0 0 1,1-1 0,-1 1 0,1 0 0,-1-1 0,0 1-1,1-1 1,-1 1 0,1-1 0,0 1 0,-1-1-1,1 1 1,-1-1 0,1 1 0,0-1 0,-1 1 0,1-1-1,0 0 1,0 0 0,-1 1 0,1-1 0,0 0-1,1 0 1,12 0-672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8T14:42:54.54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76 16 336,'0'0'801,"-1"0"-761,-4 0-30,4 0 52,11 0-33,38-2-28,67-9 1,-45 9-64,-42 2 41,-27 0 152,-1 291 45,-1-282-176,-4-3 2,4-5 41,0-1-27,-4 0-11,4 1 6,1 4-6,0-3 3,-1 3-16,-4-4 11,4-1 72,1 0-74,-9 1 20,1-1-1,-1-1 1,1 0-1,-1 0 1,-8-2-1,14 1-11,-1 1-1,0-1 1,1 0-1,-1 0 1,1 0-1,0-1 1,0 1-1,0-1 1,0 0-1,0 0 1,0 0-1,-4-7 1,-54-69 47,56 73-55,-1 0 1,0 1 0,0 0 0,0 0 0,0 1 0,-1-1 0,0 1 0,1 1 0,-2-1-1,-13-3 1,13 3 11,0 1 0,0-1-1,0 0 1,0 0 0,1-1-1,-10-7 1,13 10-704,10 2 165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8T14:42:56.85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241 1 176,'0'0'619,"0"0"-613,0 0-1,0 0 1,0 0 0,0 0 0,0 0-1,0 0 1,0 0 0,0 0 0,1 0-1,-1 0 1,0-1 0,0 1-1,0 0 1,0 0 0,0 0 0,0 0-1,0 0 1,0 0 0,1 0 0,-1 0-1,0 0 1,0 0 0,0 0 0,0 0-1,0 0 1,0 0 0,0 0-1,1 0 1,-1 0 0,0 0 0,0 0-1,0 0 1,0 0 0,0 0 0,0 0-1,0 1 1,1-1 0,-1 0-1,0 0 1,0 0 0,0 0 0,0 0-1,0 0 1,0 0 0,0 0 0,0 0-1,0 0 1,0 1 0,0-1-1,0 0 1,0 0 0,1 0 0,-1 0-1,0 0 1,0 0 0,0 0 0,0 0-1,0 1 1,0-1 0,0 0-1,0 0 1,0 0 0,0 0 0,0 0-1,0 0 1,0 1 0,-1-1 0,-156 145 26,129-124-37,23-18 4,0 1 0,0-1 0,1 1 0,-1 0 0,1 0 0,0 1 0,0-1 0,0 1 0,0 0 1,1 0-1,-5 9 0,7-12 5,0 0 0,1 0 0,-1 0 0,0 1 0,1-1 0,0 0 0,-1 1 0,1-1 0,0 0 1,0 1-1,0-1 0,1 1 0,-1-1 0,0 0 0,1 0 0,0 1 0,-1-1 0,1 0 0,0 0 0,0 0 1,0 1-1,1-1 0,-1 0 0,0-1 0,1 1 0,-1 0 0,4 3 0,60 52 38,-55-47-38,0 1 1,1-1 0,0-1 0,1 0 0,0-1 0,0 0-1,25 11 1,60 31 38,-96-50-42,0-1-1,-1 1 1,1 0 0,-1-1-1,0 1 1,1 0-1,-1-1 1,1 1 0,-1-1-1,0 1 1,1-1 0,-1 1-1,0-1 1,1 1-1,-1-1 1,0 0 0,0 1-1,1-1 1,-1 1 0,0-1-1,0 0 1,0 1-1,0-1 1,0 1 0,0-1-1,0 0 1,0 1 0,0-1-1,0 1 1,0-1-1,-1 0 1,2-32 68,-2 27-73,1-65 18,-2 12-47,10-88-1,-8 140 24,-1 6 9,1 0-1,0-1 1,0 1 0,-1 0-1,1 0 1,0 0-1,0-1 1,0 1 0,1 0-1,-1 0 1,0 0 0,0-1-1,1 1 1,-1 0 0,1 0-1,-1 0 1,1 0-1,-1 0 1,1 0 0,-1 0-1,1 0 1,0 0 0,1-1-1,-1 0 26,1-34-707,3 30 171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8T14:42:56.96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 16,'0'0'640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8T14:42:57.18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14 51 16,'0'-50'971,"-12"50"-1112,10 0-81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8T14:42:58.62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147 1 16,'0'0'472,"-6"0"-368,-24 0-50,28 1-48,1 0 0,0 0 1,-1 0-1,1 1 0,0-1 0,0 0 1,0 1-1,0-1 0,0 1 1,0-1-1,0 1 0,0 0 1,0-1-1,1 1 0,-1 0 1,1-1-1,-1 1 0,1 0 1,0 0-1,0 2 0,-3 6-2,-6 16 0,-35 131 42,42-143-30,3-13-15,0 0-1,-1 0 1,1-1-1,0 1 1,-1 0 0,1-1-1,0 1 1,0-1-1,0 1 1,0-1-1,-1 1 1,1-1-1,0 1 1,0-1-1,0 0 1,0 1-1,0-1 1,0 0-1,0 0 1,0 0-1,0 0 1,0 0-1,0 0 1,0 0-1,0 0 1,0 0-1,0-1 1,2 1-1,-3-1 1,4 1 1,0 0-1,0-1 1,-1 0-1,1 0 1,0 0-1,-1-1 0,1 1 1,-1-1-1,0 0 1,1 0-1,-1 0 1,0 0-1,0-1 0,0 1 1,0-1-1,-1 1 1,1-1-1,-1 0 1,1 0-1,-1-1 0,0 1 1,0 0-1,-1-1 1,1 1-1,-1-1 1,2-4-1,1-6 5,0 1 0,0 0 0,-1-1 0,-1 0 0,-1 0 0,1-16-1,-2 28 1,-1 0 0,1 0 0,0 0 0,-1 0 0,1 0 0,-1 0 0,0 0-1,0 0 1,0 0 0,0 0 0,0 1 0,0-1 0,0 0 0,-1 1 0,1-1-1,0 0 1,-1 1 0,0 0 0,1-1 0,-1 1 0,0 0 0,1 0 0,-1 0-1,0 0 1,0 0 0,0 0 0,0 1 0,0-1 0,0 1 0,0-1 0,-2 1-1,-9-3 10,0 2 0,-1-1-1,-22 2 1,25 0-53,9 1 35,1-1 1,0 1 0,-1-1-1,1 1 1,0-1 0,0 1-1,0 0 1,-1-1 0,1 1-1,0 0 1,0 0 0,0 0-1,0 0 1,0 0 0,1 0 0,-1 0-1,0 0 1,0 0 0,1 0-1,-1 1 1,1-1 0,-1 0-1,1 0 1,-1 1 0,1-1-1,0 0 1,0 1 0,-1 1 0,-3 40 4,4 35-2,0-77 0,1 0 0,0 0 0,-1 0 0,1 0 0,0 0 0,0 0 0,0 0 0,0 0 0,0-1 0,0 1 0,0 0 0,0-1 0,0 1 0,0 0 0,0-1 0,0 0 0,0 1 0,1-1 0,-1 0 0,0 1 0,0-1 0,0 0 0,1 0 0,-1 0 0,0 0 0,0 0 0,2-1 0,53 1 0,-38-1 0,5 2-3,-17 0-5,0-1 0,1 0 0,-1 0 0,0 0 0,12-3 1,-17 2 6,1 1 1,-1-1-1,1 0 1,-1 1 0,1-1-1,-1 0 1,0 0-1,1 0 1,-1 0 0,0 0-1,0-1 1,0 1-1,1 0 1,-1 0 0,-1-1-1,1 1 1,0-1-1,0 1 1,0-1 0,-1 1-1,1-1 1,-1 1-1,1-1 1,-1 0 0,1-2-1,2-22 48,-1-48 0,-2 72-45,0 1 1,0-1 0,-1 1 0,1-1-1,-1 0 1,1 1 0,-1 0 0,0-1-1,1 1 1,-1-1 0,0 1 0,0 0-1,0-1 1,0 1 0,0 0 0,-1 0-1,1 0 1,0 0 0,0 0 0,-1 0-1,1 0 1,-1 1 0,1-1 0,0 0-1,-1 1 1,1-1 0,-1 1 0,0-1-1,1 1 1,-1 0 0,-2 0 0,-63-3 77,51 3-75,14 0-6,-1 1 0,1-1 0,-1 1 0,1 0 0,0-1 0,0 1 0,-1 0 0,1 0 0,0 0 0,0 1 0,0-1 0,0 0 0,0 1 0,0-1 0,1 1 0,-1 0 0,0 0 0,1-1 0,-1 1 0,1 0 0,0 0 0,-1 1 0,1-1 1,0 0-1,1 0 0,-1 0 0,0 1 0,0-1 0,1 0 0,0 1 0,-1 4 0,-2 12 0,2 0 0,0 0 1,2 22-1,-1-17-13,22-23-13,6 0 19,-17 0 2,-1-1 1,0 0 0,0-1-1,1 0 1,-1 0 0,13-4-1,-20 4 7,0 0-1,-1-1 1,1 1-1,0-1 1,0 0-1,-1 0 1,1 0-1,-1 0 0,0 0 1,1-1-1,-1 1 1,0-1-1,0 1 1,-1-1-1,1 0 1,0 0-1,-1 0 0,0 1 1,0-1-1,0-1 1,0 1-1,0 0 1,0 0-1,0-5 1,1-7 6,3-31 63,-5 44-68,0 0 0,0 1 0,-1-1 0,1 1 0,0-1 0,-1 0 0,0 1 0,1-1 0,-1 1 0,0 0 0,1-1 0,-1 1 0,0-1 0,0 1 0,0 0 0,0 0 0,-1 0 0,1 0 0,0 0 0,0 0 1,-1 0-1,1 0 0,0 0 0,-4-1 0,-4-1-11,0 1 0,0 0 0,-1 0 0,1 1 0,-18-1 0,26 3 7,0 1-1,-1-1 1,1 1-1,0-1 1,0 0-1,0 1 0,0 0 1,0-1-1,1 1 1,-1 0-1,0-1 1,1 1-1,-1 0 1,1-1-1,-1 4 1,1-4 0,-6 34 12,1 0 1,1 0-1,3 62 1,1-87-11,40-8-10,-37-3 13,1 1 1,0-1-1,-1 0 0,1 0 1,-1 0-1,1 0 1,-1-1-1,1 0 1,-1 1-1,5-4 1,20-9-90,-12 8-344,-11 6-37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8T14:43:00.47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126 154 336,'0'0'736,"-3"-5"-658,-1-1-73,-10-7 89,-32 8-46,44 5-64,2 86-80,0-84 95,0-1 0,1 1 0,-1-1 1,0 1-1,1-1 0,0 1 1,-1-1-1,1 1 0,0-1 0,0 0 1,-1 1-1,1-1 0,0 0 1,1 0-1,-1 0 0,0 0 0,0 0 1,0 0-1,1 0 0,-1 0 1,0 0-1,1 0 0,-1-1 0,1 1 1,-1-1-1,1 1 0,-1-1 1,1 1-1,-1-1 0,1 0 1,1 0-1,60 4-29,-51-4 29,-9-1-1,0 1 0,1 0 0,-1-1 0,0 0-1,0 0 1,0 0 0,0 0 0,0 0 0,0-1 0,0 1 0,-1-1-1,1 1 1,0-1 0,-1 0 0,1-1 0,-1 1 0,0 0-1,0 0 1,0-1 0,0 0 0,0 1 0,0-1 0,-1 0 0,1 0-1,-1 0 1,0 0 0,0 0 0,0 0 0,0 0 0,0 0 0,0-5-1,2-13 49,0 0 0,-2-1-1,-1-35 1,0 33 78,-5 20-106,-1 1 0,1 0 1,-1 0-1,1 0 1,-1 1-1,0 0 0,-11-3 1,9 2-14,1 2-12,1 0 0,-1 0 0,0 0 0,1 1 0,-1 0 0,-7 0 0,11 0 7,0 0 0,0 1 0,0-1 0,0 0 0,1 1 0,-1 0 0,0 0 0,0 0 1,0 0-1,1 0 0,-1 0 0,1 1 0,-1-1 0,1 1 0,-1 0 0,-2 3 0,0 3 5,0 1 0,1 0 0,1 0 0,0 0 0,0 0 0,0 0 0,1 1 0,0 9 0,-3 80-5,5-97-1,0 0 0,1 0-1,-1-1 1,1 1 0,-1 0 0,1 0-1,0-1 1,-1 1 0,1 0 0,0-1 0,0 1-1,0-1 1,0 1 0,1-1 0,-1 1-1,0-1 1,1 0 0,-1 0 0,1 1 0,-1-1-1,1 0 1,-1-1 0,1 1 0,0 0-1,-1 0 1,1-1 0,0 1 0,0-1-1,0 1 1,-1-1 0,4 1 0,9 1-11,1-1 1,-1 0-1,18-2 0,-16 1-22,-15-1 35,1 1-1,-1 0 1,0-1 0,0 1-1,0-1 1,0 0 0,0 1 0,1-1-1,-1 0 1,0 1 0,0-1-1,-1 0 1,1 0 0,0 0-1,0 0 1,0 0 0,-1 0-1,1 0 1,0 0 0,-1-1 0,1 1-1,-1 0 1,1 0 0,-1 0-1,0-1 1,0 1 0,1 0-1,-1 0 1,0-1 0,0 1 0,0 0-1,0-2 1,-1-57 54,0 39-16,1 19-38,-1 1 0,1 0-1,-1 0 1,1 0 0,-1 0-1,0-1 1,1 1 0,-1 0-1,0 0 1,0 0 0,1 0-1,-1 0 1,0 1-1,0-1 1,0 0 0,0 0-1,0 1 1,-1-1 0,1 0-1,0 1 1,0-1 0,0 1-1,-1 0 1,1-1 0,0 1-1,0 0 1,-1 0 0,1-1-1,0 1 1,0 0 0,-3 1-1,-56-1-6,40 0-1,-61 0 85,80 43-124,1-33 53,4 34-6,-3-41-2,0-1 0,0 0 0,0 0 1,1 0-1,-1 0 0,0 0 0,1-1 0,-1 1 0,1 0 0,0-1 0,0 1 1,0-1-1,-1 1 0,1-1 0,0 0 0,1 0 0,2 2 0,8 1-7,-1 0 0,1 0 0,0-1 0,0 0 0,0-2 0,1 1 0,-1-2 0,14 0 0,-26-1 10,0 1-1,1-1 0,-1 0 0,0 0 0,0 0 0,0 0 1,0 0-1,-1 0 0,1 0 0,0-1 0,0 1 0,-1 0 1,1 0-1,0-1 0,-1 1 0,1 0 0,-1-1 0,0 1 1,1 0-1,-1-1 0,0 1 0,0-1 0,0 1 0,0 0 1,0-1-1,-1-2 0,1-56 74,-1 43-40,1 15-19,-34 2 16,33 0 58,1 7-1397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8T14:43:30.224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8 176,'0'0'854,"14"-7"-299,-13 7-552,1 0 0,-1 1 0,0-1 0,0 1 0,1-1 0,-1 1 1,0-1-1,0 1 0,0 0 0,0-1 0,0 1 0,0 0 0,0 0 0,0 0 1,0 0-1,0 0 0,0 0 0,0 0 0,-1 0 0,2 2 0,15 31 41,-7-13 23,9 11-1,-6-12-28,-1 0-1,-1 1 0,-1 0 1,14 42-1,-2 22 78,-21-71-103,1 1 0,0 0 0,1-1 1,1 1-1,0-1 0,1 0 0,1 0 0,8 16 0,8 27 18,-10-24-9,49 157 10,-54-164-30,65 293 15,-63-277-16,-8-33 0,0 1 0,1-1 0,1 0 0,0 1 0,7 15 0,1-4-3,-2 0 1,0 1-1,-1 1 0,-1-1 1,5 31-1,1-8 9,-10-39-4,-1 0-1,0 1 1,0-1-1,-1 1 0,0-1 1,1 14-1,-2-12-1,0 11 0,0 1 0,1 0 0,1-1 0,8 36 0,-3-46 0,-6-4-3,-1-4-10,0-91-1236,0 74 497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386E8FC-9AD8-E520-576D-75B95FFD98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6200A97-A851-C2E2-DC19-EADF9AFD19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76AFB3B-2A44-A9A0-52FC-59019ECC2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4BAFE-1045-4675-A6B0-BE4862724CD5}" type="datetimeFigureOut">
              <a:rPr kumimoji="1" lang="ja-JP" altLang="en-US" smtClean="0"/>
              <a:t>2025/1/18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4F874D8-C9BE-DBDE-2C0D-9D9771405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0E858AC-DA5C-214D-3AFA-7D18A5DC4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36E65-61A8-4633-8EEA-B3EBC11819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0957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9E72036-3425-3B0F-814D-59DB2932C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25C314E-FCEB-5FD7-3152-40B63DC9E7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0D3C0EB-B600-947A-7C29-280546BDC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4BAFE-1045-4675-A6B0-BE4862724CD5}" type="datetimeFigureOut">
              <a:rPr kumimoji="1" lang="ja-JP" altLang="en-US" smtClean="0"/>
              <a:t>2025/1/18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31B5543-DFB6-5748-1536-8F7B03A61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F03A450-283A-9C0B-AAC8-557AE2D7C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36E65-61A8-4633-8EEA-B3EBC11819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5293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12C0142C-1D67-871E-D8E5-0364D6EFEB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4D86F61-D07B-86F7-E47D-3CF01985BF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D76B275-2BEC-A9AD-75FB-2C90B4082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4BAFE-1045-4675-A6B0-BE4862724CD5}" type="datetimeFigureOut">
              <a:rPr kumimoji="1" lang="ja-JP" altLang="en-US" smtClean="0"/>
              <a:t>2025/1/18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05B4CFD-6789-DA8A-EA14-FF7A88773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869881E-4E5F-7890-B9B6-374615EE0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36E65-61A8-4633-8EEA-B3EBC11819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7251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E0C01C8-52A6-48DE-B18D-31059E54A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CF92218-C260-D0C4-36DD-1EBDF1A00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DEDCC56-7DF3-7406-4E91-80FBB744D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4BAFE-1045-4675-A6B0-BE4862724CD5}" type="datetimeFigureOut">
              <a:rPr kumimoji="1" lang="ja-JP" altLang="en-US" smtClean="0"/>
              <a:t>2025/1/18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D945D2E-A0C3-7F12-9E4D-37E4DED50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1C72BD7-0EC6-0AE6-435E-FB2C3E0F8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36E65-61A8-4633-8EEA-B3EBC11819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2758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A396D1A-9A11-C703-E70A-72781A8AE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2209C35-46B4-3D06-2E38-78019E7092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6B86C56-0F8B-889F-C871-884DD243F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4BAFE-1045-4675-A6B0-BE4862724CD5}" type="datetimeFigureOut">
              <a:rPr kumimoji="1" lang="ja-JP" altLang="en-US" smtClean="0"/>
              <a:t>2025/1/18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5D60689-7CF1-2A18-315E-EE274EAC9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9EC00B8-8DB6-BC3F-3970-17800E77F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36E65-61A8-4633-8EEA-B3EBC11819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6905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671DACC-4915-087C-0569-1D132DAA4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CAF45EF-437D-0491-20C6-8CF3B5A89D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0FCD892-D9C9-5F53-A185-2ECDEEAE90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A2E6AE6-F5DB-3423-1735-F8B75E91B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4BAFE-1045-4675-A6B0-BE4862724CD5}" type="datetimeFigureOut">
              <a:rPr kumimoji="1" lang="ja-JP" altLang="en-US" smtClean="0"/>
              <a:t>2025/1/18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B999084-5A00-6AF1-EFDE-32DF00E88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842AA0A-6771-2374-2EBF-0C4DCAA3D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36E65-61A8-4633-8EEA-B3EBC11819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8947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C4D1FBB-278A-D226-CD84-9FB8DBE6F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3D160F9-4820-7DA5-C33A-626BA4CE83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67780A2-22A1-3C2E-6D18-36EFA10A8B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06E7BB6-0F1D-8B8B-2E30-76255DE29A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7132D5C1-910A-7D58-8256-44EE5987AA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F2FDDEC1-0B19-BFC2-FEEF-046E660E9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4BAFE-1045-4675-A6B0-BE4862724CD5}" type="datetimeFigureOut">
              <a:rPr kumimoji="1" lang="ja-JP" altLang="en-US" smtClean="0"/>
              <a:t>2025/1/18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8C9E2E2D-3140-6F88-F6DE-4A339E57E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39423A6B-A260-0355-C5F0-438764EC9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36E65-61A8-4633-8EEA-B3EBC11819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2733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E41A9C-A939-7738-8855-4484004E7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95FBC6F5-C887-7BD6-292C-13E09EC7E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4BAFE-1045-4675-A6B0-BE4862724CD5}" type="datetimeFigureOut">
              <a:rPr kumimoji="1" lang="ja-JP" altLang="en-US" smtClean="0"/>
              <a:t>2025/1/18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AD7E0A9-A3B4-C78D-3C07-58B235020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A962954-30E5-02C6-E9FC-914FB963D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36E65-61A8-4633-8EEA-B3EBC11819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358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4562739-75B6-2471-01AA-96B5CD9E7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4BAFE-1045-4675-A6B0-BE4862724CD5}" type="datetimeFigureOut">
              <a:rPr kumimoji="1" lang="ja-JP" altLang="en-US" smtClean="0"/>
              <a:t>2025/1/18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031DB67-784C-1770-6B7F-54FD8867D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FA6BE6A-064D-0895-530C-762786947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36E65-61A8-4633-8EEA-B3EBC11819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3802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9E0D226-3A2A-7E2D-7380-255932A8D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E913A76-6EDD-7D01-18DB-3EAD89F6BF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DDDEAA9-CBD5-16C0-805D-3B78CA6364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68F79C2-97A1-7606-4CE7-9E4EF6D28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4BAFE-1045-4675-A6B0-BE4862724CD5}" type="datetimeFigureOut">
              <a:rPr kumimoji="1" lang="ja-JP" altLang="en-US" smtClean="0"/>
              <a:t>2025/1/18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FD86CEB-E3D7-3C97-12EA-608687DFD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D014447-F20B-E62B-8E3B-55C4BBE1C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36E65-61A8-4633-8EEA-B3EBC11819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6166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12862A5-C3A9-4DE3-49A1-B44A08523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774EB2EA-AFB0-1A10-AEDE-00B09CF3FF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0F5F328-4BFF-DB89-AA61-14028AD46F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5678A02-AAB3-6BFC-1C6F-E4588B557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4BAFE-1045-4675-A6B0-BE4862724CD5}" type="datetimeFigureOut">
              <a:rPr kumimoji="1" lang="ja-JP" altLang="en-US" smtClean="0"/>
              <a:t>2025/1/18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5512C2D-10C4-0F1C-4B76-F1C147A49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916B4F6-1CB2-0C0A-4AA0-12F56FAF3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36E65-61A8-4633-8EEA-B3EBC11819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2687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0D575F75-7054-95D4-61BA-D66E544E8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20447D0-902B-B71D-85AE-A827CC7C9E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AF6B4ED-3422-F19F-0A9F-1A410BA055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F54BAFE-1045-4675-A6B0-BE4862724CD5}" type="datetimeFigureOut">
              <a:rPr kumimoji="1" lang="ja-JP" altLang="en-US" smtClean="0"/>
              <a:t>2025/1/18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9571E14-0C57-7CA4-516A-79215EB60F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6C12B1D-64C8-50C8-BB46-CD287DDB77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E036E65-61A8-4633-8EEA-B3EBC11819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273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4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6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8.png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9" Type="http://schemas.openxmlformats.org/officeDocument/2006/relationships/image" Target="../media/image41.png"/><Relationship Id="rId21" Type="http://schemas.openxmlformats.org/officeDocument/2006/relationships/image" Target="../media/image32.png"/><Relationship Id="rId34" Type="http://schemas.openxmlformats.org/officeDocument/2006/relationships/customXml" Target="../ink/ink17.xml"/><Relationship Id="rId42" Type="http://schemas.openxmlformats.org/officeDocument/2006/relationships/customXml" Target="../ink/ink21.xml"/><Relationship Id="rId7" Type="http://schemas.openxmlformats.org/officeDocument/2006/relationships/image" Target="../media/image25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29" Type="http://schemas.openxmlformats.org/officeDocument/2006/relationships/image" Target="../media/image36.png"/><Relationship Id="rId41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27.png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37" Type="http://schemas.openxmlformats.org/officeDocument/2006/relationships/image" Target="../media/image40.png"/><Relationship Id="rId40" Type="http://schemas.openxmlformats.org/officeDocument/2006/relationships/customXml" Target="../ink/ink20.xml"/><Relationship Id="rId5" Type="http://schemas.openxmlformats.org/officeDocument/2006/relationships/image" Target="../media/image24.png"/><Relationship Id="rId15" Type="http://schemas.openxmlformats.org/officeDocument/2006/relationships/image" Target="../media/image29.png"/><Relationship Id="rId23" Type="http://schemas.openxmlformats.org/officeDocument/2006/relationships/image" Target="../media/image33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10" Type="http://schemas.openxmlformats.org/officeDocument/2006/relationships/customXml" Target="../ink/ink5.xml"/><Relationship Id="rId19" Type="http://schemas.openxmlformats.org/officeDocument/2006/relationships/image" Target="../media/image31.png"/><Relationship Id="rId31" Type="http://schemas.openxmlformats.org/officeDocument/2006/relationships/image" Target="../media/image37.png"/><Relationship Id="rId4" Type="http://schemas.openxmlformats.org/officeDocument/2006/relationships/customXml" Target="../ink/ink2.xml"/><Relationship Id="rId9" Type="http://schemas.openxmlformats.org/officeDocument/2006/relationships/image" Target="../media/image26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35.png"/><Relationship Id="rId30" Type="http://schemas.openxmlformats.org/officeDocument/2006/relationships/customXml" Target="../ink/ink15.xml"/><Relationship Id="rId35" Type="http://schemas.openxmlformats.org/officeDocument/2006/relationships/image" Target="../media/image39.png"/><Relationship Id="rId43" Type="http://schemas.openxmlformats.org/officeDocument/2006/relationships/image" Target="../media/image43.png"/><Relationship Id="rId8" Type="http://schemas.openxmlformats.org/officeDocument/2006/relationships/customXml" Target="../ink/ink4.xml"/><Relationship Id="rId3" Type="http://schemas.openxmlformats.org/officeDocument/2006/relationships/image" Target="../media/image23.png"/><Relationship Id="rId12" Type="http://schemas.openxmlformats.org/officeDocument/2006/relationships/customXml" Target="../ink/ink6.xml"/><Relationship Id="rId17" Type="http://schemas.openxmlformats.org/officeDocument/2006/relationships/image" Target="../media/image30.png"/><Relationship Id="rId25" Type="http://schemas.openxmlformats.org/officeDocument/2006/relationships/image" Target="../media/image34.png"/><Relationship Id="rId33" Type="http://schemas.openxmlformats.org/officeDocument/2006/relationships/image" Target="../media/image38.png"/><Relationship Id="rId38" Type="http://schemas.openxmlformats.org/officeDocument/2006/relationships/customXml" Target="../ink/ink1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3352737-71A6-E46B-C134-3343F0BE55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/>
              <a:t>進捗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2F602AE-7C9A-4EB1-1185-A91EF19178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71813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1B4CB1-BB9E-FE58-2FFB-172721A6AE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C72008AD-5A97-DB15-B695-9FEC4B4159CE}"/>
              </a:ext>
            </a:extLst>
          </p:cNvPr>
          <p:cNvGrpSpPr/>
          <p:nvPr/>
        </p:nvGrpSpPr>
        <p:grpSpPr>
          <a:xfrm>
            <a:off x="65690" y="1908017"/>
            <a:ext cx="12091931" cy="3231804"/>
            <a:chOff x="50333" y="1837147"/>
            <a:chExt cx="12091931" cy="3231804"/>
          </a:xfrm>
        </p:grpSpPr>
        <p:pic>
          <p:nvPicPr>
            <p:cNvPr id="9" name="図 8">
              <a:extLst>
                <a:ext uri="{FF2B5EF4-FFF2-40B4-BE49-F238E27FC236}">
                  <a16:creationId xmlns:a16="http://schemas.microsoft.com/office/drawing/2014/main" id="{AA97C44B-2E9B-BA01-7D18-08174FEF5F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150676" y="1840615"/>
              <a:ext cx="3890647" cy="3224868"/>
            </a:xfrm>
            <a:prstGeom prst="rect">
              <a:avLst/>
            </a:prstGeom>
          </p:spPr>
        </p:pic>
        <p:pic>
          <p:nvPicPr>
            <p:cNvPr id="11" name="図 10">
              <a:extLst>
                <a:ext uri="{FF2B5EF4-FFF2-40B4-BE49-F238E27FC236}">
                  <a16:creationId xmlns:a16="http://schemas.microsoft.com/office/drawing/2014/main" id="{B404E999-8833-16F4-93C8-28E0DF881D9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0333" y="1837147"/>
              <a:ext cx="3890648" cy="3231804"/>
            </a:xfrm>
            <a:prstGeom prst="rect">
              <a:avLst/>
            </a:prstGeom>
          </p:spPr>
        </p:pic>
        <p:pic>
          <p:nvPicPr>
            <p:cNvPr id="13" name="図 12">
              <a:extLst>
                <a:ext uri="{FF2B5EF4-FFF2-40B4-BE49-F238E27FC236}">
                  <a16:creationId xmlns:a16="http://schemas.microsoft.com/office/drawing/2014/main" id="{70D43B1F-A854-834A-F2ED-0C1E3E5C5D3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8250422" y="1868367"/>
              <a:ext cx="3891842" cy="3169364"/>
            </a:xfrm>
            <a:prstGeom prst="rect">
              <a:avLst/>
            </a:prstGeom>
          </p:spPr>
        </p:pic>
      </p:grp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91F8DD9-0EEA-316E-0B87-CBF8C0B3B6C3}"/>
              </a:ext>
            </a:extLst>
          </p:cNvPr>
          <p:cNvSpPr txBox="1"/>
          <p:nvPr/>
        </p:nvSpPr>
        <p:spPr>
          <a:xfrm>
            <a:off x="487144" y="5336800"/>
            <a:ext cx="11249024" cy="52322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/>
              <a:t>スピンホール伝導度も</a:t>
            </a:r>
            <a:r>
              <a:rPr kumimoji="1" lang="en-US" altLang="ja-JP" sz="2800" b="1" dirty="0"/>
              <a:t>d</a:t>
            </a:r>
            <a:r>
              <a:rPr kumimoji="1" lang="ja-JP" altLang="en-US" sz="2800" b="1" dirty="0"/>
              <a:t>波のような分布となり消えた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0BBF05BB-E798-C309-8D7E-681CBBA78FC1}"/>
                  </a:ext>
                </a:extLst>
              </p:cNvPr>
              <p:cNvSpPr txBox="1"/>
              <p:nvPr/>
            </p:nvSpPr>
            <p:spPr>
              <a:xfrm>
                <a:off x="367030" y="1187819"/>
                <a:ext cx="520841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=2.1</m:t>
                    </m:r>
                  </m:oMath>
                </a14:m>
                <a:r>
                  <a:rPr kumimoji="1" lang="ja-JP" altLang="en-US" sz="2800" dirty="0"/>
                  <a:t> </a:t>
                </a:r>
                <a:r>
                  <a:rPr kumimoji="1" lang="en-US" altLang="ja-JP" sz="2800" dirty="0"/>
                  <a:t>(</a:t>
                </a:r>
                <a:r>
                  <a:rPr lang="ja-JP" altLang="en-US" sz="2800" dirty="0"/>
                  <a:t>ホール</a:t>
                </a:r>
                <a:r>
                  <a:rPr kumimoji="1" lang="ja-JP" altLang="en-US" sz="2800" dirty="0"/>
                  <a:t>を</a:t>
                </a:r>
                <a:r>
                  <a:rPr lang="en-US" altLang="ja-JP" sz="2800" dirty="0"/>
                  <a:t>5</a:t>
                </a:r>
                <a:r>
                  <a:rPr kumimoji="1" lang="ja-JP" altLang="en-US" sz="2800" dirty="0"/>
                  <a:t>％増やした</a:t>
                </a:r>
                <a:r>
                  <a:rPr kumimoji="1" lang="en-US" altLang="ja-JP" sz="2800" dirty="0"/>
                  <a:t>)</a:t>
                </a:r>
                <a:endParaRPr kumimoji="1" lang="ja-JP" altLang="en-US" sz="2800" dirty="0"/>
              </a:p>
            </p:txBody>
          </p:sp>
        </mc:Choice>
        <mc:Fallback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0BBF05BB-E798-C309-8D7E-681CBBA78F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030" y="1187819"/>
                <a:ext cx="5208414" cy="523220"/>
              </a:xfrm>
              <a:prstGeom prst="rect">
                <a:avLst/>
              </a:prstGeom>
              <a:blipFill>
                <a:blip r:embed="rId5"/>
                <a:stretch>
                  <a:fillRect t="-11628" r="-936" b="-3255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タイトル 1">
            <a:extLst>
              <a:ext uri="{FF2B5EF4-FFF2-40B4-BE49-F238E27FC236}">
                <a16:creationId xmlns:a16="http://schemas.microsoft.com/office/drawing/2014/main" id="{3CA93A44-5CE1-F2E7-BE14-94838AF7A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7030" y="166398"/>
            <a:ext cx="10515600" cy="920750"/>
          </a:xfrm>
        </p:spPr>
        <p:txBody>
          <a:bodyPr>
            <a:normAutofit/>
          </a:bodyPr>
          <a:lstStyle/>
          <a:p>
            <a:r>
              <a:rPr lang="en-US" altLang="ja-JP" dirty="0"/>
              <a:t>CuO2 </a:t>
            </a:r>
            <a:r>
              <a:rPr lang="ja-JP" altLang="en-US" dirty="0"/>
              <a:t>のスピン伝導度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467628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F3071C-8D36-7A9F-072E-91528E440D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3F1B77C-5BA0-31E7-DA31-D4881C4B2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7030" y="166398"/>
            <a:ext cx="10515600" cy="920750"/>
          </a:xfrm>
        </p:spPr>
        <p:txBody>
          <a:bodyPr>
            <a:normAutofit/>
          </a:bodyPr>
          <a:lstStyle/>
          <a:p>
            <a:r>
              <a:rPr lang="en-US" altLang="ja-JP" dirty="0"/>
              <a:t>CuO2 </a:t>
            </a:r>
            <a:r>
              <a:rPr lang="ja-JP" altLang="en-US" dirty="0"/>
              <a:t>のフェルミ面とスピン分布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229ACB9B-4181-960C-C7C5-AAE809A21516}"/>
                  </a:ext>
                </a:extLst>
              </p:cNvPr>
              <p:cNvSpPr txBox="1"/>
              <p:nvPr/>
            </p:nvSpPr>
            <p:spPr>
              <a:xfrm>
                <a:off x="367030" y="1187819"/>
                <a:ext cx="540878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=1.8</m:t>
                    </m:r>
                  </m:oMath>
                </a14:m>
                <a:r>
                  <a:rPr kumimoji="1" lang="ja-JP" altLang="en-US" sz="2800" dirty="0"/>
                  <a:t> </a:t>
                </a:r>
                <a:r>
                  <a:rPr kumimoji="1" lang="en-US" altLang="ja-JP" sz="2800" dirty="0"/>
                  <a:t>(</a:t>
                </a:r>
                <a:r>
                  <a:rPr lang="ja-JP" altLang="en-US" sz="2800" dirty="0"/>
                  <a:t>ホール</a:t>
                </a:r>
                <a:r>
                  <a:rPr kumimoji="1" lang="ja-JP" altLang="en-US" sz="2800" dirty="0"/>
                  <a:t>を</a:t>
                </a:r>
                <a:r>
                  <a:rPr kumimoji="1" lang="en-US" altLang="ja-JP" sz="2800" dirty="0"/>
                  <a:t>10</a:t>
                </a:r>
                <a:r>
                  <a:rPr kumimoji="1" lang="ja-JP" altLang="en-US" sz="2800" dirty="0"/>
                  <a:t>％減らした</a:t>
                </a:r>
                <a:r>
                  <a:rPr kumimoji="1" lang="en-US" altLang="ja-JP" sz="2800" dirty="0"/>
                  <a:t>)</a:t>
                </a:r>
                <a:endParaRPr kumimoji="1" lang="ja-JP" altLang="en-US" sz="2800" dirty="0"/>
              </a:p>
            </p:txBody>
          </p:sp>
        </mc:Choice>
        <mc:Fallback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229ACB9B-4181-960C-C7C5-AAE809A215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030" y="1187819"/>
                <a:ext cx="5408788" cy="523220"/>
              </a:xfrm>
              <a:prstGeom prst="rect">
                <a:avLst/>
              </a:prstGeom>
              <a:blipFill>
                <a:blip r:embed="rId2"/>
                <a:stretch>
                  <a:fillRect t="-11628" r="-902" b="-3255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09225681-0F99-22F8-78A6-32DEE6F2C1CA}"/>
              </a:ext>
            </a:extLst>
          </p:cNvPr>
          <p:cNvGrpSpPr/>
          <p:nvPr/>
        </p:nvGrpSpPr>
        <p:grpSpPr>
          <a:xfrm>
            <a:off x="4108117" y="1784465"/>
            <a:ext cx="3960000" cy="4360599"/>
            <a:chOff x="3850991" y="1832802"/>
            <a:chExt cx="3960000" cy="4360599"/>
          </a:xfrm>
        </p:grpSpPr>
        <p:pic>
          <p:nvPicPr>
            <p:cNvPr id="6" name="図 5">
              <a:extLst>
                <a:ext uri="{FF2B5EF4-FFF2-40B4-BE49-F238E27FC236}">
                  <a16:creationId xmlns:a16="http://schemas.microsoft.com/office/drawing/2014/main" id="{99053753-4828-7EA0-49DC-16D47EB4C87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50991" y="1832802"/>
              <a:ext cx="3960000" cy="3757799"/>
            </a:xfrm>
            <a:prstGeom prst="rect">
              <a:avLst/>
            </a:prstGeom>
          </p:spPr>
        </p:pic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42EEA99D-98C4-F0E6-2925-92FF8AAE8EC5}"/>
                </a:ext>
              </a:extLst>
            </p:cNvPr>
            <p:cNvSpPr txBox="1"/>
            <p:nvPr/>
          </p:nvSpPr>
          <p:spPr>
            <a:xfrm>
              <a:off x="4840977" y="5670181"/>
              <a:ext cx="198002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800" dirty="0"/>
                <a:t>フェルミ面</a:t>
              </a:r>
            </a:p>
          </p:txBody>
        </p:sp>
      </p:grpSp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EAA55DA6-E52C-F6A9-628B-D084D4B95045}"/>
              </a:ext>
            </a:extLst>
          </p:cNvPr>
          <p:cNvGrpSpPr/>
          <p:nvPr/>
        </p:nvGrpSpPr>
        <p:grpSpPr>
          <a:xfrm>
            <a:off x="98631" y="1784465"/>
            <a:ext cx="3959996" cy="4596718"/>
            <a:chOff x="3981943" y="1947942"/>
            <a:chExt cx="3959996" cy="4596718"/>
          </a:xfrm>
        </p:grpSpPr>
        <p:pic>
          <p:nvPicPr>
            <p:cNvPr id="9" name="図 8">
              <a:extLst>
                <a:ext uri="{FF2B5EF4-FFF2-40B4-BE49-F238E27FC236}">
                  <a16:creationId xmlns:a16="http://schemas.microsoft.com/office/drawing/2014/main" id="{34FF00F3-E723-1C7C-170F-5C9D32E6CAE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981943" y="1947942"/>
              <a:ext cx="3959996" cy="3759490"/>
            </a:xfrm>
            <a:prstGeom prst="rect">
              <a:avLst/>
            </a:prstGeom>
          </p:spPr>
        </p:pic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DE301ABC-6571-0AA6-F984-717EB2776DA9}"/>
                </a:ext>
              </a:extLst>
            </p:cNvPr>
            <p:cNvSpPr txBox="1"/>
            <p:nvPr/>
          </p:nvSpPr>
          <p:spPr>
            <a:xfrm>
              <a:off x="4433318" y="5590553"/>
              <a:ext cx="3057247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ja-JP" altLang="en-US" sz="2800" dirty="0"/>
                <a:t>通常の単位胞での</a:t>
              </a:r>
              <a:endParaRPr kumimoji="1" lang="en-US" altLang="ja-JP" sz="2800" dirty="0"/>
            </a:p>
            <a:p>
              <a:pPr algn="ctr"/>
              <a:r>
                <a:rPr lang="ja-JP" altLang="en-US" sz="2800" dirty="0"/>
                <a:t>フェルミ面</a:t>
              </a:r>
              <a:endParaRPr kumimoji="1" lang="ja-JP" altLang="en-US" sz="2800" dirty="0"/>
            </a:p>
          </p:txBody>
        </p:sp>
      </p:grpSp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D8047162-B7DA-58BC-ED49-38A7037D9EEE}"/>
              </a:ext>
            </a:extLst>
          </p:cNvPr>
          <p:cNvGrpSpPr/>
          <p:nvPr/>
        </p:nvGrpSpPr>
        <p:grpSpPr>
          <a:xfrm>
            <a:off x="8147907" y="1784465"/>
            <a:ext cx="3899395" cy="4671741"/>
            <a:chOff x="7990584" y="2244729"/>
            <a:chExt cx="3899395" cy="4671741"/>
          </a:xfrm>
        </p:grpSpPr>
        <p:pic>
          <p:nvPicPr>
            <p:cNvPr id="11" name="図 10">
              <a:extLst>
                <a:ext uri="{FF2B5EF4-FFF2-40B4-BE49-F238E27FC236}">
                  <a16:creationId xmlns:a16="http://schemas.microsoft.com/office/drawing/2014/main" id="{FE9CAD07-A838-D4A1-41CC-284FB58141F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7990584" y="2244729"/>
              <a:ext cx="3899395" cy="3093103"/>
            </a:xfrm>
            <a:prstGeom prst="rect">
              <a:avLst/>
            </a:prstGeom>
          </p:spPr>
        </p:pic>
        <p:sp>
          <p:nvSpPr>
            <p:cNvPr id="14" name="テキスト ボックス 13">
              <a:extLst>
                <a:ext uri="{FF2B5EF4-FFF2-40B4-BE49-F238E27FC236}">
                  <a16:creationId xmlns:a16="http://schemas.microsoft.com/office/drawing/2014/main" id="{ADE8D3FA-967F-12BC-B7E3-1882B7A6D092}"/>
                </a:ext>
              </a:extLst>
            </p:cNvPr>
            <p:cNvSpPr txBox="1"/>
            <p:nvPr/>
          </p:nvSpPr>
          <p:spPr>
            <a:xfrm>
              <a:off x="8591195" y="5962363"/>
              <a:ext cx="2698175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ja-JP" altLang="en-US" sz="2800" dirty="0"/>
                <a:t>フェルミ面での</a:t>
              </a:r>
              <a:endParaRPr kumimoji="1" lang="en-US" altLang="ja-JP" sz="2800" dirty="0"/>
            </a:p>
            <a:p>
              <a:pPr algn="ctr"/>
              <a:r>
                <a:rPr kumimoji="1" lang="ja-JP" altLang="en-US" sz="2800" dirty="0"/>
                <a:t>スピン分布</a:t>
              </a:r>
            </a:p>
          </p:txBody>
        </p:sp>
      </p:grp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F02F22D9-08CE-2830-2B05-8F4652BB71A0}"/>
              </a:ext>
            </a:extLst>
          </p:cNvPr>
          <p:cNvSpPr txBox="1"/>
          <p:nvPr/>
        </p:nvSpPr>
        <p:spPr>
          <a:xfrm>
            <a:off x="8389446" y="984988"/>
            <a:ext cx="3057247" cy="52322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ja-JP" altLang="en-US" sz="2800" b="1" dirty="0"/>
              <a:t>そんな変わらない</a:t>
            </a:r>
          </a:p>
        </p:txBody>
      </p:sp>
    </p:spTree>
    <p:extLst>
      <p:ext uri="{BB962C8B-B14F-4D97-AF65-F5344CB8AC3E}">
        <p14:creationId xmlns:p14="http://schemas.microsoft.com/office/powerpoint/2010/main" val="39818987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2D4B2F-C743-EE05-F2BA-803887F76F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D2E500FD-B22E-FA19-6834-625861BDBCAE}"/>
              </a:ext>
            </a:extLst>
          </p:cNvPr>
          <p:cNvGrpSpPr/>
          <p:nvPr/>
        </p:nvGrpSpPr>
        <p:grpSpPr>
          <a:xfrm>
            <a:off x="65690" y="1908017"/>
            <a:ext cx="12057852" cy="3231803"/>
            <a:chOff x="50333" y="1837147"/>
            <a:chExt cx="12057852" cy="3231803"/>
          </a:xfrm>
        </p:grpSpPr>
        <p:pic>
          <p:nvPicPr>
            <p:cNvPr id="9" name="図 8">
              <a:extLst>
                <a:ext uri="{FF2B5EF4-FFF2-40B4-BE49-F238E27FC236}">
                  <a16:creationId xmlns:a16="http://schemas.microsoft.com/office/drawing/2014/main" id="{EBB017A2-6421-9464-EFD7-1C962EEF00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150676" y="1868854"/>
              <a:ext cx="3890647" cy="3168390"/>
            </a:xfrm>
            <a:prstGeom prst="rect">
              <a:avLst/>
            </a:prstGeom>
          </p:spPr>
        </p:pic>
        <p:pic>
          <p:nvPicPr>
            <p:cNvPr id="11" name="図 10">
              <a:extLst>
                <a:ext uri="{FF2B5EF4-FFF2-40B4-BE49-F238E27FC236}">
                  <a16:creationId xmlns:a16="http://schemas.microsoft.com/office/drawing/2014/main" id="{51E16FCC-1C0C-34E4-804B-06B5C7CD4C7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0333" y="1837147"/>
              <a:ext cx="3890648" cy="3231803"/>
            </a:xfrm>
            <a:prstGeom prst="rect">
              <a:avLst/>
            </a:prstGeom>
          </p:spPr>
        </p:pic>
        <p:pic>
          <p:nvPicPr>
            <p:cNvPr id="13" name="図 12">
              <a:extLst>
                <a:ext uri="{FF2B5EF4-FFF2-40B4-BE49-F238E27FC236}">
                  <a16:creationId xmlns:a16="http://schemas.microsoft.com/office/drawing/2014/main" id="{36E5488A-F870-0601-98D8-F46081742BD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8284501" y="1868367"/>
              <a:ext cx="3823684" cy="3169364"/>
            </a:xfrm>
            <a:prstGeom prst="rect">
              <a:avLst/>
            </a:prstGeom>
          </p:spPr>
        </p:pic>
      </p:grp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6D48D69E-D0C2-97CF-B65A-CD56AA51FC79}"/>
              </a:ext>
            </a:extLst>
          </p:cNvPr>
          <p:cNvSpPr txBox="1"/>
          <p:nvPr/>
        </p:nvSpPr>
        <p:spPr>
          <a:xfrm>
            <a:off x="487144" y="5336800"/>
            <a:ext cx="11249024" cy="52322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/>
              <a:t>スピンホール伝導度も</a:t>
            </a:r>
            <a:r>
              <a:rPr kumimoji="1" lang="en-US" altLang="ja-JP" sz="2800" b="1" dirty="0"/>
              <a:t>d</a:t>
            </a:r>
            <a:r>
              <a:rPr kumimoji="1" lang="ja-JP" altLang="en-US" sz="2800" b="1" dirty="0"/>
              <a:t>波のような分布となり消えた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777EB953-3285-4CC3-60B9-CC710CFA6769}"/>
                  </a:ext>
                </a:extLst>
              </p:cNvPr>
              <p:cNvSpPr txBox="1"/>
              <p:nvPr/>
            </p:nvSpPr>
            <p:spPr>
              <a:xfrm>
                <a:off x="367030" y="1187819"/>
                <a:ext cx="540878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=2.1</m:t>
                    </m:r>
                  </m:oMath>
                </a14:m>
                <a:r>
                  <a:rPr kumimoji="1" lang="ja-JP" altLang="en-US" sz="2800" dirty="0"/>
                  <a:t> </a:t>
                </a:r>
                <a:r>
                  <a:rPr kumimoji="1" lang="en-US" altLang="ja-JP" sz="2800" dirty="0"/>
                  <a:t>(</a:t>
                </a:r>
                <a:r>
                  <a:rPr lang="ja-JP" altLang="en-US" sz="2800" dirty="0"/>
                  <a:t>ホール</a:t>
                </a:r>
                <a:r>
                  <a:rPr kumimoji="1" lang="ja-JP" altLang="en-US" sz="2800" dirty="0"/>
                  <a:t>を</a:t>
                </a:r>
                <a:r>
                  <a:rPr kumimoji="1" lang="en-US" altLang="ja-JP" sz="2800" dirty="0"/>
                  <a:t>10</a:t>
                </a:r>
                <a:r>
                  <a:rPr kumimoji="1" lang="ja-JP" altLang="en-US" sz="2800" dirty="0"/>
                  <a:t>％増やした</a:t>
                </a:r>
                <a:r>
                  <a:rPr kumimoji="1" lang="en-US" altLang="ja-JP" sz="2800" dirty="0"/>
                  <a:t>)</a:t>
                </a:r>
                <a:endParaRPr kumimoji="1" lang="ja-JP" altLang="en-US" sz="2800" dirty="0"/>
              </a:p>
            </p:txBody>
          </p:sp>
        </mc:Choice>
        <mc:Fallback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777EB953-3285-4CC3-60B9-CC710CFA67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030" y="1187819"/>
                <a:ext cx="5408788" cy="523220"/>
              </a:xfrm>
              <a:prstGeom prst="rect">
                <a:avLst/>
              </a:prstGeom>
              <a:blipFill>
                <a:blip r:embed="rId5"/>
                <a:stretch>
                  <a:fillRect t="-11628" r="-902" b="-3255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タイトル 1">
            <a:extLst>
              <a:ext uri="{FF2B5EF4-FFF2-40B4-BE49-F238E27FC236}">
                <a16:creationId xmlns:a16="http://schemas.microsoft.com/office/drawing/2014/main" id="{023D0CBE-E919-7DAE-3313-C5293130C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7030" y="166398"/>
            <a:ext cx="10515600" cy="920750"/>
          </a:xfrm>
        </p:spPr>
        <p:txBody>
          <a:bodyPr>
            <a:normAutofit/>
          </a:bodyPr>
          <a:lstStyle/>
          <a:p>
            <a:r>
              <a:rPr lang="en-US" altLang="ja-JP" dirty="0"/>
              <a:t>CuO2 </a:t>
            </a:r>
            <a:r>
              <a:rPr lang="ja-JP" altLang="en-US" dirty="0"/>
              <a:t>のスピン伝導度</a:t>
            </a:r>
            <a:endParaRPr kumimoji="1" lang="ja-JP" altLang="en-US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A9D1099C-2630-48C1-75EE-A1CCEC42B27B}"/>
              </a:ext>
            </a:extLst>
          </p:cNvPr>
          <p:cNvSpPr txBox="1"/>
          <p:nvPr/>
        </p:nvSpPr>
        <p:spPr>
          <a:xfrm>
            <a:off x="487144" y="6088219"/>
            <a:ext cx="11249024" cy="52322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ja-JP" sz="2800" b="1" dirty="0"/>
              <a:t>CuO2</a:t>
            </a:r>
            <a:r>
              <a:rPr lang="ja-JP" altLang="en-US" sz="2800" b="1" dirty="0"/>
              <a:t> 面</a:t>
            </a:r>
            <a:r>
              <a:rPr kumimoji="1" lang="ja-JP" altLang="en-US" sz="2800" b="1" dirty="0"/>
              <a:t>のそもそも対称性が違う</a:t>
            </a:r>
            <a:r>
              <a:rPr lang="en-US" altLang="ja-JP" sz="2800" b="1" dirty="0"/>
              <a:t> or </a:t>
            </a:r>
            <a:r>
              <a:rPr lang="ja-JP" altLang="en-US" sz="2800" b="1" dirty="0"/>
              <a:t>モデルが悪い</a:t>
            </a:r>
            <a:endParaRPr kumimoji="1" lang="ja-JP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921788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4CCC800-37E5-08FC-E512-A499E91C3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8101"/>
            <a:ext cx="10515600" cy="920750"/>
          </a:xfrm>
        </p:spPr>
        <p:txBody>
          <a:bodyPr>
            <a:normAutofit/>
          </a:bodyPr>
          <a:lstStyle/>
          <a:p>
            <a:r>
              <a:rPr lang="en-US" altLang="ja-JP" dirty="0"/>
              <a:t>κ-ET2X </a:t>
            </a:r>
            <a:r>
              <a:rPr lang="ja-JP" altLang="en-US" dirty="0"/>
              <a:t>のフェルミ面とスピン分布</a:t>
            </a:r>
            <a:endParaRPr kumimoji="1" lang="ja-JP" alt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2C143BDB-F8F3-4B08-98E8-D4F836190F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557" y="1323975"/>
            <a:ext cx="4410075" cy="4210050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C0ED993C-3B14-C828-4EC5-37094B4CD0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5632" y="1304925"/>
            <a:ext cx="5438775" cy="4248150"/>
          </a:xfrm>
          <a:prstGeom prst="rect">
            <a:avLst/>
          </a:prstGeom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A4CFB8C8-CD43-E768-1A59-F187D66F6B36}"/>
              </a:ext>
            </a:extLst>
          </p:cNvPr>
          <p:cNvSpPr txBox="1"/>
          <p:nvPr/>
        </p:nvSpPr>
        <p:spPr>
          <a:xfrm>
            <a:off x="2748603" y="5534025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フェルミ面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79393F59-EAD2-AF34-9C94-619D211ACEEF}"/>
              </a:ext>
            </a:extLst>
          </p:cNvPr>
          <p:cNvSpPr txBox="1"/>
          <p:nvPr/>
        </p:nvSpPr>
        <p:spPr>
          <a:xfrm>
            <a:off x="7244403" y="5553075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スピン分布</a:t>
            </a:r>
          </a:p>
        </p:txBody>
      </p:sp>
    </p:spTree>
    <p:extLst>
      <p:ext uri="{BB962C8B-B14F-4D97-AF65-F5344CB8AC3E}">
        <p14:creationId xmlns:p14="http://schemas.microsoft.com/office/powerpoint/2010/main" val="3838648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AFC609-2AC7-469E-5819-6C99CD36CC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7B4F04B-F42D-C2A0-4231-AFA523843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8101"/>
            <a:ext cx="10515600" cy="920750"/>
          </a:xfrm>
        </p:spPr>
        <p:txBody>
          <a:bodyPr>
            <a:normAutofit/>
          </a:bodyPr>
          <a:lstStyle/>
          <a:p>
            <a:r>
              <a:rPr lang="en-US" altLang="ja-JP" dirty="0"/>
              <a:t>κ-ET2X </a:t>
            </a:r>
            <a:r>
              <a:rPr lang="ja-JP" altLang="en-US" dirty="0"/>
              <a:t>のスピン伝導度</a:t>
            </a:r>
            <a:endParaRPr kumimoji="1" lang="ja-JP" altLang="en-US" dirty="0"/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956DD891-48A9-C040-1DA8-2F496DF89F8A}"/>
              </a:ext>
            </a:extLst>
          </p:cNvPr>
          <p:cNvGrpSpPr/>
          <p:nvPr/>
        </p:nvGrpSpPr>
        <p:grpSpPr>
          <a:xfrm>
            <a:off x="31314" y="1256122"/>
            <a:ext cx="12160686" cy="3231804"/>
            <a:chOff x="15657" y="1837147"/>
            <a:chExt cx="12160686" cy="3231804"/>
          </a:xfrm>
        </p:grpSpPr>
        <p:pic>
          <p:nvPicPr>
            <p:cNvPr id="9" name="図 8">
              <a:extLst>
                <a:ext uri="{FF2B5EF4-FFF2-40B4-BE49-F238E27FC236}">
                  <a16:creationId xmlns:a16="http://schemas.microsoft.com/office/drawing/2014/main" id="{BDAC2CD7-6457-13B5-CE8C-EE5168AA6E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116000" y="1840615"/>
              <a:ext cx="3960000" cy="3224868"/>
            </a:xfrm>
            <a:prstGeom prst="rect">
              <a:avLst/>
            </a:prstGeom>
          </p:spPr>
        </p:pic>
        <p:pic>
          <p:nvPicPr>
            <p:cNvPr id="11" name="図 10">
              <a:extLst>
                <a:ext uri="{FF2B5EF4-FFF2-40B4-BE49-F238E27FC236}">
                  <a16:creationId xmlns:a16="http://schemas.microsoft.com/office/drawing/2014/main" id="{40F93203-5D46-BDA5-D5D5-9BAC4B4522F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657" y="1837147"/>
              <a:ext cx="3960000" cy="3231804"/>
            </a:xfrm>
            <a:prstGeom prst="rect">
              <a:avLst/>
            </a:prstGeom>
          </p:spPr>
        </p:pic>
        <p:pic>
          <p:nvPicPr>
            <p:cNvPr id="13" name="図 12">
              <a:extLst>
                <a:ext uri="{FF2B5EF4-FFF2-40B4-BE49-F238E27FC236}">
                  <a16:creationId xmlns:a16="http://schemas.microsoft.com/office/drawing/2014/main" id="{E49C512D-7371-F945-EB6B-C9FC4C8582A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216343" y="1868367"/>
              <a:ext cx="3960000" cy="3169364"/>
            </a:xfrm>
            <a:prstGeom prst="rect">
              <a:avLst/>
            </a:prstGeom>
          </p:spPr>
        </p:pic>
      </p:grp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E0CA40A2-8370-74FC-4A2B-B771E4965859}"/>
              </a:ext>
            </a:extLst>
          </p:cNvPr>
          <p:cNvSpPr txBox="1"/>
          <p:nvPr/>
        </p:nvSpPr>
        <p:spPr>
          <a:xfrm>
            <a:off x="471488" y="4895499"/>
            <a:ext cx="11249024" cy="954107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正成分と負成分の分布が強磁性的</a:t>
            </a:r>
            <a:r>
              <a:rPr kumimoji="1" lang="en-US" altLang="ja-JP" sz="2800" b="1" dirty="0"/>
              <a:t>? </a:t>
            </a:r>
            <a:r>
              <a:rPr kumimoji="1" lang="ja-JP" altLang="en-US" sz="2800" b="1" dirty="0"/>
              <a:t>なフェルミ面のような形になって</a:t>
            </a:r>
            <a:endParaRPr kumimoji="1" lang="en-US" altLang="ja-JP" sz="2800" b="1" dirty="0"/>
          </a:p>
          <a:p>
            <a:pPr algn="ctr"/>
            <a:r>
              <a:rPr kumimoji="1" lang="ja-JP" altLang="en-US" sz="2800" b="1" dirty="0"/>
              <a:t>その結果打ち消しあわずにスピンホール伝導度が生き残った</a:t>
            </a:r>
          </a:p>
        </p:txBody>
      </p:sp>
    </p:spTree>
    <p:extLst>
      <p:ext uri="{BB962C8B-B14F-4D97-AF65-F5344CB8AC3E}">
        <p14:creationId xmlns:p14="http://schemas.microsoft.com/office/powerpoint/2010/main" val="2666775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407E00-9FE4-5DF8-A543-47D9880344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112CFD-9AFC-BA19-8802-BADF3D3FE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7030" y="166398"/>
            <a:ext cx="10515600" cy="920750"/>
          </a:xfrm>
        </p:spPr>
        <p:txBody>
          <a:bodyPr>
            <a:normAutofit/>
          </a:bodyPr>
          <a:lstStyle/>
          <a:p>
            <a:r>
              <a:rPr lang="en-US" altLang="ja-JP" dirty="0"/>
              <a:t>CuO2 </a:t>
            </a:r>
            <a:r>
              <a:rPr lang="ja-JP" altLang="en-US" dirty="0"/>
              <a:t>のフェルミ面とスピン分布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84F50232-798C-0CED-F833-67D4EAC1214C}"/>
                  </a:ext>
                </a:extLst>
              </p:cNvPr>
              <p:cNvSpPr txBox="1"/>
              <p:nvPr/>
            </p:nvSpPr>
            <p:spPr>
              <a:xfrm>
                <a:off x="367030" y="1187819"/>
                <a:ext cx="520841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=2.1</m:t>
                    </m:r>
                  </m:oMath>
                </a14:m>
                <a:r>
                  <a:rPr kumimoji="1" lang="ja-JP" altLang="en-US" sz="2800" dirty="0"/>
                  <a:t> </a:t>
                </a:r>
                <a:r>
                  <a:rPr kumimoji="1" lang="en-US" altLang="ja-JP" sz="2800" dirty="0"/>
                  <a:t>(</a:t>
                </a:r>
                <a:r>
                  <a:rPr lang="ja-JP" altLang="en-US" sz="2800" dirty="0"/>
                  <a:t>ホール</a:t>
                </a:r>
                <a:r>
                  <a:rPr kumimoji="1" lang="ja-JP" altLang="en-US" sz="2800" dirty="0"/>
                  <a:t>を</a:t>
                </a:r>
                <a:r>
                  <a:rPr lang="en-US" altLang="ja-JP" sz="2800" dirty="0"/>
                  <a:t>5</a:t>
                </a:r>
                <a:r>
                  <a:rPr kumimoji="1" lang="ja-JP" altLang="en-US" sz="2800" dirty="0"/>
                  <a:t>％増やした</a:t>
                </a:r>
                <a:r>
                  <a:rPr kumimoji="1" lang="en-US" altLang="ja-JP" sz="2800" dirty="0"/>
                  <a:t>)</a:t>
                </a:r>
                <a:endParaRPr kumimoji="1" lang="ja-JP" altLang="en-US" sz="2800" dirty="0"/>
              </a:p>
            </p:txBody>
          </p:sp>
        </mc:Choice>
        <mc:Fallback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84F50232-798C-0CED-F833-67D4EAC121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030" y="1187819"/>
                <a:ext cx="5208414" cy="523220"/>
              </a:xfrm>
              <a:prstGeom prst="rect">
                <a:avLst/>
              </a:prstGeom>
              <a:blipFill>
                <a:blip r:embed="rId2"/>
                <a:stretch>
                  <a:fillRect t="-11628" r="-936" b="-3255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D4BA14E8-5818-FBF3-F234-CBA9831BED4B}"/>
              </a:ext>
            </a:extLst>
          </p:cNvPr>
          <p:cNvGrpSpPr/>
          <p:nvPr/>
        </p:nvGrpSpPr>
        <p:grpSpPr>
          <a:xfrm>
            <a:off x="4108117" y="1784471"/>
            <a:ext cx="3960000" cy="4360593"/>
            <a:chOff x="3850991" y="1832808"/>
            <a:chExt cx="3960000" cy="4360593"/>
          </a:xfrm>
        </p:grpSpPr>
        <p:pic>
          <p:nvPicPr>
            <p:cNvPr id="6" name="図 5">
              <a:extLst>
                <a:ext uri="{FF2B5EF4-FFF2-40B4-BE49-F238E27FC236}">
                  <a16:creationId xmlns:a16="http://schemas.microsoft.com/office/drawing/2014/main" id="{2C0221F2-6D60-70E1-C133-8CB4F596FE9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850991" y="1832808"/>
              <a:ext cx="3960000" cy="3757787"/>
            </a:xfrm>
            <a:prstGeom prst="rect">
              <a:avLst/>
            </a:prstGeom>
          </p:spPr>
        </p:pic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1A473ADA-1064-D298-1660-153722AFB8B5}"/>
                </a:ext>
              </a:extLst>
            </p:cNvPr>
            <p:cNvSpPr txBox="1"/>
            <p:nvPr/>
          </p:nvSpPr>
          <p:spPr>
            <a:xfrm>
              <a:off x="4840977" y="5670181"/>
              <a:ext cx="198002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800" dirty="0"/>
                <a:t>フェルミ面</a:t>
              </a:r>
            </a:p>
          </p:txBody>
        </p:sp>
      </p:grpSp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5E5EA15C-E1FF-A7EB-D457-F8284C2687AD}"/>
              </a:ext>
            </a:extLst>
          </p:cNvPr>
          <p:cNvGrpSpPr/>
          <p:nvPr/>
        </p:nvGrpSpPr>
        <p:grpSpPr>
          <a:xfrm>
            <a:off x="98631" y="1784465"/>
            <a:ext cx="3959996" cy="4596718"/>
            <a:chOff x="3981943" y="1947942"/>
            <a:chExt cx="3959996" cy="4596718"/>
          </a:xfrm>
        </p:grpSpPr>
        <p:pic>
          <p:nvPicPr>
            <p:cNvPr id="9" name="図 8">
              <a:extLst>
                <a:ext uri="{FF2B5EF4-FFF2-40B4-BE49-F238E27FC236}">
                  <a16:creationId xmlns:a16="http://schemas.microsoft.com/office/drawing/2014/main" id="{D822CC92-C66D-F621-F5CE-75AB7DD676F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981943" y="1947942"/>
              <a:ext cx="3959996" cy="3759490"/>
            </a:xfrm>
            <a:prstGeom prst="rect">
              <a:avLst/>
            </a:prstGeom>
          </p:spPr>
        </p:pic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6F000E8B-95FC-61CC-1023-3FF37FAD5B08}"/>
                </a:ext>
              </a:extLst>
            </p:cNvPr>
            <p:cNvSpPr txBox="1"/>
            <p:nvPr/>
          </p:nvSpPr>
          <p:spPr>
            <a:xfrm>
              <a:off x="4433318" y="5590553"/>
              <a:ext cx="3057247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ja-JP" altLang="en-US" sz="2800" dirty="0"/>
                <a:t>通常の単位胞での</a:t>
              </a:r>
              <a:endParaRPr kumimoji="1" lang="en-US" altLang="ja-JP" sz="2800" dirty="0"/>
            </a:p>
            <a:p>
              <a:pPr algn="ctr"/>
              <a:r>
                <a:rPr lang="ja-JP" altLang="en-US" sz="2800" dirty="0"/>
                <a:t>フェルミ面</a:t>
              </a:r>
              <a:endParaRPr kumimoji="1" lang="ja-JP" altLang="en-US" sz="2800" dirty="0"/>
            </a:p>
          </p:txBody>
        </p:sp>
      </p:grpSp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0749600E-C774-C8A9-46EE-EDCC6A6EE152}"/>
              </a:ext>
            </a:extLst>
          </p:cNvPr>
          <p:cNvGrpSpPr/>
          <p:nvPr/>
        </p:nvGrpSpPr>
        <p:grpSpPr>
          <a:xfrm>
            <a:off x="8117605" y="1784467"/>
            <a:ext cx="3960000" cy="4671739"/>
            <a:chOff x="7960282" y="2244731"/>
            <a:chExt cx="3960000" cy="4671739"/>
          </a:xfrm>
        </p:grpSpPr>
        <p:pic>
          <p:nvPicPr>
            <p:cNvPr id="11" name="図 10">
              <a:extLst>
                <a:ext uri="{FF2B5EF4-FFF2-40B4-BE49-F238E27FC236}">
                  <a16:creationId xmlns:a16="http://schemas.microsoft.com/office/drawing/2014/main" id="{8E68E801-E434-80D3-253A-9943BE051B5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7960282" y="2244731"/>
              <a:ext cx="3960000" cy="3093099"/>
            </a:xfrm>
            <a:prstGeom prst="rect">
              <a:avLst/>
            </a:prstGeom>
          </p:spPr>
        </p:pic>
        <p:sp>
          <p:nvSpPr>
            <p:cNvPr id="14" name="テキスト ボックス 13">
              <a:extLst>
                <a:ext uri="{FF2B5EF4-FFF2-40B4-BE49-F238E27FC236}">
                  <a16:creationId xmlns:a16="http://schemas.microsoft.com/office/drawing/2014/main" id="{56A94655-BCF9-4FAF-AD9F-42E884108AE0}"/>
                </a:ext>
              </a:extLst>
            </p:cNvPr>
            <p:cNvSpPr txBox="1"/>
            <p:nvPr/>
          </p:nvSpPr>
          <p:spPr>
            <a:xfrm>
              <a:off x="8591195" y="5962363"/>
              <a:ext cx="2698175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ja-JP" altLang="en-US" sz="2800" dirty="0"/>
                <a:t>フェルミ面での</a:t>
              </a:r>
              <a:endParaRPr kumimoji="1" lang="en-US" altLang="ja-JP" sz="2800" dirty="0"/>
            </a:p>
            <a:p>
              <a:pPr algn="ctr"/>
              <a:r>
                <a:rPr kumimoji="1" lang="ja-JP" altLang="en-US" sz="2800" dirty="0"/>
                <a:t>スピン分布</a:t>
              </a:r>
            </a:p>
          </p:txBody>
        </p:sp>
      </p:grp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6257D85-815D-604B-E30B-F48D76FBBC78}"/>
              </a:ext>
            </a:extLst>
          </p:cNvPr>
          <p:cNvSpPr txBox="1"/>
          <p:nvPr/>
        </p:nvSpPr>
        <p:spPr>
          <a:xfrm>
            <a:off x="8389446" y="1087148"/>
            <a:ext cx="3057247" cy="52322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2800" b="1" dirty="0"/>
              <a:t>スピン分裂はある</a:t>
            </a:r>
          </a:p>
        </p:txBody>
      </p:sp>
    </p:spTree>
    <p:extLst>
      <p:ext uri="{BB962C8B-B14F-4D97-AF65-F5344CB8AC3E}">
        <p14:creationId xmlns:p14="http://schemas.microsoft.com/office/powerpoint/2010/main" val="3887488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21D011-DCE1-F34F-9006-2EFCA8EBEB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4C3590E3-30E8-80BB-15A8-95E79C7D2C7E}"/>
              </a:ext>
            </a:extLst>
          </p:cNvPr>
          <p:cNvGrpSpPr/>
          <p:nvPr/>
        </p:nvGrpSpPr>
        <p:grpSpPr>
          <a:xfrm>
            <a:off x="65690" y="1908017"/>
            <a:ext cx="12057852" cy="3231803"/>
            <a:chOff x="50333" y="1837147"/>
            <a:chExt cx="12057852" cy="3231803"/>
          </a:xfrm>
        </p:grpSpPr>
        <p:pic>
          <p:nvPicPr>
            <p:cNvPr id="9" name="図 8">
              <a:extLst>
                <a:ext uri="{FF2B5EF4-FFF2-40B4-BE49-F238E27FC236}">
                  <a16:creationId xmlns:a16="http://schemas.microsoft.com/office/drawing/2014/main" id="{BC37AE12-B940-32EE-1971-2CA2E0C97A7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150676" y="1868854"/>
              <a:ext cx="3890647" cy="3168390"/>
            </a:xfrm>
            <a:prstGeom prst="rect">
              <a:avLst/>
            </a:prstGeom>
          </p:spPr>
        </p:pic>
        <p:pic>
          <p:nvPicPr>
            <p:cNvPr id="11" name="図 10">
              <a:extLst>
                <a:ext uri="{FF2B5EF4-FFF2-40B4-BE49-F238E27FC236}">
                  <a16:creationId xmlns:a16="http://schemas.microsoft.com/office/drawing/2014/main" id="{50FEF14E-5C3B-D845-5F0C-1BC3BA7644C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0333" y="1837147"/>
              <a:ext cx="3890648" cy="3231803"/>
            </a:xfrm>
            <a:prstGeom prst="rect">
              <a:avLst/>
            </a:prstGeom>
          </p:spPr>
        </p:pic>
        <p:pic>
          <p:nvPicPr>
            <p:cNvPr id="13" name="図 12">
              <a:extLst>
                <a:ext uri="{FF2B5EF4-FFF2-40B4-BE49-F238E27FC236}">
                  <a16:creationId xmlns:a16="http://schemas.microsoft.com/office/drawing/2014/main" id="{71F8AB45-1820-5C56-E256-976B0F22B06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8284501" y="1868367"/>
              <a:ext cx="3823684" cy="3169364"/>
            </a:xfrm>
            <a:prstGeom prst="rect">
              <a:avLst/>
            </a:prstGeom>
          </p:spPr>
        </p:pic>
      </p:grp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15A2B4D-0993-4817-8AFD-C2FE5B0799D7}"/>
              </a:ext>
            </a:extLst>
          </p:cNvPr>
          <p:cNvSpPr txBox="1"/>
          <p:nvPr/>
        </p:nvSpPr>
        <p:spPr>
          <a:xfrm>
            <a:off x="487144" y="5336800"/>
            <a:ext cx="11249024" cy="52322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/>
              <a:t>スピンホール伝導度も</a:t>
            </a:r>
            <a:r>
              <a:rPr kumimoji="1" lang="en-US" altLang="ja-JP" sz="2800" b="1" dirty="0"/>
              <a:t>d</a:t>
            </a:r>
            <a:r>
              <a:rPr kumimoji="1" lang="ja-JP" altLang="en-US" sz="2800" b="1" dirty="0"/>
              <a:t>波のような分布となり消えた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DB83D34D-FBEA-B92A-6ABA-6AA853B25BF3}"/>
                  </a:ext>
                </a:extLst>
              </p:cNvPr>
              <p:cNvSpPr txBox="1"/>
              <p:nvPr/>
            </p:nvSpPr>
            <p:spPr>
              <a:xfrm>
                <a:off x="367030" y="1187819"/>
                <a:ext cx="520841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=2.1</m:t>
                    </m:r>
                  </m:oMath>
                </a14:m>
                <a:r>
                  <a:rPr kumimoji="1" lang="ja-JP" altLang="en-US" sz="2800" dirty="0"/>
                  <a:t> </a:t>
                </a:r>
                <a:r>
                  <a:rPr kumimoji="1" lang="en-US" altLang="ja-JP" sz="2800" dirty="0"/>
                  <a:t>(</a:t>
                </a:r>
                <a:r>
                  <a:rPr lang="ja-JP" altLang="en-US" sz="2800" dirty="0"/>
                  <a:t>ホール</a:t>
                </a:r>
                <a:r>
                  <a:rPr kumimoji="1" lang="ja-JP" altLang="en-US" sz="2800" dirty="0"/>
                  <a:t>を</a:t>
                </a:r>
                <a:r>
                  <a:rPr lang="en-US" altLang="ja-JP" sz="2800" dirty="0"/>
                  <a:t>5</a:t>
                </a:r>
                <a:r>
                  <a:rPr kumimoji="1" lang="ja-JP" altLang="en-US" sz="2800" dirty="0"/>
                  <a:t>％増やした</a:t>
                </a:r>
                <a:r>
                  <a:rPr kumimoji="1" lang="en-US" altLang="ja-JP" sz="2800" dirty="0"/>
                  <a:t>)</a:t>
                </a:r>
                <a:endParaRPr kumimoji="1" lang="ja-JP" altLang="en-US" sz="2800" dirty="0"/>
              </a:p>
            </p:txBody>
          </p:sp>
        </mc:Choice>
        <mc:Fallback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DB83D34D-FBEA-B92A-6ABA-6AA853B25B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030" y="1187819"/>
                <a:ext cx="5208414" cy="523220"/>
              </a:xfrm>
              <a:prstGeom prst="rect">
                <a:avLst/>
              </a:prstGeom>
              <a:blipFill>
                <a:blip r:embed="rId5"/>
                <a:stretch>
                  <a:fillRect t="-11628" r="-936" b="-3255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タイトル 1">
            <a:extLst>
              <a:ext uri="{FF2B5EF4-FFF2-40B4-BE49-F238E27FC236}">
                <a16:creationId xmlns:a16="http://schemas.microsoft.com/office/drawing/2014/main" id="{5C55192B-2A81-85D3-A43D-A95C62351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7030" y="166398"/>
            <a:ext cx="10515600" cy="920750"/>
          </a:xfrm>
        </p:spPr>
        <p:txBody>
          <a:bodyPr>
            <a:normAutofit/>
          </a:bodyPr>
          <a:lstStyle/>
          <a:p>
            <a:r>
              <a:rPr lang="en-US" altLang="ja-JP" dirty="0"/>
              <a:t>CuO2 </a:t>
            </a:r>
            <a:r>
              <a:rPr lang="ja-JP" altLang="en-US" dirty="0"/>
              <a:t>のスピン伝導度</a:t>
            </a:r>
            <a:endParaRPr kumimoji="1" lang="ja-JP" altLang="en-US" dirty="0"/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A27B6E2F-0567-4AB4-2189-F1DC93F6C81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42831" y="143518"/>
            <a:ext cx="2059805" cy="1729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708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ECB6E6-E5C4-E98C-81B2-885E6363A9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B956F1-54F1-1EED-7CDD-74494CA7F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7030" y="166398"/>
            <a:ext cx="10515600" cy="920750"/>
          </a:xfrm>
        </p:spPr>
        <p:txBody>
          <a:bodyPr>
            <a:normAutofit/>
          </a:bodyPr>
          <a:lstStyle/>
          <a:p>
            <a:r>
              <a:rPr lang="en-US" altLang="ja-JP" dirty="0"/>
              <a:t>CuO2 </a:t>
            </a:r>
            <a:r>
              <a:rPr lang="ja-JP" altLang="en-US" dirty="0"/>
              <a:t>のフェルミ面とスピン分布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D5B532C3-F2A9-6851-8A61-4D3A2B919C82}"/>
                  </a:ext>
                </a:extLst>
              </p:cNvPr>
              <p:cNvSpPr txBox="1"/>
              <p:nvPr/>
            </p:nvSpPr>
            <p:spPr>
              <a:xfrm>
                <a:off x="367030" y="1187819"/>
                <a:ext cx="540878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=1.8</m:t>
                    </m:r>
                  </m:oMath>
                </a14:m>
                <a:r>
                  <a:rPr kumimoji="1" lang="ja-JP" altLang="en-US" sz="2800" dirty="0"/>
                  <a:t> </a:t>
                </a:r>
                <a:r>
                  <a:rPr kumimoji="1" lang="en-US" altLang="ja-JP" sz="2800" dirty="0"/>
                  <a:t>(</a:t>
                </a:r>
                <a:r>
                  <a:rPr lang="ja-JP" altLang="en-US" sz="2800" dirty="0"/>
                  <a:t>ホール</a:t>
                </a:r>
                <a:r>
                  <a:rPr kumimoji="1" lang="ja-JP" altLang="en-US" sz="2800" dirty="0"/>
                  <a:t>を</a:t>
                </a:r>
                <a:r>
                  <a:rPr kumimoji="1" lang="en-US" altLang="ja-JP" sz="2800" dirty="0"/>
                  <a:t>10</a:t>
                </a:r>
                <a:r>
                  <a:rPr kumimoji="1" lang="ja-JP" altLang="en-US" sz="2800" dirty="0"/>
                  <a:t>％減らした</a:t>
                </a:r>
                <a:r>
                  <a:rPr kumimoji="1" lang="en-US" altLang="ja-JP" sz="2800" dirty="0"/>
                  <a:t>)</a:t>
                </a:r>
                <a:endParaRPr kumimoji="1" lang="ja-JP" altLang="en-US" sz="2800" dirty="0"/>
              </a:p>
            </p:txBody>
          </p:sp>
        </mc:Choice>
        <mc:Fallback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D5B532C3-F2A9-6851-8A61-4D3A2B919C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030" y="1187819"/>
                <a:ext cx="5408788" cy="523220"/>
              </a:xfrm>
              <a:prstGeom prst="rect">
                <a:avLst/>
              </a:prstGeom>
              <a:blipFill>
                <a:blip r:embed="rId2"/>
                <a:stretch>
                  <a:fillRect t="-11628" r="-902" b="-3255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4753B8DE-6E76-BD14-0187-2E6A3F7007CA}"/>
              </a:ext>
            </a:extLst>
          </p:cNvPr>
          <p:cNvGrpSpPr/>
          <p:nvPr/>
        </p:nvGrpSpPr>
        <p:grpSpPr>
          <a:xfrm>
            <a:off x="4108117" y="1784465"/>
            <a:ext cx="3960000" cy="4360599"/>
            <a:chOff x="3850991" y="1832802"/>
            <a:chExt cx="3960000" cy="4360599"/>
          </a:xfrm>
        </p:grpSpPr>
        <p:pic>
          <p:nvPicPr>
            <p:cNvPr id="6" name="図 5">
              <a:extLst>
                <a:ext uri="{FF2B5EF4-FFF2-40B4-BE49-F238E27FC236}">
                  <a16:creationId xmlns:a16="http://schemas.microsoft.com/office/drawing/2014/main" id="{E714845E-F4FB-59E3-2D66-1A051F6115F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50991" y="1832802"/>
              <a:ext cx="3960000" cy="3757799"/>
            </a:xfrm>
            <a:prstGeom prst="rect">
              <a:avLst/>
            </a:prstGeom>
          </p:spPr>
        </p:pic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F5C2019B-82A7-BAFD-7E50-9BD58044CBBF}"/>
                </a:ext>
              </a:extLst>
            </p:cNvPr>
            <p:cNvSpPr txBox="1"/>
            <p:nvPr/>
          </p:nvSpPr>
          <p:spPr>
            <a:xfrm>
              <a:off x="4840977" y="5670181"/>
              <a:ext cx="198002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800" dirty="0"/>
                <a:t>フェルミ面</a:t>
              </a:r>
            </a:p>
          </p:txBody>
        </p:sp>
      </p:grpSp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A0679AD9-46FF-E3F5-25E5-C7C95C86E7C3}"/>
              </a:ext>
            </a:extLst>
          </p:cNvPr>
          <p:cNvGrpSpPr/>
          <p:nvPr/>
        </p:nvGrpSpPr>
        <p:grpSpPr>
          <a:xfrm>
            <a:off x="98629" y="1784465"/>
            <a:ext cx="3960000" cy="4596718"/>
            <a:chOff x="3981941" y="1947942"/>
            <a:chExt cx="3960000" cy="4596718"/>
          </a:xfrm>
        </p:grpSpPr>
        <p:pic>
          <p:nvPicPr>
            <p:cNvPr id="9" name="図 8">
              <a:extLst>
                <a:ext uri="{FF2B5EF4-FFF2-40B4-BE49-F238E27FC236}">
                  <a16:creationId xmlns:a16="http://schemas.microsoft.com/office/drawing/2014/main" id="{6BE55A03-7176-6312-368A-445096535FE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981941" y="1947942"/>
              <a:ext cx="3960000" cy="3759490"/>
            </a:xfrm>
            <a:prstGeom prst="rect">
              <a:avLst/>
            </a:prstGeom>
          </p:spPr>
        </p:pic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DDD38CE5-7730-889A-167B-3C3FA601CBB4}"/>
                </a:ext>
              </a:extLst>
            </p:cNvPr>
            <p:cNvSpPr txBox="1"/>
            <p:nvPr/>
          </p:nvSpPr>
          <p:spPr>
            <a:xfrm>
              <a:off x="4433318" y="5590553"/>
              <a:ext cx="3057247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ja-JP" altLang="en-US" sz="2800" dirty="0"/>
                <a:t>通常の単位胞での</a:t>
              </a:r>
              <a:endParaRPr kumimoji="1" lang="en-US" altLang="ja-JP" sz="2800" dirty="0"/>
            </a:p>
            <a:p>
              <a:pPr algn="ctr"/>
              <a:r>
                <a:rPr lang="ja-JP" altLang="en-US" sz="2800" dirty="0"/>
                <a:t>フェルミ面</a:t>
              </a:r>
              <a:endParaRPr kumimoji="1" lang="ja-JP" altLang="en-US" sz="2800" dirty="0"/>
            </a:p>
          </p:txBody>
        </p:sp>
      </p:grpSp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D577A578-3E1A-6F86-F0E2-DF3FC23DC6B9}"/>
              </a:ext>
            </a:extLst>
          </p:cNvPr>
          <p:cNvGrpSpPr/>
          <p:nvPr/>
        </p:nvGrpSpPr>
        <p:grpSpPr>
          <a:xfrm>
            <a:off x="8117605" y="1784465"/>
            <a:ext cx="3960000" cy="4671741"/>
            <a:chOff x="7960282" y="2244729"/>
            <a:chExt cx="3960000" cy="4671741"/>
          </a:xfrm>
        </p:grpSpPr>
        <p:pic>
          <p:nvPicPr>
            <p:cNvPr id="11" name="図 10">
              <a:extLst>
                <a:ext uri="{FF2B5EF4-FFF2-40B4-BE49-F238E27FC236}">
                  <a16:creationId xmlns:a16="http://schemas.microsoft.com/office/drawing/2014/main" id="{21ADAFBF-54D8-90DA-047C-FAE7762CBBD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960282" y="2244729"/>
              <a:ext cx="3960000" cy="3093103"/>
            </a:xfrm>
            <a:prstGeom prst="rect">
              <a:avLst/>
            </a:prstGeom>
          </p:spPr>
        </p:pic>
        <p:sp>
          <p:nvSpPr>
            <p:cNvPr id="14" name="テキスト ボックス 13">
              <a:extLst>
                <a:ext uri="{FF2B5EF4-FFF2-40B4-BE49-F238E27FC236}">
                  <a16:creationId xmlns:a16="http://schemas.microsoft.com/office/drawing/2014/main" id="{57921CAD-8E42-1208-6877-68D4F3E023DA}"/>
                </a:ext>
              </a:extLst>
            </p:cNvPr>
            <p:cNvSpPr txBox="1"/>
            <p:nvPr/>
          </p:nvSpPr>
          <p:spPr>
            <a:xfrm>
              <a:off x="8591195" y="5962363"/>
              <a:ext cx="2698175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ja-JP" altLang="en-US" sz="2800" dirty="0"/>
                <a:t>フェルミ面での</a:t>
              </a:r>
              <a:endParaRPr kumimoji="1" lang="en-US" altLang="ja-JP" sz="2800" dirty="0"/>
            </a:p>
            <a:p>
              <a:pPr algn="ctr"/>
              <a:r>
                <a:rPr kumimoji="1" lang="ja-JP" altLang="en-US" sz="2800" dirty="0"/>
                <a:t>スピン分布</a:t>
              </a:r>
            </a:p>
          </p:txBody>
        </p:sp>
      </p:grp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948E6834-1266-6194-DA15-84AC5D3FC7DB}"/>
              </a:ext>
            </a:extLst>
          </p:cNvPr>
          <p:cNvSpPr txBox="1"/>
          <p:nvPr/>
        </p:nvSpPr>
        <p:spPr>
          <a:xfrm>
            <a:off x="8389446" y="984988"/>
            <a:ext cx="3057247" cy="52322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2800" b="1" dirty="0"/>
              <a:t>スピン分裂はある</a:t>
            </a:r>
          </a:p>
        </p:txBody>
      </p:sp>
    </p:spTree>
    <p:extLst>
      <p:ext uri="{BB962C8B-B14F-4D97-AF65-F5344CB8AC3E}">
        <p14:creationId xmlns:p14="http://schemas.microsoft.com/office/powerpoint/2010/main" val="12640141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9CC794-EBEF-C856-AE29-EB13F1C63B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2237EF2F-1CD1-1E79-1E7B-655776D593FE}"/>
              </a:ext>
            </a:extLst>
          </p:cNvPr>
          <p:cNvGrpSpPr/>
          <p:nvPr/>
        </p:nvGrpSpPr>
        <p:grpSpPr>
          <a:xfrm>
            <a:off x="65690" y="1936316"/>
            <a:ext cx="12057852" cy="3175204"/>
            <a:chOff x="50333" y="1865446"/>
            <a:chExt cx="12057852" cy="3175204"/>
          </a:xfrm>
        </p:grpSpPr>
        <p:pic>
          <p:nvPicPr>
            <p:cNvPr id="9" name="図 8">
              <a:extLst>
                <a:ext uri="{FF2B5EF4-FFF2-40B4-BE49-F238E27FC236}">
                  <a16:creationId xmlns:a16="http://schemas.microsoft.com/office/drawing/2014/main" id="{73E0D848-35CC-E233-A1F6-3616BF09AC9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150676" y="1868854"/>
              <a:ext cx="3890646" cy="3168390"/>
            </a:xfrm>
            <a:prstGeom prst="rect">
              <a:avLst/>
            </a:prstGeom>
          </p:spPr>
        </p:pic>
        <p:pic>
          <p:nvPicPr>
            <p:cNvPr id="11" name="図 10">
              <a:extLst>
                <a:ext uri="{FF2B5EF4-FFF2-40B4-BE49-F238E27FC236}">
                  <a16:creationId xmlns:a16="http://schemas.microsoft.com/office/drawing/2014/main" id="{87601890-7132-BACA-1013-0EE9AA9EFC0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0333" y="1865446"/>
              <a:ext cx="3890648" cy="3175204"/>
            </a:xfrm>
            <a:prstGeom prst="rect">
              <a:avLst/>
            </a:prstGeom>
          </p:spPr>
        </p:pic>
        <p:pic>
          <p:nvPicPr>
            <p:cNvPr id="13" name="図 12">
              <a:extLst>
                <a:ext uri="{FF2B5EF4-FFF2-40B4-BE49-F238E27FC236}">
                  <a16:creationId xmlns:a16="http://schemas.microsoft.com/office/drawing/2014/main" id="{CA97DD9A-DD07-6AA5-8678-6CBCA6BBA28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8284501" y="1896120"/>
              <a:ext cx="3823684" cy="3113858"/>
            </a:xfrm>
            <a:prstGeom prst="rect">
              <a:avLst/>
            </a:prstGeom>
          </p:spPr>
        </p:pic>
      </p:grp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4EA25E0-1CAC-D313-D7AF-874BD68E15AE}"/>
              </a:ext>
            </a:extLst>
          </p:cNvPr>
          <p:cNvSpPr txBox="1"/>
          <p:nvPr/>
        </p:nvSpPr>
        <p:spPr>
          <a:xfrm>
            <a:off x="487144" y="5336800"/>
            <a:ext cx="11249024" cy="52322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/>
              <a:t>スピンホール伝導度も</a:t>
            </a:r>
            <a:r>
              <a:rPr kumimoji="1" lang="en-US" altLang="ja-JP" sz="2800" b="1" dirty="0"/>
              <a:t>d</a:t>
            </a:r>
            <a:r>
              <a:rPr kumimoji="1" lang="ja-JP" altLang="en-US" sz="2800" b="1" dirty="0"/>
              <a:t>波のような分布となり消えた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A7CAA916-229C-B2C1-8179-810EF2DCED0F}"/>
                  </a:ext>
                </a:extLst>
              </p:cNvPr>
              <p:cNvSpPr txBox="1"/>
              <p:nvPr/>
            </p:nvSpPr>
            <p:spPr>
              <a:xfrm>
                <a:off x="367030" y="1187819"/>
                <a:ext cx="560916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=1.8</m:t>
                    </m:r>
                  </m:oMath>
                </a14:m>
                <a:r>
                  <a:rPr kumimoji="1" lang="ja-JP" altLang="en-US" sz="2800" dirty="0"/>
                  <a:t> </a:t>
                </a:r>
                <a:r>
                  <a:rPr kumimoji="1" lang="en-US" altLang="ja-JP" sz="2800" dirty="0"/>
                  <a:t>(</a:t>
                </a:r>
                <a:r>
                  <a:rPr lang="ja-JP" altLang="en-US" sz="2800" dirty="0"/>
                  <a:t>ホール</a:t>
                </a:r>
                <a:r>
                  <a:rPr kumimoji="1" lang="ja-JP" altLang="en-US" sz="2800" dirty="0"/>
                  <a:t>を</a:t>
                </a:r>
                <a:r>
                  <a:rPr kumimoji="1" lang="en-US" altLang="ja-JP" sz="2800" dirty="0"/>
                  <a:t>10</a:t>
                </a:r>
                <a:r>
                  <a:rPr kumimoji="1" lang="ja-JP" altLang="en-US" sz="2800" dirty="0"/>
                  <a:t>％減らした</a:t>
                </a:r>
                <a:r>
                  <a:rPr kumimoji="1" lang="en-US" altLang="ja-JP" sz="2800" dirty="0"/>
                  <a:t>)</a:t>
                </a:r>
                <a:endParaRPr kumimoji="1" lang="ja-JP" altLang="en-US" sz="2800" dirty="0"/>
              </a:p>
            </p:txBody>
          </p:sp>
        </mc:Choice>
        <mc:Fallback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A7CAA916-229C-B2C1-8179-810EF2DCED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030" y="1187819"/>
                <a:ext cx="5609164" cy="523220"/>
              </a:xfrm>
              <a:prstGeom prst="rect">
                <a:avLst/>
              </a:prstGeom>
              <a:blipFill>
                <a:blip r:embed="rId5"/>
                <a:stretch>
                  <a:fillRect t="-11628" b="-3255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タイトル 1">
            <a:extLst>
              <a:ext uri="{FF2B5EF4-FFF2-40B4-BE49-F238E27FC236}">
                <a16:creationId xmlns:a16="http://schemas.microsoft.com/office/drawing/2014/main" id="{90FE800B-089B-BE18-BB70-A1FDB777A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7030" y="166398"/>
            <a:ext cx="10515600" cy="920750"/>
          </a:xfrm>
        </p:spPr>
        <p:txBody>
          <a:bodyPr>
            <a:normAutofit/>
          </a:bodyPr>
          <a:lstStyle/>
          <a:p>
            <a:r>
              <a:rPr lang="en-US" altLang="ja-JP" dirty="0"/>
              <a:t>CuO2 </a:t>
            </a:r>
            <a:r>
              <a:rPr lang="ja-JP" altLang="en-US" dirty="0"/>
              <a:t>のスピン伝導度</a:t>
            </a:r>
            <a:endParaRPr kumimoji="1" lang="ja-JP" altLang="en-US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53144C15-D190-4305-092E-6EC7CB4D24F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42831" y="143518"/>
            <a:ext cx="2059806" cy="1729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1723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2" name="グループ化 601">
            <a:extLst>
              <a:ext uri="{FF2B5EF4-FFF2-40B4-BE49-F238E27FC236}">
                <a16:creationId xmlns:a16="http://schemas.microsoft.com/office/drawing/2014/main" id="{C1F297AF-3915-870C-9009-851FEFCF787D}"/>
              </a:ext>
            </a:extLst>
          </p:cNvPr>
          <p:cNvGrpSpPr/>
          <p:nvPr/>
        </p:nvGrpSpPr>
        <p:grpSpPr>
          <a:xfrm>
            <a:off x="866637" y="1255149"/>
            <a:ext cx="10230125" cy="5185902"/>
            <a:chOff x="980937" y="967044"/>
            <a:chExt cx="10230125" cy="5185902"/>
          </a:xfrm>
        </p:grpSpPr>
        <p:grpSp>
          <p:nvGrpSpPr>
            <p:cNvPr id="7" name="グループ化 6">
              <a:extLst>
                <a:ext uri="{FF2B5EF4-FFF2-40B4-BE49-F238E27FC236}">
                  <a16:creationId xmlns:a16="http://schemas.microsoft.com/office/drawing/2014/main" id="{4BC23F9D-EDB2-9EFC-6D1A-173B090B7D62}"/>
                </a:ext>
              </a:extLst>
            </p:cNvPr>
            <p:cNvGrpSpPr/>
            <p:nvPr/>
          </p:nvGrpSpPr>
          <p:grpSpPr>
            <a:xfrm rot="18900000">
              <a:off x="7935405" y="1113744"/>
              <a:ext cx="3275657" cy="2183706"/>
              <a:chOff x="4549122" y="3166377"/>
              <a:chExt cx="3275657" cy="2183706"/>
            </a:xfrm>
          </p:grpSpPr>
          <p:grpSp>
            <p:nvGrpSpPr>
              <p:cNvPr id="501" name="グループ化 500">
                <a:extLst>
                  <a:ext uri="{FF2B5EF4-FFF2-40B4-BE49-F238E27FC236}">
                    <a16:creationId xmlns:a16="http://schemas.microsoft.com/office/drawing/2014/main" id="{E0A7A990-C1B9-F07E-5513-76D7196E359B}"/>
                  </a:ext>
                </a:extLst>
              </p:cNvPr>
              <p:cNvGrpSpPr/>
              <p:nvPr/>
            </p:nvGrpSpPr>
            <p:grpSpPr>
              <a:xfrm>
                <a:off x="4549122" y="3166377"/>
                <a:ext cx="1088717" cy="2183706"/>
                <a:chOff x="4549122" y="3166377"/>
                <a:chExt cx="1088717" cy="2183706"/>
              </a:xfrm>
            </p:grpSpPr>
            <p:sp>
              <p:nvSpPr>
                <p:cNvPr id="518" name="ひし形 517">
                  <a:extLst>
                    <a:ext uri="{FF2B5EF4-FFF2-40B4-BE49-F238E27FC236}">
                      <a16:creationId xmlns:a16="http://schemas.microsoft.com/office/drawing/2014/main" id="{FA560F67-EE8B-44EF-06B2-6AC0AE5CCE99}"/>
                    </a:ext>
                  </a:extLst>
                </p:cNvPr>
                <p:cNvSpPr/>
                <p:nvPr/>
              </p:nvSpPr>
              <p:spPr>
                <a:xfrm rot="5400000">
                  <a:off x="4013480" y="3725313"/>
                  <a:ext cx="2160000" cy="1080000"/>
                </a:xfrm>
                <a:prstGeom prst="diamond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grpSp>
              <p:nvGrpSpPr>
                <p:cNvPr id="519" name="グループ化 518">
                  <a:extLst>
                    <a:ext uri="{FF2B5EF4-FFF2-40B4-BE49-F238E27FC236}">
                      <a16:creationId xmlns:a16="http://schemas.microsoft.com/office/drawing/2014/main" id="{6EAA3941-B215-61BB-F275-00DF734453B3}"/>
                    </a:ext>
                  </a:extLst>
                </p:cNvPr>
                <p:cNvGrpSpPr/>
                <p:nvPr/>
              </p:nvGrpSpPr>
              <p:grpSpPr>
                <a:xfrm>
                  <a:off x="4549122" y="3166377"/>
                  <a:ext cx="1088717" cy="2183706"/>
                  <a:chOff x="4549122" y="3166377"/>
                  <a:chExt cx="1088717" cy="2183706"/>
                </a:xfrm>
              </p:grpSpPr>
              <p:sp>
                <p:nvSpPr>
                  <p:cNvPr id="520" name="楕円 519">
                    <a:extLst>
                      <a:ext uri="{FF2B5EF4-FFF2-40B4-BE49-F238E27FC236}">
                        <a16:creationId xmlns:a16="http://schemas.microsoft.com/office/drawing/2014/main" id="{E83A7FF6-DED2-1BFF-E9E3-0A7657C446C6}"/>
                      </a:ext>
                    </a:extLst>
                  </p:cNvPr>
                  <p:cNvSpPr/>
                  <p:nvPr/>
                </p:nvSpPr>
                <p:spPr>
                  <a:xfrm>
                    <a:off x="5075480" y="4450083"/>
                    <a:ext cx="36000" cy="900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  <p:grpSp>
                <p:nvGrpSpPr>
                  <p:cNvPr id="521" name="グループ化 520">
                    <a:extLst>
                      <a:ext uri="{FF2B5EF4-FFF2-40B4-BE49-F238E27FC236}">
                        <a16:creationId xmlns:a16="http://schemas.microsoft.com/office/drawing/2014/main" id="{5AB4B058-D7CF-3E6E-893D-68F3343C3CA7}"/>
                      </a:ext>
                    </a:extLst>
                  </p:cNvPr>
                  <p:cNvGrpSpPr/>
                  <p:nvPr/>
                </p:nvGrpSpPr>
                <p:grpSpPr>
                  <a:xfrm>
                    <a:off x="4549122" y="4070172"/>
                    <a:ext cx="1088717" cy="390281"/>
                    <a:chOff x="4549122" y="4070172"/>
                    <a:chExt cx="1088717" cy="390281"/>
                  </a:xfrm>
                </p:grpSpPr>
                <p:grpSp>
                  <p:nvGrpSpPr>
                    <p:cNvPr id="523" name="グループ化 522">
                      <a:extLst>
                        <a:ext uri="{FF2B5EF4-FFF2-40B4-BE49-F238E27FC236}">
                          <a16:creationId xmlns:a16="http://schemas.microsoft.com/office/drawing/2014/main" id="{4E026C27-6E41-305C-BFA8-8B95004F09D6}"/>
                        </a:ext>
                      </a:extLst>
                    </p:cNvPr>
                    <p:cNvGrpSpPr/>
                    <p:nvPr/>
                  </p:nvGrpSpPr>
                  <p:grpSpPr>
                    <a:xfrm rot="5400000">
                      <a:off x="4897863" y="4070173"/>
                      <a:ext cx="390281" cy="390280"/>
                      <a:chOff x="7357320" y="1110364"/>
                      <a:chExt cx="367143" cy="367143"/>
                    </a:xfrm>
                  </p:grpSpPr>
                  <p:sp>
                    <p:nvSpPr>
                      <p:cNvPr id="526" name="楕円 525">
                        <a:extLst>
                          <a:ext uri="{FF2B5EF4-FFF2-40B4-BE49-F238E27FC236}">
                            <a16:creationId xmlns:a16="http://schemas.microsoft.com/office/drawing/2014/main" id="{3D1A6D9B-8601-1827-7E80-24F1AEE935E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360892" y="1117507"/>
                        <a:ext cx="360000" cy="360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ja-JP" altLang="en-US" sz="2170"/>
                      </a:p>
                    </p:txBody>
                  </p:sp>
                  <p:grpSp>
                    <p:nvGrpSpPr>
                      <p:cNvPr id="527" name="グループ化 526">
                        <a:extLst>
                          <a:ext uri="{FF2B5EF4-FFF2-40B4-BE49-F238E27FC236}">
                            <a16:creationId xmlns:a16="http://schemas.microsoft.com/office/drawing/2014/main" id="{2D0C53F9-F0B2-C010-129F-7ED09B5D944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7522892" y="1110364"/>
                        <a:ext cx="36000" cy="367143"/>
                        <a:chOff x="7522892" y="1110364"/>
                        <a:chExt cx="36000" cy="367143"/>
                      </a:xfrm>
                    </p:grpSpPr>
                    <p:sp>
                      <p:nvSpPr>
                        <p:cNvPr id="531" name="楕円 530">
                          <a:extLst>
                            <a:ext uri="{FF2B5EF4-FFF2-40B4-BE49-F238E27FC236}">
                              <a16:creationId xmlns:a16="http://schemas.microsoft.com/office/drawing/2014/main" id="{4F0E9701-6C8D-12C3-2447-7C585DB9E48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110364"/>
                          <a:ext cx="36000" cy="180000"/>
                        </a:xfrm>
                        <a:prstGeom prst="ellipse">
                          <a:avLst/>
                        </a:prstGeom>
                        <a:solidFill>
                          <a:schemeClr val="accent2"/>
                        </a:solidFill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  <p:sp>
                      <p:nvSpPr>
                        <p:cNvPr id="532" name="楕円 531">
                          <a:extLst>
                            <a:ext uri="{FF2B5EF4-FFF2-40B4-BE49-F238E27FC236}">
                              <a16:creationId xmlns:a16="http://schemas.microsoft.com/office/drawing/2014/main" id="{45F5663D-4F3F-CC2A-9926-6800327F986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297507"/>
                          <a:ext cx="36000" cy="180000"/>
                        </a:xfrm>
                        <a:prstGeom prst="ellipse">
                          <a:avLst/>
                        </a:prstGeom>
                        <a:solidFill>
                          <a:schemeClr val="accent2"/>
                        </a:solidFill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</p:grpSp>
                  <p:grpSp>
                    <p:nvGrpSpPr>
                      <p:cNvPr id="528" name="グループ化 527">
                        <a:extLst>
                          <a:ext uri="{FF2B5EF4-FFF2-40B4-BE49-F238E27FC236}">
                            <a16:creationId xmlns:a16="http://schemas.microsoft.com/office/drawing/2014/main" id="{57383BC5-D07C-5904-2B57-7782E4BD8C4A}"/>
                          </a:ext>
                        </a:extLst>
                      </p:cNvPr>
                      <p:cNvGrpSpPr/>
                      <p:nvPr/>
                    </p:nvGrpSpPr>
                    <p:grpSpPr>
                      <a:xfrm rot="5400000">
                        <a:off x="7522892" y="1110364"/>
                        <a:ext cx="36000" cy="367143"/>
                        <a:chOff x="7522892" y="1110364"/>
                        <a:chExt cx="36000" cy="367143"/>
                      </a:xfrm>
                      <a:solidFill>
                        <a:schemeClr val="accent4"/>
                      </a:solidFill>
                    </p:grpSpPr>
                    <p:sp>
                      <p:nvSpPr>
                        <p:cNvPr id="529" name="楕円 528">
                          <a:extLst>
                            <a:ext uri="{FF2B5EF4-FFF2-40B4-BE49-F238E27FC236}">
                              <a16:creationId xmlns:a16="http://schemas.microsoft.com/office/drawing/2014/main" id="{6BAF8AED-4FA2-BA55-A2CD-E525789079C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110364"/>
                          <a:ext cx="36000" cy="180000"/>
                        </a:xfrm>
                        <a:prstGeom prst="ellipse">
                          <a:avLst/>
                        </a:prstGeom>
                        <a:grpFill/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  <p:sp>
                      <p:nvSpPr>
                        <p:cNvPr id="530" name="楕円 529">
                          <a:extLst>
                            <a:ext uri="{FF2B5EF4-FFF2-40B4-BE49-F238E27FC236}">
                              <a16:creationId xmlns:a16="http://schemas.microsoft.com/office/drawing/2014/main" id="{3BD2659E-9756-FEB2-FEB9-119FD170BCF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297507"/>
                          <a:ext cx="36000" cy="180000"/>
                        </a:xfrm>
                        <a:prstGeom prst="ellipse">
                          <a:avLst/>
                        </a:prstGeom>
                        <a:grpFill/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</p:grpSp>
                </p:grpSp>
                <p:sp>
                  <p:nvSpPr>
                    <p:cNvPr id="524" name="楕円 523">
                      <a:extLst>
                        <a:ext uri="{FF2B5EF4-FFF2-40B4-BE49-F238E27FC236}">
                          <a16:creationId xmlns:a16="http://schemas.microsoft.com/office/drawing/2014/main" id="{02948E5A-97E1-1B52-19CB-54ED1552EB48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5439839" y="4085313"/>
                      <a:ext cx="36000" cy="3600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 dirty="0"/>
                    </a:p>
                  </p:txBody>
                </p:sp>
                <p:sp>
                  <p:nvSpPr>
                    <p:cNvPr id="525" name="楕円 524">
                      <a:extLst>
                        <a:ext uri="{FF2B5EF4-FFF2-40B4-BE49-F238E27FC236}">
                          <a16:creationId xmlns:a16="http://schemas.microsoft.com/office/drawing/2014/main" id="{DC0D7549-4831-0089-B68F-AE2F652B0E19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4711122" y="4085313"/>
                      <a:ext cx="36000" cy="3600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 dirty="0"/>
                    </a:p>
                  </p:txBody>
                </p:sp>
              </p:grpSp>
              <p:sp>
                <p:nvSpPr>
                  <p:cNvPr id="522" name="楕円 521">
                    <a:extLst>
                      <a:ext uri="{FF2B5EF4-FFF2-40B4-BE49-F238E27FC236}">
                        <a16:creationId xmlns:a16="http://schemas.microsoft.com/office/drawing/2014/main" id="{47FD0698-D640-D7D5-8C7B-5692F12463CA}"/>
                      </a:ext>
                    </a:extLst>
                  </p:cNvPr>
                  <p:cNvSpPr/>
                  <p:nvPr/>
                </p:nvSpPr>
                <p:spPr>
                  <a:xfrm>
                    <a:off x="5075480" y="3166377"/>
                    <a:ext cx="36000" cy="900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</p:grpSp>
          </p:grpSp>
          <p:grpSp>
            <p:nvGrpSpPr>
              <p:cNvPr id="502" name="グループ化 501">
                <a:extLst>
                  <a:ext uri="{FF2B5EF4-FFF2-40B4-BE49-F238E27FC236}">
                    <a16:creationId xmlns:a16="http://schemas.microsoft.com/office/drawing/2014/main" id="{4D74E8D8-8DA3-010F-BC92-708158E4E974}"/>
                  </a:ext>
                </a:extLst>
              </p:cNvPr>
              <p:cNvGrpSpPr/>
              <p:nvPr/>
            </p:nvGrpSpPr>
            <p:grpSpPr>
              <a:xfrm rot="5400000">
                <a:off x="6188567" y="3167129"/>
                <a:ext cx="1088717" cy="2183706"/>
                <a:chOff x="4549122" y="3166377"/>
                <a:chExt cx="1088717" cy="2183706"/>
              </a:xfrm>
            </p:grpSpPr>
            <p:sp>
              <p:nvSpPr>
                <p:cNvPr id="503" name="ひし形 502">
                  <a:extLst>
                    <a:ext uri="{FF2B5EF4-FFF2-40B4-BE49-F238E27FC236}">
                      <a16:creationId xmlns:a16="http://schemas.microsoft.com/office/drawing/2014/main" id="{1DE9B320-FF3C-66B7-349E-E510FF24C667}"/>
                    </a:ext>
                  </a:extLst>
                </p:cNvPr>
                <p:cNvSpPr/>
                <p:nvPr/>
              </p:nvSpPr>
              <p:spPr>
                <a:xfrm rot="5400000">
                  <a:off x="4013480" y="3725313"/>
                  <a:ext cx="2160000" cy="1080000"/>
                </a:xfrm>
                <a:prstGeom prst="diamond">
                  <a:avLst/>
                </a:prstGeom>
                <a:solidFill>
                  <a:schemeClr val="tx2">
                    <a:lumMod val="10000"/>
                    <a:lumOff val="9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grpSp>
              <p:nvGrpSpPr>
                <p:cNvPr id="504" name="グループ化 503">
                  <a:extLst>
                    <a:ext uri="{FF2B5EF4-FFF2-40B4-BE49-F238E27FC236}">
                      <a16:creationId xmlns:a16="http://schemas.microsoft.com/office/drawing/2014/main" id="{9C193F0F-525A-AFA7-653B-0ADBCF5F4132}"/>
                    </a:ext>
                  </a:extLst>
                </p:cNvPr>
                <p:cNvGrpSpPr/>
                <p:nvPr/>
              </p:nvGrpSpPr>
              <p:grpSpPr>
                <a:xfrm>
                  <a:off x="4549122" y="3166377"/>
                  <a:ext cx="1088717" cy="2183706"/>
                  <a:chOff x="4549122" y="3166377"/>
                  <a:chExt cx="1088717" cy="2183706"/>
                </a:xfrm>
              </p:grpSpPr>
              <p:sp>
                <p:nvSpPr>
                  <p:cNvPr id="505" name="楕円 504">
                    <a:extLst>
                      <a:ext uri="{FF2B5EF4-FFF2-40B4-BE49-F238E27FC236}">
                        <a16:creationId xmlns:a16="http://schemas.microsoft.com/office/drawing/2014/main" id="{9D960F3C-888D-534A-2143-A0702EDA2055}"/>
                      </a:ext>
                    </a:extLst>
                  </p:cNvPr>
                  <p:cNvSpPr/>
                  <p:nvPr/>
                </p:nvSpPr>
                <p:spPr>
                  <a:xfrm>
                    <a:off x="5075480" y="4450083"/>
                    <a:ext cx="36000" cy="900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  <p:grpSp>
                <p:nvGrpSpPr>
                  <p:cNvPr id="506" name="グループ化 505">
                    <a:extLst>
                      <a:ext uri="{FF2B5EF4-FFF2-40B4-BE49-F238E27FC236}">
                        <a16:creationId xmlns:a16="http://schemas.microsoft.com/office/drawing/2014/main" id="{CA73973B-8DF3-64DB-D6B9-B5DA139676A0}"/>
                      </a:ext>
                    </a:extLst>
                  </p:cNvPr>
                  <p:cNvGrpSpPr/>
                  <p:nvPr/>
                </p:nvGrpSpPr>
                <p:grpSpPr>
                  <a:xfrm>
                    <a:off x="4549122" y="4070172"/>
                    <a:ext cx="1088717" cy="390281"/>
                    <a:chOff x="4549122" y="4070172"/>
                    <a:chExt cx="1088717" cy="390281"/>
                  </a:xfrm>
                </p:grpSpPr>
                <p:grpSp>
                  <p:nvGrpSpPr>
                    <p:cNvPr id="508" name="グループ化 507">
                      <a:extLst>
                        <a:ext uri="{FF2B5EF4-FFF2-40B4-BE49-F238E27FC236}">
                          <a16:creationId xmlns:a16="http://schemas.microsoft.com/office/drawing/2014/main" id="{68FC08F8-DCC5-DF49-B2F2-1A14B3939439}"/>
                        </a:ext>
                      </a:extLst>
                    </p:cNvPr>
                    <p:cNvGrpSpPr/>
                    <p:nvPr/>
                  </p:nvGrpSpPr>
                  <p:grpSpPr>
                    <a:xfrm rot="5400000">
                      <a:off x="4897863" y="4070173"/>
                      <a:ext cx="390281" cy="390280"/>
                      <a:chOff x="7357320" y="1110364"/>
                      <a:chExt cx="367143" cy="367143"/>
                    </a:xfrm>
                  </p:grpSpPr>
                  <p:sp>
                    <p:nvSpPr>
                      <p:cNvPr id="511" name="楕円 510">
                        <a:extLst>
                          <a:ext uri="{FF2B5EF4-FFF2-40B4-BE49-F238E27FC236}">
                            <a16:creationId xmlns:a16="http://schemas.microsoft.com/office/drawing/2014/main" id="{6ED96578-3D07-795E-E94D-0B648C630AB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360892" y="1117507"/>
                        <a:ext cx="360000" cy="360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ja-JP" altLang="en-US" sz="2170"/>
                      </a:p>
                    </p:txBody>
                  </p:sp>
                  <p:grpSp>
                    <p:nvGrpSpPr>
                      <p:cNvPr id="512" name="グループ化 511">
                        <a:extLst>
                          <a:ext uri="{FF2B5EF4-FFF2-40B4-BE49-F238E27FC236}">
                            <a16:creationId xmlns:a16="http://schemas.microsoft.com/office/drawing/2014/main" id="{32B6BEBC-1DE4-015F-DED8-BE07C2C33F1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7522892" y="1110364"/>
                        <a:ext cx="36000" cy="367143"/>
                        <a:chOff x="7522892" y="1110364"/>
                        <a:chExt cx="36000" cy="367143"/>
                      </a:xfrm>
                    </p:grpSpPr>
                    <p:sp>
                      <p:nvSpPr>
                        <p:cNvPr id="516" name="楕円 515">
                          <a:extLst>
                            <a:ext uri="{FF2B5EF4-FFF2-40B4-BE49-F238E27FC236}">
                              <a16:creationId xmlns:a16="http://schemas.microsoft.com/office/drawing/2014/main" id="{776DE7B3-FBB2-A270-97B0-D50162C1D90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110364"/>
                          <a:ext cx="36000" cy="180000"/>
                        </a:xfrm>
                        <a:prstGeom prst="ellipse">
                          <a:avLst/>
                        </a:prstGeom>
                        <a:solidFill>
                          <a:schemeClr val="accent2"/>
                        </a:solidFill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  <p:sp>
                      <p:nvSpPr>
                        <p:cNvPr id="517" name="楕円 516">
                          <a:extLst>
                            <a:ext uri="{FF2B5EF4-FFF2-40B4-BE49-F238E27FC236}">
                              <a16:creationId xmlns:a16="http://schemas.microsoft.com/office/drawing/2014/main" id="{BE7A102D-4058-0D75-5749-9BFC386889A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297507"/>
                          <a:ext cx="36000" cy="180000"/>
                        </a:xfrm>
                        <a:prstGeom prst="ellipse">
                          <a:avLst/>
                        </a:prstGeom>
                        <a:solidFill>
                          <a:schemeClr val="accent2"/>
                        </a:solidFill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</p:grpSp>
                  <p:grpSp>
                    <p:nvGrpSpPr>
                      <p:cNvPr id="513" name="グループ化 512">
                        <a:extLst>
                          <a:ext uri="{FF2B5EF4-FFF2-40B4-BE49-F238E27FC236}">
                            <a16:creationId xmlns:a16="http://schemas.microsoft.com/office/drawing/2014/main" id="{7F36FADA-798A-4C0E-D281-E487314358CF}"/>
                          </a:ext>
                        </a:extLst>
                      </p:cNvPr>
                      <p:cNvGrpSpPr/>
                      <p:nvPr/>
                    </p:nvGrpSpPr>
                    <p:grpSpPr>
                      <a:xfrm rot="5400000">
                        <a:off x="7522892" y="1110364"/>
                        <a:ext cx="36000" cy="367143"/>
                        <a:chOff x="7522892" y="1110364"/>
                        <a:chExt cx="36000" cy="367143"/>
                      </a:xfrm>
                      <a:solidFill>
                        <a:schemeClr val="accent4"/>
                      </a:solidFill>
                    </p:grpSpPr>
                    <p:sp>
                      <p:nvSpPr>
                        <p:cNvPr id="514" name="楕円 513">
                          <a:extLst>
                            <a:ext uri="{FF2B5EF4-FFF2-40B4-BE49-F238E27FC236}">
                              <a16:creationId xmlns:a16="http://schemas.microsoft.com/office/drawing/2014/main" id="{27DDBA18-5E64-7C11-BB1E-F752443C76D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110364"/>
                          <a:ext cx="36000" cy="180000"/>
                        </a:xfrm>
                        <a:prstGeom prst="ellipse">
                          <a:avLst/>
                        </a:prstGeom>
                        <a:grpFill/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  <p:sp>
                      <p:nvSpPr>
                        <p:cNvPr id="515" name="楕円 514">
                          <a:extLst>
                            <a:ext uri="{FF2B5EF4-FFF2-40B4-BE49-F238E27FC236}">
                              <a16:creationId xmlns:a16="http://schemas.microsoft.com/office/drawing/2014/main" id="{3A60CC5F-8113-3F67-0980-EC16E6E2A05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297507"/>
                          <a:ext cx="36000" cy="180000"/>
                        </a:xfrm>
                        <a:prstGeom prst="ellipse">
                          <a:avLst/>
                        </a:prstGeom>
                        <a:grpFill/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</p:grpSp>
                </p:grpSp>
                <p:sp>
                  <p:nvSpPr>
                    <p:cNvPr id="509" name="楕円 508">
                      <a:extLst>
                        <a:ext uri="{FF2B5EF4-FFF2-40B4-BE49-F238E27FC236}">
                          <a16:creationId xmlns:a16="http://schemas.microsoft.com/office/drawing/2014/main" id="{E04818DE-64BA-D0CE-1F16-47B069A495D6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5439839" y="4085313"/>
                      <a:ext cx="36000" cy="3600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 dirty="0"/>
                    </a:p>
                  </p:txBody>
                </p:sp>
                <p:sp>
                  <p:nvSpPr>
                    <p:cNvPr id="510" name="楕円 509">
                      <a:extLst>
                        <a:ext uri="{FF2B5EF4-FFF2-40B4-BE49-F238E27FC236}">
                          <a16:creationId xmlns:a16="http://schemas.microsoft.com/office/drawing/2014/main" id="{C76D8A70-1E0A-241B-2F16-AF10544DB06B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4711122" y="4085313"/>
                      <a:ext cx="36000" cy="3600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 dirty="0"/>
                    </a:p>
                  </p:txBody>
                </p:sp>
              </p:grpSp>
              <p:sp>
                <p:nvSpPr>
                  <p:cNvPr id="507" name="楕円 506">
                    <a:extLst>
                      <a:ext uri="{FF2B5EF4-FFF2-40B4-BE49-F238E27FC236}">
                        <a16:creationId xmlns:a16="http://schemas.microsoft.com/office/drawing/2014/main" id="{51BDF348-5094-71DA-5DE8-BA1B8A3786A4}"/>
                      </a:ext>
                    </a:extLst>
                  </p:cNvPr>
                  <p:cNvSpPr/>
                  <p:nvPr/>
                </p:nvSpPr>
                <p:spPr>
                  <a:xfrm>
                    <a:off x="5075480" y="3166377"/>
                    <a:ext cx="36000" cy="900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</p:grpSp>
          </p:grpSp>
        </p:grpSp>
        <p:grpSp>
          <p:nvGrpSpPr>
            <p:cNvPr id="35" name="グループ化 34">
              <a:extLst>
                <a:ext uri="{FF2B5EF4-FFF2-40B4-BE49-F238E27FC236}">
                  <a16:creationId xmlns:a16="http://schemas.microsoft.com/office/drawing/2014/main" id="{00CD6A5E-720D-309A-4D41-664841A228EC}"/>
                </a:ext>
              </a:extLst>
            </p:cNvPr>
            <p:cNvGrpSpPr/>
            <p:nvPr/>
          </p:nvGrpSpPr>
          <p:grpSpPr>
            <a:xfrm rot="18900000">
              <a:off x="5613229" y="1113744"/>
              <a:ext cx="3275657" cy="2183706"/>
              <a:chOff x="4549122" y="3166377"/>
              <a:chExt cx="3275657" cy="2183706"/>
            </a:xfrm>
          </p:grpSpPr>
          <p:grpSp>
            <p:nvGrpSpPr>
              <p:cNvPr id="373" name="グループ化 372">
                <a:extLst>
                  <a:ext uri="{FF2B5EF4-FFF2-40B4-BE49-F238E27FC236}">
                    <a16:creationId xmlns:a16="http://schemas.microsoft.com/office/drawing/2014/main" id="{C72A9414-A606-A7E5-5E4B-F174E5DA3A53}"/>
                  </a:ext>
                </a:extLst>
              </p:cNvPr>
              <p:cNvGrpSpPr/>
              <p:nvPr/>
            </p:nvGrpSpPr>
            <p:grpSpPr>
              <a:xfrm>
                <a:off x="4549122" y="3166377"/>
                <a:ext cx="1088717" cy="2183706"/>
                <a:chOff x="4549122" y="3166377"/>
                <a:chExt cx="1088717" cy="2183706"/>
              </a:xfrm>
            </p:grpSpPr>
            <p:sp>
              <p:nvSpPr>
                <p:cNvPr id="390" name="ひし形 389">
                  <a:extLst>
                    <a:ext uri="{FF2B5EF4-FFF2-40B4-BE49-F238E27FC236}">
                      <a16:creationId xmlns:a16="http://schemas.microsoft.com/office/drawing/2014/main" id="{B98885D0-44CF-0864-A296-14D264CD2029}"/>
                    </a:ext>
                  </a:extLst>
                </p:cNvPr>
                <p:cNvSpPr/>
                <p:nvPr/>
              </p:nvSpPr>
              <p:spPr>
                <a:xfrm rot="5400000">
                  <a:off x="4013480" y="3725313"/>
                  <a:ext cx="2160000" cy="1080000"/>
                </a:xfrm>
                <a:prstGeom prst="diamond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grpSp>
              <p:nvGrpSpPr>
                <p:cNvPr id="391" name="グループ化 390">
                  <a:extLst>
                    <a:ext uri="{FF2B5EF4-FFF2-40B4-BE49-F238E27FC236}">
                      <a16:creationId xmlns:a16="http://schemas.microsoft.com/office/drawing/2014/main" id="{10ABC376-9AF5-33E4-AF1A-4D4B33A451D4}"/>
                    </a:ext>
                  </a:extLst>
                </p:cNvPr>
                <p:cNvGrpSpPr/>
                <p:nvPr/>
              </p:nvGrpSpPr>
              <p:grpSpPr>
                <a:xfrm>
                  <a:off x="4549122" y="3166377"/>
                  <a:ext cx="1088717" cy="2183706"/>
                  <a:chOff x="4549122" y="3166377"/>
                  <a:chExt cx="1088717" cy="2183706"/>
                </a:xfrm>
              </p:grpSpPr>
              <p:sp>
                <p:nvSpPr>
                  <p:cNvPr id="392" name="楕円 391">
                    <a:extLst>
                      <a:ext uri="{FF2B5EF4-FFF2-40B4-BE49-F238E27FC236}">
                        <a16:creationId xmlns:a16="http://schemas.microsoft.com/office/drawing/2014/main" id="{B75868F5-26C2-1E5D-E86E-3A0FCD4F99F5}"/>
                      </a:ext>
                    </a:extLst>
                  </p:cNvPr>
                  <p:cNvSpPr/>
                  <p:nvPr/>
                </p:nvSpPr>
                <p:spPr>
                  <a:xfrm>
                    <a:off x="5075480" y="4450083"/>
                    <a:ext cx="36000" cy="900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  <p:grpSp>
                <p:nvGrpSpPr>
                  <p:cNvPr id="393" name="グループ化 392">
                    <a:extLst>
                      <a:ext uri="{FF2B5EF4-FFF2-40B4-BE49-F238E27FC236}">
                        <a16:creationId xmlns:a16="http://schemas.microsoft.com/office/drawing/2014/main" id="{EC6DA04D-5FAA-A712-0560-3B3438ADD569}"/>
                      </a:ext>
                    </a:extLst>
                  </p:cNvPr>
                  <p:cNvGrpSpPr/>
                  <p:nvPr/>
                </p:nvGrpSpPr>
                <p:grpSpPr>
                  <a:xfrm>
                    <a:off x="4549122" y="4070172"/>
                    <a:ext cx="1088717" cy="390281"/>
                    <a:chOff x="4549122" y="4070172"/>
                    <a:chExt cx="1088717" cy="390281"/>
                  </a:xfrm>
                </p:grpSpPr>
                <p:grpSp>
                  <p:nvGrpSpPr>
                    <p:cNvPr id="395" name="グループ化 394">
                      <a:extLst>
                        <a:ext uri="{FF2B5EF4-FFF2-40B4-BE49-F238E27FC236}">
                          <a16:creationId xmlns:a16="http://schemas.microsoft.com/office/drawing/2014/main" id="{681C16FB-A40F-558B-E968-A78508C0DC3D}"/>
                        </a:ext>
                      </a:extLst>
                    </p:cNvPr>
                    <p:cNvGrpSpPr/>
                    <p:nvPr/>
                  </p:nvGrpSpPr>
                  <p:grpSpPr>
                    <a:xfrm rot="5400000">
                      <a:off x="4897863" y="4070173"/>
                      <a:ext cx="390281" cy="390280"/>
                      <a:chOff x="7357320" y="1110364"/>
                      <a:chExt cx="367143" cy="367143"/>
                    </a:xfrm>
                  </p:grpSpPr>
                  <p:sp>
                    <p:nvSpPr>
                      <p:cNvPr id="398" name="楕円 397">
                        <a:extLst>
                          <a:ext uri="{FF2B5EF4-FFF2-40B4-BE49-F238E27FC236}">
                            <a16:creationId xmlns:a16="http://schemas.microsoft.com/office/drawing/2014/main" id="{5C5968DC-C8DD-A6C9-DE33-3B7030A49F5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360892" y="1117507"/>
                        <a:ext cx="360000" cy="360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ja-JP" altLang="en-US" sz="2170"/>
                      </a:p>
                    </p:txBody>
                  </p:sp>
                  <p:grpSp>
                    <p:nvGrpSpPr>
                      <p:cNvPr id="399" name="グループ化 398">
                        <a:extLst>
                          <a:ext uri="{FF2B5EF4-FFF2-40B4-BE49-F238E27FC236}">
                            <a16:creationId xmlns:a16="http://schemas.microsoft.com/office/drawing/2014/main" id="{3038E04E-BECB-DA7E-E883-505EFF12801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7522892" y="1110364"/>
                        <a:ext cx="36000" cy="367143"/>
                        <a:chOff x="7522892" y="1110364"/>
                        <a:chExt cx="36000" cy="367143"/>
                      </a:xfrm>
                    </p:grpSpPr>
                    <p:sp>
                      <p:nvSpPr>
                        <p:cNvPr id="403" name="楕円 402">
                          <a:extLst>
                            <a:ext uri="{FF2B5EF4-FFF2-40B4-BE49-F238E27FC236}">
                              <a16:creationId xmlns:a16="http://schemas.microsoft.com/office/drawing/2014/main" id="{E41161FB-1F38-341F-1F9E-FB97CB3F542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110364"/>
                          <a:ext cx="36000" cy="180000"/>
                        </a:xfrm>
                        <a:prstGeom prst="ellipse">
                          <a:avLst/>
                        </a:prstGeom>
                        <a:solidFill>
                          <a:schemeClr val="accent2"/>
                        </a:solidFill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  <p:sp>
                      <p:nvSpPr>
                        <p:cNvPr id="404" name="楕円 403">
                          <a:extLst>
                            <a:ext uri="{FF2B5EF4-FFF2-40B4-BE49-F238E27FC236}">
                              <a16:creationId xmlns:a16="http://schemas.microsoft.com/office/drawing/2014/main" id="{FA7F75CD-AED4-13D1-8E27-3041AB221E1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297507"/>
                          <a:ext cx="36000" cy="180000"/>
                        </a:xfrm>
                        <a:prstGeom prst="ellipse">
                          <a:avLst/>
                        </a:prstGeom>
                        <a:solidFill>
                          <a:schemeClr val="accent2"/>
                        </a:solidFill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</p:grpSp>
                  <p:grpSp>
                    <p:nvGrpSpPr>
                      <p:cNvPr id="400" name="グループ化 399">
                        <a:extLst>
                          <a:ext uri="{FF2B5EF4-FFF2-40B4-BE49-F238E27FC236}">
                            <a16:creationId xmlns:a16="http://schemas.microsoft.com/office/drawing/2014/main" id="{08884FA8-7ED8-62A2-0689-78751DFB7B85}"/>
                          </a:ext>
                        </a:extLst>
                      </p:cNvPr>
                      <p:cNvGrpSpPr/>
                      <p:nvPr/>
                    </p:nvGrpSpPr>
                    <p:grpSpPr>
                      <a:xfrm rot="5400000">
                        <a:off x="7522892" y="1110364"/>
                        <a:ext cx="36000" cy="367143"/>
                        <a:chOff x="7522892" y="1110364"/>
                        <a:chExt cx="36000" cy="367143"/>
                      </a:xfrm>
                      <a:solidFill>
                        <a:schemeClr val="accent4"/>
                      </a:solidFill>
                    </p:grpSpPr>
                    <p:sp>
                      <p:nvSpPr>
                        <p:cNvPr id="401" name="楕円 400">
                          <a:extLst>
                            <a:ext uri="{FF2B5EF4-FFF2-40B4-BE49-F238E27FC236}">
                              <a16:creationId xmlns:a16="http://schemas.microsoft.com/office/drawing/2014/main" id="{668259A9-BAB0-A2A4-CB3B-34BBBE3C601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110364"/>
                          <a:ext cx="36000" cy="180000"/>
                        </a:xfrm>
                        <a:prstGeom prst="ellipse">
                          <a:avLst/>
                        </a:prstGeom>
                        <a:grpFill/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  <p:sp>
                      <p:nvSpPr>
                        <p:cNvPr id="402" name="楕円 401">
                          <a:extLst>
                            <a:ext uri="{FF2B5EF4-FFF2-40B4-BE49-F238E27FC236}">
                              <a16:creationId xmlns:a16="http://schemas.microsoft.com/office/drawing/2014/main" id="{9F76C248-0B9C-F61A-9C13-E1A3B37E3FA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297507"/>
                          <a:ext cx="36000" cy="180000"/>
                        </a:xfrm>
                        <a:prstGeom prst="ellipse">
                          <a:avLst/>
                        </a:prstGeom>
                        <a:grpFill/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</p:grpSp>
                </p:grpSp>
                <p:sp>
                  <p:nvSpPr>
                    <p:cNvPr id="396" name="楕円 395">
                      <a:extLst>
                        <a:ext uri="{FF2B5EF4-FFF2-40B4-BE49-F238E27FC236}">
                          <a16:creationId xmlns:a16="http://schemas.microsoft.com/office/drawing/2014/main" id="{50A497D1-30BF-EA7A-F667-882DE1B5B20F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5439839" y="4085313"/>
                      <a:ext cx="36000" cy="3600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 dirty="0"/>
                    </a:p>
                  </p:txBody>
                </p:sp>
                <p:sp>
                  <p:nvSpPr>
                    <p:cNvPr id="397" name="楕円 396">
                      <a:extLst>
                        <a:ext uri="{FF2B5EF4-FFF2-40B4-BE49-F238E27FC236}">
                          <a16:creationId xmlns:a16="http://schemas.microsoft.com/office/drawing/2014/main" id="{61ABD5B9-0918-A076-6B64-586C71981FD3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4711122" y="4085313"/>
                      <a:ext cx="36000" cy="3600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 dirty="0"/>
                    </a:p>
                  </p:txBody>
                </p:sp>
              </p:grpSp>
              <p:sp>
                <p:nvSpPr>
                  <p:cNvPr id="394" name="楕円 393">
                    <a:extLst>
                      <a:ext uri="{FF2B5EF4-FFF2-40B4-BE49-F238E27FC236}">
                        <a16:creationId xmlns:a16="http://schemas.microsoft.com/office/drawing/2014/main" id="{DA5FA12C-C05B-0AB3-1FDE-3B6140D79666}"/>
                      </a:ext>
                    </a:extLst>
                  </p:cNvPr>
                  <p:cNvSpPr/>
                  <p:nvPr/>
                </p:nvSpPr>
                <p:spPr>
                  <a:xfrm>
                    <a:off x="5075480" y="3166377"/>
                    <a:ext cx="36000" cy="900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</p:grpSp>
          </p:grpSp>
          <p:grpSp>
            <p:nvGrpSpPr>
              <p:cNvPr id="374" name="グループ化 373">
                <a:extLst>
                  <a:ext uri="{FF2B5EF4-FFF2-40B4-BE49-F238E27FC236}">
                    <a16:creationId xmlns:a16="http://schemas.microsoft.com/office/drawing/2014/main" id="{1A6AD558-3BA4-7284-B176-136BF89CAF45}"/>
                  </a:ext>
                </a:extLst>
              </p:cNvPr>
              <p:cNvGrpSpPr/>
              <p:nvPr/>
            </p:nvGrpSpPr>
            <p:grpSpPr>
              <a:xfrm rot="5400000">
                <a:off x="6188567" y="3167129"/>
                <a:ext cx="1088717" cy="2183706"/>
                <a:chOff x="4549122" y="3166377"/>
                <a:chExt cx="1088717" cy="2183706"/>
              </a:xfrm>
            </p:grpSpPr>
            <p:sp>
              <p:nvSpPr>
                <p:cNvPr id="375" name="ひし形 374">
                  <a:extLst>
                    <a:ext uri="{FF2B5EF4-FFF2-40B4-BE49-F238E27FC236}">
                      <a16:creationId xmlns:a16="http://schemas.microsoft.com/office/drawing/2014/main" id="{6E9048F4-6789-C3A9-6A33-21FFB4FE7DED}"/>
                    </a:ext>
                  </a:extLst>
                </p:cNvPr>
                <p:cNvSpPr/>
                <p:nvPr/>
              </p:nvSpPr>
              <p:spPr>
                <a:xfrm rot="5400000">
                  <a:off x="4013480" y="3725313"/>
                  <a:ext cx="2160000" cy="1080000"/>
                </a:xfrm>
                <a:prstGeom prst="diamond">
                  <a:avLst/>
                </a:prstGeom>
                <a:solidFill>
                  <a:schemeClr val="tx2">
                    <a:lumMod val="10000"/>
                    <a:lumOff val="9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grpSp>
              <p:nvGrpSpPr>
                <p:cNvPr id="376" name="グループ化 375">
                  <a:extLst>
                    <a:ext uri="{FF2B5EF4-FFF2-40B4-BE49-F238E27FC236}">
                      <a16:creationId xmlns:a16="http://schemas.microsoft.com/office/drawing/2014/main" id="{4C79776B-A6A9-40E3-2E96-6A5C148BCEBC}"/>
                    </a:ext>
                  </a:extLst>
                </p:cNvPr>
                <p:cNvGrpSpPr/>
                <p:nvPr/>
              </p:nvGrpSpPr>
              <p:grpSpPr>
                <a:xfrm>
                  <a:off x="4549122" y="3166377"/>
                  <a:ext cx="1088717" cy="2183706"/>
                  <a:chOff x="4549122" y="3166377"/>
                  <a:chExt cx="1088717" cy="2183706"/>
                </a:xfrm>
              </p:grpSpPr>
              <p:sp>
                <p:nvSpPr>
                  <p:cNvPr id="377" name="楕円 376">
                    <a:extLst>
                      <a:ext uri="{FF2B5EF4-FFF2-40B4-BE49-F238E27FC236}">
                        <a16:creationId xmlns:a16="http://schemas.microsoft.com/office/drawing/2014/main" id="{01434123-0B33-44C6-9A0A-BF22F3DDBC65}"/>
                      </a:ext>
                    </a:extLst>
                  </p:cNvPr>
                  <p:cNvSpPr/>
                  <p:nvPr/>
                </p:nvSpPr>
                <p:spPr>
                  <a:xfrm>
                    <a:off x="5075480" y="4450083"/>
                    <a:ext cx="36000" cy="900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  <p:grpSp>
                <p:nvGrpSpPr>
                  <p:cNvPr id="378" name="グループ化 377">
                    <a:extLst>
                      <a:ext uri="{FF2B5EF4-FFF2-40B4-BE49-F238E27FC236}">
                        <a16:creationId xmlns:a16="http://schemas.microsoft.com/office/drawing/2014/main" id="{F5EA6470-BF34-8F57-7163-F03AC4CCDDC4}"/>
                      </a:ext>
                    </a:extLst>
                  </p:cNvPr>
                  <p:cNvGrpSpPr/>
                  <p:nvPr/>
                </p:nvGrpSpPr>
                <p:grpSpPr>
                  <a:xfrm>
                    <a:off x="4549122" y="4070172"/>
                    <a:ext cx="1088717" cy="390281"/>
                    <a:chOff x="4549122" y="4070172"/>
                    <a:chExt cx="1088717" cy="390281"/>
                  </a:xfrm>
                </p:grpSpPr>
                <p:grpSp>
                  <p:nvGrpSpPr>
                    <p:cNvPr id="380" name="グループ化 379">
                      <a:extLst>
                        <a:ext uri="{FF2B5EF4-FFF2-40B4-BE49-F238E27FC236}">
                          <a16:creationId xmlns:a16="http://schemas.microsoft.com/office/drawing/2014/main" id="{DAE57421-0303-C6C6-DC17-FB1A62A35854}"/>
                        </a:ext>
                      </a:extLst>
                    </p:cNvPr>
                    <p:cNvGrpSpPr/>
                    <p:nvPr/>
                  </p:nvGrpSpPr>
                  <p:grpSpPr>
                    <a:xfrm rot="5400000">
                      <a:off x="4897863" y="4070173"/>
                      <a:ext cx="390281" cy="390280"/>
                      <a:chOff x="7357320" y="1110364"/>
                      <a:chExt cx="367143" cy="367143"/>
                    </a:xfrm>
                  </p:grpSpPr>
                  <p:sp>
                    <p:nvSpPr>
                      <p:cNvPr id="383" name="楕円 382">
                        <a:extLst>
                          <a:ext uri="{FF2B5EF4-FFF2-40B4-BE49-F238E27FC236}">
                            <a16:creationId xmlns:a16="http://schemas.microsoft.com/office/drawing/2014/main" id="{07205761-A077-BDB0-7A46-4D2DC109711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360892" y="1117507"/>
                        <a:ext cx="360000" cy="360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ja-JP" altLang="en-US" sz="2170"/>
                      </a:p>
                    </p:txBody>
                  </p:sp>
                  <p:grpSp>
                    <p:nvGrpSpPr>
                      <p:cNvPr id="384" name="グループ化 383">
                        <a:extLst>
                          <a:ext uri="{FF2B5EF4-FFF2-40B4-BE49-F238E27FC236}">
                            <a16:creationId xmlns:a16="http://schemas.microsoft.com/office/drawing/2014/main" id="{A41B2DB4-953E-D725-D7FA-26D44BBA162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7522892" y="1110364"/>
                        <a:ext cx="36000" cy="367143"/>
                        <a:chOff x="7522892" y="1110364"/>
                        <a:chExt cx="36000" cy="367143"/>
                      </a:xfrm>
                    </p:grpSpPr>
                    <p:sp>
                      <p:nvSpPr>
                        <p:cNvPr id="388" name="楕円 387">
                          <a:extLst>
                            <a:ext uri="{FF2B5EF4-FFF2-40B4-BE49-F238E27FC236}">
                              <a16:creationId xmlns:a16="http://schemas.microsoft.com/office/drawing/2014/main" id="{81C1234D-1447-7302-2B93-68468D61BD1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110364"/>
                          <a:ext cx="36000" cy="180000"/>
                        </a:xfrm>
                        <a:prstGeom prst="ellipse">
                          <a:avLst/>
                        </a:prstGeom>
                        <a:solidFill>
                          <a:schemeClr val="accent2"/>
                        </a:solidFill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  <p:sp>
                      <p:nvSpPr>
                        <p:cNvPr id="389" name="楕円 388">
                          <a:extLst>
                            <a:ext uri="{FF2B5EF4-FFF2-40B4-BE49-F238E27FC236}">
                              <a16:creationId xmlns:a16="http://schemas.microsoft.com/office/drawing/2014/main" id="{654CDD8D-C940-3EAC-C268-0A88A1A7604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297507"/>
                          <a:ext cx="36000" cy="180000"/>
                        </a:xfrm>
                        <a:prstGeom prst="ellipse">
                          <a:avLst/>
                        </a:prstGeom>
                        <a:solidFill>
                          <a:schemeClr val="accent2"/>
                        </a:solidFill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</p:grpSp>
                  <p:grpSp>
                    <p:nvGrpSpPr>
                      <p:cNvPr id="385" name="グループ化 384">
                        <a:extLst>
                          <a:ext uri="{FF2B5EF4-FFF2-40B4-BE49-F238E27FC236}">
                            <a16:creationId xmlns:a16="http://schemas.microsoft.com/office/drawing/2014/main" id="{A959D763-3D9A-89F1-698C-88EBFA667FE8}"/>
                          </a:ext>
                        </a:extLst>
                      </p:cNvPr>
                      <p:cNvGrpSpPr/>
                      <p:nvPr/>
                    </p:nvGrpSpPr>
                    <p:grpSpPr>
                      <a:xfrm rot="5400000">
                        <a:off x="7522892" y="1110364"/>
                        <a:ext cx="36000" cy="367143"/>
                        <a:chOff x="7522892" y="1110364"/>
                        <a:chExt cx="36000" cy="367143"/>
                      </a:xfrm>
                      <a:solidFill>
                        <a:schemeClr val="accent4"/>
                      </a:solidFill>
                    </p:grpSpPr>
                    <p:sp>
                      <p:nvSpPr>
                        <p:cNvPr id="386" name="楕円 385">
                          <a:extLst>
                            <a:ext uri="{FF2B5EF4-FFF2-40B4-BE49-F238E27FC236}">
                              <a16:creationId xmlns:a16="http://schemas.microsoft.com/office/drawing/2014/main" id="{5844FDBE-C6C9-7DB8-E96C-F83518A3DF4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110364"/>
                          <a:ext cx="36000" cy="180000"/>
                        </a:xfrm>
                        <a:prstGeom prst="ellipse">
                          <a:avLst/>
                        </a:prstGeom>
                        <a:grpFill/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  <p:sp>
                      <p:nvSpPr>
                        <p:cNvPr id="387" name="楕円 386">
                          <a:extLst>
                            <a:ext uri="{FF2B5EF4-FFF2-40B4-BE49-F238E27FC236}">
                              <a16:creationId xmlns:a16="http://schemas.microsoft.com/office/drawing/2014/main" id="{18AE41A9-41D9-CA9B-5908-0915ED888BD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297507"/>
                          <a:ext cx="36000" cy="180000"/>
                        </a:xfrm>
                        <a:prstGeom prst="ellipse">
                          <a:avLst/>
                        </a:prstGeom>
                        <a:grpFill/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</p:grpSp>
                </p:grpSp>
                <p:sp>
                  <p:nvSpPr>
                    <p:cNvPr id="381" name="楕円 380">
                      <a:extLst>
                        <a:ext uri="{FF2B5EF4-FFF2-40B4-BE49-F238E27FC236}">
                          <a16:creationId xmlns:a16="http://schemas.microsoft.com/office/drawing/2014/main" id="{6D045002-FD03-45C6-B2A4-C2A133E288E6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5439839" y="4085313"/>
                      <a:ext cx="36000" cy="3600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 dirty="0"/>
                    </a:p>
                  </p:txBody>
                </p:sp>
                <p:sp>
                  <p:nvSpPr>
                    <p:cNvPr id="382" name="楕円 381">
                      <a:extLst>
                        <a:ext uri="{FF2B5EF4-FFF2-40B4-BE49-F238E27FC236}">
                          <a16:creationId xmlns:a16="http://schemas.microsoft.com/office/drawing/2014/main" id="{5E1C9305-27F5-F35A-A6C9-CA518D742C5E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4711122" y="4085313"/>
                      <a:ext cx="36000" cy="3600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 dirty="0"/>
                    </a:p>
                  </p:txBody>
                </p:sp>
              </p:grpSp>
              <p:sp>
                <p:nvSpPr>
                  <p:cNvPr id="379" name="楕円 378">
                    <a:extLst>
                      <a:ext uri="{FF2B5EF4-FFF2-40B4-BE49-F238E27FC236}">
                        <a16:creationId xmlns:a16="http://schemas.microsoft.com/office/drawing/2014/main" id="{1CE9BF75-B111-F01D-FA89-3900442F7D02}"/>
                      </a:ext>
                    </a:extLst>
                  </p:cNvPr>
                  <p:cNvSpPr/>
                  <p:nvPr/>
                </p:nvSpPr>
                <p:spPr>
                  <a:xfrm>
                    <a:off x="5075480" y="3166377"/>
                    <a:ext cx="36000" cy="900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</p:grpSp>
          </p:grpSp>
        </p:grpSp>
        <p:grpSp>
          <p:nvGrpSpPr>
            <p:cNvPr id="64" name="グループ化 63">
              <a:extLst>
                <a:ext uri="{FF2B5EF4-FFF2-40B4-BE49-F238E27FC236}">
                  <a16:creationId xmlns:a16="http://schemas.microsoft.com/office/drawing/2014/main" id="{8EDCEF21-E5B6-6B76-D712-159491684AF3}"/>
                </a:ext>
              </a:extLst>
            </p:cNvPr>
            <p:cNvGrpSpPr/>
            <p:nvPr/>
          </p:nvGrpSpPr>
          <p:grpSpPr>
            <a:xfrm rot="18900000">
              <a:off x="3323207" y="1113744"/>
              <a:ext cx="3275657" cy="2183706"/>
              <a:chOff x="4549122" y="3166377"/>
              <a:chExt cx="3275657" cy="2183706"/>
            </a:xfrm>
          </p:grpSpPr>
          <p:grpSp>
            <p:nvGrpSpPr>
              <p:cNvPr id="181" name="グループ化 180">
                <a:extLst>
                  <a:ext uri="{FF2B5EF4-FFF2-40B4-BE49-F238E27FC236}">
                    <a16:creationId xmlns:a16="http://schemas.microsoft.com/office/drawing/2014/main" id="{7756C6F4-E75F-44C6-CD18-78FE8FB343D3}"/>
                  </a:ext>
                </a:extLst>
              </p:cNvPr>
              <p:cNvGrpSpPr/>
              <p:nvPr/>
            </p:nvGrpSpPr>
            <p:grpSpPr>
              <a:xfrm>
                <a:off x="4549122" y="3166377"/>
                <a:ext cx="1088717" cy="2183706"/>
                <a:chOff x="4549122" y="3166377"/>
                <a:chExt cx="1088717" cy="2183706"/>
              </a:xfrm>
            </p:grpSpPr>
            <p:sp>
              <p:nvSpPr>
                <p:cNvPr id="198" name="ひし形 197">
                  <a:extLst>
                    <a:ext uri="{FF2B5EF4-FFF2-40B4-BE49-F238E27FC236}">
                      <a16:creationId xmlns:a16="http://schemas.microsoft.com/office/drawing/2014/main" id="{93546B32-36CA-28DF-C9B0-4931C409B812}"/>
                    </a:ext>
                  </a:extLst>
                </p:cNvPr>
                <p:cNvSpPr/>
                <p:nvPr/>
              </p:nvSpPr>
              <p:spPr>
                <a:xfrm rot="5400000">
                  <a:off x="4013480" y="3725313"/>
                  <a:ext cx="2160000" cy="1080000"/>
                </a:xfrm>
                <a:prstGeom prst="diamond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grpSp>
              <p:nvGrpSpPr>
                <p:cNvPr id="199" name="グループ化 198">
                  <a:extLst>
                    <a:ext uri="{FF2B5EF4-FFF2-40B4-BE49-F238E27FC236}">
                      <a16:creationId xmlns:a16="http://schemas.microsoft.com/office/drawing/2014/main" id="{E16DF720-4D73-4AD0-DA08-7151A750B1C4}"/>
                    </a:ext>
                  </a:extLst>
                </p:cNvPr>
                <p:cNvGrpSpPr/>
                <p:nvPr/>
              </p:nvGrpSpPr>
              <p:grpSpPr>
                <a:xfrm>
                  <a:off x="4549122" y="3166377"/>
                  <a:ext cx="1088717" cy="2183706"/>
                  <a:chOff x="4549122" y="3166377"/>
                  <a:chExt cx="1088717" cy="2183706"/>
                </a:xfrm>
              </p:grpSpPr>
              <p:sp>
                <p:nvSpPr>
                  <p:cNvPr id="200" name="楕円 199">
                    <a:extLst>
                      <a:ext uri="{FF2B5EF4-FFF2-40B4-BE49-F238E27FC236}">
                        <a16:creationId xmlns:a16="http://schemas.microsoft.com/office/drawing/2014/main" id="{2F9F210B-532B-C4FC-A23B-8FE891C655C0}"/>
                      </a:ext>
                    </a:extLst>
                  </p:cNvPr>
                  <p:cNvSpPr/>
                  <p:nvPr/>
                </p:nvSpPr>
                <p:spPr>
                  <a:xfrm>
                    <a:off x="5075480" y="4450083"/>
                    <a:ext cx="36000" cy="900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  <p:grpSp>
                <p:nvGrpSpPr>
                  <p:cNvPr id="201" name="グループ化 200">
                    <a:extLst>
                      <a:ext uri="{FF2B5EF4-FFF2-40B4-BE49-F238E27FC236}">
                        <a16:creationId xmlns:a16="http://schemas.microsoft.com/office/drawing/2014/main" id="{D672A067-63F6-DD3E-9F57-53598916FC0B}"/>
                      </a:ext>
                    </a:extLst>
                  </p:cNvPr>
                  <p:cNvGrpSpPr/>
                  <p:nvPr/>
                </p:nvGrpSpPr>
                <p:grpSpPr>
                  <a:xfrm>
                    <a:off x="4549122" y="4070172"/>
                    <a:ext cx="1088717" cy="390281"/>
                    <a:chOff x="4549122" y="4070172"/>
                    <a:chExt cx="1088717" cy="390281"/>
                  </a:xfrm>
                </p:grpSpPr>
                <p:grpSp>
                  <p:nvGrpSpPr>
                    <p:cNvPr id="203" name="グループ化 202">
                      <a:extLst>
                        <a:ext uri="{FF2B5EF4-FFF2-40B4-BE49-F238E27FC236}">
                          <a16:creationId xmlns:a16="http://schemas.microsoft.com/office/drawing/2014/main" id="{34FC6169-8267-6898-91EC-331EDD8B9C0C}"/>
                        </a:ext>
                      </a:extLst>
                    </p:cNvPr>
                    <p:cNvGrpSpPr/>
                    <p:nvPr/>
                  </p:nvGrpSpPr>
                  <p:grpSpPr>
                    <a:xfrm rot="5400000">
                      <a:off x="4897863" y="4070173"/>
                      <a:ext cx="390281" cy="390280"/>
                      <a:chOff x="7357320" y="1110364"/>
                      <a:chExt cx="367143" cy="367143"/>
                    </a:xfrm>
                  </p:grpSpPr>
                  <p:sp>
                    <p:nvSpPr>
                      <p:cNvPr id="206" name="楕円 205">
                        <a:extLst>
                          <a:ext uri="{FF2B5EF4-FFF2-40B4-BE49-F238E27FC236}">
                            <a16:creationId xmlns:a16="http://schemas.microsoft.com/office/drawing/2014/main" id="{85B7DAA8-6097-4774-4447-74909361F20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360892" y="1117507"/>
                        <a:ext cx="360000" cy="360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ja-JP" altLang="en-US" sz="2170"/>
                      </a:p>
                    </p:txBody>
                  </p:sp>
                  <p:grpSp>
                    <p:nvGrpSpPr>
                      <p:cNvPr id="207" name="グループ化 206">
                        <a:extLst>
                          <a:ext uri="{FF2B5EF4-FFF2-40B4-BE49-F238E27FC236}">
                            <a16:creationId xmlns:a16="http://schemas.microsoft.com/office/drawing/2014/main" id="{2B079A43-4F28-B2A9-C58F-96D10B38CD9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7522892" y="1110364"/>
                        <a:ext cx="36000" cy="367143"/>
                        <a:chOff x="7522892" y="1110364"/>
                        <a:chExt cx="36000" cy="367143"/>
                      </a:xfrm>
                    </p:grpSpPr>
                    <p:sp>
                      <p:nvSpPr>
                        <p:cNvPr id="211" name="楕円 210">
                          <a:extLst>
                            <a:ext uri="{FF2B5EF4-FFF2-40B4-BE49-F238E27FC236}">
                              <a16:creationId xmlns:a16="http://schemas.microsoft.com/office/drawing/2014/main" id="{856A591D-F30C-EA17-BAA1-BC550414465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110364"/>
                          <a:ext cx="36000" cy="180000"/>
                        </a:xfrm>
                        <a:prstGeom prst="ellipse">
                          <a:avLst/>
                        </a:prstGeom>
                        <a:solidFill>
                          <a:schemeClr val="accent2"/>
                        </a:solidFill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  <p:sp>
                      <p:nvSpPr>
                        <p:cNvPr id="212" name="楕円 211">
                          <a:extLst>
                            <a:ext uri="{FF2B5EF4-FFF2-40B4-BE49-F238E27FC236}">
                              <a16:creationId xmlns:a16="http://schemas.microsoft.com/office/drawing/2014/main" id="{4FEB8ADD-F946-671E-D103-3F3E8BD37FE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297507"/>
                          <a:ext cx="36000" cy="180000"/>
                        </a:xfrm>
                        <a:prstGeom prst="ellipse">
                          <a:avLst/>
                        </a:prstGeom>
                        <a:solidFill>
                          <a:schemeClr val="accent2"/>
                        </a:solidFill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</p:grpSp>
                  <p:grpSp>
                    <p:nvGrpSpPr>
                      <p:cNvPr id="208" name="グループ化 207">
                        <a:extLst>
                          <a:ext uri="{FF2B5EF4-FFF2-40B4-BE49-F238E27FC236}">
                            <a16:creationId xmlns:a16="http://schemas.microsoft.com/office/drawing/2014/main" id="{3E3931EE-4FBB-B020-E927-D4EAD3770C5A}"/>
                          </a:ext>
                        </a:extLst>
                      </p:cNvPr>
                      <p:cNvGrpSpPr/>
                      <p:nvPr/>
                    </p:nvGrpSpPr>
                    <p:grpSpPr>
                      <a:xfrm rot="5400000">
                        <a:off x="7522892" y="1110364"/>
                        <a:ext cx="36000" cy="367143"/>
                        <a:chOff x="7522892" y="1110364"/>
                        <a:chExt cx="36000" cy="367143"/>
                      </a:xfrm>
                      <a:solidFill>
                        <a:schemeClr val="accent4"/>
                      </a:solidFill>
                    </p:grpSpPr>
                    <p:sp>
                      <p:nvSpPr>
                        <p:cNvPr id="209" name="楕円 208">
                          <a:extLst>
                            <a:ext uri="{FF2B5EF4-FFF2-40B4-BE49-F238E27FC236}">
                              <a16:creationId xmlns:a16="http://schemas.microsoft.com/office/drawing/2014/main" id="{FF797231-06E3-478D-7C15-E81A25EAF69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110364"/>
                          <a:ext cx="36000" cy="180000"/>
                        </a:xfrm>
                        <a:prstGeom prst="ellipse">
                          <a:avLst/>
                        </a:prstGeom>
                        <a:grpFill/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  <p:sp>
                      <p:nvSpPr>
                        <p:cNvPr id="210" name="楕円 209">
                          <a:extLst>
                            <a:ext uri="{FF2B5EF4-FFF2-40B4-BE49-F238E27FC236}">
                              <a16:creationId xmlns:a16="http://schemas.microsoft.com/office/drawing/2014/main" id="{FCF4E2F4-E69E-07BD-43ED-09C49624A78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297507"/>
                          <a:ext cx="36000" cy="180000"/>
                        </a:xfrm>
                        <a:prstGeom prst="ellipse">
                          <a:avLst/>
                        </a:prstGeom>
                        <a:grpFill/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</p:grpSp>
                </p:grpSp>
                <p:sp>
                  <p:nvSpPr>
                    <p:cNvPr id="204" name="楕円 203">
                      <a:extLst>
                        <a:ext uri="{FF2B5EF4-FFF2-40B4-BE49-F238E27FC236}">
                          <a16:creationId xmlns:a16="http://schemas.microsoft.com/office/drawing/2014/main" id="{808F16D6-585B-3CAF-D3F8-8B296FB15A3C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5439839" y="4085313"/>
                      <a:ext cx="36000" cy="3600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 dirty="0"/>
                    </a:p>
                  </p:txBody>
                </p:sp>
                <p:sp>
                  <p:nvSpPr>
                    <p:cNvPr id="205" name="楕円 204">
                      <a:extLst>
                        <a:ext uri="{FF2B5EF4-FFF2-40B4-BE49-F238E27FC236}">
                          <a16:creationId xmlns:a16="http://schemas.microsoft.com/office/drawing/2014/main" id="{C5DF1887-CD18-80C8-259C-AF06359E6C26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4711122" y="4085313"/>
                      <a:ext cx="36000" cy="3600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 dirty="0"/>
                    </a:p>
                  </p:txBody>
                </p:sp>
              </p:grpSp>
              <p:sp>
                <p:nvSpPr>
                  <p:cNvPr id="202" name="楕円 201">
                    <a:extLst>
                      <a:ext uri="{FF2B5EF4-FFF2-40B4-BE49-F238E27FC236}">
                        <a16:creationId xmlns:a16="http://schemas.microsoft.com/office/drawing/2014/main" id="{1297F293-D793-C3FC-FA71-2198851DF51A}"/>
                      </a:ext>
                    </a:extLst>
                  </p:cNvPr>
                  <p:cNvSpPr/>
                  <p:nvPr/>
                </p:nvSpPr>
                <p:spPr>
                  <a:xfrm>
                    <a:off x="5075480" y="3166377"/>
                    <a:ext cx="36000" cy="900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</p:grpSp>
          </p:grpSp>
          <p:grpSp>
            <p:nvGrpSpPr>
              <p:cNvPr id="182" name="グループ化 181">
                <a:extLst>
                  <a:ext uri="{FF2B5EF4-FFF2-40B4-BE49-F238E27FC236}">
                    <a16:creationId xmlns:a16="http://schemas.microsoft.com/office/drawing/2014/main" id="{DF07A0A7-5D83-DB89-7177-DD0261823E4C}"/>
                  </a:ext>
                </a:extLst>
              </p:cNvPr>
              <p:cNvGrpSpPr/>
              <p:nvPr/>
            </p:nvGrpSpPr>
            <p:grpSpPr>
              <a:xfrm rot="5400000">
                <a:off x="6188567" y="3167129"/>
                <a:ext cx="1088717" cy="2183706"/>
                <a:chOff x="4549122" y="3166377"/>
                <a:chExt cx="1088717" cy="2183706"/>
              </a:xfrm>
            </p:grpSpPr>
            <p:sp>
              <p:nvSpPr>
                <p:cNvPr id="183" name="ひし形 182">
                  <a:extLst>
                    <a:ext uri="{FF2B5EF4-FFF2-40B4-BE49-F238E27FC236}">
                      <a16:creationId xmlns:a16="http://schemas.microsoft.com/office/drawing/2014/main" id="{AABCBAD2-68F7-741D-6FD2-B7470D868B0D}"/>
                    </a:ext>
                  </a:extLst>
                </p:cNvPr>
                <p:cNvSpPr/>
                <p:nvPr/>
              </p:nvSpPr>
              <p:spPr>
                <a:xfrm rot="5400000">
                  <a:off x="4013480" y="3725313"/>
                  <a:ext cx="2160000" cy="1080000"/>
                </a:xfrm>
                <a:prstGeom prst="diamond">
                  <a:avLst/>
                </a:prstGeom>
                <a:solidFill>
                  <a:schemeClr val="tx2">
                    <a:lumMod val="10000"/>
                    <a:lumOff val="9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grpSp>
              <p:nvGrpSpPr>
                <p:cNvPr id="184" name="グループ化 183">
                  <a:extLst>
                    <a:ext uri="{FF2B5EF4-FFF2-40B4-BE49-F238E27FC236}">
                      <a16:creationId xmlns:a16="http://schemas.microsoft.com/office/drawing/2014/main" id="{470B2854-BE5D-2D2F-1903-1B19FAF2ADE1}"/>
                    </a:ext>
                  </a:extLst>
                </p:cNvPr>
                <p:cNvGrpSpPr/>
                <p:nvPr/>
              </p:nvGrpSpPr>
              <p:grpSpPr>
                <a:xfrm>
                  <a:off x="4549122" y="3166377"/>
                  <a:ext cx="1088717" cy="2183706"/>
                  <a:chOff x="4549122" y="3166377"/>
                  <a:chExt cx="1088717" cy="2183706"/>
                </a:xfrm>
              </p:grpSpPr>
              <p:sp>
                <p:nvSpPr>
                  <p:cNvPr id="185" name="楕円 184">
                    <a:extLst>
                      <a:ext uri="{FF2B5EF4-FFF2-40B4-BE49-F238E27FC236}">
                        <a16:creationId xmlns:a16="http://schemas.microsoft.com/office/drawing/2014/main" id="{AFB1C3D7-F8FF-FAAC-0E45-7B71252034C7}"/>
                      </a:ext>
                    </a:extLst>
                  </p:cNvPr>
                  <p:cNvSpPr/>
                  <p:nvPr/>
                </p:nvSpPr>
                <p:spPr>
                  <a:xfrm>
                    <a:off x="5075480" y="4450083"/>
                    <a:ext cx="36000" cy="900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  <p:grpSp>
                <p:nvGrpSpPr>
                  <p:cNvPr id="186" name="グループ化 185">
                    <a:extLst>
                      <a:ext uri="{FF2B5EF4-FFF2-40B4-BE49-F238E27FC236}">
                        <a16:creationId xmlns:a16="http://schemas.microsoft.com/office/drawing/2014/main" id="{0E662179-E758-7720-BFCB-DF60A90F4B64}"/>
                      </a:ext>
                    </a:extLst>
                  </p:cNvPr>
                  <p:cNvGrpSpPr/>
                  <p:nvPr/>
                </p:nvGrpSpPr>
                <p:grpSpPr>
                  <a:xfrm>
                    <a:off x="4549122" y="4070172"/>
                    <a:ext cx="1088717" cy="390281"/>
                    <a:chOff x="4549122" y="4070172"/>
                    <a:chExt cx="1088717" cy="390281"/>
                  </a:xfrm>
                </p:grpSpPr>
                <p:grpSp>
                  <p:nvGrpSpPr>
                    <p:cNvPr id="188" name="グループ化 187">
                      <a:extLst>
                        <a:ext uri="{FF2B5EF4-FFF2-40B4-BE49-F238E27FC236}">
                          <a16:creationId xmlns:a16="http://schemas.microsoft.com/office/drawing/2014/main" id="{099F31C7-F983-52F1-E821-5BC7B3BE4FDC}"/>
                        </a:ext>
                      </a:extLst>
                    </p:cNvPr>
                    <p:cNvGrpSpPr/>
                    <p:nvPr/>
                  </p:nvGrpSpPr>
                  <p:grpSpPr>
                    <a:xfrm rot="5400000">
                      <a:off x="4897863" y="4070173"/>
                      <a:ext cx="390281" cy="390280"/>
                      <a:chOff x="7357320" y="1110364"/>
                      <a:chExt cx="367143" cy="367143"/>
                    </a:xfrm>
                  </p:grpSpPr>
                  <p:sp>
                    <p:nvSpPr>
                      <p:cNvPr id="191" name="楕円 190">
                        <a:extLst>
                          <a:ext uri="{FF2B5EF4-FFF2-40B4-BE49-F238E27FC236}">
                            <a16:creationId xmlns:a16="http://schemas.microsoft.com/office/drawing/2014/main" id="{9623E437-9A40-4C9B-F1F4-18A3A3946E1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360892" y="1117507"/>
                        <a:ext cx="360000" cy="360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ja-JP" altLang="en-US" sz="2170"/>
                      </a:p>
                    </p:txBody>
                  </p:sp>
                  <p:grpSp>
                    <p:nvGrpSpPr>
                      <p:cNvPr id="192" name="グループ化 191">
                        <a:extLst>
                          <a:ext uri="{FF2B5EF4-FFF2-40B4-BE49-F238E27FC236}">
                            <a16:creationId xmlns:a16="http://schemas.microsoft.com/office/drawing/2014/main" id="{63F9FCB1-13C6-2211-4EED-3C8497CADC7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7522892" y="1110364"/>
                        <a:ext cx="36000" cy="367143"/>
                        <a:chOff x="7522892" y="1110364"/>
                        <a:chExt cx="36000" cy="367143"/>
                      </a:xfrm>
                    </p:grpSpPr>
                    <p:sp>
                      <p:nvSpPr>
                        <p:cNvPr id="196" name="楕円 195">
                          <a:extLst>
                            <a:ext uri="{FF2B5EF4-FFF2-40B4-BE49-F238E27FC236}">
                              <a16:creationId xmlns:a16="http://schemas.microsoft.com/office/drawing/2014/main" id="{93ACBC01-83FE-5626-8F26-E8A1ED5493A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110364"/>
                          <a:ext cx="36000" cy="180000"/>
                        </a:xfrm>
                        <a:prstGeom prst="ellipse">
                          <a:avLst/>
                        </a:prstGeom>
                        <a:solidFill>
                          <a:schemeClr val="accent2"/>
                        </a:solidFill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  <p:sp>
                      <p:nvSpPr>
                        <p:cNvPr id="197" name="楕円 196">
                          <a:extLst>
                            <a:ext uri="{FF2B5EF4-FFF2-40B4-BE49-F238E27FC236}">
                              <a16:creationId xmlns:a16="http://schemas.microsoft.com/office/drawing/2014/main" id="{21603E04-D794-1ED7-9CC9-716229BF2C5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297507"/>
                          <a:ext cx="36000" cy="180000"/>
                        </a:xfrm>
                        <a:prstGeom prst="ellipse">
                          <a:avLst/>
                        </a:prstGeom>
                        <a:solidFill>
                          <a:schemeClr val="accent2"/>
                        </a:solidFill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</p:grpSp>
                  <p:grpSp>
                    <p:nvGrpSpPr>
                      <p:cNvPr id="193" name="グループ化 192">
                        <a:extLst>
                          <a:ext uri="{FF2B5EF4-FFF2-40B4-BE49-F238E27FC236}">
                            <a16:creationId xmlns:a16="http://schemas.microsoft.com/office/drawing/2014/main" id="{0995D928-777D-02D1-8F72-44317AA0CD10}"/>
                          </a:ext>
                        </a:extLst>
                      </p:cNvPr>
                      <p:cNvGrpSpPr/>
                      <p:nvPr/>
                    </p:nvGrpSpPr>
                    <p:grpSpPr>
                      <a:xfrm rot="5400000">
                        <a:off x="7522892" y="1110364"/>
                        <a:ext cx="36000" cy="367143"/>
                        <a:chOff x="7522892" y="1110364"/>
                        <a:chExt cx="36000" cy="367143"/>
                      </a:xfrm>
                      <a:solidFill>
                        <a:schemeClr val="accent4"/>
                      </a:solidFill>
                    </p:grpSpPr>
                    <p:sp>
                      <p:nvSpPr>
                        <p:cNvPr id="194" name="楕円 193">
                          <a:extLst>
                            <a:ext uri="{FF2B5EF4-FFF2-40B4-BE49-F238E27FC236}">
                              <a16:creationId xmlns:a16="http://schemas.microsoft.com/office/drawing/2014/main" id="{38B42B96-35F4-B43E-ACCF-8A5D2DBC181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110364"/>
                          <a:ext cx="36000" cy="180000"/>
                        </a:xfrm>
                        <a:prstGeom prst="ellipse">
                          <a:avLst/>
                        </a:prstGeom>
                        <a:grpFill/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  <p:sp>
                      <p:nvSpPr>
                        <p:cNvPr id="195" name="楕円 194">
                          <a:extLst>
                            <a:ext uri="{FF2B5EF4-FFF2-40B4-BE49-F238E27FC236}">
                              <a16:creationId xmlns:a16="http://schemas.microsoft.com/office/drawing/2014/main" id="{C6DFBEE9-EAD9-4A51-E5DA-DE6D382798A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297507"/>
                          <a:ext cx="36000" cy="180000"/>
                        </a:xfrm>
                        <a:prstGeom prst="ellipse">
                          <a:avLst/>
                        </a:prstGeom>
                        <a:grpFill/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</p:grpSp>
                </p:grpSp>
                <p:sp>
                  <p:nvSpPr>
                    <p:cNvPr id="189" name="楕円 188">
                      <a:extLst>
                        <a:ext uri="{FF2B5EF4-FFF2-40B4-BE49-F238E27FC236}">
                          <a16:creationId xmlns:a16="http://schemas.microsoft.com/office/drawing/2014/main" id="{BEACA05E-8F52-AFE5-2361-67BBC6988868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5439839" y="4085313"/>
                      <a:ext cx="36000" cy="3600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 dirty="0"/>
                    </a:p>
                  </p:txBody>
                </p:sp>
                <p:sp>
                  <p:nvSpPr>
                    <p:cNvPr id="190" name="楕円 189">
                      <a:extLst>
                        <a:ext uri="{FF2B5EF4-FFF2-40B4-BE49-F238E27FC236}">
                          <a16:creationId xmlns:a16="http://schemas.microsoft.com/office/drawing/2014/main" id="{5299558A-A694-77F5-8839-E1563B639B27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4711122" y="4085313"/>
                      <a:ext cx="36000" cy="3600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 dirty="0"/>
                    </a:p>
                  </p:txBody>
                </p:sp>
              </p:grpSp>
              <p:sp>
                <p:nvSpPr>
                  <p:cNvPr id="187" name="楕円 186">
                    <a:extLst>
                      <a:ext uri="{FF2B5EF4-FFF2-40B4-BE49-F238E27FC236}">
                        <a16:creationId xmlns:a16="http://schemas.microsoft.com/office/drawing/2014/main" id="{C8DCE4E9-A634-4654-C7FA-8DA9A4FE9375}"/>
                      </a:ext>
                    </a:extLst>
                  </p:cNvPr>
                  <p:cNvSpPr/>
                  <p:nvPr/>
                </p:nvSpPr>
                <p:spPr>
                  <a:xfrm>
                    <a:off x="5075480" y="3166377"/>
                    <a:ext cx="36000" cy="900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</p:grpSp>
          </p:grpSp>
        </p:grpSp>
        <p:grpSp>
          <p:nvGrpSpPr>
            <p:cNvPr id="74" name="グループ化 73">
              <a:extLst>
                <a:ext uri="{FF2B5EF4-FFF2-40B4-BE49-F238E27FC236}">
                  <a16:creationId xmlns:a16="http://schemas.microsoft.com/office/drawing/2014/main" id="{156B8C8A-5C85-4669-9BEC-1E59D182FED6}"/>
                </a:ext>
              </a:extLst>
            </p:cNvPr>
            <p:cNvGrpSpPr/>
            <p:nvPr/>
          </p:nvGrpSpPr>
          <p:grpSpPr>
            <a:xfrm rot="18900000">
              <a:off x="1001031" y="1113744"/>
              <a:ext cx="3275657" cy="2183706"/>
              <a:chOff x="4549122" y="3166377"/>
              <a:chExt cx="3275657" cy="2183706"/>
            </a:xfrm>
          </p:grpSpPr>
          <p:grpSp>
            <p:nvGrpSpPr>
              <p:cNvPr id="117" name="グループ化 116">
                <a:extLst>
                  <a:ext uri="{FF2B5EF4-FFF2-40B4-BE49-F238E27FC236}">
                    <a16:creationId xmlns:a16="http://schemas.microsoft.com/office/drawing/2014/main" id="{73F545F0-60C6-0D1A-F200-1D56BC17238B}"/>
                  </a:ext>
                </a:extLst>
              </p:cNvPr>
              <p:cNvGrpSpPr/>
              <p:nvPr/>
            </p:nvGrpSpPr>
            <p:grpSpPr>
              <a:xfrm>
                <a:off x="4549122" y="3166377"/>
                <a:ext cx="1088717" cy="2183706"/>
                <a:chOff x="4549122" y="3166377"/>
                <a:chExt cx="1088717" cy="2183706"/>
              </a:xfrm>
            </p:grpSpPr>
            <p:sp>
              <p:nvSpPr>
                <p:cNvPr id="134" name="ひし形 133">
                  <a:extLst>
                    <a:ext uri="{FF2B5EF4-FFF2-40B4-BE49-F238E27FC236}">
                      <a16:creationId xmlns:a16="http://schemas.microsoft.com/office/drawing/2014/main" id="{581A2F27-BD60-F817-39AF-742E75631AB5}"/>
                    </a:ext>
                  </a:extLst>
                </p:cNvPr>
                <p:cNvSpPr/>
                <p:nvPr/>
              </p:nvSpPr>
              <p:spPr>
                <a:xfrm rot="5400000">
                  <a:off x="4013480" y="3725313"/>
                  <a:ext cx="2160000" cy="1080000"/>
                </a:xfrm>
                <a:prstGeom prst="diamond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grpSp>
              <p:nvGrpSpPr>
                <p:cNvPr id="135" name="グループ化 134">
                  <a:extLst>
                    <a:ext uri="{FF2B5EF4-FFF2-40B4-BE49-F238E27FC236}">
                      <a16:creationId xmlns:a16="http://schemas.microsoft.com/office/drawing/2014/main" id="{F3B601A7-DCF4-B73D-36BC-66F7DAAFE09B}"/>
                    </a:ext>
                  </a:extLst>
                </p:cNvPr>
                <p:cNvGrpSpPr/>
                <p:nvPr/>
              </p:nvGrpSpPr>
              <p:grpSpPr>
                <a:xfrm>
                  <a:off x="4549122" y="3166377"/>
                  <a:ext cx="1088717" cy="2183706"/>
                  <a:chOff x="4549122" y="3166377"/>
                  <a:chExt cx="1088717" cy="2183706"/>
                </a:xfrm>
              </p:grpSpPr>
              <p:sp>
                <p:nvSpPr>
                  <p:cNvPr id="136" name="楕円 135">
                    <a:extLst>
                      <a:ext uri="{FF2B5EF4-FFF2-40B4-BE49-F238E27FC236}">
                        <a16:creationId xmlns:a16="http://schemas.microsoft.com/office/drawing/2014/main" id="{2FC1169F-C1BC-CB3F-1DE3-5DA9F298C75F}"/>
                      </a:ext>
                    </a:extLst>
                  </p:cNvPr>
                  <p:cNvSpPr/>
                  <p:nvPr/>
                </p:nvSpPr>
                <p:spPr>
                  <a:xfrm>
                    <a:off x="5075480" y="4450083"/>
                    <a:ext cx="36000" cy="900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  <p:grpSp>
                <p:nvGrpSpPr>
                  <p:cNvPr id="137" name="グループ化 136">
                    <a:extLst>
                      <a:ext uri="{FF2B5EF4-FFF2-40B4-BE49-F238E27FC236}">
                        <a16:creationId xmlns:a16="http://schemas.microsoft.com/office/drawing/2014/main" id="{A35628ED-4FFC-9B07-5D35-C61C3F98B675}"/>
                      </a:ext>
                    </a:extLst>
                  </p:cNvPr>
                  <p:cNvGrpSpPr/>
                  <p:nvPr/>
                </p:nvGrpSpPr>
                <p:grpSpPr>
                  <a:xfrm>
                    <a:off x="4549122" y="4070172"/>
                    <a:ext cx="1088717" cy="390281"/>
                    <a:chOff x="4549122" y="4070172"/>
                    <a:chExt cx="1088717" cy="390281"/>
                  </a:xfrm>
                </p:grpSpPr>
                <p:grpSp>
                  <p:nvGrpSpPr>
                    <p:cNvPr id="139" name="グループ化 138">
                      <a:extLst>
                        <a:ext uri="{FF2B5EF4-FFF2-40B4-BE49-F238E27FC236}">
                          <a16:creationId xmlns:a16="http://schemas.microsoft.com/office/drawing/2014/main" id="{141797B9-C07C-4307-DC22-BC64287AE276}"/>
                        </a:ext>
                      </a:extLst>
                    </p:cNvPr>
                    <p:cNvGrpSpPr/>
                    <p:nvPr/>
                  </p:nvGrpSpPr>
                  <p:grpSpPr>
                    <a:xfrm rot="5400000">
                      <a:off x="4897863" y="4070173"/>
                      <a:ext cx="390281" cy="390280"/>
                      <a:chOff x="7357320" y="1110364"/>
                      <a:chExt cx="367143" cy="367143"/>
                    </a:xfrm>
                  </p:grpSpPr>
                  <p:sp>
                    <p:nvSpPr>
                      <p:cNvPr id="142" name="楕円 141">
                        <a:extLst>
                          <a:ext uri="{FF2B5EF4-FFF2-40B4-BE49-F238E27FC236}">
                            <a16:creationId xmlns:a16="http://schemas.microsoft.com/office/drawing/2014/main" id="{9352C9F2-3F58-325E-41E6-35AE4784B6A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360892" y="1117507"/>
                        <a:ext cx="360000" cy="360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ja-JP" altLang="en-US" sz="2170"/>
                      </a:p>
                    </p:txBody>
                  </p:sp>
                  <p:grpSp>
                    <p:nvGrpSpPr>
                      <p:cNvPr id="143" name="グループ化 142">
                        <a:extLst>
                          <a:ext uri="{FF2B5EF4-FFF2-40B4-BE49-F238E27FC236}">
                            <a16:creationId xmlns:a16="http://schemas.microsoft.com/office/drawing/2014/main" id="{659F5732-5044-BFA2-15D3-1DF32D25F9FD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7522892" y="1110364"/>
                        <a:ext cx="36000" cy="367143"/>
                        <a:chOff x="7522892" y="1110364"/>
                        <a:chExt cx="36000" cy="367143"/>
                      </a:xfrm>
                    </p:grpSpPr>
                    <p:sp>
                      <p:nvSpPr>
                        <p:cNvPr id="147" name="楕円 146">
                          <a:extLst>
                            <a:ext uri="{FF2B5EF4-FFF2-40B4-BE49-F238E27FC236}">
                              <a16:creationId xmlns:a16="http://schemas.microsoft.com/office/drawing/2014/main" id="{AE968547-1CDD-E4AB-4FF6-53804194E87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110364"/>
                          <a:ext cx="36000" cy="180000"/>
                        </a:xfrm>
                        <a:prstGeom prst="ellipse">
                          <a:avLst/>
                        </a:prstGeom>
                        <a:solidFill>
                          <a:schemeClr val="accent2"/>
                        </a:solidFill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  <p:sp>
                      <p:nvSpPr>
                        <p:cNvPr id="148" name="楕円 147">
                          <a:extLst>
                            <a:ext uri="{FF2B5EF4-FFF2-40B4-BE49-F238E27FC236}">
                              <a16:creationId xmlns:a16="http://schemas.microsoft.com/office/drawing/2014/main" id="{B56B34E2-4402-430A-B0C8-AC8244593DD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297507"/>
                          <a:ext cx="36000" cy="180000"/>
                        </a:xfrm>
                        <a:prstGeom prst="ellipse">
                          <a:avLst/>
                        </a:prstGeom>
                        <a:solidFill>
                          <a:schemeClr val="accent2"/>
                        </a:solidFill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</p:grpSp>
                  <p:grpSp>
                    <p:nvGrpSpPr>
                      <p:cNvPr id="144" name="グループ化 143">
                        <a:extLst>
                          <a:ext uri="{FF2B5EF4-FFF2-40B4-BE49-F238E27FC236}">
                            <a16:creationId xmlns:a16="http://schemas.microsoft.com/office/drawing/2014/main" id="{34373438-9903-E9AE-A790-9B4159602EB6}"/>
                          </a:ext>
                        </a:extLst>
                      </p:cNvPr>
                      <p:cNvGrpSpPr/>
                      <p:nvPr/>
                    </p:nvGrpSpPr>
                    <p:grpSpPr>
                      <a:xfrm rot="5400000">
                        <a:off x="7522892" y="1110364"/>
                        <a:ext cx="36000" cy="367143"/>
                        <a:chOff x="7522892" y="1110364"/>
                        <a:chExt cx="36000" cy="367143"/>
                      </a:xfrm>
                      <a:solidFill>
                        <a:schemeClr val="accent4"/>
                      </a:solidFill>
                    </p:grpSpPr>
                    <p:sp>
                      <p:nvSpPr>
                        <p:cNvPr id="145" name="楕円 144">
                          <a:extLst>
                            <a:ext uri="{FF2B5EF4-FFF2-40B4-BE49-F238E27FC236}">
                              <a16:creationId xmlns:a16="http://schemas.microsoft.com/office/drawing/2014/main" id="{FD435397-354A-52F9-C707-0BC1E53DFC2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110364"/>
                          <a:ext cx="36000" cy="180000"/>
                        </a:xfrm>
                        <a:prstGeom prst="ellipse">
                          <a:avLst/>
                        </a:prstGeom>
                        <a:grpFill/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  <p:sp>
                      <p:nvSpPr>
                        <p:cNvPr id="146" name="楕円 145">
                          <a:extLst>
                            <a:ext uri="{FF2B5EF4-FFF2-40B4-BE49-F238E27FC236}">
                              <a16:creationId xmlns:a16="http://schemas.microsoft.com/office/drawing/2014/main" id="{EA9944E8-03F3-7B1A-30CB-7BBA4078555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297507"/>
                          <a:ext cx="36000" cy="180000"/>
                        </a:xfrm>
                        <a:prstGeom prst="ellipse">
                          <a:avLst/>
                        </a:prstGeom>
                        <a:grpFill/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</p:grpSp>
                </p:grpSp>
                <p:sp>
                  <p:nvSpPr>
                    <p:cNvPr id="140" name="楕円 139">
                      <a:extLst>
                        <a:ext uri="{FF2B5EF4-FFF2-40B4-BE49-F238E27FC236}">
                          <a16:creationId xmlns:a16="http://schemas.microsoft.com/office/drawing/2014/main" id="{3A798DC6-18E9-9B4E-291A-3AEE96CCC0F8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5439839" y="4085313"/>
                      <a:ext cx="36000" cy="3600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 dirty="0"/>
                    </a:p>
                  </p:txBody>
                </p:sp>
                <p:sp>
                  <p:nvSpPr>
                    <p:cNvPr id="141" name="楕円 140">
                      <a:extLst>
                        <a:ext uri="{FF2B5EF4-FFF2-40B4-BE49-F238E27FC236}">
                          <a16:creationId xmlns:a16="http://schemas.microsoft.com/office/drawing/2014/main" id="{81B2A931-C8C7-3183-E4B2-3327164543B7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4711122" y="4085313"/>
                      <a:ext cx="36000" cy="3600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 dirty="0"/>
                    </a:p>
                  </p:txBody>
                </p:sp>
              </p:grpSp>
              <p:sp>
                <p:nvSpPr>
                  <p:cNvPr id="138" name="楕円 137">
                    <a:extLst>
                      <a:ext uri="{FF2B5EF4-FFF2-40B4-BE49-F238E27FC236}">
                        <a16:creationId xmlns:a16="http://schemas.microsoft.com/office/drawing/2014/main" id="{1C080BFC-EA91-A2B4-B214-27BA078DC14D}"/>
                      </a:ext>
                    </a:extLst>
                  </p:cNvPr>
                  <p:cNvSpPr/>
                  <p:nvPr/>
                </p:nvSpPr>
                <p:spPr>
                  <a:xfrm>
                    <a:off x="5075480" y="3166377"/>
                    <a:ext cx="36000" cy="900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</p:grpSp>
          </p:grpSp>
          <p:grpSp>
            <p:nvGrpSpPr>
              <p:cNvPr id="118" name="グループ化 117">
                <a:extLst>
                  <a:ext uri="{FF2B5EF4-FFF2-40B4-BE49-F238E27FC236}">
                    <a16:creationId xmlns:a16="http://schemas.microsoft.com/office/drawing/2014/main" id="{9C464DB8-140A-300E-6D4B-297F8862184A}"/>
                  </a:ext>
                </a:extLst>
              </p:cNvPr>
              <p:cNvGrpSpPr/>
              <p:nvPr/>
            </p:nvGrpSpPr>
            <p:grpSpPr>
              <a:xfrm rot="5400000">
                <a:off x="6188567" y="3167129"/>
                <a:ext cx="1088717" cy="2183706"/>
                <a:chOff x="4549122" y="3166377"/>
                <a:chExt cx="1088717" cy="2183706"/>
              </a:xfrm>
            </p:grpSpPr>
            <p:sp>
              <p:nvSpPr>
                <p:cNvPr id="119" name="ひし形 118">
                  <a:extLst>
                    <a:ext uri="{FF2B5EF4-FFF2-40B4-BE49-F238E27FC236}">
                      <a16:creationId xmlns:a16="http://schemas.microsoft.com/office/drawing/2014/main" id="{E38D59E9-64B9-95E3-D96D-67D5EFC5E3D3}"/>
                    </a:ext>
                  </a:extLst>
                </p:cNvPr>
                <p:cNvSpPr/>
                <p:nvPr/>
              </p:nvSpPr>
              <p:spPr>
                <a:xfrm rot="5400000">
                  <a:off x="4013480" y="3725313"/>
                  <a:ext cx="2160000" cy="1080000"/>
                </a:xfrm>
                <a:prstGeom prst="diamond">
                  <a:avLst/>
                </a:prstGeom>
                <a:solidFill>
                  <a:schemeClr val="tx2">
                    <a:lumMod val="10000"/>
                    <a:lumOff val="9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grpSp>
              <p:nvGrpSpPr>
                <p:cNvPr id="120" name="グループ化 119">
                  <a:extLst>
                    <a:ext uri="{FF2B5EF4-FFF2-40B4-BE49-F238E27FC236}">
                      <a16:creationId xmlns:a16="http://schemas.microsoft.com/office/drawing/2014/main" id="{070C8391-4B8B-6987-1E09-AEF8C25D789E}"/>
                    </a:ext>
                  </a:extLst>
                </p:cNvPr>
                <p:cNvGrpSpPr/>
                <p:nvPr/>
              </p:nvGrpSpPr>
              <p:grpSpPr>
                <a:xfrm>
                  <a:off x="4549122" y="3166377"/>
                  <a:ext cx="1088717" cy="2183706"/>
                  <a:chOff x="4549122" y="3166377"/>
                  <a:chExt cx="1088717" cy="2183706"/>
                </a:xfrm>
              </p:grpSpPr>
              <p:sp>
                <p:nvSpPr>
                  <p:cNvPr id="121" name="楕円 120">
                    <a:extLst>
                      <a:ext uri="{FF2B5EF4-FFF2-40B4-BE49-F238E27FC236}">
                        <a16:creationId xmlns:a16="http://schemas.microsoft.com/office/drawing/2014/main" id="{FDEED4DA-E881-C86D-E5A4-51ADFC54FD69}"/>
                      </a:ext>
                    </a:extLst>
                  </p:cNvPr>
                  <p:cNvSpPr/>
                  <p:nvPr/>
                </p:nvSpPr>
                <p:spPr>
                  <a:xfrm>
                    <a:off x="5075480" y="4450083"/>
                    <a:ext cx="36000" cy="900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  <p:grpSp>
                <p:nvGrpSpPr>
                  <p:cNvPr id="122" name="グループ化 121">
                    <a:extLst>
                      <a:ext uri="{FF2B5EF4-FFF2-40B4-BE49-F238E27FC236}">
                        <a16:creationId xmlns:a16="http://schemas.microsoft.com/office/drawing/2014/main" id="{EA61349B-1809-6E98-FDB5-3A4FB7D7CE56}"/>
                      </a:ext>
                    </a:extLst>
                  </p:cNvPr>
                  <p:cNvGrpSpPr/>
                  <p:nvPr/>
                </p:nvGrpSpPr>
                <p:grpSpPr>
                  <a:xfrm>
                    <a:off x="4549122" y="4070172"/>
                    <a:ext cx="1088717" cy="390281"/>
                    <a:chOff x="4549122" y="4070172"/>
                    <a:chExt cx="1088717" cy="390281"/>
                  </a:xfrm>
                </p:grpSpPr>
                <p:grpSp>
                  <p:nvGrpSpPr>
                    <p:cNvPr id="124" name="グループ化 123">
                      <a:extLst>
                        <a:ext uri="{FF2B5EF4-FFF2-40B4-BE49-F238E27FC236}">
                          <a16:creationId xmlns:a16="http://schemas.microsoft.com/office/drawing/2014/main" id="{F30D0EFD-B5CC-2156-D201-67BA94AA8395}"/>
                        </a:ext>
                      </a:extLst>
                    </p:cNvPr>
                    <p:cNvGrpSpPr/>
                    <p:nvPr/>
                  </p:nvGrpSpPr>
                  <p:grpSpPr>
                    <a:xfrm rot="5400000">
                      <a:off x="4897863" y="4070173"/>
                      <a:ext cx="390281" cy="390280"/>
                      <a:chOff x="7357320" y="1110364"/>
                      <a:chExt cx="367143" cy="367143"/>
                    </a:xfrm>
                  </p:grpSpPr>
                  <p:sp>
                    <p:nvSpPr>
                      <p:cNvPr id="127" name="楕円 126">
                        <a:extLst>
                          <a:ext uri="{FF2B5EF4-FFF2-40B4-BE49-F238E27FC236}">
                            <a16:creationId xmlns:a16="http://schemas.microsoft.com/office/drawing/2014/main" id="{4371816C-8C83-F068-ED72-D9AF23061AE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360892" y="1117507"/>
                        <a:ext cx="360000" cy="360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ja-JP" altLang="en-US" sz="2170"/>
                      </a:p>
                    </p:txBody>
                  </p:sp>
                  <p:grpSp>
                    <p:nvGrpSpPr>
                      <p:cNvPr id="128" name="グループ化 127">
                        <a:extLst>
                          <a:ext uri="{FF2B5EF4-FFF2-40B4-BE49-F238E27FC236}">
                            <a16:creationId xmlns:a16="http://schemas.microsoft.com/office/drawing/2014/main" id="{6BBF06C7-21DD-6772-3C92-E6AFEDAE5BB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7522892" y="1110364"/>
                        <a:ext cx="36000" cy="367143"/>
                        <a:chOff x="7522892" y="1110364"/>
                        <a:chExt cx="36000" cy="367143"/>
                      </a:xfrm>
                    </p:grpSpPr>
                    <p:sp>
                      <p:nvSpPr>
                        <p:cNvPr id="132" name="楕円 131">
                          <a:extLst>
                            <a:ext uri="{FF2B5EF4-FFF2-40B4-BE49-F238E27FC236}">
                              <a16:creationId xmlns:a16="http://schemas.microsoft.com/office/drawing/2014/main" id="{69830268-9F23-9A5C-9A13-892EA833E16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110364"/>
                          <a:ext cx="36000" cy="180000"/>
                        </a:xfrm>
                        <a:prstGeom prst="ellipse">
                          <a:avLst/>
                        </a:prstGeom>
                        <a:solidFill>
                          <a:schemeClr val="accent2"/>
                        </a:solidFill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  <p:sp>
                      <p:nvSpPr>
                        <p:cNvPr id="133" name="楕円 132">
                          <a:extLst>
                            <a:ext uri="{FF2B5EF4-FFF2-40B4-BE49-F238E27FC236}">
                              <a16:creationId xmlns:a16="http://schemas.microsoft.com/office/drawing/2014/main" id="{972461E1-7898-20B1-75AC-14F4623F9CF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297507"/>
                          <a:ext cx="36000" cy="180000"/>
                        </a:xfrm>
                        <a:prstGeom prst="ellipse">
                          <a:avLst/>
                        </a:prstGeom>
                        <a:solidFill>
                          <a:schemeClr val="accent2"/>
                        </a:solidFill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</p:grpSp>
                  <p:grpSp>
                    <p:nvGrpSpPr>
                      <p:cNvPr id="129" name="グループ化 128">
                        <a:extLst>
                          <a:ext uri="{FF2B5EF4-FFF2-40B4-BE49-F238E27FC236}">
                            <a16:creationId xmlns:a16="http://schemas.microsoft.com/office/drawing/2014/main" id="{C55367BE-8FAD-5D80-A937-6606E88C9CE7}"/>
                          </a:ext>
                        </a:extLst>
                      </p:cNvPr>
                      <p:cNvGrpSpPr/>
                      <p:nvPr/>
                    </p:nvGrpSpPr>
                    <p:grpSpPr>
                      <a:xfrm rot="5400000">
                        <a:off x="7522892" y="1110364"/>
                        <a:ext cx="36000" cy="367143"/>
                        <a:chOff x="7522892" y="1110364"/>
                        <a:chExt cx="36000" cy="367143"/>
                      </a:xfrm>
                      <a:solidFill>
                        <a:schemeClr val="accent4"/>
                      </a:solidFill>
                    </p:grpSpPr>
                    <p:sp>
                      <p:nvSpPr>
                        <p:cNvPr id="130" name="楕円 129">
                          <a:extLst>
                            <a:ext uri="{FF2B5EF4-FFF2-40B4-BE49-F238E27FC236}">
                              <a16:creationId xmlns:a16="http://schemas.microsoft.com/office/drawing/2014/main" id="{BB15D9E3-6D9B-96D9-B396-E1747B65AFC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110364"/>
                          <a:ext cx="36000" cy="180000"/>
                        </a:xfrm>
                        <a:prstGeom prst="ellipse">
                          <a:avLst/>
                        </a:prstGeom>
                        <a:grpFill/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  <p:sp>
                      <p:nvSpPr>
                        <p:cNvPr id="131" name="楕円 130">
                          <a:extLst>
                            <a:ext uri="{FF2B5EF4-FFF2-40B4-BE49-F238E27FC236}">
                              <a16:creationId xmlns:a16="http://schemas.microsoft.com/office/drawing/2014/main" id="{657BF2EE-E5B1-47BA-70F3-42F99999661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297507"/>
                          <a:ext cx="36000" cy="180000"/>
                        </a:xfrm>
                        <a:prstGeom prst="ellipse">
                          <a:avLst/>
                        </a:prstGeom>
                        <a:grpFill/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</p:grpSp>
                </p:grpSp>
                <p:sp>
                  <p:nvSpPr>
                    <p:cNvPr id="125" name="楕円 124">
                      <a:extLst>
                        <a:ext uri="{FF2B5EF4-FFF2-40B4-BE49-F238E27FC236}">
                          <a16:creationId xmlns:a16="http://schemas.microsoft.com/office/drawing/2014/main" id="{3FAE322B-7C2B-E3AC-A116-671A84420091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5439839" y="4085313"/>
                      <a:ext cx="36000" cy="3600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 dirty="0"/>
                    </a:p>
                  </p:txBody>
                </p:sp>
                <p:sp>
                  <p:nvSpPr>
                    <p:cNvPr id="126" name="楕円 125">
                      <a:extLst>
                        <a:ext uri="{FF2B5EF4-FFF2-40B4-BE49-F238E27FC236}">
                          <a16:creationId xmlns:a16="http://schemas.microsoft.com/office/drawing/2014/main" id="{0EC79B54-463F-EFED-8B1C-D8C1363F6B3D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4711122" y="4085313"/>
                      <a:ext cx="36000" cy="3600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 dirty="0"/>
                    </a:p>
                  </p:txBody>
                </p:sp>
              </p:grpSp>
              <p:sp>
                <p:nvSpPr>
                  <p:cNvPr id="123" name="楕円 122">
                    <a:extLst>
                      <a:ext uri="{FF2B5EF4-FFF2-40B4-BE49-F238E27FC236}">
                        <a16:creationId xmlns:a16="http://schemas.microsoft.com/office/drawing/2014/main" id="{9A61D6ED-8DEE-D22C-3A5A-0DF4FD7C2F5B}"/>
                      </a:ext>
                    </a:extLst>
                  </p:cNvPr>
                  <p:cNvSpPr/>
                  <p:nvPr/>
                </p:nvSpPr>
                <p:spPr>
                  <a:xfrm>
                    <a:off x="5075480" y="3166377"/>
                    <a:ext cx="36000" cy="900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</p:grpSp>
          </p:grpSp>
        </p:grpSp>
        <p:grpSp>
          <p:nvGrpSpPr>
            <p:cNvPr id="6" name="グループ化 5">
              <a:extLst>
                <a:ext uri="{FF2B5EF4-FFF2-40B4-BE49-F238E27FC236}">
                  <a16:creationId xmlns:a16="http://schemas.microsoft.com/office/drawing/2014/main" id="{5D203CAD-6BBF-A4AE-680D-2D40BA125D9C}"/>
                </a:ext>
              </a:extLst>
            </p:cNvPr>
            <p:cNvGrpSpPr/>
            <p:nvPr/>
          </p:nvGrpSpPr>
          <p:grpSpPr>
            <a:xfrm rot="18900000">
              <a:off x="7935405" y="3427688"/>
              <a:ext cx="3275657" cy="2183706"/>
              <a:chOff x="4549122" y="3166377"/>
              <a:chExt cx="3275657" cy="2183706"/>
            </a:xfrm>
          </p:grpSpPr>
          <p:grpSp>
            <p:nvGrpSpPr>
              <p:cNvPr id="533" name="グループ化 532">
                <a:extLst>
                  <a:ext uri="{FF2B5EF4-FFF2-40B4-BE49-F238E27FC236}">
                    <a16:creationId xmlns:a16="http://schemas.microsoft.com/office/drawing/2014/main" id="{3FD11B52-83AD-8103-4807-8318C584F961}"/>
                  </a:ext>
                </a:extLst>
              </p:cNvPr>
              <p:cNvGrpSpPr/>
              <p:nvPr/>
            </p:nvGrpSpPr>
            <p:grpSpPr>
              <a:xfrm>
                <a:off x="4549122" y="3166377"/>
                <a:ext cx="1088717" cy="2183706"/>
                <a:chOff x="4549122" y="3166377"/>
                <a:chExt cx="1088717" cy="2183706"/>
              </a:xfrm>
            </p:grpSpPr>
            <p:sp>
              <p:nvSpPr>
                <p:cNvPr id="550" name="ひし形 549">
                  <a:extLst>
                    <a:ext uri="{FF2B5EF4-FFF2-40B4-BE49-F238E27FC236}">
                      <a16:creationId xmlns:a16="http://schemas.microsoft.com/office/drawing/2014/main" id="{7BFD804C-D755-7F9E-DD1F-8CD6361F1EA8}"/>
                    </a:ext>
                  </a:extLst>
                </p:cNvPr>
                <p:cNvSpPr/>
                <p:nvPr/>
              </p:nvSpPr>
              <p:spPr>
                <a:xfrm rot="5400000">
                  <a:off x="4013480" y="3725313"/>
                  <a:ext cx="2160000" cy="1080000"/>
                </a:xfrm>
                <a:prstGeom prst="diamond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grpSp>
              <p:nvGrpSpPr>
                <p:cNvPr id="551" name="グループ化 550">
                  <a:extLst>
                    <a:ext uri="{FF2B5EF4-FFF2-40B4-BE49-F238E27FC236}">
                      <a16:creationId xmlns:a16="http://schemas.microsoft.com/office/drawing/2014/main" id="{9E897A4E-0C3E-482D-E7E1-AA6642FE2BF5}"/>
                    </a:ext>
                  </a:extLst>
                </p:cNvPr>
                <p:cNvGrpSpPr/>
                <p:nvPr/>
              </p:nvGrpSpPr>
              <p:grpSpPr>
                <a:xfrm>
                  <a:off x="4549122" y="3166377"/>
                  <a:ext cx="1088717" cy="2183706"/>
                  <a:chOff x="4549122" y="3166377"/>
                  <a:chExt cx="1088717" cy="2183706"/>
                </a:xfrm>
              </p:grpSpPr>
              <p:sp>
                <p:nvSpPr>
                  <p:cNvPr id="552" name="楕円 551">
                    <a:extLst>
                      <a:ext uri="{FF2B5EF4-FFF2-40B4-BE49-F238E27FC236}">
                        <a16:creationId xmlns:a16="http://schemas.microsoft.com/office/drawing/2014/main" id="{86F753C2-7C07-5E82-C288-234F3D458E64}"/>
                      </a:ext>
                    </a:extLst>
                  </p:cNvPr>
                  <p:cNvSpPr/>
                  <p:nvPr/>
                </p:nvSpPr>
                <p:spPr>
                  <a:xfrm>
                    <a:off x="5075480" y="4450083"/>
                    <a:ext cx="36000" cy="900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  <p:grpSp>
                <p:nvGrpSpPr>
                  <p:cNvPr id="553" name="グループ化 552">
                    <a:extLst>
                      <a:ext uri="{FF2B5EF4-FFF2-40B4-BE49-F238E27FC236}">
                        <a16:creationId xmlns:a16="http://schemas.microsoft.com/office/drawing/2014/main" id="{046DFD68-0DF8-9C36-5265-E7C2118794B7}"/>
                      </a:ext>
                    </a:extLst>
                  </p:cNvPr>
                  <p:cNvGrpSpPr/>
                  <p:nvPr/>
                </p:nvGrpSpPr>
                <p:grpSpPr>
                  <a:xfrm>
                    <a:off x="4549122" y="4070172"/>
                    <a:ext cx="1088717" cy="390281"/>
                    <a:chOff x="4549122" y="4070172"/>
                    <a:chExt cx="1088717" cy="390281"/>
                  </a:xfrm>
                </p:grpSpPr>
                <p:grpSp>
                  <p:nvGrpSpPr>
                    <p:cNvPr id="555" name="グループ化 554">
                      <a:extLst>
                        <a:ext uri="{FF2B5EF4-FFF2-40B4-BE49-F238E27FC236}">
                          <a16:creationId xmlns:a16="http://schemas.microsoft.com/office/drawing/2014/main" id="{4D6EAE94-CF85-2848-0C57-B04AB34DCC9A}"/>
                        </a:ext>
                      </a:extLst>
                    </p:cNvPr>
                    <p:cNvGrpSpPr/>
                    <p:nvPr/>
                  </p:nvGrpSpPr>
                  <p:grpSpPr>
                    <a:xfrm rot="5400000">
                      <a:off x="4897863" y="4070173"/>
                      <a:ext cx="390281" cy="390280"/>
                      <a:chOff x="7357320" y="1110364"/>
                      <a:chExt cx="367143" cy="367143"/>
                    </a:xfrm>
                  </p:grpSpPr>
                  <p:sp>
                    <p:nvSpPr>
                      <p:cNvPr id="558" name="楕円 557">
                        <a:extLst>
                          <a:ext uri="{FF2B5EF4-FFF2-40B4-BE49-F238E27FC236}">
                            <a16:creationId xmlns:a16="http://schemas.microsoft.com/office/drawing/2014/main" id="{43AAB7EA-8D20-D219-CAAC-DD4F6F9CA19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360892" y="1117507"/>
                        <a:ext cx="360000" cy="360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ja-JP" altLang="en-US" sz="2170"/>
                      </a:p>
                    </p:txBody>
                  </p:sp>
                  <p:grpSp>
                    <p:nvGrpSpPr>
                      <p:cNvPr id="559" name="グループ化 558">
                        <a:extLst>
                          <a:ext uri="{FF2B5EF4-FFF2-40B4-BE49-F238E27FC236}">
                            <a16:creationId xmlns:a16="http://schemas.microsoft.com/office/drawing/2014/main" id="{AEDBE59B-4D7F-E06D-3C81-60F5A6D55FF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7522892" y="1110364"/>
                        <a:ext cx="36000" cy="367143"/>
                        <a:chOff x="7522892" y="1110364"/>
                        <a:chExt cx="36000" cy="367143"/>
                      </a:xfrm>
                    </p:grpSpPr>
                    <p:sp>
                      <p:nvSpPr>
                        <p:cNvPr id="563" name="楕円 562">
                          <a:extLst>
                            <a:ext uri="{FF2B5EF4-FFF2-40B4-BE49-F238E27FC236}">
                              <a16:creationId xmlns:a16="http://schemas.microsoft.com/office/drawing/2014/main" id="{AF7B8345-B7CC-F91C-824F-0FBCBBFB86C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110364"/>
                          <a:ext cx="36000" cy="180000"/>
                        </a:xfrm>
                        <a:prstGeom prst="ellipse">
                          <a:avLst/>
                        </a:prstGeom>
                        <a:solidFill>
                          <a:schemeClr val="accent2"/>
                        </a:solidFill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  <p:sp>
                      <p:nvSpPr>
                        <p:cNvPr id="564" name="楕円 563">
                          <a:extLst>
                            <a:ext uri="{FF2B5EF4-FFF2-40B4-BE49-F238E27FC236}">
                              <a16:creationId xmlns:a16="http://schemas.microsoft.com/office/drawing/2014/main" id="{FA9A9535-E623-0EAA-64DB-C59D17705E2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297507"/>
                          <a:ext cx="36000" cy="180000"/>
                        </a:xfrm>
                        <a:prstGeom prst="ellipse">
                          <a:avLst/>
                        </a:prstGeom>
                        <a:solidFill>
                          <a:schemeClr val="accent2"/>
                        </a:solidFill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</p:grpSp>
                  <p:grpSp>
                    <p:nvGrpSpPr>
                      <p:cNvPr id="560" name="グループ化 559">
                        <a:extLst>
                          <a:ext uri="{FF2B5EF4-FFF2-40B4-BE49-F238E27FC236}">
                            <a16:creationId xmlns:a16="http://schemas.microsoft.com/office/drawing/2014/main" id="{BAA02890-4695-3CA5-5994-E8B6D1149FFE}"/>
                          </a:ext>
                        </a:extLst>
                      </p:cNvPr>
                      <p:cNvGrpSpPr/>
                      <p:nvPr/>
                    </p:nvGrpSpPr>
                    <p:grpSpPr>
                      <a:xfrm rot="5400000">
                        <a:off x="7522892" y="1110364"/>
                        <a:ext cx="36000" cy="367143"/>
                        <a:chOff x="7522892" y="1110364"/>
                        <a:chExt cx="36000" cy="367143"/>
                      </a:xfrm>
                      <a:solidFill>
                        <a:schemeClr val="accent4"/>
                      </a:solidFill>
                    </p:grpSpPr>
                    <p:sp>
                      <p:nvSpPr>
                        <p:cNvPr id="561" name="楕円 560">
                          <a:extLst>
                            <a:ext uri="{FF2B5EF4-FFF2-40B4-BE49-F238E27FC236}">
                              <a16:creationId xmlns:a16="http://schemas.microsoft.com/office/drawing/2014/main" id="{AEEE8027-6465-9FBC-913C-A4EBFD4CB48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110364"/>
                          <a:ext cx="36000" cy="180000"/>
                        </a:xfrm>
                        <a:prstGeom prst="ellipse">
                          <a:avLst/>
                        </a:prstGeom>
                        <a:grpFill/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  <p:sp>
                      <p:nvSpPr>
                        <p:cNvPr id="562" name="楕円 561">
                          <a:extLst>
                            <a:ext uri="{FF2B5EF4-FFF2-40B4-BE49-F238E27FC236}">
                              <a16:creationId xmlns:a16="http://schemas.microsoft.com/office/drawing/2014/main" id="{A4CB92CB-C5D3-8E9D-0D2A-3A6789D2FAF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297507"/>
                          <a:ext cx="36000" cy="180000"/>
                        </a:xfrm>
                        <a:prstGeom prst="ellipse">
                          <a:avLst/>
                        </a:prstGeom>
                        <a:grpFill/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</p:grpSp>
                </p:grpSp>
                <p:sp>
                  <p:nvSpPr>
                    <p:cNvPr id="556" name="楕円 555">
                      <a:extLst>
                        <a:ext uri="{FF2B5EF4-FFF2-40B4-BE49-F238E27FC236}">
                          <a16:creationId xmlns:a16="http://schemas.microsoft.com/office/drawing/2014/main" id="{F890491E-CBB0-2666-0645-D54FF60EB9B4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5439839" y="4085313"/>
                      <a:ext cx="36000" cy="3600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 dirty="0"/>
                    </a:p>
                  </p:txBody>
                </p:sp>
                <p:sp>
                  <p:nvSpPr>
                    <p:cNvPr id="557" name="楕円 556">
                      <a:extLst>
                        <a:ext uri="{FF2B5EF4-FFF2-40B4-BE49-F238E27FC236}">
                          <a16:creationId xmlns:a16="http://schemas.microsoft.com/office/drawing/2014/main" id="{3FDF191D-7C68-FEA2-C5DD-A5522E4D2873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4711122" y="4085313"/>
                      <a:ext cx="36000" cy="3600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 dirty="0"/>
                    </a:p>
                  </p:txBody>
                </p:sp>
              </p:grpSp>
              <p:sp>
                <p:nvSpPr>
                  <p:cNvPr id="554" name="楕円 553">
                    <a:extLst>
                      <a:ext uri="{FF2B5EF4-FFF2-40B4-BE49-F238E27FC236}">
                        <a16:creationId xmlns:a16="http://schemas.microsoft.com/office/drawing/2014/main" id="{5B9FA0CC-D970-22F6-11A9-4849E9D9FD04}"/>
                      </a:ext>
                    </a:extLst>
                  </p:cNvPr>
                  <p:cNvSpPr/>
                  <p:nvPr/>
                </p:nvSpPr>
                <p:spPr>
                  <a:xfrm>
                    <a:off x="5075480" y="3166377"/>
                    <a:ext cx="36000" cy="900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</p:grpSp>
          </p:grpSp>
          <p:grpSp>
            <p:nvGrpSpPr>
              <p:cNvPr id="534" name="グループ化 533">
                <a:extLst>
                  <a:ext uri="{FF2B5EF4-FFF2-40B4-BE49-F238E27FC236}">
                    <a16:creationId xmlns:a16="http://schemas.microsoft.com/office/drawing/2014/main" id="{289F290C-2D3A-0605-B3AD-E00810BC189A}"/>
                  </a:ext>
                </a:extLst>
              </p:cNvPr>
              <p:cNvGrpSpPr/>
              <p:nvPr/>
            </p:nvGrpSpPr>
            <p:grpSpPr>
              <a:xfrm rot="5400000">
                <a:off x="6188567" y="3167129"/>
                <a:ext cx="1088717" cy="2183706"/>
                <a:chOff x="4549122" y="3166377"/>
                <a:chExt cx="1088717" cy="2183706"/>
              </a:xfrm>
            </p:grpSpPr>
            <p:sp>
              <p:nvSpPr>
                <p:cNvPr id="535" name="ひし形 534">
                  <a:extLst>
                    <a:ext uri="{FF2B5EF4-FFF2-40B4-BE49-F238E27FC236}">
                      <a16:creationId xmlns:a16="http://schemas.microsoft.com/office/drawing/2014/main" id="{25BA453C-B62E-0FA2-F776-1DD32CE0D757}"/>
                    </a:ext>
                  </a:extLst>
                </p:cNvPr>
                <p:cNvSpPr/>
                <p:nvPr/>
              </p:nvSpPr>
              <p:spPr>
                <a:xfrm rot="5400000">
                  <a:off x="4013480" y="3725313"/>
                  <a:ext cx="2160000" cy="1080000"/>
                </a:xfrm>
                <a:prstGeom prst="diamond">
                  <a:avLst/>
                </a:prstGeom>
                <a:solidFill>
                  <a:schemeClr val="tx2">
                    <a:lumMod val="10000"/>
                    <a:lumOff val="9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grpSp>
              <p:nvGrpSpPr>
                <p:cNvPr id="536" name="グループ化 535">
                  <a:extLst>
                    <a:ext uri="{FF2B5EF4-FFF2-40B4-BE49-F238E27FC236}">
                      <a16:creationId xmlns:a16="http://schemas.microsoft.com/office/drawing/2014/main" id="{8B1A13E6-0C96-79AB-809B-BB6CB3410F3B}"/>
                    </a:ext>
                  </a:extLst>
                </p:cNvPr>
                <p:cNvGrpSpPr/>
                <p:nvPr/>
              </p:nvGrpSpPr>
              <p:grpSpPr>
                <a:xfrm>
                  <a:off x="4549122" y="3166377"/>
                  <a:ext cx="1088717" cy="2183706"/>
                  <a:chOff x="4549122" y="3166377"/>
                  <a:chExt cx="1088717" cy="2183706"/>
                </a:xfrm>
              </p:grpSpPr>
              <p:sp>
                <p:nvSpPr>
                  <p:cNvPr id="537" name="楕円 536">
                    <a:extLst>
                      <a:ext uri="{FF2B5EF4-FFF2-40B4-BE49-F238E27FC236}">
                        <a16:creationId xmlns:a16="http://schemas.microsoft.com/office/drawing/2014/main" id="{BBE3A1A8-F5AC-3C36-DF5E-ED936EED70B2}"/>
                      </a:ext>
                    </a:extLst>
                  </p:cNvPr>
                  <p:cNvSpPr/>
                  <p:nvPr/>
                </p:nvSpPr>
                <p:spPr>
                  <a:xfrm>
                    <a:off x="5075480" y="4450083"/>
                    <a:ext cx="36000" cy="900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  <p:grpSp>
                <p:nvGrpSpPr>
                  <p:cNvPr id="538" name="グループ化 537">
                    <a:extLst>
                      <a:ext uri="{FF2B5EF4-FFF2-40B4-BE49-F238E27FC236}">
                        <a16:creationId xmlns:a16="http://schemas.microsoft.com/office/drawing/2014/main" id="{40FAAECE-D2B4-C12D-97C0-7E6EC04F9378}"/>
                      </a:ext>
                    </a:extLst>
                  </p:cNvPr>
                  <p:cNvGrpSpPr/>
                  <p:nvPr/>
                </p:nvGrpSpPr>
                <p:grpSpPr>
                  <a:xfrm>
                    <a:off x="4549122" y="4070172"/>
                    <a:ext cx="1088717" cy="390281"/>
                    <a:chOff x="4549122" y="4070172"/>
                    <a:chExt cx="1088717" cy="390281"/>
                  </a:xfrm>
                </p:grpSpPr>
                <p:grpSp>
                  <p:nvGrpSpPr>
                    <p:cNvPr id="540" name="グループ化 539">
                      <a:extLst>
                        <a:ext uri="{FF2B5EF4-FFF2-40B4-BE49-F238E27FC236}">
                          <a16:creationId xmlns:a16="http://schemas.microsoft.com/office/drawing/2014/main" id="{43CF4B8C-B4EF-2392-8E3D-2BA03F274002}"/>
                        </a:ext>
                      </a:extLst>
                    </p:cNvPr>
                    <p:cNvGrpSpPr/>
                    <p:nvPr/>
                  </p:nvGrpSpPr>
                  <p:grpSpPr>
                    <a:xfrm rot="5400000">
                      <a:off x="4897863" y="4070173"/>
                      <a:ext cx="390281" cy="390280"/>
                      <a:chOff x="7357320" y="1110364"/>
                      <a:chExt cx="367143" cy="367143"/>
                    </a:xfrm>
                  </p:grpSpPr>
                  <p:sp>
                    <p:nvSpPr>
                      <p:cNvPr id="543" name="楕円 542">
                        <a:extLst>
                          <a:ext uri="{FF2B5EF4-FFF2-40B4-BE49-F238E27FC236}">
                            <a16:creationId xmlns:a16="http://schemas.microsoft.com/office/drawing/2014/main" id="{4E193358-A23A-8798-1753-7147FE7A274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360892" y="1117507"/>
                        <a:ext cx="360000" cy="360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ja-JP" altLang="en-US" sz="2170"/>
                      </a:p>
                    </p:txBody>
                  </p:sp>
                  <p:grpSp>
                    <p:nvGrpSpPr>
                      <p:cNvPr id="544" name="グループ化 543">
                        <a:extLst>
                          <a:ext uri="{FF2B5EF4-FFF2-40B4-BE49-F238E27FC236}">
                            <a16:creationId xmlns:a16="http://schemas.microsoft.com/office/drawing/2014/main" id="{8F0B86C8-EE9D-4FC9-8E06-68DC5A16483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7522892" y="1110364"/>
                        <a:ext cx="36000" cy="367143"/>
                        <a:chOff x="7522892" y="1110364"/>
                        <a:chExt cx="36000" cy="367143"/>
                      </a:xfrm>
                    </p:grpSpPr>
                    <p:sp>
                      <p:nvSpPr>
                        <p:cNvPr id="548" name="楕円 547">
                          <a:extLst>
                            <a:ext uri="{FF2B5EF4-FFF2-40B4-BE49-F238E27FC236}">
                              <a16:creationId xmlns:a16="http://schemas.microsoft.com/office/drawing/2014/main" id="{B015D39F-4988-416D-A03F-B1A9A714F84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110364"/>
                          <a:ext cx="36000" cy="180000"/>
                        </a:xfrm>
                        <a:prstGeom prst="ellipse">
                          <a:avLst/>
                        </a:prstGeom>
                        <a:solidFill>
                          <a:schemeClr val="accent2"/>
                        </a:solidFill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  <p:sp>
                      <p:nvSpPr>
                        <p:cNvPr id="549" name="楕円 548">
                          <a:extLst>
                            <a:ext uri="{FF2B5EF4-FFF2-40B4-BE49-F238E27FC236}">
                              <a16:creationId xmlns:a16="http://schemas.microsoft.com/office/drawing/2014/main" id="{63EAF471-8E41-E29B-97D0-12ADF116BAC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297507"/>
                          <a:ext cx="36000" cy="180000"/>
                        </a:xfrm>
                        <a:prstGeom prst="ellipse">
                          <a:avLst/>
                        </a:prstGeom>
                        <a:solidFill>
                          <a:schemeClr val="accent2"/>
                        </a:solidFill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</p:grpSp>
                  <p:grpSp>
                    <p:nvGrpSpPr>
                      <p:cNvPr id="545" name="グループ化 544">
                        <a:extLst>
                          <a:ext uri="{FF2B5EF4-FFF2-40B4-BE49-F238E27FC236}">
                            <a16:creationId xmlns:a16="http://schemas.microsoft.com/office/drawing/2014/main" id="{51163CDB-2917-7B31-428A-B1F7A5B56D7A}"/>
                          </a:ext>
                        </a:extLst>
                      </p:cNvPr>
                      <p:cNvGrpSpPr/>
                      <p:nvPr/>
                    </p:nvGrpSpPr>
                    <p:grpSpPr>
                      <a:xfrm rot="5400000">
                        <a:off x="7522892" y="1110364"/>
                        <a:ext cx="36000" cy="367143"/>
                        <a:chOff x="7522892" y="1110364"/>
                        <a:chExt cx="36000" cy="367143"/>
                      </a:xfrm>
                      <a:solidFill>
                        <a:schemeClr val="accent4"/>
                      </a:solidFill>
                    </p:grpSpPr>
                    <p:sp>
                      <p:nvSpPr>
                        <p:cNvPr id="546" name="楕円 545">
                          <a:extLst>
                            <a:ext uri="{FF2B5EF4-FFF2-40B4-BE49-F238E27FC236}">
                              <a16:creationId xmlns:a16="http://schemas.microsoft.com/office/drawing/2014/main" id="{86D1FDDD-7A00-AEAC-9773-E6878ED6EF4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110364"/>
                          <a:ext cx="36000" cy="180000"/>
                        </a:xfrm>
                        <a:prstGeom prst="ellipse">
                          <a:avLst/>
                        </a:prstGeom>
                        <a:grpFill/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  <p:sp>
                      <p:nvSpPr>
                        <p:cNvPr id="547" name="楕円 546">
                          <a:extLst>
                            <a:ext uri="{FF2B5EF4-FFF2-40B4-BE49-F238E27FC236}">
                              <a16:creationId xmlns:a16="http://schemas.microsoft.com/office/drawing/2014/main" id="{3CBF2D82-C699-2585-CC06-3B20F2E98B8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297507"/>
                          <a:ext cx="36000" cy="180000"/>
                        </a:xfrm>
                        <a:prstGeom prst="ellipse">
                          <a:avLst/>
                        </a:prstGeom>
                        <a:grpFill/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</p:grpSp>
                </p:grpSp>
                <p:sp>
                  <p:nvSpPr>
                    <p:cNvPr id="541" name="楕円 540">
                      <a:extLst>
                        <a:ext uri="{FF2B5EF4-FFF2-40B4-BE49-F238E27FC236}">
                          <a16:creationId xmlns:a16="http://schemas.microsoft.com/office/drawing/2014/main" id="{86226F72-44CD-D168-B926-BAC669A2C273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5439839" y="4085313"/>
                      <a:ext cx="36000" cy="3600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 dirty="0"/>
                    </a:p>
                  </p:txBody>
                </p:sp>
                <p:sp>
                  <p:nvSpPr>
                    <p:cNvPr id="542" name="楕円 541">
                      <a:extLst>
                        <a:ext uri="{FF2B5EF4-FFF2-40B4-BE49-F238E27FC236}">
                          <a16:creationId xmlns:a16="http://schemas.microsoft.com/office/drawing/2014/main" id="{1856FDE9-8A9A-6B6C-B8C9-2DBC659E4809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4711122" y="4085313"/>
                      <a:ext cx="36000" cy="3600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 dirty="0"/>
                    </a:p>
                  </p:txBody>
                </p:sp>
              </p:grpSp>
              <p:sp>
                <p:nvSpPr>
                  <p:cNvPr id="539" name="楕円 538">
                    <a:extLst>
                      <a:ext uri="{FF2B5EF4-FFF2-40B4-BE49-F238E27FC236}">
                        <a16:creationId xmlns:a16="http://schemas.microsoft.com/office/drawing/2014/main" id="{FE0F3114-3D14-8ED2-EEB8-132BF8903F95}"/>
                      </a:ext>
                    </a:extLst>
                  </p:cNvPr>
                  <p:cNvSpPr/>
                  <p:nvPr/>
                </p:nvSpPr>
                <p:spPr>
                  <a:xfrm>
                    <a:off x="5075480" y="3166377"/>
                    <a:ext cx="36000" cy="900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</p:grpSp>
          </p:grpSp>
        </p:grpSp>
        <p:sp>
          <p:nvSpPr>
            <p:cNvPr id="11" name="二等辺三角形 10">
              <a:extLst>
                <a:ext uri="{FF2B5EF4-FFF2-40B4-BE49-F238E27FC236}">
                  <a16:creationId xmlns:a16="http://schemas.microsoft.com/office/drawing/2014/main" id="{3AB77B00-CB71-1E90-159C-8BABC56E89D6}"/>
                </a:ext>
              </a:extLst>
            </p:cNvPr>
            <p:cNvSpPr/>
            <p:nvPr/>
          </p:nvSpPr>
          <p:spPr>
            <a:xfrm flipV="1">
              <a:off x="980937" y="2129367"/>
              <a:ext cx="205532" cy="177183"/>
            </a:xfrm>
            <a:prstGeom prst="triangl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二等辺三角形 12">
              <a:extLst>
                <a:ext uri="{FF2B5EF4-FFF2-40B4-BE49-F238E27FC236}">
                  <a16:creationId xmlns:a16="http://schemas.microsoft.com/office/drawing/2014/main" id="{04F60FA5-B44B-6288-A683-AA022912F415}"/>
                </a:ext>
              </a:extLst>
            </p:cNvPr>
            <p:cNvSpPr/>
            <p:nvPr/>
          </p:nvSpPr>
          <p:spPr>
            <a:xfrm>
              <a:off x="9072792" y="4811509"/>
              <a:ext cx="205532" cy="177183"/>
            </a:xfrm>
            <a:prstGeom prst="triangl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二等辺三角形 13">
              <a:extLst>
                <a:ext uri="{FF2B5EF4-FFF2-40B4-BE49-F238E27FC236}">
                  <a16:creationId xmlns:a16="http://schemas.microsoft.com/office/drawing/2014/main" id="{6FB147B7-3FA2-0EA5-D846-D91465868393}"/>
                </a:ext>
              </a:extLst>
            </p:cNvPr>
            <p:cNvSpPr/>
            <p:nvPr/>
          </p:nvSpPr>
          <p:spPr>
            <a:xfrm>
              <a:off x="9460502" y="5975763"/>
              <a:ext cx="205532" cy="177183"/>
            </a:xfrm>
            <a:prstGeom prst="triangl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二等辺三角形 14">
              <a:extLst>
                <a:ext uri="{FF2B5EF4-FFF2-40B4-BE49-F238E27FC236}">
                  <a16:creationId xmlns:a16="http://schemas.microsoft.com/office/drawing/2014/main" id="{B0804B30-E8E3-97B0-8417-23307AA25015}"/>
                </a:ext>
              </a:extLst>
            </p:cNvPr>
            <p:cNvSpPr/>
            <p:nvPr/>
          </p:nvSpPr>
          <p:spPr>
            <a:xfrm flipV="1">
              <a:off x="10617170" y="3280988"/>
              <a:ext cx="205532" cy="177183"/>
            </a:xfrm>
            <a:prstGeom prst="triangl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二等辺三角形 15">
              <a:extLst>
                <a:ext uri="{FF2B5EF4-FFF2-40B4-BE49-F238E27FC236}">
                  <a16:creationId xmlns:a16="http://schemas.microsoft.com/office/drawing/2014/main" id="{00D65802-9C39-E2CD-A54E-9892658DFA2B}"/>
                </a:ext>
              </a:extLst>
            </p:cNvPr>
            <p:cNvSpPr/>
            <p:nvPr/>
          </p:nvSpPr>
          <p:spPr>
            <a:xfrm flipV="1">
              <a:off x="10268234" y="4443312"/>
              <a:ext cx="205532" cy="177183"/>
            </a:xfrm>
            <a:prstGeom prst="triangl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二等辺三角形 19">
              <a:extLst>
                <a:ext uri="{FF2B5EF4-FFF2-40B4-BE49-F238E27FC236}">
                  <a16:creationId xmlns:a16="http://schemas.microsoft.com/office/drawing/2014/main" id="{E311CA86-C3AF-9632-B1AE-F3BA6D094EDD}"/>
                </a:ext>
              </a:extLst>
            </p:cNvPr>
            <p:cNvSpPr/>
            <p:nvPr/>
          </p:nvSpPr>
          <p:spPr>
            <a:xfrm flipV="1">
              <a:off x="8294994" y="5597750"/>
              <a:ext cx="205532" cy="177183"/>
            </a:xfrm>
            <a:prstGeom prst="triangl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22" name="グループ化 21">
              <a:extLst>
                <a:ext uri="{FF2B5EF4-FFF2-40B4-BE49-F238E27FC236}">
                  <a16:creationId xmlns:a16="http://schemas.microsoft.com/office/drawing/2014/main" id="{58760232-A0B8-2F24-FF93-00342B8F6870}"/>
                </a:ext>
              </a:extLst>
            </p:cNvPr>
            <p:cNvGrpSpPr/>
            <p:nvPr/>
          </p:nvGrpSpPr>
          <p:grpSpPr>
            <a:xfrm rot="18900000">
              <a:off x="5613229" y="3427688"/>
              <a:ext cx="3275657" cy="2183706"/>
              <a:chOff x="4549122" y="3166377"/>
              <a:chExt cx="3275657" cy="2183706"/>
            </a:xfrm>
          </p:grpSpPr>
          <p:grpSp>
            <p:nvGrpSpPr>
              <p:cNvPr id="405" name="グループ化 404">
                <a:extLst>
                  <a:ext uri="{FF2B5EF4-FFF2-40B4-BE49-F238E27FC236}">
                    <a16:creationId xmlns:a16="http://schemas.microsoft.com/office/drawing/2014/main" id="{F4B09C3F-A9BB-93B9-EED4-CABDD0ACEA57}"/>
                  </a:ext>
                </a:extLst>
              </p:cNvPr>
              <p:cNvGrpSpPr/>
              <p:nvPr/>
            </p:nvGrpSpPr>
            <p:grpSpPr>
              <a:xfrm>
                <a:off x="4549122" y="3166377"/>
                <a:ext cx="1088717" cy="2183706"/>
                <a:chOff x="4549122" y="3166377"/>
                <a:chExt cx="1088717" cy="2183706"/>
              </a:xfrm>
            </p:grpSpPr>
            <p:sp>
              <p:nvSpPr>
                <p:cNvPr id="422" name="ひし形 421">
                  <a:extLst>
                    <a:ext uri="{FF2B5EF4-FFF2-40B4-BE49-F238E27FC236}">
                      <a16:creationId xmlns:a16="http://schemas.microsoft.com/office/drawing/2014/main" id="{4E4B5DD2-2AAE-430B-7B79-A3294B4C1991}"/>
                    </a:ext>
                  </a:extLst>
                </p:cNvPr>
                <p:cNvSpPr/>
                <p:nvPr/>
              </p:nvSpPr>
              <p:spPr>
                <a:xfrm rot="5400000">
                  <a:off x="4013480" y="3725313"/>
                  <a:ext cx="2160000" cy="1080000"/>
                </a:xfrm>
                <a:prstGeom prst="diamond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grpSp>
              <p:nvGrpSpPr>
                <p:cNvPr id="423" name="グループ化 422">
                  <a:extLst>
                    <a:ext uri="{FF2B5EF4-FFF2-40B4-BE49-F238E27FC236}">
                      <a16:creationId xmlns:a16="http://schemas.microsoft.com/office/drawing/2014/main" id="{139116FB-6FDE-AEA4-7EB0-3CD07ED44EF8}"/>
                    </a:ext>
                  </a:extLst>
                </p:cNvPr>
                <p:cNvGrpSpPr/>
                <p:nvPr/>
              </p:nvGrpSpPr>
              <p:grpSpPr>
                <a:xfrm>
                  <a:off x="4549122" y="3166377"/>
                  <a:ext cx="1088717" cy="2183706"/>
                  <a:chOff x="4549122" y="3166377"/>
                  <a:chExt cx="1088717" cy="2183706"/>
                </a:xfrm>
              </p:grpSpPr>
              <p:sp>
                <p:nvSpPr>
                  <p:cNvPr id="424" name="楕円 423">
                    <a:extLst>
                      <a:ext uri="{FF2B5EF4-FFF2-40B4-BE49-F238E27FC236}">
                        <a16:creationId xmlns:a16="http://schemas.microsoft.com/office/drawing/2014/main" id="{D4EE14F1-826A-151B-6606-E260A6A52D8F}"/>
                      </a:ext>
                    </a:extLst>
                  </p:cNvPr>
                  <p:cNvSpPr/>
                  <p:nvPr/>
                </p:nvSpPr>
                <p:spPr>
                  <a:xfrm>
                    <a:off x="5075480" y="4450083"/>
                    <a:ext cx="36000" cy="900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  <p:grpSp>
                <p:nvGrpSpPr>
                  <p:cNvPr id="425" name="グループ化 424">
                    <a:extLst>
                      <a:ext uri="{FF2B5EF4-FFF2-40B4-BE49-F238E27FC236}">
                        <a16:creationId xmlns:a16="http://schemas.microsoft.com/office/drawing/2014/main" id="{F2ACCC32-3356-6872-5EFD-C79E7FBB8938}"/>
                      </a:ext>
                    </a:extLst>
                  </p:cNvPr>
                  <p:cNvGrpSpPr/>
                  <p:nvPr/>
                </p:nvGrpSpPr>
                <p:grpSpPr>
                  <a:xfrm>
                    <a:off x="4549122" y="4070172"/>
                    <a:ext cx="1088717" cy="390281"/>
                    <a:chOff x="4549122" y="4070172"/>
                    <a:chExt cx="1088717" cy="390281"/>
                  </a:xfrm>
                </p:grpSpPr>
                <p:grpSp>
                  <p:nvGrpSpPr>
                    <p:cNvPr id="427" name="グループ化 426">
                      <a:extLst>
                        <a:ext uri="{FF2B5EF4-FFF2-40B4-BE49-F238E27FC236}">
                          <a16:creationId xmlns:a16="http://schemas.microsoft.com/office/drawing/2014/main" id="{9A10E47B-7A55-7E10-E899-3BD5A94DAEAD}"/>
                        </a:ext>
                      </a:extLst>
                    </p:cNvPr>
                    <p:cNvGrpSpPr/>
                    <p:nvPr/>
                  </p:nvGrpSpPr>
                  <p:grpSpPr>
                    <a:xfrm rot="5400000">
                      <a:off x="4897863" y="4070173"/>
                      <a:ext cx="390281" cy="390280"/>
                      <a:chOff x="7357320" y="1110364"/>
                      <a:chExt cx="367143" cy="367143"/>
                    </a:xfrm>
                  </p:grpSpPr>
                  <p:sp>
                    <p:nvSpPr>
                      <p:cNvPr id="430" name="楕円 429">
                        <a:extLst>
                          <a:ext uri="{FF2B5EF4-FFF2-40B4-BE49-F238E27FC236}">
                            <a16:creationId xmlns:a16="http://schemas.microsoft.com/office/drawing/2014/main" id="{C826A7E0-70CA-2449-48BB-716A3260297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360892" y="1117507"/>
                        <a:ext cx="360000" cy="360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ja-JP" altLang="en-US" sz="2170"/>
                      </a:p>
                    </p:txBody>
                  </p:sp>
                  <p:grpSp>
                    <p:nvGrpSpPr>
                      <p:cNvPr id="431" name="グループ化 430">
                        <a:extLst>
                          <a:ext uri="{FF2B5EF4-FFF2-40B4-BE49-F238E27FC236}">
                            <a16:creationId xmlns:a16="http://schemas.microsoft.com/office/drawing/2014/main" id="{4684ED62-33D0-B102-638D-E23D7C45FD4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7522892" y="1110364"/>
                        <a:ext cx="36000" cy="367143"/>
                        <a:chOff x="7522892" y="1110364"/>
                        <a:chExt cx="36000" cy="367143"/>
                      </a:xfrm>
                    </p:grpSpPr>
                    <p:sp>
                      <p:nvSpPr>
                        <p:cNvPr id="435" name="楕円 434">
                          <a:extLst>
                            <a:ext uri="{FF2B5EF4-FFF2-40B4-BE49-F238E27FC236}">
                              <a16:creationId xmlns:a16="http://schemas.microsoft.com/office/drawing/2014/main" id="{AFD6BA90-4FB5-827C-A8D4-F05202629EE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110364"/>
                          <a:ext cx="36000" cy="180000"/>
                        </a:xfrm>
                        <a:prstGeom prst="ellipse">
                          <a:avLst/>
                        </a:prstGeom>
                        <a:solidFill>
                          <a:schemeClr val="accent2"/>
                        </a:solidFill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  <p:sp>
                      <p:nvSpPr>
                        <p:cNvPr id="436" name="楕円 435">
                          <a:extLst>
                            <a:ext uri="{FF2B5EF4-FFF2-40B4-BE49-F238E27FC236}">
                              <a16:creationId xmlns:a16="http://schemas.microsoft.com/office/drawing/2014/main" id="{FB675195-6624-5860-040D-A57AC440518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297507"/>
                          <a:ext cx="36000" cy="180000"/>
                        </a:xfrm>
                        <a:prstGeom prst="ellipse">
                          <a:avLst/>
                        </a:prstGeom>
                        <a:solidFill>
                          <a:schemeClr val="accent2"/>
                        </a:solidFill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</p:grpSp>
                  <p:grpSp>
                    <p:nvGrpSpPr>
                      <p:cNvPr id="432" name="グループ化 431">
                        <a:extLst>
                          <a:ext uri="{FF2B5EF4-FFF2-40B4-BE49-F238E27FC236}">
                            <a16:creationId xmlns:a16="http://schemas.microsoft.com/office/drawing/2014/main" id="{44792783-12F4-DD49-6E44-A098FEFFFE75}"/>
                          </a:ext>
                        </a:extLst>
                      </p:cNvPr>
                      <p:cNvGrpSpPr/>
                      <p:nvPr/>
                    </p:nvGrpSpPr>
                    <p:grpSpPr>
                      <a:xfrm rot="5400000">
                        <a:off x="7522892" y="1110364"/>
                        <a:ext cx="36000" cy="367143"/>
                        <a:chOff x="7522892" y="1110364"/>
                        <a:chExt cx="36000" cy="367143"/>
                      </a:xfrm>
                      <a:solidFill>
                        <a:schemeClr val="accent4"/>
                      </a:solidFill>
                    </p:grpSpPr>
                    <p:sp>
                      <p:nvSpPr>
                        <p:cNvPr id="433" name="楕円 432">
                          <a:extLst>
                            <a:ext uri="{FF2B5EF4-FFF2-40B4-BE49-F238E27FC236}">
                              <a16:creationId xmlns:a16="http://schemas.microsoft.com/office/drawing/2014/main" id="{F36AADB3-89C7-C3FD-3E85-59E740906E8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110364"/>
                          <a:ext cx="36000" cy="180000"/>
                        </a:xfrm>
                        <a:prstGeom prst="ellipse">
                          <a:avLst/>
                        </a:prstGeom>
                        <a:grpFill/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  <p:sp>
                      <p:nvSpPr>
                        <p:cNvPr id="434" name="楕円 433">
                          <a:extLst>
                            <a:ext uri="{FF2B5EF4-FFF2-40B4-BE49-F238E27FC236}">
                              <a16:creationId xmlns:a16="http://schemas.microsoft.com/office/drawing/2014/main" id="{35A491FB-811A-F860-871F-1BD55E31D7A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297507"/>
                          <a:ext cx="36000" cy="180000"/>
                        </a:xfrm>
                        <a:prstGeom prst="ellipse">
                          <a:avLst/>
                        </a:prstGeom>
                        <a:grpFill/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</p:grpSp>
                </p:grpSp>
                <p:sp>
                  <p:nvSpPr>
                    <p:cNvPr id="428" name="楕円 427">
                      <a:extLst>
                        <a:ext uri="{FF2B5EF4-FFF2-40B4-BE49-F238E27FC236}">
                          <a16:creationId xmlns:a16="http://schemas.microsoft.com/office/drawing/2014/main" id="{BBE46AE3-7B1E-1155-7A78-66DD9CC2E017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5439839" y="4085313"/>
                      <a:ext cx="36000" cy="3600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 dirty="0"/>
                    </a:p>
                  </p:txBody>
                </p:sp>
                <p:sp>
                  <p:nvSpPr>
                    <p:cNvPr id="429" name="楕円 428">
                      <a:extLst>
                        <a:ext uri="{FF2B5EF4-FFF2-40B4-BE49-F238E27FC236}">
                          <a16:creationId xmlns:a16="http://schemas.microsoft.com/office/drawing/2014/main" id="{77C2E3F8-4D54-31AB-5549-0DD2A1BD636E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4711122" y="4085313"/>
                      <a:ext cx="36000" cy="3600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 dirty="0"/>
                    </a:p>
                  </p:txBody>
                </p:sp>
              </p:grpSp>
              <p:sp>
                <p:nvSpPr>
                  <p:cNvPr id="426" name="楕円 425">
                    <a:extLst>
                      <a:ext uri="{FF2B5EF4-FFF2-40B4-BE49-F238E27FC236}">
                        <a16:creationId xmlns:a16="http://schemas.microsoft.com/office/drawing/2014/main" id="{1DECDFFD-C542-E42E-C8B0-916640B44954}"/>
                      </a:ext>
                    </a:extLst>
                  </p:cNvPr>
                  <p:cNvSpPr/>
                  <p:nvPr/>
                </p:nvSpPr>
                <p:spPr>
                  <a:xfrm>
                    <a:off x="5075480" y="3166377"/>
                    <a:ext cx="36000" cy="900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</p:grpSp>
          </p:grpSp>
          <p:grpSp>
            <p:nvGrpSpPr>
              <p:cNvPr id="406" name="グループ化 405">
                <a:extLst>
                  <a:ext uri="{FF2B5EF4-FFF2-40B4-BE49-F238E27FC236}">
                    <a16:creationId xmlns:a16="http://schemas.microsoft.com/office/drawing/2014/main" id="{F83B2AF8-DE84-E786-FF16-BA2AC6CEC65B}"/>
                  </a:ext>
                </a:extLst>
              </p:cNvPr>
              <p:cNvGrpSpPr/>
              <p:nvPr/>
            </p:nvGrpSpPr>
            <p:grpSpPr>
              <a:xfrm rot="5400000">
                <a:off x="6188567" y="3167129"/>
                <a:ext cx="1088717" cy="2183706"/>
                <a:chOff x="4549122" y="3166377"/>
                <a:chExt cx="1088717" cy="2183706"/>
              </a:xfrm>
            </p:grpSpPr>
            <p:sp>
              <p:nvSpPr>
                <p:cNvPr id="407" name="ひし形 406">
                  <a:extLst>
                    <a:ext uri="{FF2B5EF4-FFF2-40B4-BE49-F238E27FC236}">
                      <a16:creationId xmlns:a16="http://schemas.microsoft.com/office/drawing/2014/main" id="{C581A87D-618F-1588-CB7B-11E8AB2CCEEE}"/>
                    </a:ext>
                  </a:extLst>
                </p:cNvPr>
                <p:cNvSpPr/>
                <p:nvPr/>
              </p:nvSpPr>
              <p:spPr>
                <a:xfrm rot="5400000">
                  <a:off x="4013480" y="3725313"/>
                  <a:ext cx="2160000" cy="1080000"/>
                </a:xfrm>
                <a:prstGeom prst="diamond">
                  <a:avLst/>
                </a:prstGeom>
                <a:solidFill>
                  <a:schemeClr val="tx2">
                    <a:lumMod val="10000"/>
                    <a:lumOff val="9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grpSp>
              <p:nvGrpSpPr>
                <p:cNvPr id="408" name="グループ化 407">
                  <a:extLst>
                    <a:ext uri="{FF2B5EF4-FFF2-40B4-BE49-F238E27FC236}">
                      <a16:creationId xmlns:a16="http://schemas.microsoft.com/office/drawing/2014/main" id="{2EEC07BD-5713-DE8E-8D4D-0617F0499ED6}"/>
                    </a:ext>
                  </a:extLst>
                </p:cNvPr>
                <p:cNvGrpSpPr/>
                <p:nvPr/>
              </p:nvGrpSpPr>
              <p:grpSpPr>
                <a:xfrm>
                  <a:off x="4549122" y="3166377"/>
                  <a:ext cx="1088717" cy="2183706"/>
                  <a:chOff x="4549122" y="3166377"/>
                  <a:chExt cx="1088717" cy="2183706"/>
                </a:xfrm>
              </p:grpSpPr>
              <p:sp>
                <p:nvSpPr>
                  <p:cNvPr id="409" name="楕円 408">
                    <a:extLst>
                      <a:ext uri="{FF2B5EF4-FFF2-40B4-BE49-F238E27FC236}">
                        <a16:creationId xmlns:a16="http://schemas.microsoft.com/office/drawing/2014/main" id="{1716D228-2DD5-E88D-A1B4-3E73971299E3}"/>
                      </a:ext>
                    </a:extLst>
                  </p:cNvPr>
                  <p:cNvSpPr/>
                  <p:nvPr/>
                </p:nvSpPr>
                <p:spPr>
                  <a:xfrm>
                    <a:off x="5075480" y="4450083"/>
                    <a:ext cx="36000" cy="900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  <p:grpSp>
                <p:nvGrpSpPr>
                  <p:cNvPr id="410" name="グループ化 409">
                    <a:extLst>
                      <a:ext uri="{FF2B5EF4-FFF2-40B4-BE49-F238E27FC236}">
                        <a16:creationId xmlns:a16="http://schemas.microsoft.com/office/drawing/2014/main" id="{8650254E-AF38-DD21-F512-C01FDD51C41D}"/>
                      </a:ext>
                    </a:extLst>
                  </p:cNvPr>
                  <p:cNvGrpSpPr/>
                  <p:nvPr/>
                </p:nvGrpSpPr>
                <p:grpSpPr>
                  <a:xfrm>
                    <a:off x="4549122" y="4070172"/>
                    <a:ext cx="1088717" cy="390281"/>
                    <a:chOff x="4549122" y="4070172"/>
                    <a:chExt cx="1088717" cy="390281"/>
                  </a:xfrm>
                </p:grpSpPr>
                <p:grpSp>
                  <p:nvGrpSpPr>
                    <p:cNvPr id="412" name="グループ化 411">
                      <a:extLst>
                        <a:ext uri="{FF2B5EF4-FFF2-40B4-BE49-F238E27FC236}">
                          <a16:creationId xmlns:a16="http://schemas.microsoft.com/office/drawing/2014/main" id="{710A9B22-66B4-4300-B010-C2B53F36058E}"/>
                        </a:ext>
                      </a:extLst>
                    </p:cNvPr>
                    <p:cNvGrpSpPr/>
                    <p:nvPr/>
                  </p:nvGrpSpPr>
                  <p:grpSpPr>
                    <a:xfrm rot="5400000">
                      <a:off x="4897863" y="4070173"/>
                      <a:ext cx="390281" cy="390280"/>
                      <a:chOff x="7357320" y="1110364"/>
                      <a:chExt cx="367143" cy="367143"/>
                    </a:xfrm>
                  </p:grpSpPr>
                  <p:sp>
                    <p:nvSpPr>
                      <p:cNvPr id="415" name="楕円 414">
                        <a:extLst>
                          <a:ext uri="{FF2B5EF4-FFF2-40B4-BE49-F238E27FC236}">
                            <a16:creationId xmlns:a16="http://schemas.microsoft.com/office/drawing/2014/main" id="{03B02F5E-E904-734D-4BAE-2C5356C623B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360892" y="1117507"/>
                        <a:ext cx="360000" cy="360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ja-JP" altLang="en-US" sz="2170"/>
                      </a:p>
                    </p:txBody>
                  </p:sp>
                  <p:grpSp>
                    <p:nvGrpSpPr>
                      <p:cNvPr id="416" name="グループ化 415">
                        <a:extLst>
                          <a:ext uri="{FF2B5EF4-FFF2-40B4-BE49-F238E27FC236}">
                            <a16:creationId xmlns:a16="http://schemas.microsoft.com/office/drawing/2014/main" id="{D77D0B43-C49B-9561-1436-C30749EF301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7522892" y="1110364"/>
                        <a:ext cx="36000" cy="367143"/>
                        <a:chOff x="7522892" y="1110364"/>
                        <a:chExt cx="36000" cy="367143"/>
                      </a:xfrm>
                    </p:grpSpPr>
                    <p:sp>
                      <p:nvSpPr>
                        <p:cNvPr id="420" name="楕円 419">
                          <a:extLst>
                            <a:ext uri="{FF2B5EF4-FFF2-40B4-BE49-F238E27FC236}">
                              <a16:creationId xmlns:a16="http://schemas.microsoft.com/office/drawing/2014/main" id="{64846B24-F990-CFC0-1DF0-2DFDAF133AE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110364"/>
                          <a:ext cx="36000" cy="180000"/>
                        </a:xfrm>
                        <a:prstGeom prst="ellipse">
                          <a:avLst/>
                        </a:prstGeom>
                        <a:solidFill>
                          <a:schemeClr val="accent2"/>
                        </a:solidFill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  <p:sp>
                      <p:nvSpPr>
                        <p:cNvPr id="421" name="楕円 420">
                          <a:extLst>
                            <a:ext uri="{FF2B5EF4-FFF2-40B4-BE49-F238E27FC236}">
                              <a16:creationId xmlns:a16="http://schemas.microsoft.com/office/drawing/2014/main" id="{5DF71CD3-01B2-B19A-39F8-AC067CF28F9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297507"/>
                          <a:ext cx="36000" cy="180000"/>
                        </a:xfrm>
                        <a:prstGeom prst="ellipse">
                          <a:avLst/>
                        </a:prstGeom>
                        <a:solidFill>
                          <a:schemeClr val="accent2"/>
                        </a:solidFill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</p:grpSp>
                  <p:grpSp>
                    <p:nvGrpSpPr>
                      <p:cNvPr id="417" name="グループ化 416">
                        <a:extLst>
                          <a:ext uri="{FF2B5EF4-FFF2-40B4-BE49-F238E27FC236}">
                            <a16:creationId xmlns:a16="http://schemas.microsoft.com/office/drawing/2014/main" id="{2BBA070F-961F-F773-BE49-2A8FBDC60DA0}"/>
                          </a:ext>
                        </a:extLst>
                      </p:cNvPr>
                      <p:cNvGrpSpPr/>
                      <p:nvPr/>
                    </p:nvGrpSpPr>
                    <p:grpSpPr>
                      <a:xfrm rot="5400000">
                        <a:off x="7522892" y="1110364"/>
                        <a:ext cx="36000" cy="367143"/>
                        <a:chOff x="7522892" y="1110364"/>
                        <a:chExt cx="36000" cy="367143"/>
                      </a:xfrm>
                      <a:solidFill>
                        <a:schemeClr val="accent4"/>
                      </a:solidFill>
                    </p:grpSpPr>
                    <p:sp>
                      <p:nvSpPr>
                        <p:cNvPr id="418" name="楕円 417">
                          <a:extLst>
                            <a:ext uri="{FF2B5EF4-FFF2-40B4-BE49-F238E27FC236}">
                              <a16:creationId xmlns:a16="http://schemas.microsoft.com/office/drawing/2014/main" id="{5E760A1B-289B-9814-3CB2-2C833C44EF8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110364"/>
                          <a:ext cx="36000" cy="180000"/>
                        </a:xfrm>
                        <a:prstGeom prst="ellipse">
                          <a:avLst/>
                        </a:prstGeom>
                        <a:grpFill/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  <p:sp>
                      <p:nvSpPr>
                        <p:cNvPr id="419" name="楕円 418">
                          <a:extLst>
                            <a:ext uri="{FF2B5EF4-FFF2-40B4-BE49-F238E27FC236}">
                              <a16:creationId xmlns:a16="http://schemas.microsoft.com/office/drawing/2014/main" id="{84591EFC-03E2-24D2-EBA3-D64D776B4F4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297507"/>
                          <a:ext cx="36000" cy="180000"/>
                        </a:xfrm>
                        <a:prstGeom prst="ellipse">
                          <a:avLst/>
                        </a:prstGeom>
                        <a:grpFill/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</p:grpSp>
                </p:grpSp>
                <p:sp>
                  <p:nvSpPr>
                    <p:cNvPr id="413" name="楕円 412">
                      <a:extLst>
                        <a:ext uri="{FF2B5EF4-FFF2-40B4-BE49-F238E27FC236}">
                          <a16:creationId xmlns:a16="http://schemas.microsoft.com/office/drawing/2014/main" id="{AAD6707B-570B-F746-B13D-A3043BEF5AFB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5439839" y="4085313"/>
                      <a:ext cx="36000" cy="3600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 dirty="0"/>
                    </a:p>
                  </p:txBody>
                </p:sp>
                <p:sp>
                  <p:nvSpPr>
                    <p:cNvPr id="414" name="楕円 413">
                      <a:extLst>
                        <a:ext uri="{FF2B5EF4-FFF2-40B4-BE49-F238E27FC236}">
                          <a16:creationId xmlns:a16="http://schemas.microsoft.com/office/drawing/2014/main" id="{66D17311-B26E-420F-A1D0-6F776077E915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4711122" y="4085313"/>
                      <a:ext cx="36000" cy="3600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 dirty="0"/>
                    </a:p>
                  </p:txBody>
                </p:sp>
              </p:grpSp>
              <p:sp>
                <p:nvSpPr>
                  <p:cNvPr id="411" name="楕円 410">
                    <a:extLst>
                      <a:ext uri="{FF2B5EF4-FFF2-40B4-BE49-F238E27FC236}">
                        <a16:creationId xmlns:a16="http://schemas.microsoft.com/office/drawing/2014/main" id="{E6B26A76-EB6D-C5EC-D904-10DAC17905D6}"/>
                      </a:ext>
                    </a:extLst>
                  </p:cNvPr>
                  <p:cNvSpPr/>
                  <p:nvPr/>
                </p:nvSpPr>
                <p:spPr>
                  <a:xfrm>
                    <a:off x="5075480" y="3166377"/>
                    <a:ext cx="36000" cy="900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</p:grpSp>
          </p:grpSp>
        </p:grpSp>
        <p:sp>
          <p:nvSpPr>
            <p:cNvPr id="23" name="二等辺三角形 22">
              <a:extLst>
                <a:ext uri="{FF2B5EF4-FFF2-40B4-BE49-F238E27FC236}">
                  <a16:creationId xmlns:a16="http://schemas.microsoft.com/office/drawing/2014/main" id="{FB5526A5-C382-73CA-06C6-29EC10716856}"/>
                </a:ext>
              </a:extLst>
            </p:cNvPr>
            <p:cNvSpPr/>
            <p:nvPr/>
          </p:nvSpPr>
          <p:spPr>
            <a:xfrm rot="16200000">
              <a:off x="6750616" y="4811509"/>
              <a:ext cx="205532" cy="177183"/>
            </a:xfrm>
            <a:prstGeom prst="triangl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二等辺三角形 23">
              <a:extLst>
                <a:ext uri="{FF2B5EF4-FFF2-40B4-BE49-F238E27FC236}">
                  <a16:creationId xmlns:a16="http://schemas.microsoft.com/office/drawing/2014/main" id="{1245DCB6-A863-6827-BF5F-90A25E026771}"/>
                </a:ext>
              </a:extLst>
            </p:cNvPr>
            <p:cNvSpPr/>
            <p:nvPr/>
          </p:nvSpPr>
          <p:spPr>
            <a:xfrm>
              <a:off x="7138326" y="5975763"/>
              <a:ext cx="205532" cy="177183"/>
            </a:xfrm>
            <a:prstGeom prst="triangl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二等辺三角形 24">
              <a:extLst>
                <a:ext uri="{FF2B5EF4-FFF2-40B4-BE49-F238E27FC236}">
                  <a16:creationId xmlns:a16="http://schemas.microsoft.com/office/drawing/2014/main" id="{3F3B17D6-4700-7095-FECD-0C42EBC6E459}"/>
                </a:ext>
              </a:extLst>
            </p:cNvPr>
            <p:cNvSpPr/>
            <p:nvPr/>
          </p:nvSpPr>
          <p:spPr>
            <a:xfrm flipV="1">
              <a:off x="8294994" y="3280988"/>
              <a:ext cx="205532" cy="177183"/>
            </a:xfrm>
            <a:prstGeom prst="triangl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二等辺三角形 25">
              <a:extLst>
                <a:ext uri="{FF2B5EF4-FFF2-40B4-BE49-F238E27FC236}">
                  <a16:creationId xmlns:a16="http://schemas.microsoft.com/office/drawing/2014/main" id="{304E5016-B944-63A4-42E2-9EDB9DFBB6EC}"/>
                </a:ext>
              </a:extLst>
            </p:cNvPr>
            <p:cNvSpPr/>
            <p:nvPr/>
          </p:nvSpPr>
          <p:spPr>
            <a:xfrm flipV="1">
              <a:off x="7946058" y="4443312"/>
              <a:ext cx="205532" cy="177183"/>
            </a:xfrm>
            <a:prstGeom prst="triangl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二等辺三角形 26">
              <a:extLst>
                <a:ext uri="{FF2B5EF4-FFF2-40B4-BE49-F238E27FC236}">
                  <a16:creationId xmlns:a16="http://schemas.microsoft.com/office/drawing/2014/main" id="{B641EDD4-E4DE-FD3F-939F-7B84B09CFD20}"/>
                </a:ext>
              </a:extLst>
            </p:cNvPr>
            <p:cNvSpPr/>
            <p:nvPr/>
          </p:nvSpPr>
          <p:spPr>
            <a:xfrm>
              <a:off x="9072792" y="2497565"/>
              <a:ext cx="205532" cy="177183"/>
            </a:xfrm>
            <a:prstGeom prst="triangl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二等辺三角形 27">
              <a:extLst>
                <a:ext uri="{FF2B5EF4-FFF2-40B4-BE49-F238E27FC236}">
                  <a16:creationId xmlns:a16="http://schemas.microsoft.com/office/drawing/2014/main" id="{7DB93C73-40E7-2D67-38AB-DD1EA8361F9A}"/>
                </a:ext>
              </a:extLst>
            </p:cNvPr>
            <p:cNvSpPr/>
            <p:nvPr/>
          </p:nvSpPr>
          <p:spPr>
            <a:xfrm>
              <a:off x="9460502" y="3661818"/>
              <a:ext cx="205532" cy="177183"/>
            </a:xfrm>
            <a:prstGeom prst="triangl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二等辺三角形 28">
              <a:extLst>
                <a:ext uri="{FF2B5EF4-FFF2-40B4-BE49-F238E27FC236}">
                  <a16:creationId xmlns:a16="http://schemas.microsoft.com/office/drawing/2014/main" id="{8CA4B1D5-1FFD-E72A-427D-4F088ACCE50E}"/>
                </a:ext>
              </a:extLst>
            </p:cNvPr>
            <p:cNvSpPr/>
            <p:nvPr/>
          </p:nvSpPr>
          <p:spPr>
            <a:xfrm flipV="1">
              <a:off x="10617170" y="967044"/>
              <a:ext cx="205532" cy="177183"/>
            </a:xfrm>
            <a:prstGeom prst="triangl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" name="二等辺三角形 29">
              <a:extLst>
                <a:ext uri="{FF2B5EF4-FFF2-40B4-BE49-F238E27FC236}">
                  <a16:creationId xmlns:a16="http://schemas.microsoft.com/office/drawing/2014/main" id="{45835F83-9E36-BAD7-FF49-3C4B51D8E192}"/>
                </a:ext>
              </a:extLst>
            </p:cNvPr>
            <p:cNvSpPr/>
            <p:nvPr/>
          </p:nvSpPr>
          <p:spPr>
            <a:xfrm flipV="1">
              <a:off x="10268234" y="2129368"/>
              <a:ext cx="205532" cy="177183"/>
            </a:xfrm>
            <a:prstGeom prst="triangl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二等辺三角形 31">
              <a:extLst>
                <a:ext uri="{FF2B5EF4-FFF2-40B4-BE49-F238E27FC236}">
                  <a16:creationId xmlns:a16="http://schemas.microsoft.com/office/drawing/2014/main" id="{31CA702E-4E0E-52AD-92C8-9BCEAA51D3B8}"/>
                </a:ext>
              </a:extLst>
            </p:cNvPr>
            <p:cNvSpPr/>
            <p:nvPr/>
          </p:nvSpPr>
          <p:spPr>
            <a:xfrm>
              <a:off x="9460502" y="1345056"/>
              <a:ext cx="205532" cy="177183"/>
            </a:xfrm>
            <a:prstGeom prst="triangl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" name="二等辺三角形 35">
              <a:extLst>
                <a:ext uri="{FF2B5EF4-FFF2-40B4-BE49-F238E27FC236}">
                  <a16:creationId xmlns:a16="http://schemas.microsoft.com/office/drawing/2014/main" id="{E9C05661-358F-4036-4875-D16842D45187}"/>
                </a:ext>
              </a:extLst>
            </p:cNvPr>
            <p:cNvSpPr/>
            <p:nvPr/>
          </p:nvSpPr>
          <p:spPr>
            <a:xfrm>
              <a:off x="6750616" y="2497565"/>
              <a:ext cx="205532" cy="177183"/>
            </a:xfrm>
            <a:prstGeom prst="triangl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" name="二等辺三角形 36">
              <a:extLst>
                <a:ext uri="{FF2B5EF4-FFF2-40B4-BE49-F238E27FC236}">
                  <a16:creationId xmlns:a16="http://schemas.microsoft.com/office/drawing/2014/main" id="{8551B301-2531-0916-2C1C-7E697BD60DE6}"/>
                </a:ext>
              </a:extLst>
            </p:cNvPr>
            <p:cNvSpPr/>
            <p:nvPr/>
          </p:nvSpPr>
          <p:spPr>
            <a:xfrm>
              <a:off x="7138326" y="3661818"/>
              <a:ext cx="205532" cy="177183"/>
            </a:xfrm>
            <a:prstGeom prst="triangl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" name="二等辺三角形 37">
              <a:extLst>
                <a:ext uri="{FF2B5EF4-FFF2-40B4-BE49-F238E27FC236}">
                  <a16:creationId xmlns:a16="http://schemas.microsoft.com/office/drawing/2014/main" id="{6A33433B-00F1-33E3-3807-806BFE47E16D}"/>
                </a:ext>
              </a:extLst>
            </p:cNvPr>
            <p:cNvSpPr/>
            <p:nvPr/>
          </p:nvSpPr>
          <p:spPr>
            <a:xfrm flipV="1">
              <a:off x="8294994" y="967044"/>
              <a:ext cx="205532" cy="177183"/>
            </a:xfrm>
            <a:prstGeom prst="triangl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" name="二等辺三角形 38">
              <a:extLst>
                <a:ext uri="{FF2B5EF4-FFF2-40B4-BE49-F238E27FC236}">
                  <a16:creationId xmlns:a16="http://schemas.microsoft.com/office/drawing/2014/main" id="{06E95414-975B-7843-64C9-184CBAA5C0DC}"/>
                </a:ext>
              </a:extLst>
            </p:cNvPr>
            <p:cNvSpPr/>
            <p:nvPr/>
          </p:nvSpPr>
          <p:spPr>
            <a:xfrm flipV="1">
              <a:off x="7946058" y="2129368"/>
              <a:ext cx="205532" cy="177183"/>
            </a:xfrm>
            <a:prstGeom prst="triangl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" name="二等辺三角形 41">
              <a:extLst>
                <a:ext uri="{FF2B5EF4-FFF2-40B4-BE49-F238E27FC236}">
                  <a16:creationId xmlns:a16="http://schemas.microsoft.com/office/drawing/2014/main" id="{E5A5E106-4596-FD38-FA00-EEC7E256D85B}"/>
                </a:ext>
              </a:extLst>
            </p:cNvPr>
            <p:cNvSpPr/>
            <p:nvPr/>
          </p:nvSpPr>
          <p:spPr>
            <a:xfrm>
              <a:off x="7138326" y="1345057"/>
              <a:ext cx="205532" cy="177183"/>
            </a:xfrm>
            <a:prstGeom prst="triangl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8" name="二等辺三角形 47">
              <a:extLst>
                <a:ext uri="{FF2B5EF4-FFF2-40B4-BE49-F238E27FC236}">
                  <a16:creationId xmlns:a16="http://schemas.microsoft.com/office/drawing/2014/main" id="{28CEB4F5-0059-1611-11B4-E7F9D0AEE1B1}"/>
                </a:ext>
              </a:extLst>
            </p:cNvPr>
            <p:cNvSpPr/>
            <p:nvPr/>
          </p:nvSpPr>
          <p:spPr>
            <a:xfrm flipV="1">
              <a:off x="6004972" y="5597749"/>
              <a:ext cx="205532" cy="177183"/>
            </a:xfrm>
            <a:prstGeom prst="triangl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50" name="グループ化 49">
              <a:extLst>
                <a:ext uri="{FF2B5EF4-FFF2-40B4-BE49-F238E27FC236}">
                  <a16:creationId xmlns:a16="http://schemas.microsoft.com/office/drawing/2014/main" id="{18032E2F-A417-EC1B-A336-35DC9814A818}"/>
                </a:ext>
              </a:extLst>
            </p:cNvPr>
            <p:cNvGrpSpPr/>
            <p:nvPr/>
          </p:nvGrpSpPr>
          <p:grpSpPr>
            <a:xfrm rot="18900000">
              <a:off x="3323207" y="3427688"/>
              <a:ext cx="3275657" cy="2183706"/>
              <a:chOff x="4549122" y="3166377"/>
              <a:chExt cx="3275657" cy="2183706"/>
            </a:xfrm>
          </p:grpSpPr>
          <p:grpSp>
            <p:nvGrpSpPr>
              <p:cNvPr id="277" name="グループ化 276">
                <a:extLst>
                  <a:ext uri="{FF2B5EF4-FFF2-40B4-BE49-F238E27FC236}">
                    <a16:creationId xmlns:a16="http://schemas.microsoft.com/office/drawing/2014/main" id="{061D0E83-DE34-9E78-1F37-19089CE2905B}"/>
                  </a:ext>
                </a:extLst>
              </p:cNvPr>
              <p:cNvGrpSpPr/>
              <p:nvPr/>
            </p:nvGrpSpPr>
            <p:grpSpPr>
              <a:xfrm>
                <a:off x="4549122" y="3166377"/>
                <a:ext cx="1088717" cy="2183706"/>
                <a:chOff x="4549122" y="3166377"/>
                <a:chExt cx="1088717" cy="2183706"/>
              </a:xfrm>
            </p:grpSpPr>
            <p:sp>
              <p:nvSpPr>
                <p:cNvPr id="294" name="ひし形 293">
                  <a:extLst>
                    <a:ext uri="{FF2B5EF4-FFF2-40B4-BE49-F238E27FC236}">
                      <a16:creationId xmlns:a16="http://schemas.microsoft.com/office/drawing/2014/main" id="{28E051AA-32E3-B71E-F255-5DA003D95BD1}"/>
                    </a:ext>
                  </a:extLst>
                </p:cNvPr>
                <p:cNvSpPr/>
                <p:nvPr/>
              </p:nvSpPr>
              <p:spPr>
                <a:xfrm rot="5400000">
                  <a:off x="4013480" y="3725313"/>
                  <a:ext cx="2160000" cy="1080000"/>
                </a:xfrm>
                <a:prstGeom prst="diamond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grpSp>
              <p:nvGrpSpPr>
                <p:cNvPr id="295" name="グループ化 294">
                  <a:extLst>
                    <a:ext uri="{FF2B5EF4-FFF2-40B4-BE49-F238E27FC236}">
                      <a16:creationId xmlns:a16="http://schemas.microsoft.com/office/drawing/2014/main" id="{F0D855D9-7556-F909-ED8F-B2E3AA3247D1}"/>
                    </a:ext>
                  </a:extLst>
                </p:cNvPr>
                <p:cNvGrpSpPr/>
                <p:nvPr/>
              </p:nvGrpSpPr>
              <p:grpSpPr>
                <a:xfrm>
                  <a:off x="4549122" y="3166377"/>
                  <a:ext cx="1088717" cy="2183706"/>
                  <a:chOff x="4549122" y="3166377"/>
                  <a:chExt cx="1088717" cy="2183706"/>
                </a:xfrm>
              </p:grpSpPr>
              <p:sp>
                <p:nvSpPr>
                  <p:cNvPr id="296" name="楕円 295">
                    <a:extLst>
                      <a:ext uri="{FF2B5EF4-FFF2-40B4-BE49-F238E27FC236}">
                        <a16:creationId xmlns:a16="http://schemas.microsoft.com/office/drawing/2014/main" id="{BC8ED18A-7321-A359-90DC-51AEDB2A82DF}"/>
                      </a:ext>
                    </a:extLst>
                  </p:cNvPr>
                  <p:cNvSpPr/>
                  <p:nvPr/>
                </p:nvSpPr>
                <p:spPr>
                  <a:xfrm>
                    <a:off x="5075480" y="4450083"/>
                    <a:ext cx="36000" cy="900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  <p:grpSp>
                <p:nvGrpSpPr>
                  <p:cNvPr id="297" name="グループ化 296">
                    <a:extLst>
                      <a:ext uri="{FF2B5EF4-FFF2-40B4-BE49-F238E27FC236}">
                        <a16:creationId xmlns:a16="http://schemas.microsoft.com/office/drawing/2014/main" id="{9B50286D-9752-12A8-3CFD-403B575A8C1B}"/>
                      </a:ext>
                    </a:extLst>
                  </p:cNvPr>
                  <p:cNvGrpSpPr/>
                  <p:nvPr/>
                </p:nvGrpSpPr>
                <p:grpSpPr>
                  <a:xfrm>
                    <a:off x="4549122" y="4070172"/>
                    <a:ext cx="1088717" cy="390281"/>
                    <a:chOff x="4549122" y="4070172"/>
                    <a:chExt cx="1088717" cy="390281"/>
                  </a:xfrm>
                </p:grpSpPr>
                <p:grpSp>
                  <p:nvGrpSpPr>
                    <p:cNvPr id="299" name="グループ化 298">
                      <a:extLst>
                        <a:ext uri="{FF2B5EF4-FFF2-40B4-BE49-F238E27FC236}">
                          <a16:creationId xmlns:a16="http://schemas.microsoft.com/office/drawing/2014/main" id="{C151306D-51B9-3B59-8646-C4CDFD9FC24D}"/>
                        </a:ext>
                      </a:extLst>
                    </p:cNvPr>
                    <p:cNvGrpSpPr/>
                    <p:nvPr/>
                  </p:nvGrpSpPr>
                  <p:grpSpPr>
                    <a:xfrm rot="5400000">
                      <a:off x="4897863" y="4070173"/>
                      <a:ext cx="390281" cy="390280"/>
                      <a:chOff x="7357320" y="1110364"/>
                      <a:chExt cx="367143" cy="367143"/>
                    </a:xfrm>
                  </p:grpSpPr>
                  <p:sp>
                    <p:nvSpPr>
                      <p:cNvPr id="302" name="楕円 301">
                        <a:extLst>
                          <a:ext uri="{FF2B5EF4-FFF2-40B4-BE49-F238E27FC236}">
                            <a16:creationId xmlns:a16="http://schemas.microsoft.com/office/drawing/2014/main" id="{F53A9A79-5655-3784-3C93-A96DA0E97B3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360892" y="1117507"/>
                        <a:ext cx="360000" cy="360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ja-JP" altLang="en-US" sz="2170"/>
                      </a:p>
                    </p:txBody>
                  </p:sp>
                  <p:grpSp>
                    <p:nvGrpSpPr>
                      <p:cNvPr id="303" name="グループ化 302">
                        <a:extLst>
                          <a:ext uri="{FF2B5EF4-FFF2-40B4-BE49-F238E27FC236}">
                            <a16:creationId xmlns:a16="http://schemas.microsoft.com/office/drawing/2014/main" id="{7C67F082-B383-B423-18AE-09DFCC63035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7522892" y="1110364"/>
                        <a:ext cx="36000" cy="367143"/>
                        <a:chOff x="7522892" y="1110364"/>
                        <a:chExt cx="36000" cy="367143"/>
                      </a:xfrm>
                    </p:grpSpPr>
                    <p:sp>
                      <p:nvSpPr>
                        <p:cNvPr id="307" name="楕円 306">
                          <a:extLst>
                            <a:ext uri="{FF2B5EF4-FFF2-40B4-BE49-F238E27FC236}">
                              <a16:creationId xmlns:a16="http://schemas.microsoft.com/office/drawing/2014/main" id="{AA9A9BDB-7622-39BE-0D3E-C2DC80E1C0F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110364"/>
                          <a:ext cx="36000" cy="180000"/>
                        </a:xfrm>
                        <a:prstGeom prst="ellipse">
                          <a:avLst/>
                        </a:prstGeom>
                        <a:solidFill>
                          <a:schemeClr val="accent2"/>
                        </a:solidFill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  <p:sp>
                      <p:nvSpPr>
                        <p:cNvPr id="308" name="楕円 307">
                          <a:extLst>
                            <a:ext uri="{FF2B5EF4-FFF2-40B4-BE49-F238E27FC236}">
                              <a16:creationId xmlns:a16="http://schemas.microsoft.com/office/drawing/2014/main" id="{7C063DDA-87F4-CD61-A553-4A0F80B50AA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297507"/>
                          <a:ext cx="36000" cy="180000"/>
                        </a:xfrm>
                        <a:prstGeom prst="ellipse">
                          <a:avLst/>
                        </a:prstGeom>
                        <a:solidFill>
                          <a:schemeClr val="accent2"/>
                        </a:solidFill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</p:grpSp>
                  <p:grpSp>
                    <p:nvGrpSpPr>
                      <p:cNvPr id="304" name="グループ化 303">
                        <a:extLst>
                          <a:ext uri="{FF2B5EF4-FFF2-40B4-BE49-F238E27FC236}">
                            <a16:creationId xmlns:a16="http://schemas.microsoft.com/office/drawing/2014/main" id="{D3690F86-B3A2-9A26-0299-AEB41D9BEA27}"/>
                          </a:ext>
                        </a:extLst>
                      </p:cNvPr>
                      <p:cNvGrpSpPr/>
                      <p:nvPr/>
                    </p:nvGrpSpPr>
                    <p:grpSpPr>
                      <a:xfrm rot="5400000">
                        <a:off x="7522892" y="1110364"/>
                        <a:ext cx="36000" cy="367143"/>
                        <a:chOff x="7522892" y="1110364"/>
                        <a:chExt cx="36000" cy="367143"/>
                      </a:xfrm>
                      <a:solidFill>
                        <a:schemeClr val="accent4"/>
                      </a:solidFill>
                    </p:grpSpPr>
                    <p:sp>
                      <p:nvSpPr>
                        <p:cNvPr id="305" name="楕円 304">
                          <a:extLst>
                            <a:ext uri="{FF2B5EF4-FFF2-40B4-BE49-F238E27FC236}">
                              <a16:creationId xmlns:a16="http://schemas.microsoft.com/office/drawing/2014/main" id="{76A741AB-3DAB-C950-C4BA-422C7A8D8AD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110364"/>
                          <a:ext cx="36000" cy="180000"/>
                        </a:xfrm>
                        <a:prstGeom prst="ellipse">
                          <a:avLst/>
                        </a:prstGeom>
                        <a:grpFill/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  <p:sp>
                      <p:nvSpPr>
                        <p:cNvPr id="306" name="楕円 305">
                          <a:extLst>
                            <a:ext uri="{FF2B5EF4-FFF2-40B4-BE49-F238E27FC236}">
                              <a16:creationId xmlns:a16="http://schemas.microsoft.com/office/drawing/2014/main" id="{BE257694-0617-45CB-71A1-FA5028E107A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297507"/>
                          <a:ext cx="36000" cy="180000"/>
                        </a:xfrm>
                        <a:prstGeom prst="ellipse">
                          <a:avLst/>
                        </a:prstGeom>
                        <a:grpFill/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</p:grpSp>
                </p:grpSp>
                <p:sp>
                  <p:nvSpPr>
                    <p:cNvPr id="300" name="楕円 299">
                      <a:extLst>
                        <a:ext uri="{FF2B5EF4-FFF2-40B4-BE49-F238E27FC236}">
                          <a16:creationId xmlns:a16="http://schemas.microsoft.com/office/drawing/2014/main" id="{9D99414D-F841-26AD-CF6A-B5C76C728A6D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5439839" y="4085313"/>
                      <a:ext cx="36000" cy="3600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 dirty="0"/>
                    </a:p>
                  </p:txBody>
                </p:sp>
                <p:sp>
                  <p:nvSpPr>
                    <p:cNvPr id="301" name="楕円 300">
                      <a:extLst>
                        <a:ext uri="{FF2B5EF4-FFF2-40B4-BE49-F238E27FC236}">
                          <a16:creationId xmlns:a16="http://schemas.microsoft.com/office/drawing/2014/main" id="{9EBD1752-CA13-1AFF-011E-445EDA623758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4711122" y="4085313"/>
                      <a:ext cx="36000" cy="3600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 dirty="0"/>
                    </a:p>
                  </p:txBody>
                </p:sp>
              </p:grpSp>
              <p:sp>
                <p:nvSpPr>
                  <p:cNvPr id="298" name="楕円 297">
                    <a:extLst>
                      <a:ext uri="{FF2B5EF4-FFF2-40B4-BE49-F238E27FC236}">
                        <a16:creationId xmlns:a16="http://schemas.microsoft.com/office/drawing/2014/main" id="{C868E088-44D3-E49D-FE93-2F4A83567455}"/>
                      </a:ext>
                    </a:extLst>
                  </p:cNvPr>
                  <p:cNvSpPr/>
                  <p:nvPr/>
                </p:nvSpPr>
                <p:spPr>
                  <a:xfrm>
                    <a:off x="5075480" y="3166377"/>
                    <a:ext cx="36000" cy="900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</p:grpSp>
          </p:grpSp>
          <p:grpSp>
            <p:nvGrpSpPr>
              <p:cNvPr id="278" name="グループ化 277">
                <a:extLst>
                  <a:ext uri="{FF2B5EF4-FFF2-40B4-BE49-F238E27FC236}">
                    <a16:creationId xmlns:a16="http://schemas.microsoft.com/office/drawing/2014/main" id="{7D4E8D5D-A08B-A5D5-50C9-EFC66FFD7E9C}"/>
                  </a:ext>
                </a:extLst>
              </p:cNvPr>
              <p:cNvGrpSpPr/>
              <p:nvPr/>
            </p:nvGrpSpPr>
            <p:grpSpPr>
              <a:xfrm rot="5400000">
                <a:off x="6188567" y="3167129"/>
                <a:ext cx="1088717" cy="2183706"/>
                <a:chOff x="4549122" y="3166377"/>
                <a:chExt cx="1088717" cy="2183706"/>
              </a:xfrm>
            </p:grpSpPr>
            <p:sp>
              <p:nvSpPr>
                <p:cNvPr id="279" name="ひし形 278">
                  <a:extLst>
                    <a:ext uri="{FF2B5EF4-FFF2-40B4-BE49-F238E27FC236}">
                      <a16:creationId xmlns:a16="http://schemas.microsoft.com/office/drawing/2014/main" id="{D0E5534F-7042-286C-09CF-F22E4BE07AC7}"/>
                    </a:ext>
                  </a:extLst>
                </p:cNvPr>
                <p:cNvSpPr/>
                <p:nvPr/>
              </p:nvSpPr>
              <p:spPr>
                <a:xfrm rot="5400000">
                  <a:off x="4013480" y="3725313"/>
                  <a:ext cx="2160000" cy="1080000"/>
                </a:xfrm>
                <a:prstGeom prst="diamond">
                  <a:avLst/>
                </a:prstGeom>
                <a:solidFill>
                  <a:schemeClr val="tx2">
                    <a:lumMod val="10000"/>
                    <a:lumOff val="9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grpSp>
              <p:nvGrpSpPr>
                <p:cNvPr id="280" name="グループ化 279">
                  <a:extLst>
                    <a:ext uri="{FF2B5EF4-FFF2-40B4-BE49-F238E27FC236}">
                      <a16:creationId xmlns:a16="http://schemas.microsoft.com/office/drawing/2014/main" id="{98A207D5-167A-652E-9431-0BDA8168FEA0}"/>
                    </a:ext>
                  </a:extLst>
                </p:cNvPr>
                <p:cNvGrpSpPr/>
                <p:nvPr/>
              </p:nvGrpSpPr>
              <p:grpSpPr>
                <a:xfrm>
                  <a:off x="4549122" y="3166377"/>
                  <a:ext cx="1088717" cy="2183706"/>
                  <a:chOff x="4549122" y="3166377"/>
                  <a:chExt cx="1088717" cy="2183706"/>
                </a:xfrm>
              </p:grpSpPr>
              <p:sp>
                <p:nvSpPr>
                  <p:cNvPr id="281" name="楕円 280">
                    <a:extLst>
                      <a:ext uri="{FF2B5EF4-FFF2-40B4-BE49-F238E27FC236}">
                        <a16:creationId xmlns:a16="http://schemas.microsoft.com/office/drawing/2014/main" id="{002F9D69-A307-E83F-92E2-07E655443867}"/>
                      </a:ext>
                    </a:extLst>
                  </p:cNvPr>
                  <p:cNvSpPr/>
                  <p:nvPr/>
                </p:nvSpPr>
                <p:spPr>
                  <a:xfrm>
                    <a:off x="5075480" y="4450083"/>
                    <a:ext cx="36000" cy="900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  <p:grpSp>
                <p:nvGrpSpPr>
                  <p:cNvPr id="282" name="グループ化 281">
                    <a:extLst>
                      <a:ext uri="{FF2B5EF4-FFF2-40B4-BE49-F238E27FC236}">
                        <a16:creationId xmlns:a16="http://schemas.microsoft.com/office/drawing/2014/main" id="{9834D253-CB28-FFA8-7452-CD5D46DEA877}"/>
                      </a:ext>
                    </a:extLst>
                  </p:cNvPr>
                  <p:cNvGrpSpPr/>
                  <p:nvPr/>
                </p:nvGrpSpPr>
                <p:grpSpPr>
                  <a:xfrm>
                    <a:off x="4549122" y="4070172"/>
                    <a:ext cx="1088717" cy="390281"/>
                    <a:chOff x="4549122" y="4070172"/>
                    <a:chExt cx="1088717" cy="390281"/>
                  </a:xfrm>
                </p:grpSpPr>
                <p:grpSp>
                  <p:nvGrpSpPr>
                    <p:cNvPr id="284" name="グループ化 283">
                      <a:extLst>
                        <a:ext uri="{FF2B5EF4-FFF2-40B4-BE49-F238E27FC236}">
                          <a16:creationId xmlns:a16="http://schemas.microsoft.com/office/drawing/2014/main" id="{AEA1372F-86A0-9F05-9AA3-1CCDD6B1D770}"/>
                        </a:ext>
                      </a:extLst>
                    </p:cNvPr>
                    <p:cNvGrpSpPr/>
                    <p:nvPr/>
                  </p:nvGrpSpPr>
                  <p:grpSpPr>
                    <a:xfrm rot="5400000">
                      <a:off x="4897863" y="4070173"/>
                      <a:ext cx="390281" cy="390280"/>
                      <a:chOff x="7357320" y="1110364"/>
                      <a:chExt cx="367143" cy="367143"/>
                    </a:xfrm>
                  </p:grpSpPr>
                  <p:sp>
                    <p:nvSpPr>
                      <p:cNvPr id="287" name="楕円 286">
                        <a:extLst>
                          <a:ext uri="{FF2B5EF4-FFF2-40B4-BE49-F238E27FC236}">
                            <a16:creationId xmlns:a16="http://schemas.microsoft.com/office/drawing/2014/main" id="{3D8AFF97-AA9D-2FCE-4914-627A42D1BF9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360892" y="1117507"/>
                        <a:ext cx="360000" cy="360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ja-JP" altLang="en-US" sz="2170"/>
                      </a:p>
                    </p:txBody>
                  </p:sp>
                  <p:grpSp>
                    <p:nvGrpSpPr>
                      <p:cNvPr id="288" name="グループ化 287">
                        <a:extLst>
                          <a:ext uri="{FF2B5EF4-FFF2-40B4-BE49-F238E27FC236}">
                            <a16:creationId xmlns:a16="http://schemas.microsoft.com/office/drawing/2014/main" id="{63608DF9-523D-FF8F-9692-DB149A9D49E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7522892" y="1110364"/>
                        <a:ext cx="36000" cy="367143"/>
                        <a:chOff x="7522892" y="1110364"/>
                        <a:chExt cx="36000" cy="367143"/>
                      </a:xfrm>
                    </p:grpSpPr>
                    <p:sp>
                      <p:nvSpPr>
                        <p:cNvPr id="292" name="楕円 291">
                          <a:extLst>
                            <a:ext uri="{FF2B5EF4-FFF2-40B4-BE49-F238E27FC236}">
                              <a16:creationId xmlns:a16="http://schemas.microsoft.com/office/drawing/2014/main" id="{7536A70F-D28E-81D7-3BDD-CD02500C26A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110364"/>
                          <a:ext cx="36000" cy="180000"/>
                        </a:xfrm>
                        <a:prstGeom prst="ellipse">
                          <a:avLst/>
                        </a:prstGeom>
                        <a:solidFill>
                          <a:schemeClr val="accent2"/>
                        </a:solidFill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  <p:sp>
                      <p:nvSpPr>
                        <p:cNvPr id="293" name="楕円 292">
                          <a:extLst>
                            <a:ext uri="{FF2B5EF4-FFF2-40B4-BE49-F238E27FC236}">
                              <a16:creationId xmlns:a16="http://schemas.microsoft.com/office/drawing/2014/main" id="{30366230-C733-589B-6DB2-D7C22EE028D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297507"/>
                          <a:ext cx="36000" cy="180000"/>
                        </a:xfrm>
                        <a:prstGeom prst="ellipse">
                          <a:avLst/>
                        </a:prstGeom>
                        <a:solidFill>
                          <a:schemeClr val="accent2"/>
                        </a:solidFill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</p:grpSp>
                  <p:grpSp>
                    <p:nvGrpSpPr>
                      <p:cNvPr id="289" name="グループ化 288">
                        <a:extLst>
                          <a:ext uri="{FF2B5EF4-FFF2-40B4-BE49-F238E27FC236}">
                            <a16:creationId xmlns:a16="http://schemas.microsoft.com/office/drawing/2014/main" id="{81A6202C-02D3-48A1-9082-EF4628C548C3}"/>
                          </a:ext>
                        </a:extLst>
                      </p:cNvPr>
                      <p:cNvGrpSpPr/>
                      <p:nvPr/>
                    </p:nvGrpSpPr>
                    <p:grpSpPr>
                      <a:xfrm rot="5400000">
                        <a:off x="7522892" y="1110364"/>
                        <a:ext cx="36000" cy="367143"/>
                        <a:chOff x="7522892" y="1110364"/>
                        <a:chExt cx="36000" cy="367143"/>
                      </a:xfrm>
                      <a:solidFill>
                        <a:schemeClr val="accent4"/>
                      </a:solidFill>
                    </p:grpSpPr>
                    <p:sp>
                      <p:nvSpPr>
                        <p:cNvPr id="290" name="楕円 289">
                          <a:extLst>
                            <a:ext uri="{FF2B5EF4-FFF2-40B4-BE49-F238E27FC236}">
                              <a16:creationId xmlns:a16="http://schemas.microsoft.com/office/drawing/2014/main" id="{C2B11037-DDEA-CC12-AA7C-A711C34B2CF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110364"/>
                          <a:ext cx="36000" cy="180000"/>
                        </a:xfrm>
                        <a:prstGeom prst="ellipse">
                          <a:avLst/>
                        </a:prstGeom>
                        <a:grpFill/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  <p:sp>
                      <p:nvSpPr>
                        <p:cNvPr id="291" name="楕円 290">
                          <a:extLst>
                            <a:ext uri="{FF2B5EF4-FFF2-40B4-BE49-F238E27FC236}">
                              <a16:creationId xmlns:a16="http://schemas.microsoft.com/office/drawing/2014/main" id="{0631D372-2C30-6365-D12E-E16750DA074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297507"/>
                          <a:ext cx="36000" cy="180000"/>
                        </a:xfrm>
                        <a:prstGeom prst="ellipse">
                          <a:avLst/>
                        </a:prstGeom>
                        <a:grpFill/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</p:grpSp>
                </p:grpSp>
                <p:sp>
                  <p:nvSpPr>
                    <p:cNvPr id="285" name="楕円 284">
                      <a:extLst>
                        <a:ext uri="{FF2B5EF4-FFF2-40B4-BE49-F238E27FC236}">
                          <a16:creationId xmlns:a16="http://schemas.microsoft.com/office/drawing/2014/main" id="{CB1CAE7B-E0EF-F546-60D8-BAB5E8AC6D42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5439839" y="4085313"/>
                      <a:ext cx="36000" cy="3600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 dirty="0"/>
                    </a:p>
                  </p:txBody>
                </p:sp>
                <p:sp>
                  <p:nvSpPr>
                    <p:cNvPr id="286" name="楕円 285">
                      <a:extLst>
                        <a:ext uri="{FF2B5EF4-FFF2-40B4-BE49-F238E27FC236}">
                          <a16:creationId xmlns:a16="http://schemas.microsoft.com/office/drawing/2014/main" id="{4E9CAC6F-54F0-8664-6951-81A78AE8C6AA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4711122" y="4085313"/>
                      <a:ext cx="36000" cy="3600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 dirty="0"/>
                    </a:p>
                  </p:txBody>
                </p:sp>
              </p:grpSp>
              <p:sp>
                <p:nvSpPr>
                  <p:cNvPr id="283" name="楕円 282">
                    <a:extLst>
                      <a:ext uri="{FF2B5EF4-FFF2-40B4-BE49-F238E27FC236}">
                        <a16:creationId xmlns:a16="http://schemas.microsoft.com/office/drawing/2014/main" id="{4B589D0E-6D63-195E-D599-A8AA56066A08}"/>
                      </a:ext>
                    </a:extLst>
                  </p:cNvPr>
                  <p:cNvSpPr/>
                  <p:nvPr/>
                </p:nvSpPr>
                <p:spPr>
                  <a:xfrm>
                    <a:off x="5075480" y="3166377"/>
                    <a:ext cx="36000" cy="900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</p:grpSp>
          </p:grpSp>
        </p:grpSp>
        <p:sp>
          <p:nvSpPr>
            <p:cNvPr id="51" name="二等辺三角形 50">
              <a:extLst>
                <a:ext uri="{FF2B5EF4-FFF2-40B4-BE49-F238E27FC236}">
                  <a16:creationId xmlns:a16="http://schemas.microsoft.com/office/drawing/2014/main" id="{1E655594-2BE8-8473-C4F6-D773E01FF015}"/>
                </a:ext>
              </a:extLst>
            </p:cNvPr>
            <p:cNvSpPr/>
            <p:nvPr/>
          </p:nvSpPr>
          <p:spPr>
            <a:xfrm>
              <a:off x="4460594" y="4811509"/>
              <a:ext cx="205532" cy="177183"/>
            </a:xfrm>
            <a:prstGeom prst="triangl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2" name="二等辺三角形 51">
              <a:extLst>
                <a:ext uri="{FF2B5EF4-FFF2-40B4-BE49-F238E27FC236}">
                  <a16:creationId xmlns:a16="http://schemas.microsoft.com/office/drawing/2014/main" id="{E0937293-5147-B9AE-2069-96EC3077FC5E}"/>
                </a:ext>
              </a:extLst>
            </p:cNvPr>
            <p:cNvSpPr/>
            <p:nvPr/>
          </p:nvSpPr>
          <p:spPr>
            <a:xfrm>
              <a:off x="4848304" y="5975763"/>
              <a:ext cx="205532" cy="177183"/>
            </a:xfrm>
            <a:prstGeom prst="triangl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3" name="二等辺三角形 52">
              <a:extLst>
                <a:ext uri="{FF2B5EF4-FFF2-40B4-BE49-F238E27FC236}">
                  <a16:creationId xmlns:a16="http://schemas.microsoft.com/office/drawing/2014/main" id="{5B6169BC-A3EB-556D-DC2C-E9B6F2773FDC}"/>
                </a:ext>
              </a:extLst>
            </p:cNvPr>
            <p:cNvSpPr/>
            <p:nvPr/>
          </p:nvSpPr>
          <p:spPr>
            <a:xfrm flipV="1">
              <a:off x="6004972" y="3280988"/>
              <a:ext cx="205532" cy="177183"/>
            </a:xfrm>
            <a:prstGeom prst="triangl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4" name="二等辺三角形 53">
              <a:extLst>
                <a:ext uri="{FF2B5EF4-FFF2-40B4-BE49-F238E27FC236}">
                  <a16:creationId xmlns:a16="http://schemas.microsoft.com/office/drawing/2014/main" id="{A1DA79B1-DD29-B3C5-CF78-DBFEFF2515B1}"/>
                </a:ext>
              </a:extLst>
            </p:cNvPr>
            <p:cNvSpPr/>
            <p:nvPr/>
          </p:nvSpPr>
          <p:spPr>
            <a:xfrm flipV="1">
              <a:off x="5656036" y="4443312"/>
              <a:ext cx="205532" cy="177183"/>
            </a:xfrm>
            <a:prstGeom prst="triangl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8" name="二等辺三角形 57">
              <a:extLst>
                <a:ext uri="{FF2B5EF4-FFF2-40B4-BE49-F238E27FC236}">
                  <a16:creationId xmlns:a16="http://schemas.microsoft.com/office/drawing/2014/main" id="{ACC50E86-E397-8724-1F53-B70071DCA597}"/>
                </a:ext>
              </a:extLst>
            </p:cNvPr>
            <p:cNvSpPr/>
            <p:nvPr/>
          </p:nvSpPr>
          <p:spPr>
            <a:xfrm flipV="1">
              <a:off x="3682795" y="5597750"/>
              <a:ext cx="205532" cy="177183"/>
            </a:xfrm>
            <a:prstGeom prst="triangl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60" name="グループ化 59">
              <a:extLst>
                <a:ext uri="{FF2B5EF4-FFF2-40B4-BE49-F238E27FC236}">
                  <a16:creationId xmlns:a16="http://schemas.microsoft.com/office/drawing/2014/main" id="{D91C8479-9DBA-3EB7-BB34-A233EF2D8834}"/>
                </a:ext>
              </a:extLst>
            </p:cNvPr>
            <p:cNvGrpSpPr/>
            <p:nvPr/>
          </p:nvGrpSpPr>
          <p:grpSpPr>
            <a:xfrm rot="18900000">
              <a:off x="1001031" y="3427688"/>
              <a:ext cx="3275657" cy="2183706"/>
              <a:chOff x="4549122" y="3166377"/>
              <a:chExt cx="3275657" cy="2183706"/>
            </a:xfrm>
          </p:grpSpPr>
          <p:grpSp>
            <p:nvGrpSpPr>
              <p:cNvPr id="213" name="グループ化 212">
                <a:extLst>
                  <a:ext uri="{FF2B5EF4-FFF2-40B4-BE49-F238E27FC236}">
                    <a16:creationId xmlns:a16="http://schemas.microsoft.com/office/drawing/2014/main" id="{3FEC6556-BFBE-AFAC-788C-52F9B6F915DC}"/>
                  </a:ext>
                </a:extLst>
              </p:cNvPr>
              <p:cNvGrpSpPr/>
              <p:nvPr/>
            </p:nvGrpSpPr>
            <p:grpSpPr>
              <a:xfrm>
                <a:off x="4549122" y="3166377"/>
                <a:ext cx="1088717" cy="2183706"/>
                <a:chOff x="4549122" y="3166377"/>
                <a:chExt cx="1088717" cy="2183706"/>
              </a:xfrm>
            </p:grpSpPr>
            <p:sp>
              <p:nvSpPr>
                <p:cNvPr id="230" name="ひし形 229">
                  <a:extLst>
                    <a:ext uri="{FF2B5EF4-FFF2-40B4-BE49-F238E27FC236}">
                      <a16:creationId xmlns:a16="http://schemas.microsoft.com/office/drawing/2014/main" id="{7EDCA034-1968-DE06-A86B-30D17EA01343}"/>
                    </a:ext>
                  </a:extLst>
                </p:cNvPr>
                <p:cNvSpPr/>
                <p:nvPr/>
              </p:nvSpPr>
              <p:spPr>
                <a:xfrm rot="5400000">
                  <a:off x="4013480" y="3725313"/>
                  <a:ext cx="2160000" cy="1080000"/>
                </a:xfrm>
                <a:prstGeom prst="diamond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grpSp>
              <p:nvGrpSpPr>
                <p:cNvPr id="231" name="グループ化 230">
                  <a:extLst>
                    <a:ext uri="{FF2B5EF4-FFF2-40B4-BE49-F238E27FC236}">
                      <a16:creationId xmlns:a16="http://schemas.microsoft.com/office/drawing/2014/main" id="{F95D6BA9-8411-8DFA-D670-28EAEC6FDF8D}"/>
                    </a:ext>
                  </a:extLst>
                </p:cNvPr>
                <p:cNvGrpSpPr/>
                <p:nvPr/>
              </p:nvGrpSpPr>
              <p:grpSpPr>
                <a:xfrm>
                  <a:off x="4549122" y="3166377"/>
                  <a:ext cx="1088717" cy="2183706"/>
                  <a:chOff x="4549122" y="3166377"/>
                  <a:chExt cx="1088717" cy="2183706"/>
                </a:xfrm>
              </p:grpSpPr>
              <p:sp>
                <p:nvSpPr>
                  <p:cNvPr id="232" name="楕円 231">
                    <a:extLst>
                      <a:ext uri="{FF2B5EF4-FFF2-40B4-BE49-F238E27FC236}">
                        <a16:creationId xmlns:a16="http://schemas.microsoft.com/office/drawing/2014/main" id="{D1309C3E-3433-79C3-76D0-05E1E0ED394D}"/>
                      </a:ext>
                    </a:extLst>
                  </p:cNvPr>
                  <p:cNvSpPr/>
                  <p:nvPr/>
                </p:nvSpPr>
                <p:spPr>
                  <a:xfrm>
                    <a:off x="5075480" y="4450083"/>
                    <a:ext cx="36000" cy="900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  <p:grpSp>
                <p:nvGrpSpPr>
                  <p:cNvPr id="233" name="グループ化 232">
                    <a:extLst>
                      <a:ext uri="{FF2B5EF4-FFF2-40B4-BE49-F238E27FC236}">
                        <a16:creationId xmlns:a16="http://schemas.microsoft.com/office/drawing/2014/main" id="{63CF0A79-A00A-44D9-E972-88FC8AE79338}"/>
                      </a:ext>
                    </a:extLst>
                  </p:cNvPr>
                  <p:cNvGrpSpPr/>
                  <p:nvPr/>
                </p:nvGrpSpPr>
                <p:grpSpPr>
                  <a:xfrm>
                    <a:off x="4549122" y="4070172"/>
                    <a:ext cx="1088717" cy="390281"/>
                    <a:chOff x="4549122" y="4070172"/>
                    <a:chExt cx="1088717" cy="390281"/>
                  </a:xfrm>
                </p:grpSpPr>
                <p:grpSp>
                  <p:nvGrpSpPr>
                    <p:cNvPr id="235" name="グループ化 234">
                      <a:extLst>
                        <a:ext uri="{FF2B5EF4-FFF2-40B4-BE49-F238E27FC236}">
                          <a16:creationId xmlns:a16="http://schemas.microsoft.com/office/drawing/2014/main" id="{1DC9BC01-2C04-10D4-065C-7222E1ABAD40}"/>
                        </a:ext>
                      </a:extLst>
                    </p:cNvPr>
                    <p:cNvGrpSpPr/>
                    <p:nvPr/>
                  </p:nvGrpSpPr>
                  <p:grpSpPr>
                    <a:xfrm rot="5400000">
                      <a:off x="4897863" y="4070173"/>
                      <a:ext cx="390281" cy="390280"/>
                      <a:chOff x="7357320" y="1110364"/>
                      <a:chExt cx="367143" cy="367143"/>
                    </a:xfrm>
                  </p:grpSpPr>
                  <p:sp>
                    <p:nvSpPr>
                      <p:cNvPr id="238" name="楕円 237">
                        <a:extLst>
                          <a:ext uri="{FF2B5EF4-FFF2-40B4-BE49-F238E27FC236}">
                            <a16:creationId xmlns:a16="http://schemas.microsoft.com/office/drawing/2014/main" id="{8A45E2C5-D9CF-C9D9-28B9-C0D1A4A4E59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360892" y="1117507"/>
                        <a:ext cx="360000" cy="360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ja-JP" altLang="en-US" sz="2170"/>
                      </a:p>
                    </p:txBody>
                  </p:sp>
                  <p:grpSp>
                    <p:nvGrpSpPr>
                      <p:cNvPr id="239" name="グループ化 238">
                        <a:extLst>
                          <a:ext uri="{FF2B5EF4-FFF2-40B4-BE49-F238E27FC236}">
                            <a16:creationId xmlns:a16="http://schemas.microsoft.com/office/drawing/2014/main" id="{55CB0578-6729-1F73-6BAA-29412CB8362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7522892" y="1110364"/>
                        <a:ext cx="36000" cy="367143"/>
                        <a:chOff x="7522892" y="1110364"/>
                        <a:chExt cx="36000" cy="367143"/>
                      </a:xfrm>
                    </p:grpSpPr>
                    <p:sp>
                      <p:nvSpPr>
                        <p:cNvPr id="243" name="楕円 242">
                          <a:extLst>
                            <a:ext uri="{FF2B5EF4-FFF2-40B4-BE49-F238E27FC236}">
                              <a16:creationId xmlns:a16="http://schemas.microsoft.com/office/drawing/2014/main" id="{8869F2E6-35E8-787D-8421-5425F172C08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110364"/>
                          <a:ext cx="36000" cy="180000"/>
                        </a:xfrm>
                        <a:prstGeom prst="ellipse">
                          <a:avLst/>
                        </a:prstGeom>
                        <a:solidFill>
                          <a:schemeClr val="accent2"/>
                        </a:solidFill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  <p:sp>
                      <p:nvSpPr>
                        <p:cNvPr id="244" name="楕円 243">
                          <a:extLst>
                            <a:ext uri="{FF2B5EF4-FFF2-40B4-BE49-F238E27FC236}">
                              <a16:creationId xmlns:a16="http://schemas.microsoft.com/office/drawing/2014/main" id="{4118041E-64B4-446E-53EE-4FFFFF73D1B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297507"/>
                          <a:ext cx="36000" cy="180000"/>
                        </a:xfrm>
                        <a:prstGeom prst="ellipse">
                          <a:avLst/>
                        </a:prstGeom>
                        <a:solidFill>
                          <a:schemeClr val="accent2"/>
                        </a:solidFill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</p:grpSp>
                  <p:grpSp>
                    <p:nvGrpSpPr>
                      <p:cNvPr id="240" name="グループ化 239">
                        <a:extLst>
                          <a:ext uri="{FF2B5EF4-FFF2-40B4-BE49-F238E27FC236}">
                            <a16:creationId xmlns:a16="http://schemas.microsoft.com/office/drawing/2014/main" id="{67AC86D3-6824-9D62-D138-3440E10302A0}"/>
                          </a:ext>
                        </a:extLst>
                      </p:cNvPr>
                      <p:cNvGrpSpPr/>
                      <p:nvPr/>
                    </p:nvGrpSpPr>
                    <p:grpSpPr>
                      <a:xfrm rot="5400000">
                        <a:off x="7522892" y="1110364"/>
                        <a:ext cx="36000" cy="367143"/>
                        <a:chOff x="7522892" y="1110364"/>
                        <a:chExt cx="36000" cy="367143"/>
                      </a:xfrm>
                      <a:solidFill>
                        <a:schemeClr val="accent4"/>
                      </a:solidFill>
                    </p:grpSpPr>
                    <p:sp>
                      <p:nvSpPr>
                        <p:cNvPr id="241" name="楕円 240">
                          <a:extLst>
                            <a:ext uri="{FF2B5EF4-FFF2-40B4-BE49-F238E27FC236}">
                              <a16:creationId xmlns:a16="http://schemas.microsoft.com/office/drawing/2014/main" id="{5F474AA6-502A-F27C-711D-E7E700152E2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110364"/>
                          <a:ext cx="36000" cy="180000"/>
                        </a:xfrm>
                        <a:prstGeom prst="ellipse">
                          <a:avLst/>
                        </a:prstGeom>
                        <a:grpFill/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  <p:sp>
                      <p:nvSpPr>
                        <p:cNvPr id="242" name="楕円 241">
                          <a:extLst>
                            <a:ext uri="{FF2B5EF4-FFF2-40B4-BE49-F238E27FC236}">
                              <a16:creationId xmlns:a16="http://schemas.microsoft.com/office/drawing/2014/main" id="{B4A22707-ECCC-D047-6380-949778F9EB5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297507"/>
                          <a:ext cx="36000" cy="180000"/>
                        </a:xfrm>
                        <a:prstGeom prst="ellipse">
                          <a:avLst/>
                        </a:prstGeom>
                        <a:grpFill/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</p:grpSp>
                </p:grpSp>
                <p:sp>
                  <p:nvSpPr>
                    <p:cNvPr id="236" name="楕円 235">
                      <a:extLst>
                        <a:ext uri="{FF2B5EF4-FFF2-40B4-BE49-F238E27FC236}">
                          <a16:creationId xmlns:a16="http://schemas.microsoft.com/office/drawing/2014/main" id="{05C1101E-6ADE-6F4C-8D2D-23D990E00879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5439839" y="4085313"/>
                      <a:ext cx="36000" cy="3600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 dirty="0"/>
                    </a:p>
                  </p:txBody>
                </p:sp>
                <p:sp>
                  <p:nvSpPr>
                    <p:cNvPr id="237" name="楕円 236">
                      <a:extLst>
                        <a:ext uri="{FF2B5EF4-FFF2-40B4-BE49-F238E27FC236}">
                          <a16:creationId xmlns:a16="http://schemas.microsoft.com/office/drawing/2014/main" id="{D1F569ED-E9CA-E92A-682C-F51E762DEF12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4711122" y="4085313"/>
                      <a:ext cx="36000" cy="3600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 dirty="0"/>
                    </a:p>
                  </p:txBody>
                </p:sp>
              </p:grpSp>
              <p:sp>
                <p:nvSpPr>
                  <p:cNvPr id="234" name="楕円 233">
                    <a:extLst>
                      <a:ext uri="{FF2B5EF4-FFF2-40B4-BE49-F238E27FC236}">
                        <a16:creationId xmlns:a16="http://schemas.microsoft.com/office/drawing/2014/main" id="{42263A81-3D7C-4154-0C02-BBE92B4B69AF}"/>
                      </a:ext>
                    </a:extLst>
                  </p:cNvPr>
                  <p:cNvSpPr/>
                  <p:nvPr/>
                </p:nvSpPr>
                <p:spPr>
                  <a:xfrm>
                    <a:off x="5075480" y="3166377"/>
                    <a:ext cx="36000" cy="900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</p:grpSp>
          </p:grpSp>
          <p:grpSp>
            <p:nvGrpSpPr>
              <p:cNvPr id="214" name="グループ化 213">
                <a:extLst>
                  <a:ext uri="{FF2B5EF4-FFF2-40B4-BE49-F238E27FC236}">
                    <a16:creationId xmlns:a16="http://schemas.microsoft.com/office/drawing/2014/main" id="{E9451690-B18C-7F68-1BB2-6C170779A2DD}"/>
                  </a:ext>
                </a:extLst>
              </p:cNvPr>
              <p:cNvGrpSpPr/>
              <p:nvPr/>
            </p:nvGrpSpPr>
            <p:grpSpPr>
              <a:xfrm rot="5400000">
                <a:off x="6188567" y="3167129"/>
                <a:ext cx="1088717" cy="2183706"/>
                <a:chOff x="4549122" y="3166377"/>
                <a:chExt cx="1088717" cy="2183706"/>
              </a:xfrm>
            </p:grpSpPr>
            <p:sp>
              <p:nvSpPr>
                <p:cNvPr id="215" name="ひし形 214">
                  <a:extLst>
                    <a:ext uri="{FF2B5EF4-FFF2-40B4-BE49-F238E27FC236}">
                      <a16:creationId xmlns:a16="http://schemas.microsoft.com/office/drawing/2014/main" id="{8116B1E4-2A39-B5B0-9F3E-8990C2CC6330}"/>
                    </a:ext>
                  </a:extLst>
                </p:cNvPr>
                <p:cNvSpPr/>
                <p:nvPr/>
              </p:nvSpPr>
              <p:spPr>
                <a:xfrm rot="5400000">
                  <a:off x="4013480" y="3725313"/>
                  <a:ext cx="2160000" cy="1080000"/>
                </a:xfrm>
                <a:prstGeom prst="diamond">
                  <a:avLst/>
                </a:prstGeom>
                <a:solidFill>
                  <a:schemeClr val="tx2">
                    <a:lumMod val="10000"/>
                    <a:lumOff val="9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grpSp>
              <p:nvGrpSpPr>
                <p:cNvPr id="216" name="グループ化 215">
                  <a:extLst>
                    <a:ext uri="{FF2B5EF4-FFF2-40B4-BE49-F238E27FC236}">
                      <a16:creationId xmlns:a16="http://schemas.microsoft.com/office/drawing/2014/main" id="{7008246A-2F5C-1B7E-176C-D56C1514E1B9}"/>
                    </a:ext>
                  </a:extLst>
                </p:cNvPr>
                <p:cNvGrpSpPr/>
                <p:nvPr/>
              </p:nvGrpSpPr>
              <p:grpSpPr>
                <a:xfrm>
                  <a:off x="4549122" y="3166377"/>
                  <a:ext cx="1088717" cy="2183706"/>
                  <a:chOff x="4549122" y="3166377"/>
                  <a:chExt cx="1088717" cy="2183706"/>
                </a:xfrm>
              </p:grpSpPr>
              <p:sp>
                <p:nvSpPr>
                  <p:cNvPr id="217" name="楕円 216">
                    <a:extLst>
                      <a:ext uri="{FF2B5EF4-FFF2-40B4-BE49-F238E27FC236}">
                        <a16:creationId xmlns:a16="http://schemas.microsoft.com/office/drawing/2014/main" id="{4AB2EE25-9110-6D4C-45E9-A518E57E8CB5}"/>
                      </a:ext>
                    </a:extLst>
                  </p:cNvPr>
                  <p:cNvSpPr/>
                  <p:nvPr/>
                </p:nvSpPr>
                <p:spPr>
                  <a:xfrm>
                    <a:off x="5075480" y="4450083"/>
                    <a:ext cx="36000" cy="900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  <p:grpSp>
                <p:nvGrpSpPr>
                  <p:cNvPr id="218" name="グループ化 217">
                    <a:extLst>
                      <a:ext uri="{FF2B5EF4-FFF2-40B4-BE49-F238E27FC236}">
                        <a16:creationId xmlns:a16="http://schemas.microsoft.com/office/drawing/2014/main" id="{C2F649F3-2272-00B1-E93C-747E1FEBAB20}"/>
                      </a:ext>
                    </a:extLst>
                  </p:cNvPr>
                  <p:cNvGrpSpPr/>
                  <p:nvPr/>
                </p:nvGrpSpPr>
                <p:grpSpPr>
                  <a:xfrm>
                    <a:off x="4549122" y="4070172"/>
                    <a:ext cx="1088717" cy="390281"/>
                    <a:chOff x="4549122" y="4070172"/>
                    <a:chExt cx="1088717" cy="390281"/>
                  </a:xfrm>
                </p:grpSpPr>
                <p:grpSp>
                  <p:nvGrpSpPr>
                    <p:cNvPr id="220" name="グループ化 219">
                      <a:extLst>
                        <a:ext uri="{FF2B5EF4-FFF2-40B4-BE49-F238E27FC236}">
                          <a16:creationId xmlns:a16="http://schemas.microsoft.com/office/drawing/2014/main" id="{8BBE137C-7C4F-8C18-4866-7A73AFD9FDB3}"/>
                        </a:ext>
                      </a:extLst>
                    </p:cNvPr>
                    <p:cNvGrpSpPr/>
                    <p:nvPr/>
                  </p:nvGrpSpPr>
                  <p:grpSpPr>
                    <a:xfrm rot="5400000">
                      <a:off x="4897863" y="4070173"/>
                      <a:ext cx="390281" cy="390280"/>
                      <a:chOff x="7357320" y="1110364"/>
                      <a:chExt cx="367143" cy="367143"/>
                    </a:xfrm>
                  </p:grpSpPr>
                  <p:sp>
                    <p:nvSpPr>
                      <p:cNvPr id="223" name="楕円 222">
                        <a:extLst>
                          <a:ext uri="{FF2B5EF4-FFF2-40B4-BE49-F238E27FC236}">
                            <a16:creationId xmlns:a16="http://schemas.microsoft.com/office/drawing/2014/main" id="{5466C4AA-D96A-18AC-689E-6A0B4733B88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360892" y="1117507"/>
                        <a:ext cx="360000" cy="360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ja-JP" altLang="en-US" sz="2170"/>
                      </a:p>
                    </p:txBody>
                  </p:sp>
                  <p:grpSp>
                    <p:nvGrpSpPr>
                      <p:cNvPr id="224" name="グループ化 223">
                        <a:extLst>
                          <a:ext uri="{FF2B5EF4-FFF2-40B4-BE49-F238E27FC236}">
                            <a16:creationId xmlns:a16="http://schemas.microsoft.com/office/drawing/2014/main" id="{81E2D957-721B-9A90-8BEC-337D86014E1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7522892" y="1110364"/>
                        <a:ext cx="36000" cy="367143"/>
                        <a:chOff x="7522892" y="1110364"/>
                        <a:chExt cx="36000" cy="367143"/>
                      </a:xfrm>
                    </p:grpSpPr>
                    <p:sp>
                      <p:nvSpPr>
                        <p:cNvPr id="228" name="楕円 227">
                          <a:extLst>
                            <a:ext uri="{FF2B5EF4-FFF2-40B4-BE49-F238E27FC236}">
                              <a16:creationId xmlns:a16="http://schemas.microsoft.com/office/drawing/2014/main" id="{8EE8F46B-CA8B-E490-3891-19FFD3263E6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110364"/>
                          <a:ext cx="36000" cy="180000"/>
                        </a:xfrm>
                        <a:prstGeom prst="ellipse">
                          <a:avLst/>
                        </a:prstGeom>
                        <a:solidFill>
                          <a:schemeClr val="accent2"/>
                        </a:solidFill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  <p:sp>
                      <p:nvSpPr>
                        <p:cNvPr id="229" name="楕円 228">
                          <a:extLst>
                            <a:ext uri="{FF2B5EF4-FFF2-40B4-BE49-F238E27FC236}">
                              <a16:creationId xmlns:a16="http://schemas.microsoft.com/office/drawing/2014/main" id="{C88DB86B-6B36-1EFE-99EC-CB5458C8970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297507"/>
                          <a:ext cx="36000" cy="180000"/>
                        </a:xfrm>
                        <a:prstGeom prst="ellipse">
                          <a:avLst/>
                        </a:prstGeom>
                        <a:solidFill>
                          <a:schemeClr val="accent2"/>
                        </a:solidFill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</p:grpSp>
                  <p:grpSp>
                    <p:nvGrpSpPr>
                      <p:cNvPr id="225" name="グループ化 224">
                        <a:extLst>
                          <a:ext uri="{FF2B5EF4-FFF2-40B4-BE49-F238E27FC236}">
                            <a16:creationId xmlns:a16="http://schemas.microsoft.com/office/drawing/2014/main" id="{8A0FC7B2-0894-0BF6-2AAA-40A5A18F280E}"/>
                          </a:ext>
                        </a:extLst>
                      </p:cNvPr>
                      <p:cNvGrpSpPr/>
                      <p:nvPr/>
                    </p:nvGrpSpPr>
                    <p:grpSpPr>
                      <a:xfrm rot="5400000">
                        <a:off x="7522892" y="1110364"/>
                        <a:ext cx="36000" cy="367143"/>
                        <a:chOff x="7522892" y="1110364"/>
                        <a:chExt cx="36000" cy="367143"/>
                      </a:xfrm>
                      <a:solidFill>
                        <a:schemeClr val="accent4"/>
                      </a:solidFill>
                    </p:grpSpPr>
                    <p:sp>
                      <p:nvSpPr>
                        <p:cNvPr id="226" name="楕円 225">
                          <a:extLst>
                            <a:ext uri="{FF2B5EF4-FFF2-40B4-BE49-F238E27FC236}">
                              <a16:creationId xmlns:a16="http://schemas.microsoft.com/office/drawing/2014/main" id="{EBE9271E-9F50-9398-D2E1-8820757A1C0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110364"/>
                          <a:ext cx="36000" cy="180000"/>
                        </a:xfrm>
                        <a:prstGeom prst="ellipse">
                          <a:avLst/>
                        </a:prstGeom>
                        <a:grpFill/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  <p:sp>
                      <p:nvSpPr>
                        <p:cNvPr id="227" name="楕円 226">
                          <a:extLst>
                            <a:ext uri="{FF2B5EF4-FFF2-40B4-BE49-F238E27FC236}">
                              <a16:creationId xmlns:a16="http://schemas.microsoft.com/office/drawing/2014/main" id="{F22F3B40-9279-1CE2-8774-B6683851063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297507"/>
                          <a:ext cx="36000" cy="180000"/>
                        </a:xfrm>
                        <a:prstGeom prst="ellipse">
                          <a:avLst/>
                        </a:prstGeom>
                        <a:grpFill/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</p:grpSp>
                </p:grpSp>
                <p:sp>
                  <p:nvSpPr>
                    <p:cNvPr id="221" name="楕円 220">
                      <a:extLst>
                        <a:ext uri="{FF2B5EF4-FFF2-40B4-BE49-F238E27FC236}">
                          <a16:creationId xmlns:a16="http://schemas.microsoft.com/office/drawing/2014/main" id="{6716F0A7-56E1-A2BD-8828-E8C84E10E619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5439839" y="4085313"/>
                      <a:ext cx="36000" cy="3600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 dirty="0"/>
                    </a:p>
                  </p:txBody>
                </p:sp>
                <p:sp>
                  <p:nvSpPr>
                    <p:cNvPr id="222" name="楕円 221">
                      <a:extLst>
                        <a:ext uri="{FF2B5EF4-FFF2-40B4-BE49-F238E27FC236}">
                          <a16:creationId xmlns:a16="http://schemas.microsoft.com/office/drawing/2014/main" id="{F4608ACA-554B-B15F-1BE0-643F726C10F8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4711122" y="4085313"/>
                      <a:ext cx="36000" cy="3600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 dirty="0"/>
                    </a:p>
                  </p:txBody>
                </p:sp>
              </p:grpSp>
              <p:sp>
                <p:nvSpPr>
                  <p:cNvPr id="219" name="楕円 218">
                    <a:extLst>
                      <a:ext uri="{FF2B5EF4-FFF2-40B4-BE49-F238E27FC236}">
                        <a16:creationId xmlns:a16="http://schemas.microsoft.com/office/drawing/2014/main" id="{F4413F95-160A-B36B-E5A8-B7271C340084}"/>
                      </a:ext>
                    </a:extLst>
                  </p:cNvPr>
                  <p:cNvSpPr/>
                  <p:nvPr/>
                </p:nvSpPr>
                <p:spPr>
                  <a:xfrm>
                    <a:off x="5075480" y="3166377"/>
                    <a:ext cx="36000" cy="900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</p:grpSp>
          </p:grpSp>
        </p:grpSp>
        <p:sp>
          <p:nvSpPr>
            <p:cNvPr id="61" name="二等辺三角形 60">
              <a:extLst>
                <a:ext uri="{FF2B5EF4-FFF2-40B4-BE49-F238E27FC236}">
                  <a16:creationId xmlns:a16="http://schemas.microsoft.com/office/drawing/2014/main" id="{B9C168EA-2238-26A0-DD06-017B7BC7D098}"/>
                </a:ext>
              </a:extLst>
            </p:cNvPr>
            <p:cNvSpPr/>
            <p:nvPr/>
          </p:nvSpPr>
          <p:spPr>
            <a:xfrm>
              <a:off x="2138418" y="4811509"/>
              <a:ext cx="205532" cy="177183"/>
            </a:xfrm>
            <a:prstGeom prst="triangl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2" name="二等辺三角形 61">
              <a:extLst>
                <a:ext uri="{FF2B5EF4-FFF2-40B4-BE49-F238E27FC236}">
                  <a16:creationId xmlns:a16="http://schemas.microsoft.com/office/drawing/2014/main" id="{3B79844C-6093-7EC4-9240-FA60540B1098}"/>
                </a:ext>
              </a:extLst>
            </p:cNvPr>
            <p:cNvSpPr/>
            <p:nvPr/>
          </p:nvSpPr>
          <p:spPr>
            <a:xfrm>
              <a:off x="2526128" y="5975763"/>
              <a:ext cx="205532" cy="177183"/>
            </a:xfrm>
            <a:prstGeom prst="triangl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3" name="二等辺三角形 62">
              <a:extLst>
                <a:ext uri="{FF2B5EF4-FFF2-40B4-BE49-F238E27FC236}">
                  <a16:creationId xmlns:a16="http://schemas.microsoft.com/office/drawing/2014/main" id="{B8878836-95F4-8564-B6C9-F1A5752E25B4}"/>
                </a:ext>
              </a:extLst>
            </p:cNvPr>
            <p:cNvSpPr/>
            <p:nvPr/>
          </p:nvSpPr>
          <p:spPr>
            <a:xfrm flipV="1">
              <a:off x="3333860" y="4443312"/>
              <a:ext cx="205532" cy="177183"/>
            </a:xfrm>
            <a:prstGeom prst="triangl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5" name="二等辺三角形 64">
              <a:extLst>
                <a:ext uri="{FF2B5EF4-FFF2-40B4-BE49-F238E27FC236}">
                  <a16:creationId xmlns:a16="http://schemas.microsoft.com/office/drawing/2014/main" id="{F714831D-1ACE-1851-8AD2-1DF5F84E238F}"/>
                </a:ext>
              </a:extLst>
            </p:cNvPr>
            <p:cNvSpPr/>
            <p:nvPr/>
          </p:nvSpPr>
          <p:spPr>
            <a:xfrm>
              <a:off x="4460594" y="2497565"/>
              <a:ext cx="205532" cy="177183"/>
            </a:xfrm>
            <a:prstGeom prst="triangl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6" name="二等辺三角形 65">
              <a:extLst>
                <a:ext uri="{FF2B5EF4-FFF2-40B4-BE49-F238E27FC236}">
                  <a16:creationId xmlns:a16="http://schemas.microsoft.com/office/drawing/2014/main" id="{C109FDE2-0266-0D56-4794-1BBA44A7DACB}"/>
                </a:ext>
              </a:extLst>
            </p:cNvPr>
            <p:cNvSpPr/>
            <p:nvPr/>
          </p:nvSpPr>
          <p:spPr>
            <a:xfrm>
              <a:off x="4848304" y="3661818"/>
              <a:ext cx="205532" cy="177183"/>
            </a:xfrm>
            <a:prstGeom prst="triangl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7" name="二等辺三角形 66">
              <a:extLst>
                <a:ext uri="{FF2B5EF4-FFF2-40B4-BE49-F238E27FC236}">
                  <a16:creationId xmlns:a16="http://schemas.microsoft.com/office/drawing/2014/main" id="{E559DF19-4D26-C79B-6091-5BDA6EE1291D}"/>
                </a:ext>
              </a:extLst>
            </p:cNvPr>
            <p:cNvSpPr/>
            <p:nvPr/>
          </p:nvSpPr>
          <p:spPr>
            <a:xfrm flipV="1">
              <a:off x="6004972" y="967044"/>
              <a:ext cx="205532" cy="177183"/>
            </a:xfrm>
            <a:prstGeom prst="triangl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8" name="二等辺三角形 67">
              <a:extLst>
                <a:ext uri="{FF2B5EF4-FFF2-40B4-BE49-F238E27FC236}">
                  <a16:creationId xmlns:a16="http://schemas.microsoft.com/office/drawing/2014/main" id="{85CC4A54-49BA-EF0E-9F4A-BA1DD385E9A9}"/>
                </a:ext>
              </a:extLst>
            </p:cNvPr>
            <p:cNvSpPr/>
            <p:nvPr/>
          </p:nvSpPr>
          <p:spPr>
            <a:xfrm flipV="1">
              <a:off x="5656036" y="2129368"/>
              <a:ext cx="205532" cy="177183"/>
            </a:xfrm>
            <a:prstGeom prst="triangl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1" name="二等辺三角形 70">
              <a:extLst>
                <a:ext uri="{FF2B5EF4-FFF2-40B4-BE49-F238E27FC236}">
                  <a16:creationId xmlns:a16="http://schemas.microsoft.com/office/drawing/2014/main" id="{F6917A26-14B0-42A4-3C13-14531DF95957}"/>
                </a:ext>
              </a:extLst>
            </p:cNvPr>
            <p:cNvSpPr/>
            <p:nvPr/>
          </p:nvSpPr>
          <p:spPr>
            <a:xfrm>
              <a:off x="4848304" y="1345056"/>
              <a:ext cx="205532" cy="177183"/>
            </a:xfrm>
            <a:prstGeom prst="triangl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5" name="二等辺三角形 74">
              <a:extLst>
                <a:ext uri="{FF2B5EF4-FFF2-40B4-BE49-F238E27FC236}">
                  <a16:creationId xmlns:a16="http://schemas.microsoft.com/office/drawing/2014/main" id="{036427A1-905A-1416-8490-7B225F5560AD}"/>
                </a:ext>
              </a:extLst>
            </p:cNvPr>
            <p:cNvSpPr/>
            <p:nvPr/>
          </p:nvSpPr>
          <p:spPr>
            <a:xfrm>
              <a:off x="2138418" y="2497565"/>
              <a:ext cx="205532" cy="177183"/>
            </a:xfrm>
            <a:prstGeom prst="triangl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6" name="二等辺三角形 75">
              <a:extLst>
                <a:ext uri="{FF2B5EF4-FFF2-40B4-BE49-F238E27FC236}">
                  <a16:creationId xmlns:a16="http://schemas.microsoft.com/office/drawing/2014/main" id="{C246617A-DBDE-3AD4-AAE1-BFFFC21E1246}"/>
                </a:ext>
              </a:extLst>
            </p:cNvPr>
            <p:cNvSpPr/>
            <p:nvPr/>
          </p:nvSpPr>
          <p:spPr>
            <a:xfrm>
              <a:off x="2526128" y="3661818"/>
              <a:ext cx="205532" cy="177183"/>
            </a:xfrm>
            <a:prstGeom prst="triangl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7" name="二等辺三角形 76">
              <a:extLst>
                <a:ext uri="{FF2B5EF4-FFF2-40B4-BE49-F238E27FC236}">
                  <a16:creationId xmlns:a16="http://schemas.microsoft.com/office/drawing/2014/main" id="{CDACC1F7-2739-FED4-A79A-0AA5C2A1F79B}"/>
                </a:ext>
              </a:extLst>
            </p:cNvPr>
            <p:cNvSpPr/>
            <p:nvPr/>
          </p:nvSpPr>
          <p:spPr>
            <a:xfrm flipV="1">
              <a:off x="3682795" y="967044"/>
              <a:ext cx="205532" cy="177183"/>
            </a:xfrm>
            <a:prstGeom prst="triangl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8" name="二等辺三角形 77">
              <a:extLst>
                <a:ext uri="{FF2B5EF4-FFF2-40B4-BE49-F238E27FC236}">
                  <a16:creationId xmlns:a16="http://schemas.microsoft.com/office/drawing/2014/main" id="{0C631CAA-A7CC-13B0-3D37-43A7C9CDEF71}"/>
                </a:ext>
              </a:extLst>
            </p:cNvPr>
            <p:cNvSpPr/>
            <p:nvPr/>
          </p:nvSpPr>
          <p:spPr>
            <a:xfrm flipV="1">
              <a:off x="3333860" y="2129368"/>
              <a:ext cx="205532" cy="177183"/>
            </a:xfrm>
            <a:prstGeom prst="triangl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1" name="二等辺三角形 80">
              <a:extLst>
                <a:ext uri="{FF2B5EF4-FFF2-40B4-BE49-F238E27FC236}">
                  <a16:creationId xmlns:a16="http://schemas.microsoft.com/office/drawing/2014/main" id="{7C5659BB-A885-DF12-E1B4-9A894297BFE0}"/>
                </a:ext>
              </a:extLst>
            </p:cNvPr>
            <p:cNvSpPr/>
            <p:nvPr/>
          </p:nvSpPr>
          <p:spPr>
            <a:xfrm>
              <a:off x="2526128" y="1345057"/>
              <a:ext cx="205532" cy="177183"/>
            </a:xfrm>
            <a:prstGeom prst="triangl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4" name="二等辺三角形 83">
              <a:extLst>
                <a:ext uri="{FF2B5EF4-FFF2-40B4-BE49-F238E27FC236}">
                  <a16:creationId xmlns:a16="http://schemas.microsoft.com/office/drawing/2014/main" id="{B21E64B2-1ADF-7E2F-5640-1F4F3FF5CDDE}"/>
                </a:ext>
              </a:extLst>
            </p:cNvPr>
            <p:cNvSpPr/>
            <p:nvPr/>
          </p:nvSpPr>
          <p:spPr>
            <a:xfrm flipV="1">
              <a:off x="3682795" y="3280988"/>
              <a:ext cx="205532" cy="177183"/>
            </a:xfrm>
            <a:prstGeom prst="triangl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97" name="二等辺三角形 596">
              <a:extLst>
                <a:ext uri="{FF2B5EF4-FFF2-40B4-BE49-F238E27FC236}">
                  <a16:creationId xmlns:a16="http://schemas.microsoft.com/office/drawing/2014/main" id="{C057DE9E-8351-D138-B04E-84EED66E0334}"/>
                </a:ext>
              </a:extLst>
            </p:cNvPr>
            <p:cNvSpPr/>
            <p:nvPr/>
          </p:nvSpPr>
          <p:spPr>
            <a:xfrm flipV="1">
              <a:off x="1002785" y="4443312"/>
              <a:ext cx="205532" cy="177183"/>
            </a:xfrm>
            <a:prstGeom prst="triangl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98" name="二等辺三角形 597">
              <a:extLst>
                <a:ext uri="{FF2B5EF4-FFF2-40B4-BE49-F238E27FC236}">
                  <a16:creationId xmlns:a16="http://schemas.microsoft.com/office/drawing/2014/main" id="{537B724B-C448-2B0D-5476-5EA6391E12C0}"/>
                </a:ext>
              </a:extLst>
            </p:cNvPr>
            <p:cNvSpPr/>
            <p:nvPr/>
          </p:nvSpPr>
          <p:spPr>
            <a:xfrm>
              <a:off x="1348438" y="5581727"/>
              <a:ext cx="205532" cy="177183"/>
            </a:xfrm>
            <a:prstGeom prst="triangl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603" name="タイトル 1">
            <a:extLst>
              <a:ext uri="{FF2B5EF4-FFF2-40B4-BE49-F238E27FC236}">
                <a16:creationId xmlns:a16="http://schemas.microsoft.com/office/drawing/2014/main" id="{E74AE57B-7710-2B23-7D8C-A6487D334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7030" y="166398"/>
            <a:ext cx="10515600" cy="920750"/>
          </a:xfrm>
        </p:spPr>
        <p:txBody>
          <a:bodyPr>
            <a:normAutofit/>
          </a:bodyPr>
          <a:lstStyle/>
          <a:p>
            <a:r>
              <a:rPr lang="ja-JP" altLang="en-US" sz="2800" dirty="0">
                <a:latin typeface="+mn-ea"/>
                <a:ea typeface="+mn-ea"/>
              </a:rPr>
              <a:t>酸素が</a:t>
            </a:r>
            <a:r>
              <a:rPr lang="en-US" altLang="ja-JP" sz="2800" dirty="0">
                <a:latin typeface="+mn-ea"/>
                <a:ea typeface="+mn-ea"/>
              </a:rPr>
              <a:t>CuO2 </a:t>
            </a:r>
            <a:r>
              <a:rPr lang="ja-JP" altLang="en-US" sz="2800" dirty="0">
                <a:latin typeface="+mn-ea"/>
                <a:ea typeface="+mn-ea"/>
              </a:rPr>
              <a:t>面の上側下側にあるのを区別して、</a:t>
            </a:r>
            <a:br>
              <a:rPr lang="en-US" altLang="ja-JP" sz="2800" dirty="0">
                <a:latin typeface="+mn-ea"/>
                <a:ea typeface="+mn-ea"/>
              </a:rPr>
            </a:br>
            <a:r>
              <a:rPr lang="ja-JP" altLang="en-US" sz="2800" dirty="0">
                <a:latin typeface="+mn-ea"/>
                <a:ea typeface="+mn-ea"/>
              </a:rPr>
              <a:t>同じ側同士、違う側同士でホッピングを変える</a:t>
            </a:r>
            <a:endParaRPr kumimoji="1" lang="ja-JP" altLang="en-US" sz="2800" dirty="0">
              <a:latin typeface="+mn-ea"/>
              <a:ea typeface="+mn-ea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04" name="インク 603">
                <a:extLst>
                  <a:ext uri="{FF2B5EF4-FFF2-40B4-BE49-F238E27FC236}">
                    <a16:creationId xmlns:a16="http://schemas.microsoft.com/office/drawing/2014/main" id="{55EAF31B-E50C-084F-CF87-E1A7802DD7F6}"/>
                  </a:ext>
                </a:extLst>
              </p14:cNvPr>
              <p14:cNvContentPartPr/>
              <p14:nvPr/>
            </p14:nvContentPartPr>
            <p14:xfrm>
              <a:off x="3545780" y="2218060"/>
              <a:ext cx="360" cy="360"/>
            </p14:xfrm>
          </p:contentPart>
        </mc:Choice>
        <mc:Fallback>
          <p:pic>
            <p:nvPicPr>
              <p:cNvPr id="604" name="インク 603">
                <a:extLst>
                  <a:ext uri="{FF2B5EF4-FFF2-40B4-BE49-F238E27FC236}">
                    <a16:creationId xmlns:a16="http://schemas.microsoft.com/office/drawing/2014/main" id="{55EAF31B-E50C-084F-CF87-E1A7802DD7F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27780" y="2200060"/>
                <a:ext cx="36000" cy="3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624" name="グループ化 623">
            <a:extLst>
              <a:ext uri="{FF2B5EF4-FFF2-40B4-BE49-F238E27FC236}">
                <a16:creationId xmlns:a16="http://schemas.microsoft.com/office/drawing/2014/main" id="{6C35A2B4-4B65-AB40-0FBD-9A1D422F4CEC}"/>
              </a:ext>
            </a:extLst>
          </p:cNvPr>
          <p:cNvGrpSpPr/>
          <p:nvPr/>
        </p:nvGrpSpPr>
        <p:grpSpPr>
          <a:xfrm>
            <a:off x="4684820" y="2637460"/>
            <a:ext cx="821160" cy="437760"/>
            <a:chOff x="4684820" y="2637460"/>
            <a:chExt cx="821160" cy="437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615" name="インク 614">
                  <a:extLst>
                    <a:ext uri="{FF2B5EF4-FFF2-40B4-BE49-F238E27FC236}">
                      <a16:creationId xmlns:a16="http://schemas.microsoft.com/office/drawing/2014/main" id="{35F61C72-6774-B2E5-D98D-ACA2C4CDCF45}"/>
                    </a:ext>
                  </a:extLst>
                </p14:cNvPr>
                <p14:cNvContentPartPr/>
                <p14:nvPr/>
              </p14:nvContentPartPr>
              <p14:xfrm>
                <a:off x="4733780" y="2710540"/>
                <a:ext cx="677160" cy="272880"/>
              </p14:xfrm>
            </p:contentPart>
          </mc:Choice>
          <mc:Fallback>
            <p:pic>
              <p:nvPicPr>
                <p:cNvPr id="615" name="インク 614">
                  <a:extLst>
                    <a:ext uri="{FF2B5EF4-FFF2-40B4-BE49-F238E27FC236}">
                      <a16:creationId xmlns:a16="http://schemas.microsoft.com/office/drawing/2014/main" id="{35F61C72-6774-B2E5-D98D-ACA2C4CDCF4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697780" y="2674900"/>
                  <a:ext cx="748800" cy="34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16" name="インク 615">
                  <a:extLst>
                    <a:ext uri="{FF2B5EF4-FFF2-40B4-BE49-F238E27FC236}">
                      <a16:creationId xmlns:a16="http://schemas.microsoft.com/office/drawing/2014/main" id="{7EBDCA4F-D3E6-F4EB-FB12-4E334DBA86C8}"/>
                    </a:ext>
                  </a:extLst>
                </p14:cNvPr>
                <p14:cNvContentPartPr/>
                <p14:nvPr/>
              </p14:nvContentPartPr>
              <p14:xfrm>
                <a:off x="5378180" y="2641060"/>
                <a:ext cx="122760" cy="116280"/>
              </p14:xfrm>
            </p:contentPart>
          </mc:Choice>
          <mc:Fallback>
            <p:pic>
              <p:nvPicPr>
                <p:cNvPr id="616" name="インク 615">
                  <a:extLst>
                    <a:ext uri="{FF2B5EF4-FFF2-40B4-BE49-F238E27FC236}">
                      <a16:creationId xmlns:a16="http://schemas.microsoft.com/office/drawing/2014/main" id="{7EBDCA4F-D3E6-F4EB-FB12-4E334DBA86C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342540" y="2605420"/>
                  <a:ext cx="19440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618" name="インク 617">
                  <a:extLst>
                    <a:ext uri="{FF2B5EF4-FFF2-40B4-BE49-F238E27FC236}">
                      <a16:creationId xmlns:a16="http://schemas.microsoft.com/office/drawing/2014/main" id="{F4793FFB-5CFF-C80D-BE88-AEFEA8AD6998}"/>
                    </a:ext>
                  </a:extLst>
                </p14:cNvPr>
                <p14:cNvContentPartPr/>
                <p14:nvPr/>
              </p14:nvContentPartPr>
              <p14:xfrm>
                <a:off x="4684820" y="2900260"/>
                <a:ext cx="117000" cy="174960"/>
              </p14:xfrm>
            </p:contentPart>
          </mc:Choice>
          <mc:Fallback>
            <p:pic>
              <p:nvPicPr>
                <p:cNvPr id="618" name="インク 617">
                  <a:extLst>
                    <a:ext uri="{FF2B5EF4-FFF2-40B4-BE49-F238E27FC236}">
                      <a16:creationId xmlns:a16="http://schemas.microsoft.com/office/drawing/2014/main" id="{F4793FFB-5CFF-C80D-BE88-AEFEA8AD699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648820" y="2864260"/>
                  <a:ext cx="18864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619" name="インク 618">
                  <a:extLst>
                    <a:ext uri="{FF2B5EF4-FFF2-40B4-BE49-F238E27FC236}">
                      <a16:creationId xmlns:a16="http://schemas.microsoft.com/office/drawing/2014/main" id="{1DF76A6E-9166-461D-C626-6719CF9A918F}"/>
                    </a:ext>
                  </a:extLst>
                </p14:cNvPr>
                <p14:cNvContentPartPr/>
                <p14:nvPr/>
              </p14:nvContentPartPr>
              <p14:xfrm>
                <a:off x="4801460" y="2923660"/>
                <a:ext cx="360" cy="360"/>
              </p14:xfrm>
            </p:contentPart>
          </mc:Choice>
          <mc:Fallback>
            <p:pic>
              <p:nvPicPr>
                <p:cNvPr id="619" name="インク 618">
                  <a:extLst>
                    <a:ext uri="{FF2B5EF4-FFF2-40B4-BE49-F238E27FC236}">
                      <a16:creationId xmlns:a16="http://schemas.microsoft.com/office/drawing/2014/main" id="{1DF76A6E-9166-461D-C626-6719CF9A918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765460" y="288802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620" name="インク 619">
                  <a:extLst>
                    <a:ext uri="{FF2B5EF4-FFF2-40B4-BE49-F238E27FC236}">
                      <a16:creationId xmlns:a16="http://schemas.microsoft.com/office/drawing/2014/main" id="{DFFDB414-3503-7862-D34A-D0ADCF4B21EF}"/>
                    </a:ext>
                  </a:extLst>
                </p14:cNvPr>
                <p14:cNvContentPartPr/>
                <p14:nvPr/>
              </p14:nvContentPartPr>
              <p14:xfrm>
                <a:off x="4796420" y="2905660"/>
                <a:ext cx="5400" cy="18360"/>
              </p14:xfrm>
            </p:contentPart>
          </mc:Choice>
          <mc:Fallback>
            <p:pic>
              <p:nvPicPr>
                <p:cNvPr id="620" name="インク 619">
                  <a:extLst>
                    <a:ext uri="{FF2B5EF4-FFF2-40B4-BE49-F238E27FC236}">
                      <a16:creationId xmlns:a16="http://schemas.microsoft.com/office/drawing/2014/main" id="{DFFDB414-3503-7862-D34A-D0ADCF4B21EF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760420" y="2870020"/>
                  <a:ext cx="7704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621" name="インク 620">
                  <a:extLst>
                    <a:ext uri="{FF2B5EF4-FFF2-40B4-BE49-F238E27FC236}">
                      <a16:creationId xmlns:a16="http://schemas.microsoft.com/office/drawing/2014/main" id="{103CE5A0-80A3-9B2B-8B5A-D9D0E32FE194}"/>
                    </a:ext>
                  </a:extLst>
                </p14:cNvPr>
                <p14:cNvContentPartPr/>
                <p14:nvPr/>
              </p14:nvContentPartPr>
              <p14:xfrm>
                <a:off x="4716140" y="2931220"/>
                <a:ext cx="83160" cy="92880"/>
              </p14:xfrm>
            </p:contentPart>
          </mc:Choice>
          <mc:Fallback>
            <p:pic>
              <p:nvPicPr>
                <p:cNvPr id="621" name="インク 620">
                  <a:extLst>
                    <a:ext uri="{FF2B5EF4-FFF2-40B4-BE49-F238E27FC236}">
                      <a16:creationId xmlns:a16="http://schemas.microsoft.com/office/drawing/2014/main" id="{103CE5A0-80A3-9B2B-8B5A-D9D0E32FE194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680500" y="2895580"/>
                  <a:ext cx="15480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623" name="インク 622">
                  <a:extLst>
                    <a:ext uri="{FF2B5EF4-FFF2-40B4-BE49-F238E27FC236}">
                      <a16:creationId xmlns:a16="http://schemas.microsoft.com/office/drawing/2014/main" id="{FE5CCFE2-B563-8D0C-A9AF-E87225263C5E}"/>
                    </a:ext>
                  </a:extLst>
                </p14:cNvPr>
                <p14:cNvContentPartPr/>
                <p14:nvPr/>
              </p14:nvContentPartPr>
              <p14:xfrm>
                <a:off x="5417780" y="2637460"/>
                <a:ext cx="88200" cy="96840"/>
              </p14:xfrm>
            </p:contentPart>
          </mc:Choice>
          <mc:Fallback>
            <p:pic>
              <p:nvPicPr>
                <p:cNvPr id="623" name="インク 622">
                  <a:extLst>
                    <a:ext uri="{FF2B5EF4-FFF2-40B4-BE49-F238E27FC236}">
                      <a16:creationId xmlns:a16="http://schemas.microsoft.com/office/drawing/2014/main" id="{FE5CCFE2-B563-8D0C-A9AF-E87225263C5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382140" y="2601820"/>
                  <a:ext cx="159840" cy="168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35" name="グループ化 634">
            <a:extLst>
              <a:ext uri="{FF2B5EF4-FFF2-40B4-BE49-F238E27FC236}">
                <a16:creationId xmlns:a16="http://schemas.microsoft.com/office/drawing/2014/main" id="{8E05D7C8-B23A-663A-7F97-3EED5D246C54}"/>
              </a:ext>
            </a:extLst>
          </p:cNvPr>
          <p:cNvGrpSpPr/>
          <p:nvPr/>
        </p:nvGrpSpPr>
        <p:grpSpPr>
          <a:xfrm>
            <a:off x="4618580" y="3105820"/>
            <a:ext cx="298440" cy="707400"/>
            <a:chOff x="4618580" y="3105820"/>
            <a:chExt cx="298440" cy="707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632" name="インク 631">
                  <a:extLst>
                    <a:ext uri="{FF2B5EF4-FFF2-40B4-BE49-F238E27FC236}">
                      <a16:creationId xmlns:a16="http://schemas.microsoft.com/office/drawing/2014/main" id="{369E8A09-8B18-3B86-205B-D3FEBC1047C3}"/>
                    </a:ext>
                  </a:extLst>
                </p14:cNvPr>
                <p14:cNvContentPartPr/>
                <p14:nvPr/>
              </p14:nvContentPartPr>
              <p14:xfrm>
                <a:off x="4618580" y="3105820"/>
                <a:ext cx="188280" cy="590760"/>
              </p14:xfrm>
            </p:contentPart>
          </mc:Choice>
          <mc:Fallback>
            <p:pic>
              <p:nvPicPr>
                <p:cNvPr id="632" name="インク 631">
                  <a:extLst>
                    <a:ext uri="{FF2B5EF4-FFF2-40B4-BE49-F238E27FC236}">
                      <a16:creationId xmlns:a16="http://schemas.microsoft.com/office/drawing/2014/main" id="{369E8A09-8B18-3B86-205B-D3FEBC1047C3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600580" y="3088180"/>
                  <a:ext cx="223920" cy="62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633" name="インク 632">
                  <a:extLst>
                    <a:ext uri="{FF2B5EF4-FFF2-40B4-BE49-F238E27FC236}">
                      <a16:creationId xmlns:a16="http://schemas.microsoft.com/office/drawing/2014/main" id="{647BC376-AAA3-565E-7F33-AA81717C7908}"/>
                    </a:ext>
                  </a:extLst>
                </p14:cNvPr>
                <p14:cNvContentPartPr/>
                <p14:nvPr/>
              </p14:nvContentPartPr>
              <p14:xfrm>
                <a:off x="4728740" y="3624220"/>
                <a:ext cx="188280" cy="189000"/>
              </p14:xfrm>
            </p:contentPart>
          </mc:Choice>
          <mc:Fallback>
            <p:pic>
              <p:nvPicPr>
                <p:cNvPr id="633" name="インク 632">
                  <a:extLst>
                    <a:ext uri="{FF2B5EF4-FFF2-40B4-BE49-F238E27FC236}">
                      <a16:creationId xmlns:a16="http://schemas.microsoft.com/office/drawing/2014/main" id="{647BC376-AAA3-565E-7F33-AA81717C790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710740" y="3606580"/>
                  <a:ext cx="22392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634" name="インク 633">
                  <a:extLst>
                    <a:ext uri="{FF2B5EF4-FFF2-40B4-BE49-F238E27FC236}">
                      <a16:creationId xmlns:a16="http://schemas.microsoft.com/office/drawing/2014/main" id="{1ECC542E-3E01-5A93-5A43-926ABD2C4D6A}"/>
                    </a:ext>
                  </a:extLst>
                </p14:cNvPr>
                <p14:cNvContentPartPr/>
                <p14:nvPr/>
              </p14:nvContentPartPr>
              <p14:xfrm>
                <a:off x="4728740" y="3623140"/>
                <a:ext cx="158760" cy="131040"/>
              </p14:xfrm>
            </p:contentPart>
          </mc:Choice>
          <mc:Fallback>
            <p:pic>
              <p:nvPicPr>
                <p:cNvPr id="634" name="インク 633">
                  <a:extLst>
                    <a:ext uri="{FF2B5EF4-FFF2-40B4-BE49-F238E27FC236}">
                      <a16:creationId xmlns:a16="http://schemas.microsoft.com/office/drawing/2014/main" id="{1ECC542E-3E01-5A93-5A43-926ABD2C4D6A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710740" y="3605140"/>
                  <a:ext cx="194400" cy="166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636" name="インク 635">
                <a:extLst>
                  <a:ext uri="{FF2B5EF4-FFF2-40B4-BE49-F238E27FC236}">
                    <a16:creationId xmlns:a16="http://schemas.microsoft.com/office/drawing/2014/main" id="{2AFAA70A-BDE7-6E1E-CDDF-7D10373DF924}"/>
                  </a:ext>
                </a:extLst>
              </p14:cNvPr>
              <p14:cNvContentPartPr/>
              <p14:nvPr/>
            </p14:nvContentPartPr>
            <p14:xfrm>
              <a:off x="4573220" y="3104020"/>
              <a:ext cx="245160" cy="139320"/>
            </p14:xfrm>
          </p:contentPart>
        </mc:Choice>
        <mc:Fallback>
          <p:pic>
            <p:nvPicPr>
              <p:cNvPr id="636" name="インク 635">
                <a:extLst>
                  <a:ext uri="{FF2B5EF4-FFF2-40B4-BE49-F238E27FC236}">
                    <a16:creationId xmlns:a16="http://schemas.microsoft.com/office/drawing/2014/main" id="{2AFAA70A-BDE7-6E1E-CDDF-7D10373DF924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555220" y="3086380"/>
                <a:ext cx="280800" cy="174960"/>
              </a:xfrm>
              <a:prstGeom prst="rect">
                <a:avLst/>
              </a:prstGeom>
            </p:spPr>
          </p:pic>
        </mc:Fallback>
      </mc:AlternateContent>
      <p:grpSp>
        <p:nvGrpSpPr>
          <p:cNvPr id="643" name="グループ化 642">
            <a:extLst>
              <a:ext uri="{FF2B5EF4-FFF2-40B4-BE49-F238E27FC236}">
                <a16:creationId xmlns:a16="http://schemas.microsoft.com/office/drawing/2014/main" id="{2F5BDC08-257E-41B0-58E4-D046B01247A2}"/>
              </a:ext>
            </a:extLst>
          </p:cNvPr>
          <p:cNvGrpSpPr/>
          <p:nvPr/>
        </p:nvGrpSpPr>
        <p:grpSpPr>
          <a:xfrm>
            <a:off x="5513180" y="2907100"/>
            <a:ext cx="313920" cy="694800"/>
            <a:chOff x="5513180" y="2907100"/>
            <a:chExt cx="313920" cy="694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637" name="インク 636">
                  <a:extLst>
                    <a:ext uri="{FF2B5EF4-FFF2-40B4-BE49-F238E27FC236}">
                      <a16:creationId xmlns:a16="http://schemas.microsoft.com/office/drawing/2014/main" id="{D109F7C9-7779-4B9F-1A82-0F05C950CD6B}"/>
                    </a:ext>
                  </a:extLst>
                </p14:cNvPr>
                <p14:cNvContentPartPr/>
                <p14:nvPr/>
              </p14:nvContentPartPr>
              <p14:xfrm>
                <a:off x="5589500" y="2910700"/>
                <a:ext cx="147240" cy="588240"/>
              </p14:xfrm>
            </p:contentPart>
          </mc:Choice>
          <mc:Fallback>
            <p:pic>
              <p:nvPicPr>
                <p:cNvPr id="637" name="インク 636">
                  <a:extLst>
                    <a:ext uri="{FF2B5EF4-FFF2-40B4-BE49-F238E27FC236}">
                      <a16:creationId xmlns:a16="http://schemas.microsoft.com/office/drawing/2014/main" id="{D109F7C9-7779-4B9F-1A82-0F05C950CD6B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571500" y="2893060"/>
                  <a:ext cx="182880" cy="62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638" name="インク 637">
                  <a:extLst>
                    <a:ext uri="{FF2B5EF4-FFF2-40B4-BE49-F238E27FC236}">
                      <a16:creationId xmlns:a16="http://schemas.microsoft.com/office/drawing/2014/main" id="{5CE35211-1BE2-CC15-45F3-4CA2DA1B735A}"/>
                    </a:ext>
                  </a:extLst>
                </p14:cNvPr>
                <p14:cNvContentPartPr/>
                <p14:nvPr/>
              </p14:nvContentPartPr>
              <p14:xfrm>
                <a:off x="5665460" y="3367540"/>
                <a:ext cx="161640" cy="234360"/>
              </p14:xfrm>
            </p:contentPart>
          </mc:Choice>
          <mc:Fallback>
            <p:pic>
              <p:nvPicPr>
                <p:cNvPr id="638" name="インク 637">
                  <a:extLst>
                    <a:ext uri="{FF2B5EF4-FFF2-40B4-BE49-F238E27FC236}">
                      <a16:creationId xmlns:a16="http://schemas.microsoft.com/office/drawing/2014/main" id="{5CE35211-1BE2-CC15-45F3-4CA2DA1B735A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647820" y="3349900"/>
                  <a:ext cx="197280" cy="27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639" name="インク 638">
                  <a:extLst>
                    <a:ext uri="{FF2B5EF4-FFF2-40B4-BE49-F238E27FC236}">
                      <a16:creationId xmlns:a16="http://schemas.microsoft.com/office/drawing/2014/main" id="{D7405C09-BD09-9C4C-DC8C-9EDE88F7F7FB}"/>
                    </a:ext>
                  </a:extLst>
                </p14:cNvPr>
                <p14:cNvContentPartPr/>
                <p14:nvPr/>
              </p14:nvContentPartPr>
              <p14:xfrm>
                <a:off x="5685980" y="3403540"/>
                <a:ext cx="105480" cy="140040"/>
              </p14:xfrm>
            </p:contentPart>
          </mc:Choice>
          <mc:Fallback>
            <p:pic>
              <p:nvPicPr>
                <p:cNvPr id="639" name="インク 638">
                  <a:extLst>
                    <a:ext uri="{FF2B5EF4-FFF2-40B4-BE49-F238E27FC236}">
                      <a16:creationId xmlns:a16="http://schemas.microsoft.com/office/drawing/2014/main" id="{D7405C09-BD09-9C4C-DC8C-9EDE88F7F7FB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668340" y="3385900"/>
                  <a:ext cx="14112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640" name="インク 639">
                  <a:extLst>
                    <a:ext uri="{FF2B5EF4-FFF2-40B4-BE49-F238E27FC236}">
                      <a16:creationId xmlns:a16="http://schemas.microsoft.com/office/drawing/2014/main" id="{9D8E7652-0466-7421-C52E-8B4398A9FCDE}"/>
                    </a:ext>
                  </a:extLst>
                </p14:cNvPr>
                <p14:cNvContentPartPr/>
                <p14:nvPr/>
              </p14:nvContentPartPr>
              <p14:xfrm>
                <a:off x="5513180" y="2907100"/>
                <a:ext cx="200880" cy="155880"/>
              </p14:xfrm>
            </p:contentPart>
          </mc:Choice>
          <mc:Fallback>
            <p:pic>
              <p:nvPicPr>
                <p:cNvPr id="640" name="インク 639">
                  <a:extLst>
                    <a:ext uri="{FF2B5EF4-FFF2-40B4-BE49-F238E27FC236}">
                      <a16:creationId xmlns:a16="http://schemas.microsoft.com/office/drawing/2014/main" id="{9D8E7652-0466-7421-C52E-8B4398A9FCDE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495540" y="2889100"/>
                  <a:ext cx="23652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641" name="インク 640">
                  <a:extLst>
                    <a:ext uri="{FF2B5EF4-FFF2-40B4-BE49-F238E27FC236}">
                      <a16:creationId xmlns:a16="http://schemas.microsoft.com/office/drawing/2014/main" id="{D283833E-0684-D914-BCBA-2CB9D59ECE03}"/>
                    </a:ext>
                  </a:extLst>
                </p14:cNvPr>
                <p14:cNvContentPartPr/>
                <p14:nvPr/>
              </p14:nvContentPartPr>
              <p14:xfrm>
                <a:off x="5552780" y="2954260"/>
                <a:ext cx="160200" cy="99720"/>
              </p14:xfrm>
            </p:contentPart>
          </mc:Choice>
          <mc:Fallback>
            <p:pic>
              <p:nvPicPr>
                <p:cNvPr id="641" name="インク 640">
                  <a:extLst>
                    <a:ext uri="{FF2B5EF4-FFF2-40B4-BE49-F238E27FC236}">
                      <a16:creationId xmlns:a16="http://schemas.microsoft.com/office/drawing/2014/main" id="{D283833E-0684-D914-BCBA-2CB9D59ECE03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534780" y="2936260"/>
                  <a:ext cx="195840" cy="135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51" name="グループ化 650">
            <a:extLst>
              <a:ext uri="{FF2B5EF4-FFF2-40B4-BE49-F238E27FC236}">
                <a16:creationId xmlns:a16="http://schemas.microsoft.com/office/drawing/2014/main" id="{6B069AC5-4B9A-39CD-FF8A-AB9056F3DFE1}"/>
              </a:ext>
            </a:extLst>
          </p:cNvPr>
          <p:cNvGrpSpPr/>
          <p:nvPr/>
        </p:nvGrpSpPr>
        <p:grpSpPr>
          <a:xfrm>
            <a:off x="4906580" y="3590380"/>
            <a:ext cx="718200" cy="322920"/>
            <a:chOff x="4906580" y="3590380"/>
            <a:chExt cx="718200" cy="322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644" name="インク 643">
                  <a:extLst>
                    <a:ext uri="{FF2B5EF4-FFF2-40B4-BE49-F238E27FC236}">
                      <a16:creationId xmlns:a16="http://schemas.microsoft.com/office/drawing/2014/main" id="{5525628B-9E06-E477-559D-ADE80A4F2566}"/>
                    </a:ext>
                  </a:extLst>
                </p14:cNvPr>
                <p14:cNvContentPartPr/>
                <p14:nvPr/>
              </p14:nvContentPartPr>
              <p14:xfrm>
                <a:off x="5046980" y="3660220"/>
                <a:ext cx="541800" cy="172080"/>
              </p14:xfrm>
            </p:contentPart>
          </mc:Choice>
          <mc:Fallback>
            <p:pic>
              <p:nvPicPr>
                <p:cNvPr id="644" name="インク 643">
                  <a:extLst>
                    <a:ext uri="{FF2B5EF4-FFF2-40B4-BE49-F238E27FC236}">
                      <a16:creationId xmlns:a16="http://schemas.microsoft.com/office/drawing/2014/main" id="{5525628B-9E06-E477-559D-ADE80A4F2566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011340" y="3624580"/>
                  <a:ext cx="613440" cy="24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645" name="インク 644">
                  <a:extLst>
                    <a:ext uri="{FF2B5EF4-FFF2-40B4-BE49-F238E27FC236}">
                      <a16:creationId xmlns:a16="http://schemas.microsoft.com/office/drawing/2014/main" id="{D5ADFD26-41DE-208F-1E67-C462370CB387}"/>
                    </a:ext>
                  </a:extLst>
                </p14:cNvPr>
                <p14:cNvContentPartPr/>
                <p14:nvPr/>
              </p14:nvContentPartPr>
              <p14:xfrm>
                <a:off x="4906580" y="3755260"/>
                <a:ext cx="163800" cy="158040"/>
              </p14:xfrm>
            </p:contentPart>
          </mc:Choice>
          <mc:Fallback>
            <p:pic>
              <p:nvPicPr>
                <p:cNvPr id="645" name="インク 644">
                  <a:extLst>
                    <a:ext uri="{FF2B5EF4-FFF2-40B4-BE49-F238E27FC236}">
                      <a16:creationId xmlns:a16="http://schemas.microsoft.com/office/drawing/2014/main" id="{D5ADFD26-41DE-208F-1E67-C462370CB387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870940" y="3719260"/>
                  <a:ext cx="23544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648" name="インク 647">
                  <a:extLst>
                    <a:ext uri="{FF2B5EF4-FFF2-40B4-BE49-F238E27FC236}">
                      <a16:creationId xmlns:a16="http://schemas.microsoft.com/office/drawing/2014/main" id="{527944B3-59F7-7968-B32E-42C460FD9EC0}"/>
                    </a:ext>
                  </a:extLst>
                </p14:cNvPr>
                <p14:cNvContentPartPr/>
                <p14:nvPr/>
              </p14:nvContentPartPr>
              <p14:xfrm>
                <a:off x="5487980" y="3590380"/>
                <a:ext cx="136800" cy="224640"/>
              </p14:xfrm>
            </p:contentPart>
          </mc:Choice>
          <mc:Fallback>
            <p:pic>
              <p:nvPicPr>
                <p:cNvPr id="648" name="インク 647">
                  <a:extLst>
                    <a:ext uri="{FF2B5EF4-FFF2-40B4-BE49-F238E27FC236}">
                      <a16:creationId xmlns:a16="http://schemas.microsoft.com/office/drawing/2014/main" id="{527944B3-59F7-7968-B32E-42C460FD9EC0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452340" y="3554380"/>
                  <a:ext cx="208440" cy="29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649" name="インク 648">
                  <a:extLst>
                    <a:ext uri="{FF2B5EF4-FFF2-40B4-BE49-F238E27FC236}">
                      <a16:creationId xmlns:a16="http://schemas.microsoft.com/office/drawing/2014/main" id="{86741D21-DD90-1D2D-1E1A-B2D19B46D41D}"/>
                    </a:ext>
                  </a:extLst>
                </p14:cNvPr>
                <p14:cNvContentPartPr/>
                <p14:nvPr/>
              </p14:nvContentPartPr>
              <p14:xfrm>
                <a:off x="5474660" y="3621700"/>
                <a:ext cx="89640" cy="153360"/>
              </p14:xfrm>
            </p:contentPart>
          </mc:Choice>
          <mc:Fallback>
            <p:pic>
              <p:nvPicPr>
                <p:cNvPr id="649" name="インク 648">
                  <a:extLst>
                    <a:ext uri="{FF2B5EF4-FFF2-40B4-BE49-F238E27FC236}">
                      <a16:creationId xmlns:a16="http://schemas.microsoft.com/office/drawing/2014/main" id="{86741D21-DD90-1D2D-1E1A-B2D19B46D41D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438660" y="3585700"/>
                  <a:ext cx="161280" cy="225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73" name="グループ化 672">
            <a:extLst>
              <a:ext uri="{FF2B5EF4-FFF2-40B4-BE49-F238E27FC236}">
                <a16:creationId xmlns:a16="http://schemas.microsoft.com/office/drawing/2014/main" id="{AA46127B-69AC-991E-9CD5-2DE7BAF7FBA3}"/>
              </a:ext>
            </a:extLst>
          </p:cNvPr>
          <p:cNvGrpSpPr/>
          <p:nvPr/>
        </p:nvGrpSpPr>
        <p:grpSpPr>
          <a:xfrm>
            <a:off x="9179995" y="130826"/>
            <a:ext cx="2358942" cy="1069102"/>
            <a:chOff x="9179995" y="130826"/>
            <a:chExt cx="2358942" cy="1069102"/>
          </a:xfrm>
        </p:grpSpPr>
        <p:cxnSp>
          <p:nvCxnSpPr>
            <p:cNvPr id="653" name="直線コネクタ 652">
              <a:extLst>
                <a:ext uri="{FF2B5EF4-FFF2-40B4-BE49-F238E27FC236}">
                  <a16:creationId xmlns:a16="http://schemas.microsoft.com/office/drawing/2014/main" id="{87E476CF-FDB9-BE1C-77FD-A7428AA7FD6E}"/>
                </a:ext>
              </a:extLst>
            </p:cNvPr>
            <p:cNvCxnSpPr>
              <a:cxnSpLocks/>
            </p:cNvCxnSpPr>
            <p:nvPr/>
          </p:nvCxnSpPr>
          <p:spPr>
            <a:xfrm>
              <a:off x="9216761" y="686537"/>
              <a:ext cx="2322176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58" name="二等辺三角形 657">
              <a:extLst>
                <a:ext uri="{FF2B5EF4-FFF2-40B4-BE49-F238E27FC236}">
                  <a16:creationId xmlns:a16="http://schemas.microsoft.com/office/drawing/2014/main" id="{E5BCA141-16F7-D050-D8D6-E9B86C7652D5}"/>
                </a:ext>
              </a:extLst>
            </p:cNvPr>
            <p:cNvSpPr/>
            <p:nvPr/>
          </p:nvSpPr>
          <p:spPr>
            <a:xfrm>
              <a:off x="9179995" y="130826"/>
              <a:ext cx="296352" cy="255476"/>
            </a:xfrm>
            <a:prstGeom prst="triangl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59" name="二等辺三角形 658">
              <a:extLst>
                <a:ext uri="{FF2B5EF4-FFF2-40B4-BE49-F238E27FC236}">
                  <a16:creationId xmlns:a16="http://schemas.microsoft.com/office/drawing/2014/main" id="{AC1D1707-50F2-479C-BDDC-0F605E4C260D}"/>
                </a:ext>
              </a:extLst>
            </p:cNvPr>
            <p:cNvSpPr/>
            <p:nvPr/>
          </p:nvSpPr>
          <p:spPr>
            <a:xfrm>
              <a:off x="11186565" y="143018"/>
              <a:ext cx="296352" cy="255476"/>
            </a:xfrm>
            <a:prstGeom prst="triangl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60" name="二等辺三角形 659">
              <a:extLst>
                <a:ext uri="{FF2B5EF4-FFF2-40B4-BE49-F238E27FC236}">
                  <a16:creationId xmlns:a16="http://schemas.microsoft.com/office/drawing/2014/main" id="{FAA69DC0-22CF-947C-0F8E-2C88C0431298}"/>
                </a:ext>
              </a:extLst>
            </p:cNvPr>
            <p:cNvSpPr/>
            <p:nvPr/>
          </p:nvSpPr>
          <p:spPr>
            <a:xfrm flipH="1" flipV="1">
              <a:off x="11186565" y="867244"/>
              <a:ext cx="296352" cy="255476"/>
            </a:xfrm>
            <a:prstGeom prst="triangl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662" name="直線矢印コネクタ 661">
              <a:extLst>
                <a:ext uri="{FF2B5EF4-FFF2-40B4-BE49-F238E27FC236}">
                  <a16:creationId xmlns:a16="http://schemas.microsoft.com/office/drawing/2014/main" id="{9CBD0C6C-48DF-4A00-8AC0-2AEA9E8D5F89}"/>
                </a:ext>
              </a:extLst>
            </p:cNvPr>
            <p:cNvCxnSpPr>
              <a:stCxn id="658" idx="5"/>
              <a:endCxn id="659" idx="1"/>
            </p:cNvCxnSpPr>
            <p:nvPr/>
          </p:nvCxnSpPr>
          <p:spPr>
            <a:xfrm>
              <a:off x="9402259" y="258564"/>
              <a:ext cx="1858394" cy="12192"/>
            </a:xfrm>
            <a:prstGeom prst="straightConnector1">
              <a:avLst/>
            </a:prstGeom>
            <a:ln>
              <a:solidFill>
                <a:srgbClr val="00B0F0"/>
              </a:solidFill>
              <a:headEnd type="arrow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3" name="直線矢印コネクタ 662">
              <a:extLst>
                <a:ext uri="{FF2B5EF4-FFF2-40B4-BE49-F238E27FC236}">
                  <a16:creationId xmlns:a16="http://schemas.microsoft.com/office/drawing/2014/main" id="{4873CF17-8102-9522-A99C-83ADC814DB7B}"/>
                </a:ext>
              </a:extLst>
            </p:cNvPr>
            <p:cNvCxnSpPr>
              <a:cxnSpLocks/>
              <a:stCxn id="658" idx="4"/>
              <a:endCxn id="660" idx="4"/>
            </p:cNvCxnSpPr>
            <p:nvPr/>
          </p:nvCxnSpPr>
          <p:spPr>
            <a:xfrm>
              <a:off x="9476347" y="386302"/>
              <a:ext cx="1710218" cy="480942"/>
            </a:xfrm>
            <a:prstGeom prst="straightConnector1">
              <a:avLst/>
            </a:prstGeom>
            <a:ln>
              <a:solidFill>
                <a:srgbClr val="FF0000"/>
              </a:solidFill>
              <a:headEnd type="arrow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67" name="テキスト ボックス 666">
              <a:extLst>
                <a:ext uri="{FF2B5EF4-FFF2-40B4-BE49-F238E27FC236}">
                  <a16:creationId xmlns:a16="http://schemas.microsoft.com/office/drawing/2014/main" id="{41F65FED-30E9-A785-A92F-485707D36BCD}"/>
                </a:ext>
              </a:extLst>
            </p:cNvPr>
            <p:cNvSpPr txBox="1"/>
            <p:nvPr/>
          </p:nvSpPr>
          <p:spPr>
            <a:xfrm>
              <a:off x="9838571" y="687688"/>
              <a:ext cx="10038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CuO2</a:t>
              </a:r>
              <a:r>
                <a:rPr kumimoji="1" lang="ja-JP" altLang="en-US" dirty="0"/>
                <a:t>面</a:t>
              </a:r>
            </a:p>
          </p:txBody>
        </p:sp>
        <p:sp>
          <p:nvSpPr>
            <p:cNvPr id="668" name="二等辺三角形 667">
              <a:extLst>
                <a:ext uri="{FF2B5EF4-FFF2-40B4-BE49-F238E27FC236}">
                  <a16:creationId xmlns:a16="http://schemas.microsoft.com/office/drawing/2014/main" id="{05AC0406-44FD-1443-60F4-A0B4324C4A8E}"/>
                </a:ext>
              </a:extLst>
            </p:cNvPr>
            <p:cNvSpPr/>
            <p:nvPr/>
          </p:nvSpPr>
          <p:spPr>
            <a:xfrm flipH="1" flipV="1">
              <a:off x="9198026" y="944452"/>
              <a:ext cx="296352" cy="255476"/>
            </a:xfrm>
            <a:prstGeom prst="triangl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669" name="直線矢印コネクタ 668">
              <a:extLst>
                <a:ext uri="{FF2B5EF4-FFF2-40B4-BE49-F238E27FC236}">
                  <a16:creationId xmlns:a16="http://schemas.microsoft.com/office/drawing/2014/main" id="{5B63548F-203D-35B1-309C-0FF300FA7BA5}"/>
                </a:ext>
              </a:extLst>
            </p:cNvPr>
            <p:cNvCxnSpPr>
              <a:cxnSpLocks/>
              <a:stCxn id="668" idx="2"/>
              <a:endCxn id="659" idx="2"/>
            </p:cNvCxnSpPr>
            <p:nvPr/>
          </p:nvCxnSpPr>
          <p:spPr>
            <a:xfrm flipV="1">
              <a:off x="9494378" y="398494"/>
              <a:ext cx="1692187" cy="545958"/>
            </a:xfrm>
            <a:prstGeom prst="straightConnector1">
              <a:avLst/>
            </a:prstGeom>
            <a:ln>
              <a:solidFill>
                <a:srgbClr val="FF0000"/>
              </a:solidFill>
              <a:headEnd type="arrow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2" name="直線矢印コネクタ 671">
              <a:extLst>
                <a:ext uri="{FF2B5EF4-FFF2-40B4-BE49-F238E27FC236}">
                  <a16:creationId xmlns:a16="http://schemas.microsoft.com/office/drawing/2014/main" id="{26026072-48BD-64C7-0975-A5C067C56C22}"/>
                </a:ext>
              </a:extLst>
            </p:cNvPr>
            <p:cNvCxnSpPr/>
            <p:nvPr/>
          </p:nvCxnSpPr>
          <p:spPr>
            <a:xfrm>
              <a:off x="9438217" y="995841"/>
              <a:ext cx="1858394" cy="12192"/>
            </a:xfrm>
            <a:prstGeom prst="straightConnector1">
              <a:avLst/>
            </a:prstGeom>
            <a:ln>
              <a:solidFill>
                <a:srgbClr val="00B0F0"/>
              </a:solidFill>
              <a:headEnd type="arrow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561057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3944A4-A2FE-DF3E-11BD-F47F14E9C4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CBA4D64-7E9A-71E2-0BCE-016948450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7030" y="166398"/>
            <a:ext cx="10515600" cy="920750"/>
          </a:xfrm>
        </p:spPr>
        <p:txBody>
          <a:bodyPr>
            <a:normAutofit/>
          </a:bodyPr>
          <a:lstStyle/>
          <a:p>
            <a:r>
              <a:rPr lang="en-US" altLang="ja-JP" dirty="0"/>
              <a:t>CuO2 </a:t>
            </a:r>
            <a:r>
              <a:rPr lang="ja-JP" altLang="en-US" dirty="0"/>
              <a:t>のフェルミ面とスピン分布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4090A14D-2E7E-3D68-EBD8-5F6C612A6D0F}"/>
                  </a:ext>
                </a:extLst>
              </p:cNvPr>
              <p:cNvSpPr txBox="1"/>
              <p:nvPr/>
            </p:nvSpPr>
            <p:spPr>
              <a:xfrm>
                <a:off x="367030" y="1187819"/>
                <a:ext cx="520841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=2.1</m:t>
                    </m:r>
                  </m:oMath>
                </a14:m>
                <a:r>
                  <a:rPr kumimoji="1" lang="ja-JP" altLang="en-US" sz="2800" dirty="0"/>
                  <a:t> </a:t>
                </a:r>
                <a:r>
                  <a:rPr kumimoji="1" lang="en-US" altLang="ja-JP" sz="2800" dirty="0"/>
                  <a:t>(</a:t>
                </a:r>
                <a:r>
                  <a:rPr lang="ja-JP" altLang="en-US" sz="2800" dirty="0"/>
                  <a:t>ホール</a:t>
                </a:r>
                <a:r>
                  <a:rPr kumimoji="1" lang="ja-JP" altLang="en-US" sz="2800" dirty="0"/>
                  <a:t>を</a:t>
                </a:r>
                <a:r>
                  <a:rPr lang="en-US" altLang="ja-JP" sz="2800" dirty="0"/>
                  <a:t>5</a:t>
                </a:r>
                <a:r>
                  <a:rPr kumimoji="1" lang="ja-JP" altLang="en-US" sz="2800" dirty="0"/>
                  <a:t>％増やした</a:t>
                </a:r>
                <a:r>
                  <a:rPr kumimoji="1" lang="en-US" altLang="ja-JP" sz="2800" dirty="0"/>
                  <a:t>)</a:t>
                </a:r>
                <a:endParaRPr kumimoji="1" lang="ja-JP" altLang="en-US" sz="2800" dirty="0"/>
              </a:p>
            </p:txBody>
          </p:sp>
        </mc:Choice>
        <mc:Fallback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4090A14D-2E7E-3D68-EBD8-5F6C612A6D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030" y="1187819"/>
                <a:ext cx="5208414" cy="523220"/>
              </a:xfrm>
              <a:prstGeom prst="rect">
                <a:avLst/>
              </a:prstGeom>
              <a:blipFill>
                <a:blip r:embed="rId2"/>
                <a:stretch>
                  <a:fillRect t="-11628" r="-936" b="-3255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A299E9AE-A5CB-3210-B7FA-19CF4DFEFFE7}"/>
              </a:ext>
            </a:extLst>
          </p:cNvPr>
          <p:cNvGrpSpPr/>
          <p:nvPr/>
        </p:nvGrpSpPr>
        <p:grpSpPr>
          <a:xfrm>
            <a:off x="4108117" y="1784471"/>
            <a:ext cx="3959999" cy="4360593"/>
            <a:chOff x="3850991" y="1832808"/>
            <a:chExt cx="3959999" cy="4360593"/>
          </a:xfrm>
        </p:grpSpPr>
        <p:pic>
          <p:nvPicPr>
            <p:cNvPr id="6" name="図 5">
              <a:extLst>
                <a:ext uri="{FF2B5EF4-FFF2-40B4-BE49-F238E27FC236}">
                  <a16:creationId xmlns:a16="http://schemas.microsoft.com/office/drawing/2014/main" id="{A178250E-6C3B-87EF-9456-2A095E7567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850991" y="1832808"/>
              <a:ext cx="3959999" cy="3757787"/>
            </a:xfrm>
            <a:prstGeom prst="rect">
              <a:avLst/>
            </a:prstGeom>
          </p:spPr>
        </p:pic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8FD8D132-D861-C0A9-65DE-D302226D1D08}"/>
                </a:ext>
              </a:extLst>
            </p:cNvPr>
            <p:cNvSpPr txBox="1"/>
            <p:nvPr/>
          </p:nvSpPr>
          <p:spPr>
            <a:xfrm>
              <a:off x="4840977" y="5670181"/>
              <a:ext cx="198002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800" dirty="0"/>
                <a:t>フェルミ面</a:t>
              </a:r>
            </a:p>
          </p:txBody>
        </p:sp>
      </p:grpSp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A5751603-F363-8411-A547-9D708012FDBC}"/>
              </a:ext>
            </a:extLst>
          </p:cNvPr>
          <p:cNvGrpSpPr/>
          <p:nvPr/>
        </p:nvGrpSpPr>
        <p:grpSpPr>
          <a:xfrm>
            <a:off x="98631" y="1784465"/>
            <a:ext cx="3959996" cy="4596718"/>
            <a:chOff x="3981943" y="1947942"/>
            <a:chExt cx="3959996" cy="4596718"/>
          </a:xfrm>
        </p:grpSpPr>
        <p:pic>
          <p:nvPicPr>
            <p:cNvPr id="9" name="図 8">
              <a:extLst>
                <a:ext uri="{FF2B5EF4-FFF2-40B4-BE49-F238E27FC236}">
                  <a16:creationId xmlns:a16="http://schemas.microsoft.com/office/drawing/2014/main" id="{60E87831-E064-6DDC-EDE4-CB03D5E4775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981943" y="1947942"/>
              <a:ext cx="3959996" cy="3759489"/>
            </a:xfrm>
            <a:prstGeom prst="rect">
              <a:avLst/>
            </a:prstGeom>
          </p:spPr>
        </p:pic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3BCC432D-25F2-936F-A70B-18B73C8110C0}"/>
                </a:ext>
              </a:extLst>
            </p:cNvPr>
            <p:cNvSpPr txBox="1"/>
            <p:nvPr/>
          </p:nvSpPr>
          <p:spPr>
            <a:xfrm>
              <a:off x="4433318" y="5590553"/>
              <a:ext cx="3057247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ja-JP" altLang="en-US" sz="2800" dirty="0"/>
                <a:t>通常の単位胞での</a:t>
              </a:r>
              <a:endParaRPr kumimoji="1" lang="en-US" altLang="ja-JP" sz="2800" dirty="0"/>
            </a:p>
            <a:p>
              <a:pPr algn="ctr"/>
              <a:r>
                <a:rPr lang="ja-JP" altLang="en-US" sz="2800" dirty="0"/>
                <a:t>フェルミ面</a:t>
              </a:r>
              <a:endParaRPr kumimoji="1" lang="ja-JP" altLang="en-US" sz="2800" dirty="0"/>
            </a:p>
          </p:txBody>
        </p:sp>
      </p:grpSp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36E2D550-C071-F585-A5A6-93A2FFEDB6C5}"/>
              </a:ext>
            </a:extLst>
          </p:cNvPr>
          <p:cNvGrpSpPr/>
          <p:nvPr/>
        </p:nvGrpSpPr>
        <p:grpSpPr>
          <a:xfrm>
            <a:off x="8117605" y="1787934"/>
            <a:ext cx="3960000" cy="4668272"/>
            <a:chOff x="7960282" y="2248198"/>
            <a:chExt cx="3960000" cy="4668272"/>
          </a:xfrm>
        </p:grpSpPr>
        <p:pic>
          <p:nvPicPr>
            <p:cNvPr id="11" name="図 10">
              <a:extLst>
                <a:ext uri="{FF2B5EF4-FFF2-40B4-BE49-F238E27FC236}">
                  <a16:creationId xmlns:a16="http://schemas.microsoft.com/office/drawing/2014/main" id="{0E8DD3C6-6097-FDB2-C47F-BC929B2E68E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7960282" y="2248198"/>
              <a:ext cx="3960000" cy="3086164"/>
            </a:xfrm>
            <a:prstGeom prst="rect">
              <a:avLst/>
            </a:prstGeom>
          </p:spPr>
        </p:pic>
        <p:sp>
          <p:nvSpPr>
            <p:cNvPr id="14" name="テキスト ボックス 13">
              <a:extLst>
                <a:ext uri="{FF2B5EF4-FFF2-40B4-BE49-F238E27FC236}">
                  <a16:creationId xmlns:a16="http://schemas.microsoft.com/office/drawing/2014/main" id="{7FF4B59B-33D5-5AB7-89C8-1A379522F694}"/>
                </a:ext>
              </a:extLst>
            </p:cNvPr>
            <p:cNvSpPr txBox="1"/>
            <p:nvPr/>
          </p:nvSpPr>
          <p:spPr>
            <a:xfrm>
              <a:off x="8591195" y="5962363"/>
              <a:ext cx="2698175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ja-JP" altLang="en-US" sz="2800" dirty="0"/>
                <a:t>フェルミ面での</a:t>
              </a:r>
              <a:endParaRPr kumimoji="1" lang="en-US" altLang="ja-JP" sz="2800" dirty="0"/>
            </a:p>
            <a:p>
              <a:pPr algn="ctr"/>
              <a:r>
                <a:rPr kumimoji="1" lang="ja-JP" altLang="en-US" sz="2800" dirty="0"/>
                <a:t>スピン分布</a:t>
              </a:r>
            </a:p>
          </p:txBody>
        </p:sp>
      </p:grp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E2A5A62-6B39-2F34-AD68-FDEC6C258BF5}"/>
              </a:ext>
            </a:extLst>
          </p:cNvPr>
          <p:cNvSpPr txBox="1"/>
          <p:nvPr/>
        </p:nvSpPr>
        <p:spPr>
          <a:xfrm>
            <a:off x="7690505" y="1139538"/>
            <a:ext cx="4134465" cy="52322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ja-JP" altLang="en-US" sz="2800" b="1" dirty="0"/>
              <a:t>フェルミ面の数が減った</a:t>
            </a:r>
            <a:endParaRPr kumimoji="1" lang="ja-JP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7195357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314</Words>
  <Application>Microsoft Office PowerPoint</Application>
  <PresentationFormat>ワイド画面</PresentationFormat>
  <Paragraphs>54</Paragraphs>
  <Slides>12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17" baseType="lpstr">
      <vt:lpstr>游ゴシック</vt:lpstr>
      <vt:lpstr>游ゴシック Light</vt:lpstr>
      <vt:lpstr>Arial</vt:lpstr>
      <vt:lpstr>Cambria Math</vt:lpstr>
      <vt:lpstr>Office テーマ</vt:lpstr>
      <vt:lpstr>進捗</vt:lpstr>
      <vt:lpstr>κ-ET2X のフェルミ面とスピン分布</vt:lpstr>
      <vt:lpstr>κ-ET2X のスピン伝導度</vt:lpstr>
      <vt:lpstr>CuO2 のフェルミ面とスピン分布</vt:lpstr>
      <vt:lpstr>CuO2 のスピン伝導度</vt:lpstr>
      <vt:lpstr>CuO2 のフェルミ面とスピン分布</vt:lpstr>
      <vt:lpstr>CuO2 のスピン伝導度</vt:lpstr>
      <vt:lpstr>酸素がCuO2 面の上側下側にあるのを区別して、 同じ側同士、違う側同士でホッピングを変える</vt:lpstr>
      <vt:lpstr>CuO2 のフェルミ面とスピン分布</vt:lpstr>
      <vt:lpstr>CuO2 のスピン伝導度</vt:lpstr>
      <vt:lpstr>CuO2 のフェルミ面とスピン分布</vt:lpstr>
      <vt:lpstr>CuO2 のスピン伝導度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西原　翔</dc:creator>
  <cp:lastModifiedBy>西原　翔</cp:lastModifiedBy>
  <cp:revision>10</cp:revision>
  <dcterms:created xsi:type="dcterms:W3CDTF">2025-01-18T12:50:25Z</dcterms:created>
  <dcterms:modified xsi:type="dcterms:W3CDTF">2025-01-18T14:49:36Z</dcterms:modified>
</cp:coreProperties>
</file>