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96035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1414125"/>
            <a:ext cx="11016298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538401"/>
            <a:ext cx="9720263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8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60041"/>
            <a:ext cx="279457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460041"/>
            <a:ext cx="8221722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5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2154193"/>
            <a:ext cx="11178302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5782513"/>
            <a:ext cx="11178302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300203"/>
            <a:ext cx="5508149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300203"/>
            <a:ext cx="5508149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60043"/>
            <a:ext cx="11178302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118188"/>
            <a:ext cx="548283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156278"/>
            <a:ext cx="5482835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2118188"/>
            <a:ext cx="550983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3156278"/>
            <a:ext cx="5509837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21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3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76051"/>
            <a:ext cx="418005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244112"/>
            <a:ext cx="656117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592229"/>
            <a:ext cx="418005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76051"/>
            <a:ext cx="418005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244112"/>
            <a:ext cx="656117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592229"/>
            <a:ext cx="418005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2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60043"/>
            <a:ext cx="11178302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300203"/>
            <a:ext cx="11178302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8008709"/>
            <a:ext cx="29160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BA9E5-10A8-4CC6-8617-008C7858F8A8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8008709"/>
            <a:ext cx="437411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8008709"/>
            <a:ext cx="29160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グループ化 987">
            <a:extLst>
              <a:ext uri="{FF2B5EF4-FFF2-40B4-BE49-F238E27FC236}">
                <a16:creationId xmlns:a16="http://schemas.microsoft.com/office/drawing/2014/main" id="{07DFE80D-B433-37F1-B8A7-CF43A44E5253}"/>
              </a:ext>
            </a:extLst>
          </p:cNvPr>
          <p:cNvGrpSpPr/>
          <p:nvPr/>
        </p:nvGrpSpPr>
        <p:grpSpPr>
          <a:xfrm>
            <a:off x="590550" y="504824"/>
            <a:ext cx="11525250" cy="6791325"/>
            <a:chOff x="590550" y="504824"/>
            <a:chExt cx="11525250" cy="6791325"/>
          </a:xfrm>
        </p:grpSpPr>
        <p:grpSp>
          <p:nvGrpSpPr>
            <p:cNvPr id="948" name="グループ化 947">
              <a:extLst>
                <a:ext uri="{FF2B5EF4-FFF2-40B4-BE49-F238E27FC236}">
                  <a16:creationId xmlns:a16="http://schemas.microsoft.com/office/drawing/2014/main" id="{FC4C1D59-A40B-DD13-0AAE-78ED0700DA5A}"/>
                </a:ext>
              </a:extLst>
            </p:cNvPr>
            <p:cNvGrpSpPr/>
            <p:nvPr/>
          </p:nvGrpSpPr>
          <p:grpSpPr>
            <a:xfrm>
              <a:off x="3667125" y="1152525"/>
              <a:ext cx="2266950" cy="3057524"/>
              <a:chOff x="3667125" y="1152525"/>
              <a:chExt cx="2266950" cy="3057524"/>
            </a:xfrm>
          </p:grpSpPr>
          <p:sp>
            <p:nvSpPr>
              <p:cNvPr id="947" name="ひし形 946">
                <a:extLst>
                  <a:ext uri="{FF2B5EF4-FFF2-40B4-BE49-F238E27FC236}">
                    <a16:creationId xmlns:a16="http://schemas.microsoft.com/office/drawing/2014/main" id="{4650CB1C-5990-67C5-A58F-FB8DB032372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6" name="ひし形 945">
                <a:extLst>
                  <a:ext uri="{FF2B5EF4-FFF2-40B4-BE49-F238E27FC236}">
                    <a16:creationId xmlns:a16="http://schemas.microsoft.com/office/drawing/2014/main" id="{E2DB730C-8B40-98D4-DFE2-05152DE7C145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9" name="グループ化 948">
              <a:extLst>
                <a:ext uri="{FF2B5EF4-FFF2-40B4-BE49-F238E27FC236}">
                  <a16:creationId xmlns:a16="http://schemas.microsoft.com/office/drawing/2014/main" id="{C35D1632-0063-CB1A-63E5-D2260A953E44}"/>
                </a:ext>
              </a:extLst>
            </p:cNvPr>
            <p:cNvGrpSpPr/>
            <p:nvPr/>
          </p:nvGrpSpPr>
          <p:grpSpPr>
            <a:xfrm>
              <a:off x="5229225" y="2686050"/>
              <a:ext cx="2266950" cy="3057524"/>
              <a:chOff x="3667125" y="1152525"/>
              <a:chExt cx="2266950" cy="3057524"/>
            </a:xfrm>
          </p:grpSpPr>
          <p:sp>
            <p:nvSpPr>
              <p:cNvPr id="950" name="ひし形 949">
                <a:extLst>
                  <a:ext uri="{FF2B5EF4-FFF2-40B4-BE49-F238E27FC236}">
                    <a16:creationId xmlns:a16="http://schemas.microsoft.com/office/drawing/2014/main" id="{A373732F-BE95-E61D-31BC-E606791F103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1" name="ひし形 950">
                <a:extLst>
                  <a:ext uri="{FF2B5EF4-FFF2-40B4-BE49-F238E27FC236}">
                    <a16:creationId xmlns:a16="http://schemas.microsoft.com/office/drawing/2014/main" id="{04C4DBCE-B84A-D170-6ABF-65F9335B8069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2" name="グループ化 951">
              <a:extLst>
                <a:ext uri="{FF2B5EF4-FFF2-40B4-BE49-F238E27FC236}">
                  <a16:creationId xmlns:a16="http://schemas.microsoft.com/office/drawing/2014/main" id="{7FE21726-515C-15F6-95D9-EF4CDB4EB1C4}"/>
                </a:ext>
              </a:extLst>
            </p:cNvPr>
            <p:cNvGrpSpPr/>
            <p:nvPr/>
          </p:nvGrpSpPr>
          <p:grpSpPr>
            <a:xfrm>
              <a:off x="6772275" y="1171575"/>
              <a:ext cx="2266950" cy="3057524"/>
              <a:chOff x="3667125" y="1152525"/>
              <a:chExt cx="2266950" cy="3057524"/>
            </a:xfrm>
          </p:grpSpPr>
          <p:sp>
            <p:nvSpPr>
              <p:cNvPr id="953" name="ひし形 952">
                <a:extLst>
                  <a:ext uri="{FF2B5EF4-FFF2-40B4-BE49-F238E27FC236}">
                    <a16:creationId xmlns:a16="http://schemas.microsoft.com/office/drawing/2014/main" id="{FD01427A-6FBD-76DB-2DEE-B6EBAA4A151E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4" name="ひし形 953">
                <a:extLst>
                  <a:ext uri="{FF2B5EF4-FFF2-40B4-BE49-F238E27FC236}">
                    <a16:creationId xmlns:a16="http://schemas.microsoft.com/office/drawing/2014/main" id="{1EB83C0B-8D6E-FD1D-5960-F687C9393698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5" name="グループ化 954">
              <a:extLst>
                <a:ext uri="{FF2B5EF4-FFF2-40B4-BE49-F238E27FC236}">
                  <a16:creationId xmlns:a16="http://schemas.microsoft.com/office/drawing/2014/main" id="{FD01BC3F-72C2-C7EE-5F3D-5F169B220D8A}"/>
                </a:ext>
              </a:extLst>
            </p:cNvPr>
            <p:cNvGrpSpPr/>
            <p:nvPr/>
          </p:nvGrpSpPr>
          <p:grpSpPr>
            <a:xfrm>
              <a:off x="9848850" y="1190625"/>
              <a:ext cx="2266950" cy="3057524"/>
              <a:chOff x="3667125" y="1152525"/>
              <a:chExt cx="2266950" cy="3057524"/>
            </a:xfrm>
          </p:grpSpPr>
          <p:sp>
            <p:nvSpPr>
              <p:cNvPr id="956" name="ひし形 955">
                <a:extLst>
                  <a:ext uri="{FF2B5EF4-FFF2-40B4-BE49-F238E27FC236}">
                    <a16:creationId xmlns:a16="http://schemas.microsoft.com/office/drawing/2014/main" id="{91A9DD1F-FB21-43B8-045C-480ECC6F86A3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7" name="ひし形 956">
                <a:extLst>
                  <a:ext uri="{FF2B5EF4-FFF2-40B4-BE49-F238E27FC236}">
                    <a16:creationId xmlns:a16="http://schemas.microsoft.com/office/drawing/2014/main" id="{E068DB8F-0126-FB81-24CD-4FFBB2060A44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8" name="グループ化 957">
              <a:extLst>
                <a:ext uri="{FF2B5EF4-FFF2-40B4-BE49-F238E27FC236}">
                  <a16:creationId xmlns:a16="http://schemas.microsoft.com/office/drawing/2014/main" id="{F43347BA-1569-38C2-8B0D-4399A8FBB20C}"/>
                </a:ext>
              </a:extLst>
            </p:cNvPr>
            <p:cNvGrpSpPr/>
            <p:nvPr/>
          </p:nvGrpSpPr>
          <p:grpSpPr>
            <a:xfrm>
              <a:off x="8324850" y="2705100"/>
              <a:ext cx="2266950" cy="3057524"/>
              <a:chOff x="3667125" y="1152525"/>
              <a:chExt cx="2266950" cy="3057524"/>
            </a:xfrm>
          </p:grpSpPr>
          <p:sp>
            <p:nvSpPr>
              <p:cNvPr id="959" name="ひし形 958">
                <a:extLst>
                  <a:ext uri="{FF2B5EF4-FFF2-40B4-BE49-F238E27FC236}">
                    <a16:creationId xmlns:a16="http://schemas.microsoft.com/office/drawing/2014/main" id="{D27295A3-6419-CF75-74D9-D62225920851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0" name="ひし形 959">
                <a:extLst>
                  <a:ext uri="{FF2B5EF4-FFF2-40B4-BE49-F238E27FC236}">
                    <a16:creationId xmlns:a16="http://schemas.microsoft.com/office/drawing/2014/main" id="{619772B2-C98E-460B-581E-85BBD299C160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1" name="グループ化 960">
              <a:extLst>
                <a:ext uri="{FF2B5EF4-FFF2-40B4-BE49-F238E27FC236}">
                  <a16:creationId xmlns:a16="http://schemas.microsoft.com/office/drawing/2014/main" id="{45A78427-9D74-0E54-D90C-72E9D06965DF}"/>
                </a:ext>
              </a:extLst>
            </p:cNvPr>
            <p:cNvGrpSpPr/>
            <p:nvPr/>
          </p:nvGrpSpPr>
          <p:grpSpPr>
            <a:xfrm>
              <a:off x="9848850" y="4238625"/>
              <a:ext cx="2266950" cy="3057524"/>
              <a:chOff x="3667125" y="1152525"/>
              <a:chExt cx="2266950" cy="3057524"/>
            </a:xfrm>
          </p:grpSpPr>
          <p:sp>
            <p:nvSpPr>
              <p:cNvPr id="962" name="ひし形 961">
                <a:extLst>
                  <a:ext uri="{FF2B5EF4-FFF2-40B4-BE49-F238E27FC236}">
                    <a16:creationId xmlns:a16="http://schemas.microsoft.com/office/drawing/2014/main" id="{21E46494-6EA2-C24C-5031-402A17BF6057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3" name="ひし形 962">
                <a:extLst>
                  <a:ext uri="{FF2B5EF4-FFF2-40B4-BE49-F238E27FC236}">
                    <a16:creationId xmlns:a16="http://schemas.microsoft.com/office/drawing/2014/main" id="{F4607062-D540-B77B-8073-D2C5D779ADDA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4" name="グループ化 963">
              <a:extLst>
                <a:ext uri="{FF2B5EF4-FFF2-40B4-BE49-F238E27FC236}">
                  <a16:creationId xmlns:a16="http://schemas.microsoft.com/office/drawing/2014/main" id="{A81E5A44-7532-A625-4609-5EB347F5D6DF}"/>
                </a:ext>
              </a:extLst>
            </p:cNvPr>
            <p:cNvGrpSpPr/>
            <p:nvPr/>
          </p:nvGrpSpPr>
          <p:grpSpPr>
            <a:xfrm>
              <a:off x="6791325" y="4229100"/>
              <a:ext cx="2266950" cy="3057524"/>
              <a:chOff x="3667125" y="1152525"/>
              <a:chExt cx="2266950" cy="3057524"/>
            </a:xfrm>
          </p:grpSpPr>
          <p:sp>
            <p:nvSpPr>
              <p:cNvPr id="965" name="ひし形 964">
                <a:extLst>
                  <a:ext uri="{FF2B5EF4-FFF2-40B4-BE49-F238E27FC236}">
                    <a16:creationId xmlns:a16="http://schemas.microsoft.com/office/drawing/2014/main" id="{6DB0882E-AF16-3396-D349-201F1C2308E7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6" name="ひし形 965">
                <a:extLst>
                  <a:ext uri="{FF2B5EF4-FFF2-40B4-BE49-F238E27FC236}">
                    <a16:creationId xmlns:a16="http://schemas.microsoft.com/office/drawing/2014/main" id="{1D244DB3-F3B6-1A22-D176-ED7ADE8947A6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7" name="グループ化 966">
              <a:extLst>
                <a:ext uri="{FF2B5EF4-FFF2-40B4-BE49-F238E27FC236}">
                  <a16:creationId xmlns:a16="http://schemas.microsoft.com/office/drawing/2014/main" id="{CC93DE31-ABCF-3552-7568-A204F4E02870}"/>
                </a:ext>
              </a:extLst>
            </p:cNvPr>
            <p:cNvGrpSpPr/>
            <p:nvPr/>
          </p:nvGrpSpPr>
          <p:grpSpPr>
            <a:xfrm>
              <a:off x="3676650" y="4219575"/>
              <a:ext cx="2266950" cy="3057524"/>
              <a:chOff x="3667125" y="1152525"/>
              <a:chExt cx="2266950" cy="3057524"/>
            </a:xfrm>
          </p:grpSpPr>
          <p:sp>
            <p:nvSpPr>
              <p:cNvPr id="968" name="ひし形 967">
                <a:extLst>
                  <a:ext uri="{FF2B5EF4-FFF2-40B4-BE49-F238E27FC236}">
                    <a16:creationId xmlns:a16="http://schemas.microsoft.com/office/drawing/2014/main" id="{1C30AC2C-4E71-92CE-4052-846443193428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9" name="ひし形 968">
                <a:extLst>
                  <a:ext uri="{FF2B5EF4-FFF2-40B4-BE49-F238E27FC236}">
                    <a16:creationId xmlns:a16="http://schemas.microsoft.com/office/drawing/2014/main" id="{072363F2-E915-2999-F727-D0F0E4F3601B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0" name="グループ化 969">
              <a:extLst>
                <a:ext uri="{FF2B5EF4-FFF2-40B4-BE49-F238E27FC236}">
                  <a16:creationId xmlns:a16="http://schemas.microsoft.com/office/drawing/2014/main" id="{77E7C3EA-40AF-4328-CB2C-FC5E1FD05FFB}"/>
                </a:ext>
              </a:extLst>
            </p:cNvPr>
            <p:cNvGrpSpPr/>
            <p:nvPr/>
          </p:nvGrpSpPr>
          <p:grpSpPr>
            <a:xfrm>
              <a:off x="590550" y="4210050"/>
              <a:ext cx="2266950" cy="3057524"/>
              <a:chOff x="3667125" y="1152525"/>
              <a:chExt cx="2266950" cy="3057524"/>
            </a:xfrm>
          </p:grpSpPr>
          <p:sp>
            <p:nvSpPr>
              <p:cNvPr id="971" name="ひし形 970">
                <a:extLst>
                  <a:ext uri="{FF2B5EF4-FFF2-40B4-BE49-F238E27FC236}">
                    <a16:creationId xmlns:a16="http://schemas.microsoft.com/office/drawing/2014/main" id="{2DF015A5-C662-063E-F141-9EA2F8134011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2" name="ひし形 971">
                <a:extLst>
                  <a:ext uri="{FF2B5EF4-FFF2-40B4-BE49-F238E27FC236}">
                    <a16:creationId xmlns:a16="http://schemas.microsoft.com/office/drawing/2014/main" id="{4D02584E-57BA-3880-59CB-C2C1CA4CA64C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973" name="グループ化 972">
              <a:extLst>
                <a:ext uri="{FF2B5EF4-FFF2-40B4-BE49-F238E27FC236}">
                  <a16:creationId xmlns:a16="http://schemas.microsoft.com/office/drawing/2014/main" id="{25AF97FA-E4B4-4AC4-E2D6-87FDAC15004F}"/>
                </a:ext>
              </a:extLst>
            </p:cNvPr>
            <p:cNvGrpSpPr/>
            <p:nvPr/>
          </p:nvGrpSpPr>
          <p:grpSpPr>
            <a:xfrm>
              <a:off x="2143125" y="2667000"/>
              <a:ext cx="2266950" cy="3057524"/>
              <a:chOff x="3667125" y="1152525"/>
              <a:chExt cx="2266950" cy="3057524"/>
            </a:xfrm>
          </p:grpSpPr>
          <p:sp>
            <p:nvSpPr>
              <p:cNvPr id="974" name="ひし形 973">
                <a:extLst>
                  <a:ext uri="{FF2B5EF4-FFF2-40B4-BE49-F238E27FC236}">
                    <a16:creationId xmlns:a16="http://schemas.microsoft.com/office/drawing/2014/main" id="{4585D8AA-45BF-E7DE-4252-8C02CD559370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5" name="ひし形 974">
                <a:extLst>
                  <a:ext uri="{FF2B5EF4-FFF2-40B4-BE49-F238E27FC236}">
                    <a16:creationId xmlns:a16="http://schemas.microsoft.com/office/drawing/2014/main" id="{0BEE2BBC-6717-05AD-5545-6D02F75AA50B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6" name="グループ化 975">
              <a:extLst>
                <a:ext uri="{FF2B5EF4-FFF2-40B4-BE49-F238E27FC236}">
                  <a16:creationId xmlns:a16="http://schemas.microsoft.com/office/drawing/2014/main" id="{BD169278-7AC3-7501-B044-5CB96681A6C9}"/>
                </a:ext>
              </a:extLst>
            </p:cNvPr>
            <p:cNvGrpSpPr/>
            <p:nvPr/>
          </p:nvGrpSpPr>
          <p:grpSpPr>
            <a:xfrm>
              <a:off x="590550" y="1133475"/>
              <a:ext cx="2266950" cy="3057524"/>
              <a:chOff x="3667125" y="1152525"/>
              <a:chExt cx="2266950" cy="3057524"/>
            </a:xfrm>
          </p:grpSpPr>
          <p:sp>
            <p:nvSpPr>
              <p:cNvPr id="977" name="ひし形 976">
                <a:extLst>
                  <a:ext uri="{FF2B5EF4-FFF2-40B4-BE49-F238E27FC236}">
                    <a16:creationId xmlns:a16="http://schemas.microsoft.com/office/drawing/2014/main" id="{34D76862-7FE0-39F6-CDAB-42EDE4A7F52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8" name="ひし形 977">
                <a:extLst>
                  <a:ext uri="{FF2B5EF4-FFF2-40B4-BE49-F238E27FC236}">
                    <a16:creationId xmlns:a16="http://schemas.microsoft.com/office/drawing/2014/main" id="{938990AB-B683-71DD-6A06-E0BC3F9B850F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0" name="ひし形 979">
              <a:extLst>
                <a:ext uri="{FF2B5EF4-FFF2-40B4-BE49-F238E27FC236}">
                  <a16:creationId xmlns:a16="http://schemas.microsoft.com/office/drawing/2014/main" id="{E9F48DC3-E653-ED71-FC09-112D6FC6931E}"/>
                </a:ext>
              </a:extLst>
            </p:cNvPr>
            <p:cNvSpPr/>
            <p:nvPr/>
          </p:nvSpPr>
          <p:spPr>
            <a:xfrm rot="5400000">
              <a:off x="2205037" y="11191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2" name="ひし形 981">
              <a:extLst>
                <a:ext uri="{FF2B5EF4-FFF2-40B4-BE49-F238E27FC236}">
                  <a16:creationId xmlns:a16="http://schemas.microsoft.com/office/drawing/2014/main" id="{3B19F074-A693-19BA-7425-873A2082714A}"/>
                </a:ext>
              </a:extLst>
            </p:cNvPr>
            <p:cNvSpPr/>
            <p:nvPr/>
          </p:nvSpPr>
          <p:spPr>
            <a:xfrm rot="5400000">
              <a:off x="5291139" y="11191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3" name="ひし形 982">
              <a:extLst>
                <a:ext uri="{FF2B5EF4-FFF2-40B4-BE49-F238E27FC236}">
                  <a16:creationId xmlns:a16="http://schemas.microsoft.com/office/drawing/2014/main" id="{97D78FDE-C516-F8E2-1F51-2FF75FB0F929}"/>
                </a:ext>
              </a:extLst>
            </p:cNvPr>
            <p:cNvSpPr/>
            <p:nvPr/>
          </p:nvSpPr>
          <p:spPr>
            <a:xfrm rot="5400000">
              <a:off x="8396291" y="117633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ひし形 984">
              <a:extLst>
                <a:ext uri="{FF2B5EF4-FFF2-40B4-BE49-F238E27FC236}">
                  <a16:creationId xmlns:a16="http://schemas.microsoft.com/office/drawing/2014/main" id="{02E5ED2C-0BFF-B543-13A6-F70E9E247454}"/>
                </a:ext>
              </a:extLst>
            </p:cNvPr>
            <p:cNvSpPr/>
            <p:nvPr/>
          </p:nvSpPr>
          <p:spPr>
            <a:xfrm>
              <a:off x="2143124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6" name="ひし形 985">
              <a:extLst>
                <a:ext uri="{FF2B5EF4-FFF2-40B4-BE49-F238E27FC236}">
                  <a16:creationId xmlns:a16="http://schemas.microsoft.com/office/drawing/2014/main" id="{369F259A-B29B-342A-AD93-858D0FC6BED0}"/>
                </a:ext>
              </a:extLst>
            </p:cNvPr>
            <p:cNvSpPr/>
            <p:nvPr/>
          </p:nvSpPr>
          <p:spPr>
            <a:xfrm>
              <a:off x="5229226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7" name="ひし形 986">
              <a:extLst>
                <a:ext uri="{FF2B5EF4-FFF2-40B4-BE49-F238E27FC236}">
                  <a16:creationId xmlns:a16="http://schemas.microsoft.com/office/drawing/2014/main" id="{3AE7B55D-493D-E279-4408-7A3EE257B9C7}"/>
                </a:ext>
              </a:extLst>
            </p:cNvPr>
            <p:cNvSpPr/>
            <p:nvPr/>
          </p:nvSpPr>
          <p:spPr>
            <a:xfrm>
              <a:off x="8315328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FDA1E4FB-2590-332A-0033-FA20AB21577F}"/>
              </a:ext>
            </a:extLst>
          </p:cNvPr>
          <p:cNvGrpSpPr/>
          <p:nvPr/>
        </p:nvGrpSpPr>
        <p:grpSpPr>
          <a:xfrm>
            <a:off x="5043333" y="1878110"/>
            <a:ext cx="2635711" cy="6034423"/>
            <a:chOff x="6309409" y="82803"/>
            <a:chExt cx="2479454" cy="5676674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375799E2-7280-08F0-8D2F-2C630DA9F6EA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113" name="二等辺三角形 112">
                <a:extLst>
                  <a:ext uri="{FF2B5EF4-FFF2-40B4-BE49-F238E27FC236}">
                    <a16:creationId xmlns:a16="http://schemas.microsoft.com/office/drawing/2014/main" id="{9B37DDCE-BA0B-AEE1-DDCD-E805CC5A46F1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12" name="二等辺三角形 111">
                <a:extLst>
                  <a:ext uri="{FF2B5EF4-FFF2-40B4-BE49-F238E27FC236}">
                    <a16:creationId xmlns:a16="http://schemas.microsoft.com/office/drawing/2014/main" id="{E24EE158-0C5C-9800-8678-7092D69C0008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91B08746-D135-363F-9600-6D32F084B743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F28F4326-2C40-DC7C-F093-1429683297BE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B2B11F81-49F9-38FA-70A1-D70B64D4F386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8227F18C-A647-0E37-4323-0E53C208FAB9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F928882B-3730-F786-2CDB-8146A73B7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0E79F60-11F0-DD60-4264-039FEC5C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9" name="グループ化 8">
                    <a:extLst>
                      <a:ext uri="{FF2B5EF4-FFF2-40B4-BE49-F238E27FC236}">
                        <a16:creationId xmlns:a16="http://schemas.microsoft.com/office/drawing/2014/main" id="{4B4D9CCF-6187-14BE-EF97-3CB236D286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0" name="楕円 9">
                      <a:extLst>
                        <a:ext uri="{FF2B5EF4-FFF2-40B4-BE49-F238E27FC236}">
                          <a16:creationId xmlns:a16="http://schemas.microsoft.com/office/drawing/2014/main" id="{CDC2CA64-1A34-90D0-4B43-96135DA13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1D838477-9BB4-4DDC-9AF5-591BA70C5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59CD94D7-6AB7-0A14-B344-47581501C660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000E3D4D-AA17-D065-C218-2CCC2AD6F057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AD5C3519-F9DC-02DB-5DA6-12CBDEA61020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9" name="楕円 18">
                      <a:extLst>
                        <a:ext uri="{FF2B5EF4-FFF2-40B4-BE49-F238E27FC236}">
                          <a16:creationId xmlns:a16="http://schemas.microsoft.com/office/drawing/2014/main" id="{199088BA-2BCE-A141-6E33-11314586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F3936B51-B422-5F8E-8FAF-54097FCFA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16" name="グループ化 15">
                    <a:extLst>
                      <a:ext uri="{FF2B5EF4-FFF2-40B4-BE49-F238E27FC236}">
                        <a16:creationId xmlns:a16="http://schemas.microsoft.com/office/drawing/2014/main" id="{518E40FA-40F1-6895-2512-6415AC7E7A8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7" name="楕円 16">
                      <a:extLst>
                        <a:ext uri="{FF2B5EF4-FFF2-40B4-BE49-F238E27FC236}">
                          <a16:creationId xmlns:a16="http://schemas.microsoft.com/office/drawing/2014/main" id="{F3C4FB75-CE43-724C-1179-763969EF2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6180A0A4-6A7C-0465-21A5-B18886B8F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B5B6891D-19F5-B89F-C04E-92F9B92E0314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1" name="楕円 20">
                    <a:extLst>
                      <a:ext uri="{FF2B5EF4-FFF2-40B4-BE49-F238E27FC236}">
                        <a16:creationId xmlns:a16="http://schemas.microsoft.com/office/drawing/2014/main" id="{725654D5-D02F-3801-ED5D-A2155AA113F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5C11C4D5-1B4D-8CA8-5CC1-7F824A46705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" name="楕円 27">
                    <a:extLst>
                      <a:ext uri="{FF2B5EF4-FFF2-40B4-BE49-F238E27FC236}">
                        <a16:creationId xmlns:a16="http://schemas.microsoft.com/office/drawing/2014/main" id="{ACC42A91-060E-7DD4-726C-AB812D9965B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B539D36-1A2E-4589-0612-2D92A48EECF8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D8A1340B-1D49-8482-7FF4-E91F89402E5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2" name="楕円 31">
                    <a:extLst>
                      <a:ext uri="{FF2B5EF4-FFF2-40B4-BE49-F238E27FC236}">
                        <a16:creationId xmlns:a16="http://schemas.microsoft.com/office/drawing/2014/main" id="{C8F0557D-3147-2CCE-381B-B4DC78C2FA1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3" name="楕円 32">
                    <a:extLst>
                      <a:ext uri="{FF2B5EF4-FFF2-40B4-BE49-F238E27FC236}">
                        <a16:creationId xmlns:a16="http://schemas.microsoft.com/office/drawing/2014/main" id="{0D8F6B30-2EF3-DD6A-6F5B-C33DC9B332D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5" name="グループ化 34">
                  <a:extLst>
                    <a:ext uri="{FF2B5EF4-FFF2-40B4-BE49-F238E27FC236}">
                      <a16:creationId xmlns:a16="http://schemas.microsoft.com/office/drawing/2014/main" id="{834E151C-04B5-D8AB-509F-9FF9B1A9FC32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6" name="楕円 35">
                    <a:extLst>
                      <a:ext uri="{FF2B5EF4-FFF2-40B4-BE49-F238E27FC236}">
                        <a16:creationId xmlns:a16="http://schemas.microsoft.com/office/drawing/2014/main" id="{0228AC62-AF76-B46E-C98A-C433D1E1983D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5043075E-CDC5-E4AA-540C-7CBAA20AD0B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78CACD8A-9481-BDB5-04C6-61696C0AEBD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F7EA9BB3-66BF-52B9-1CAA-8CD64F7B8F09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0E2F4936-F555-3B98-EB45-184C017E55A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8A56DED0-833D-B661-DCEB-F5888142F5B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03891B6B-8B0B-CADE-9ABA-9EA9791B1A9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33451630-5B67-F342-7BBC-7A4B88FCF584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117" name="二等辺三角形 116">
                <a:extLst>
                  <a:ext uri="{FF2B5EF4-FFF2-40B4-BE49-F238E27FC236}">
                    <a16:creationId xmlns:a16="http://schemas.microsoft.com/office/drawing/2014/main" id="{03568C10-6881-8494-873E-E87D762900A6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18" name="二等辺三角形 117">
                <a:extLst>
                  <a:ext uri="{FF2B5EF4-FFF2-40B4-BE49-F238E27FC236}">
                    <a16:creationId xmlns:a16="http://schemas.microsoft.com/office/drawing/2014/main" id="{6A310EC3-6A3C-25FF-5126-5E047D4424E1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565BABDB-AE14-48BB-6506-A71B0E13EE48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20" name="グループ化 119">
                  <a:extLst>
                    <a:ext uri="{FF2B5EF4-FFF2-40B4-BE49-F238E27FC236}">
                      <a16:creationId xmlns:a16="http://schemas.microsoft.com/office/drawing/2014/main" id="{49C20A76-93B4-70EC-4CA6-46A417B2DA2D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45" name="楕円 144">
                    <a:extLst>
                      <a:ext uri="{FF2B5EF4-FFF2-40B4-BE49-F238E27FC236}">
                        <a16:creationId xmlns:a16="http://schemas.microsoft.com/office/drawing/2014/main" id="{0E92EE43-F3EC-1591-5659-D923172CC9DD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46" name="グループ化 145">
                    <a:extLst>
                      <a:ext uri="{FF2B5EF4-FFF2-40B4-BE49-F238E27FC236}">
                        <a16:creationId xmlns:a16="http://schemas.microsoft.com/office/drawing/2014/main" id="{C415D9F1-D7E1-F70A-8D45-FECD7E341F5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50" name="楕円 149">
                      <a:extLst>
                        <a:ext uri="{FF2B5EF4-FFF2-40B4-BE49-F238E27FC236}">
                          <a16:creationId xmlns:a16="http://schemas.microsoft.com/office/drawing/2014/main" id="{3D5064EC-58B0-CABB-FBA1-6E249C6F9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51" name="楕円 150">
                      <a:extLst>
                        <a:ext uri="{FF2B5EF4-FFF2-40B4-BE49-F238E27FC236}">
                          <a16:creationId xmlns:a16="http://schemas.microsoft.com/office/drawing/2014/main" id="{6EF1EFCD-A301-644E-648F-32AD91840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147" name="グループ化 146">
                    <a:extLst>
                      <a:ext uri="{FF2B5EF4-FFF2-40B4-BE49-F238E27FC236}">
                        <a16:creationId xmlns:a16="http://schemas.microsoft.com/office/drawing/2014/main" id="{01D20987-0D8F-7608-FFC5-D831676501B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48" name="楕円 147">
                      <a:extLst>
                        <a:ext uri="{FF2B5EF4-FFF2-40B4-BE49-F238E27FC236}">
                          <a16:creationId xmlns:a16="http://schemas.microsoft.com/office/drawing/2014/main" id="{80AB77D6-7F68-C811-6B5F-A72DC955A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49" name="楕円 148">
                      <a:extLst>
                        <a:ext uri="{FF2B5EF4-FFF2-40B4-BE49-F238E27FC236}">
                          <a16:creationId xmlns:a16="http://schemas.microsoft.com/office/drawing/2014/main" id="{0F8448E8-5F67-E98E-0B65-CDDE96F11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981303EA-8A94-3707-E93D-225E8C2A283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38" name="楕円 137">
                    <a:extLst>
                      <a:ext uri="{FF2B5EF4-FFF2-40B4-BE49-F238E27FC236}">
                        <a16:creationId xmlns:a16="http://schemas.microsoft.com/office/drawing/2014/main" id="{CFE719F8-9F20-4668-0E25-4E6DB7DF1E2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39" name="グループ化 138">
                    <a:extLst>
                      <a:ext uri="{FF2B5EF4-FFF2-40B4-BE49-F238E27FC236}">
                        <a16:creationId xmlns:a16="http://schemas.microsoft.com/office/drawing/2014/main" id="{87F5D275-BF91-9C02-C13C-1247F08FA311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43" name="楕円 142">
                      <a:extLst>
                        <a:ext uri="{FF2B5EF4-FFF2-40B4-BE49-F238E27FC236}">
                          <a16:creationId xmlns:a16="http://schemas.microsoft.com/office/drawing/2014/main" id="{743EC41B-1001-DD28-77AF-E4E124F0B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44" name="楕円 143">
                      <a:extLst>
                        <a:ext uri="{FF2B5EF4-FFF2-40B4-BE49-F238E27FC236}">
                          <a16:creationId xmlns:a16="http://schemas.microsoft.com/office/drawing/2014/main" id="{9A428A3C-21C5-C22D-BA70-F21892658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140" name="グループ化 139">
                    <a:extLst>
                      <a:ext uri="{FF2B5EF4-FFF2-40B4-BE49-F238E27FC236}">
                        <a16:creationId xmlns:a16="http://schemas.microsoft.com/office/drawing/2014/main" id="{DEF5159A-8C28-8062-3C3A-2D782C3FDA5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41" name="楕円 140">
                      <a:extLst>
                        <a:ext uri="{FF2B5EF4-FFF2-40B4-BE49-F238E27FC236}">
                          <a16:creationId xmlns:a16="http://schemas.microsoft.com/office/drawing/2014/main" id="{FD2453FD-B869-B743-BBA0-75846F6D8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42" name="楕円 141">
                      <a:extLst>
                        <a:ext uri="{FF2B5EF4-FFF2-40B4-BE49-F238E27FC236}">
                          <a16:creationId xmlns:a16="http://schemas.microsoft.com/office/drawing/2014/main" id="{75627E4F-761D-A42A-8EB2-C7961F227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741BEF48-5F2A-8BF2-FF04-B5AF211590A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35" name="楕円 134">
                    <a:extLst>
                      <a:ext uri="{FF2B5EF4-FFF2-40B4-BE49-F238E27FC236}">
                        <a16:creationId xmlns:a16="http://schemas.microsoft.com/office/drawing/2014/main" id="{E84CF7A2-968F-B656-47D3-677D1A4EED5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8E373404-2CAF-9565-C4F6-7347B15764E4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7" name="楕円 136">
                    <a:extLst>
                      <a:ext uri="{FF2B5EF4-FFF2-40B4-BE49-F238E27FC236}">
                        <a16:creationId xmlns:a16="http://schemas.microsoft.com/office/drawing/2014/main" id="{4FE93188-CE5F-2970-532E-9D4414478C3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3" name="グループ化 122">
                  <a:extLst>
                    <a:ext uri="{FF2B5EF4-FFF2-40B4-BE49-F238E27FC236}">
                      <a16:creationId xmlns:a16="http://schemas.microsoft.com/office/drawing/2014/main" id="{F215F368-F641-65F4-1118-1DFEB2A8D4DE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32" name="楕円 131">
                    <a:extLst>
                      <a:ext uri="{FF2B5EF4-FFF2-40B4-BE49-F238E27FC236}">
                        <a16:creationId xmlns:a16="http://schemas.microsoft.com/office/drawing/2014/main" id="{D7DDBACC-2F98-9F20-5134-DBA36AB503E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3" name="楕円 132">
                    <a:extLst>
                      <a:ext uri="{FF2B5EF4-FFF2-40B4-BE49-F238E27FC236}">
                        <a16:creationId xmlns:a16="http://schemas.microsoft.com/office/drawing/2014/main" id="{9032FF2B-4732-B2F8-82B7-89196A77A05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4" name="楕円 133">
                    <a:extLst>
                      <a:ext uri="{FF2B5EF4-FFF2-40B4-BE49-F238E27FC236}">
                        <a16:creationId xmlns:a16="http://schemas.microsoft.com/office/drawing/2014/main" id="{951FE34F-4256-DFE9-9F24-078A2AD57BD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4" name="グループ化 123">
                  <a:extLst>
                    <a:ext uri="{FF2B5EF4-FFF2-40B4-BE49-F238E27FC236}">
                      <a16:creationId xmlns:a16="http://schemas.microsoft.com/office/drawing/2014/main" id="{0C9E2A5C-B2A1-1D9C-AD9F-CD54C7E0DA8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29" name="楕円 128">
                    <a:extLst>
                      <a:ext uri="{FF2B5EF4-FFF2-40B4-BE49-F238E27FC236}">
                        <a16:creationId xmlns:a16="http://schemas.microsoft.com/office/drawing/2014/main" id="{734AFFEB-AED1-5A66-BAED-88862F4CC16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0" name="楕円 129">
                    <a:extLst>
                      <a:ext uri="{FF2B5EF4-FFF2-40B4-BE49-F238E27FC236}">
                        <a16:creationId xmlns:a16="http://schemas.microsoft.com/office/drawing/2014/main" id="{392049BE-2F76-AA8A-8A4F-DDEA1CBAE3D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1" name="楕円 130">
                    <a:extLst>
                      <a:ext uri="{FF2B5EF4-FFF2-40B4-BE49-F238E27FC236}">
                        <a16:creationId xmlns:a16="http://schemas.microsoft.com/office/drawing/2014/main" id="{6B0E8B0B-6FCD-D07F-33AA-56874D6C85A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5" name="グループ化 124">
                  <a:extLst>
                    <a:ext uri="{FF2B5EF4-FFF2-40B4-BE49-F238E27FC236}">
                      <a16:creationId xmlns:a16="http://schemas.microsoft.com/office/drawing/2014/main" id="{FB00178A-97EC-8BD1-777A-0BE64E2BBBEA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26" name="楕円 125">
                    <a:extLst>
                      <a:ext uri="{FF2B5EF4-FFF2-40B4-BE49-F238E27FC236}">
                        <a16:creationId xmlns:a16="http://schemas.microsoft.com/office/drawing/2014/main" id="{8CE1AF25-E598-2CDA-F0B5-6766889CF06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27" name="楕円 126">
                    <a:extLst>
                      <a:ext uri="{FF2B5EF4-FFF2-40B4-BE49-F238E27FC236}">
                        <a16:creationId xmlns:a16="http://schemas.microsoft.com/office/drawing/2014/main" id="{E113DCE5-A9ED-C932-1368-C6BBD02D079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28" name="楕円 127">
                    <a:extLst>
                      <a:ext uri="{FF2B5EF4-FFF2-40B4-BE49-F238E27FC236}">
                        <a16:creationId xmlns:a16="http://schemas.microsoft.com/office/drawing/2014/main" id="{AABD06EB-4C23-A9C8-0FB3-3A476763C20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C2B31263-E499-1DC7-8EAC-6FE6896AD147}"/>
              </a:ext>
            </a:extLst>
          </p:cNvPr>
          <p:cNvGrpSpPr/>
          <p:nvPr/>
        </p:nvGrpSpPr>
        <p:grpSpPr>
          <a:xfrm>
            <a:off x="3499722" y="349874"/>
            <a:ext cx="2635711" cy="6034423"/>
            <a:chOff x="6309409" y="82803"/>
            <a:chExt cx="2479454" cy="5676674"/>
          </a:xfrm>
        </p:grpSpPr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3075D356-64EA-2F93-4540-1E5B689C0058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227" name="二等辺三角形 226">
                <a:extLst>
                  <a:ext uri="{FF2B5EF4-FFF2-40B4-BE49-F238E27FC236}">
                    <a16:creationId xmlns:a16="http://schemas.microsoft.com/office/drawing/2014/main" id="{89C656BA-C3F6-CA47-E2FF-8D6FA0FCF16D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28" name="二等辺三角形 227">
                <a:extLst>
                  <a:ext uri="{FF2B5EF4-FFF2-40B4-BE49-F238E27FC236}">
                    <a16:creationId xmlns:a16="http://schemas.microsoft.com/office/drawing/2014/main" id="{66F590A8-78F4-AC7D-F34C-4AD8624D07F8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29" name="グループ化 228">
                <a:extLst>
                  <a:ext uri="{FF2B5EF4-FFF2-40B4-BE49-F238E27FC236}">
                    <a16:creationId xmlns:a16="http://schemas.microsoft.com/office/drawing/2014/main" id="{D3CF916D-5EDB-E299-8C39-4684BD3F4553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230" name="グループ化 229">
                  <a:extLst>
                    <a:ext uri="{FF2B5EF4-FFF2-40B4-BE49-F238E27FC236}">
                      <a16:creationId xmlns:a16="http://schemas.microsoft.com/office/drawing/2014/main" id="{F7C5BBF5-10D5-2962-038B-14DDBD37099A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55" name="楕円 254">
                    <a:extLst>
                      <a:ext uri="{FF2B5EF4-FFF2-40B4-BE49-F238E27FC236}">
                        <a16:creationId xmlns:a16="http://schemas.microsoft.com/office/drawing/2014/main" id="{C8328481-B1B4-B16F-CB1C-BA9A736E832D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56" name="グループ化 255">
                    <a:extLst>
                      <a:ext uri="{FF2B5EF4-FFF2-40B4-BE49-F238E27FC236}">
                        <a16:creationId xmlns:a16="http://schemas.microsoft.com/office/drawing/2014/main" id="{9A67C4B5-E5AB-D65F-DCEC-D7F0F8F2F3A6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60" name="楕円 259">
                      <a:extLst>
                        <a:ext uri="{FF2B5EF4-FFF2-40B4-BE49-F238E27FC236}">
                          <a16:creationId xmlns:a16="http://schemas.microsoft.com/office/drawing/2014/main" id="{707366BB-4536-BDA0-9893-B78201C70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61" name="楕円 260">
                      <a:extLst>
                        <a:ext uri="{FF2B5EF4-FFF2-40B4-BE49-F238E27FC236}">
                          <a16:creationId xmlns:a16="http://schemas.microsoft.com/office/drawing/2014/main" id="{D60879A5-B85D-4022-431B-A646DF5CE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57" name="グループ化 256">
                    <a:extLst>
                      <a:ext uri="{FF2B5EF4-FFF2-40B4-BE49-F238E27FC236}">
                        <a16:creationId xmlns:a16="http://schemas.microsoft.com/office/drawing/2014/main" id="{F892A7D2-9893-E1F4-6691-C766BFA3E3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58" name="楕円 257">
                      <a:extLst>
                        <a:ext uri="{FF2B5EF4-FFF2-40B4-BE49-F238E27FC236}">
                          <a16:creationId xmlns:a16="http://schemas.microsoft.com/office/drawing/2014/main" id="{257DA23F-25CF-D4E5-968C-5CBD5CDD3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59" name="楕円 258">
                      <a:extLst>
                        <a:ext uri="{FF2B5EF4-FFF2-40B4-BE49-F238E27FC236}">
                          <a16:creationId xmlns:a16="http://schemas.microsoft.com/office/drawing/2014/main" id="{0AEF796A-A915-8A55-D320-B536F1AD9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31" name="グループ化 230">
                  <a:extLst>
                    <a:ext uri="{FF2B5EF4-FFF2-40B4-BE49-F238E27FC236}">
                      <a16:creationId xmlns:a16="http://schemas.microsoft.com/office/drawing/2014/main" id="{559FCB59-33DF-0F3F-87D9-E0AA94A13EB5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48" name="楕円 247">
                    <a:extLst>
                      <a:ext uri="{FF2B5EF4-FFF2-40B4-BE49-F238E27FC236}">
                        <a16:creationId xmlns:a16="http://schemas.microsoft.com/office/drawing/2014/main" id="{7B10699C-5700-4412-1C5B-2FE164DE43C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49" name="グループ化 248">
                    <a:extLst>
                      <a:ext uri="{FF2B5EF4-FFF2-40B4-BE49-F238E27FC236}">
                        <a16:creationId xmlns:a16="http://schemas.microsoft.com/office/drawing/2014/main" id="{4BC222B3-B18E-6BCF-EE39-CCDFBC9FC2D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53" name="楕円 252">
                      <a:extLst>
                        <a:ext uri="{FF2B5EF4-FFF2-40B4-BE49-F238E27FC236}">
                          <a16:creationId xmlns:a16="http://schemas.microsoft.com/office/drawing/2014/main" id="{AF02E6DB-AA07-3D69-7270-F8DF62C52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54" name="楕円 253">
                      <a:extLst>
                        <a:ext uri="{FF2B5EF4-FFF2-40B4-BE49-F238E27FC236}">
                          <a16:creationId xmlns:a16="http://schemas.microsoft.com/office/drawing/2014/main" id="{DF249B44-B555-B243-57E5-9611D4DF3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50" name="グループ化 249">
                    <a:extLst>
                      <a:ext uri="{FF2B5EF4-FFF2-40B4-BE49-F238E27FC236}">
                        <a16:creationId xmlns:a16="http://schemas.microsoft.com/office/drawing/2014/main" id="{9B1BFED8-5349-89DE-2255-EB7638629AE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51" name="楕円 250">
                      <a:extLst>
                        <a:ext uri="{FF2B5EF4-FFF2-40B4-BE49-F238E27FC236}">
                          <a16:creationId xmlns:a16="http://schemas.microsoft.com/office/drawing/2014/main" id="{955276E2-8079-BAD4-5ED5-CE6F4CB47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52" name="楕円 251">
                      <a:extLst>
                        <a:ext uri="{FF2B5EF4-FFF2-40B4-BE49-F238E27FC236}">
                          <a16:creationId xmlns:a16="http://schemas.microsoft.com/office/drawing/2014/main" id="{12AAEF91-3994-F102-E1CE-4EFB56E9D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32" name="グループ化 231">
                  <a:extLst>
                    <a:ext uri="{FF2B5EF4-FFF2-40B4-BE49-F238E27FC236}">
                      <a16:creationId xmlns:a16="http://schemas.microsoft.com/office/drawing/2014/main" id="{CF1A14A9-BD2C-FB4F-28DC-BD7780F2A793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45" name="楕円 244">
                    <a:extLst>
                      <a:ext uri="{FF2B5EF4-FFF2-40B4-BE49-F238E27FC236}">
                        <a16:creationId xmlns:a16="http://schemas.microsoft.com/office/drawing/2014/main" id="{BAC159CC-D66A-3EF7-FF74-E385FCBDCE1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6" name="楕円 245">
                    <a:extLst>
                      <a:ext uri="{FF2B5EF4-FFF2-40B4-BE49-F238E27FC236}">
                        <a16:creationId xmlns:a16="http://schemas.microsoft.com/office/drawing/2014/main" id="{B4B4193F-2DEE-4D37-61AC-728E2661666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7" name="楕円 246">
                    <a:extLst>
                      <a:ext uri="{FF2B5EF4-FFF2-40B4-BE49-F238E27FC236}">
                        <a16:creationId xmlns:a16="http://schemas.microsoft.com/office/drawing/2014/main" id="{92D11D96-3D77-256E-638E-00625A98AFF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3" name="グループ化 232">
                  <a:extLst>
                    <a:ext uri="{FF2B5EF4-FFF2-40B4-BE49-F238E27FC236}">
                      <a16:creationId xmlns:a16="http://schemas.microsoft.com/office/drawing/2014/main" id="{D4570797-FAAF-8835-0821-B09B00AA1E87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42" name="楕円 241">
                    <a:extLst>
                      <a:ext uri="{FF2B5EF4-FFF2-40B4-BE49-F238E27FC236}">
                        <a16:creationId xmlns:a16="http://schemas.microsoft.com/office/drawing/2014/main" id="{3F16F518-C7CA-A76A-60A2-22C1928F3FC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3" name="楕円 242">
                    <a:extLst>
                      <a:ext uri="{FF2B5EF4-FFF2-40B4-BE49-F238E27FC236}">
                        <a16:creationId xmlns:a16="http://schemas.microsoft.com/office/drawing/2014/main" id="{1F62E069-A9E5-653E-AF0C-40AFE596276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4" name="楕円 243">
                    <a:extLst>
                      <a:ext uri="{FF2B5EF4-FFF2-40B4-BE49-F238E27FC236}">
                        <a16:creationId xmlns:a16="http://schemas.microsoft.com/office/drawing/2014/main" id="{01E3A18D-CF11-27FE-E237-1CF448321E9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4" name="グループ化 233">
                  <a:extLst>
                    <a:ext uri="{FF2B5EF4-FFF2-40B4-BE49-F238E27FC236}">
                      <a16:creationId xmlns:a16="http://schemas.microsoft.com/office/drawing/2014/main" id="{E49E91E3-A965-A47B-E596-7D63F260E2E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39" name="楕円 238">
                    <a:extLst>
                      <a:ext uri="{FF2B5EF4-FFF2-40B4-BE49-F238E27FC236}">
                        <a16:creationId xmlns:a16="http://schemas.microsoft.com/office/drawing/2014/main" id="{871D2B18-11DF-7950-A1E0-DBE6C4BDA72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0" name="楕円 239">
                    <a:extLst>
                      <a:ext uri="{FF2B5EF4-FFF2-40B4-BE49-F238E27FC236}">
                        <a16:creationId xmlns:a16="http://schemas.microsoft.com/office/drawing/2014/main" id="{DBE3ACD2-5B30-0A85-7A78-602FA73116D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1" name="楕円 240">
                    <a:extLst>
                      <a:ext uri="{FF2B5EF4-FFF2-40B4-BE49-F238E27FC236}">
                        <a16:creationId xmlns:a16="http://schemas.microsoft.com/office/drawing/2014/main" id="{7F010868-E69E-2792-6CBF-523512F6DAF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5" name="グループ化 234">
                  <a:extLst>
                    <a:ext uri="{FF2B5EF4-FFF2-40B4-BE49-F238E27FC236}">
                      <a16:creationId xmlns:a16="http://schemas.microsoft.com/office/drawing/2014/main" id="{CE9C6BC6-950A-0152-6A13-ADCB2315F3E1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36" name="楕円 235">
                    <a:extLst>
                      <a:ext uri="{FF2B5EF4-FFF2-40B4-BE49-F238E27FC236}">
                        <a16:creationId xmlns:a16="http://schemas.microsoft.com/office/drawing/2014/main" id="{1C555187-D93D-6568-E5F2-B97C098E50B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37" name="楕円 236">
                    <a:extLst>
                      <a:ext uri="{FF2B5EF4-FFF2-40B4-BE49-F238E27FC236}">
                        <a16:creationId xmlns:a16="http://schemas.microsoft.com/office/drawing/2014/main" id="{746DDDD5-CCE3-29D9-E9F0-FD7D5242B18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38" name="楕円 237">
                    <a:extLst>
                      <a:ext uri="{FF2B5EF4-FFF2-40B4-BE49-F238E27FC236}">
                        <a16:creationId xmlns:a16="http://schemas.microsoft.com/office/drawing/2014/main" id="{5A14F976-0553-2394-A7E9-647F6054CEE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4816B5B4-6F4F-8088-A412-3877B466D181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192" name="二等辺三角形 191">
                <a:extLst>
                  <a:ext uri="{FF2B5EF4-FFF2-40B4-BE49-F238E27FC236}">
                    <a16:creationId xmlns:a16="http://schemas.microsoft.com/office/drawing/2014/main" id="{BB700774-1D40-6E3A-7450-8992BA62777E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93" name="二等辺三角形 192">
                <a:extLst>
                  <a:ext uri="{FF2B5EF4-FFF2-40B4-BE49-F238E27FC236}">
                    <a16:creationId xmlns:a16="http://schemas.microsoft.com/office/drawing/2014/main" id="{C9C8B954-1677-42C9-203B-4CFD2B430515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94" name="グループ化 193">
                <a:extLst>
                  <a:ext uri="{FF2B5EF4-FFF2-40B4-BE49-F238E27FC236}">
                    <a16:creationId xmlns:a16="http://schemas.microsoft.com/office/drawing/2014/main" id="{FDA5EF9E-3BD5-7848-E970-0AB3D2425109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8DECEC6E-4821-B86D-2160-78689F7281CD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20" name="楕円 219">
                    <a:extLst>
                      <a:ext uri="{FF2B5EF4-FFF2-40B4-BE49-F238E27FC236}">
                        <a16:creationId xmlns:a16="http://schemas.microsoft.com/office/drawing/2014/main" id="{B0C8F0E8-FAB5-CA51-45B2-36574B54B36C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21" name="グループ化 220">
                    <a:extLst>
                      <a:ext uri="{FF2B5EF4-FFF2-40B4-BE49-F238E27FC236}">
                        <a16:creationId xmlns:a16="http://schemas.microsoft.com/office/drawing/2014/main" id="{06D6E5E6-7360-9EB8-825F-C49B812D7AE1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25" name="楕円 224">
                      <a:extLst>
                        <a:ext uri="{FF2B5EF4-FFF2-40B4-BE49-F238E27FC236}">
                          <a16:creationId xmlns:a16="http://schemas.microsoft.com/office/drawing/2014/main" id="{4775AF4D-0A8B-2AA6-6F77-ED7D3F443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26" name="楕円 225">
                      <a:extLst>
                        <a:ext uri="{FF2B5EF4-FFF2-40B4-BE49-F238E27FC236}">
                          <a16:creationId xmlns:a16="http://schemas.microsoft.com/office/drawing/2014/main" id="{A181BC4E-EB80-BED2-7374-01D6417BE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22" name="グループ化 221">
                    <a:extLst>
                      <a:ext uri="{FF2B5EF4-FFF2-40B4-BE49-F238E27FC236}">
                        <a16:creationId xmlns:a16="http://schemas.microsoft.com/office/drawing/2014/main" id="{AFAF79E3-4024-1E4C-2E36-33A63D4ECF0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23" name="楕円 222">
                      <a:extLst>
                        <a:ext uri="{FF2B5EF4-FFF2-40B4-BE49-F238E27FC236}">
                          <a16:creationId xmlns:a16="http://schemas.microsoft.com/office/drawing/2014/main" id="{6248AD5F-31E3-3E82-130A-4F087D6D9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24" name="楕円 223">
                      <a:extLst>
                        <a:ext uri="{FF2B5EF4-FFF2-40B4-BE49-F238E27FC236}">
                          <a16:creationId xmlns:a16="http://schemas.microsoft.com/office/drawing/2014/main" id="{FB87E8D0-129E-F364-E9A6-AD3DAD8D2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96" name="グループ化 195">
                  <a:extLst>
                    <a:ext uri="{FF2B5EF4-FFF2-40B4-BE49-F238E27FC236}">
                      <a16:creationId xmlns:a16="http://schemas.microsoft.com/office/drawing/2014/main" id="{B22D11E3-F0E9-B0D5-8DCE-462894B72C10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13" name="楕円 212">
                    <a:extLst>
                      <a:ext uri="{FF2B5EF4-FFF2-40B4-BE49-F238E27FC236}">
                        <a16:creationId xmlns:a16="http://schemas.microsoft.com/office/drawing/2014/main" id="{A92D7A41-0EE1-000C-4745-762C4F3206F2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14" name="グループ化 213">
                    <a:extLst>
                      <a:ext uri="{FF2B5EF4-FFF2-40B4-BE49-F238E27FC236}">
                        <a16:creationId xmlns:a16="http://schemas.microsoft.com/office/drawing/2014/main" id="{AC20C917-A396-F3CB-6AFD-6EC97E440DC4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18" name="楕円 217">
                      <a:extLst>
                        <a:ext uri="{FF2B5EF4-FFF2-40B4-BE49-F238E27FC236}">
                          <a16:creationId xmlns:a16="http://schemas.microsoft.com/office/drawing/2014/main" id="{95E4F740-5E81-5B49-4B85-EE2559F83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19" name="楕円 218">
                      <a:extLst>
                        <a:ext uri="{FF2B5EF4-FFF2-40B4-BE49-F238E27FC236}">
                          <a16:creationId xmlns:a16="http://schemas.microsoft.com/office/drawing/2014/main" id="{7CE703EC-4BB7-DCBD-1CCE-EA593BC72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15" name="グループ化 214">
                    <a:extLst>
                      <a:ext uri="{FF2B5EF4-FFF2-40B4-BE49-F238E27FC236}">
                        <a16:creationId xmlns:a16="http://schemas.microsoft.com/office/drawing/2014/main" id="{56D30659-A9E6-900D-F62F-0B8CFE3B71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16" name="楕円 215">
                      <a:extLst>
                        <a:ext uri="{FF2B5EF4-FFF2-40B4-BE49-F238E27FC236}">
                          <a16:creationId xmlns:a16="http://schemas.microsoft.com/office/drawing/2014/main" id="{BE4A29C0-7A45-039C-040F-3B097E68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17" name="楕円 216">
                      <a:extLst>
                        <a:ext uri="{FF2B5EF4-FFF2-40B4-BE49-F238E27FC236}">
                          <a16:creationId xmlns:a16="http://schemas.microsoft.com/office/drawing/2014/main" id="{D0E05730-05B0-754C-EA23-A644B1EF0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97" name="グループ化 196">
                  <a:extLst>
                    <a:ext uri="{FF2B5EF4-FFF2-40B4-BE49-F238E27FC236}">
                      <a16:creationId xmlns:a16="http://schemas.microsoft.com/office/drawing/2014/main" id="{7104CC55-0436-C6EC-753A-FD01D5E733E5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10" name="楕円 209">
                    <a:extLst>
                      <a:ext uri="{FF2B5EF4-FFF2-40B4-BE49-F238E27FC236}">
                        <a16:creationId xmlns:a16="http://schemas.microsoft.com/office/drawing/2014/main" id="{C218094F-211E-E94B-5844-7C6CF96B899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11" name="楕円 210">
                    <a:extLst>
                      <a:ext uri="{FF2B5EF4-FFF2-40B4-BE49-F238E27FC236}">
                        <a16:creationId xmlns:a16="http://schemas.microsoft.com/office/drawing/2014/main" id="{711A635F-32C9-D914-3DCD-CC8762E53D9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12" name="楕円 211">
                    <a:extLst>
                      <a:ext uri="{FF2B5EF4-FFF2-40B4-BE49-F238E27FC236}">
                        <a16:creationId xmlns:a16="http://schemas.microsoft.com/office/drawing/2014/main" id="{1AAD11CF-4A4D-D42E-33A3-042E276523C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98" name="グループ化 197">
                  <a:extLst>
                    <a:ext uri="{FF2B5EF4-FFF2-40B4-BE49-F238E27FC236}">
                      <a16:creationId xmlns:a16="http://schemas.microsoft.com/office/drawing/2014/main" id="{2DF22DF9-F53B-669F-82F7-FEC448057A48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7" name="楕円 206">
                    <a:extLst>
                      <a:ext uri="{FF2B5EF4-FFF2-40B4-BE49-F238E27FC236}">
                        <a16:creationId xmlns:a16="http://schemas.microsoft.com/office/drawing/2014/main" id="{EB79C2E1-E28D-1A21-D2E3-92D531C3F78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8" name="楕円 207">
                    <a:extLst>
                      <a:ext uri="{FF2B5EF4-FFF2-40B4-BE49-F238E27FC236}">
                        <a16:creationId xmlns:a16="http://schemas.microsoft.com/office/drawing/2014/main" id="{626F1208-3016-16AF-C7CE-A49E7B51905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9" name="楕円 208">
                    <a:extLst>
                      <a:ext uri="{FF2B5EF4-FFF2-40B4-BE49-F238E27FC236}">
                        <a16:creationId xmlns:a16="http://schemas.microsoft.com/office/drawing/2014/main" id="{8A8C1A4D-63E7-14BA-CBE7-794063948A2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99" name="グループ化 198">
                  <a:extLst>
                    <a:ext uri="{FF2B5EF4-FFF2-40B4-BE49-F238E27FC236}">
                      <a16:creationId xmlns:a16="http://schemas.microsoft.com/office/drawing/2014/main" id="{2A2573A9-DD22-F630-FDB2-0386D4A3DD3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4" name="楕円 203">
                    <a:extLst>
                      <a:ext uri="{FF2B5EF4-FFF2-40B4-BE49-F238E27FC236}">
                        <a16:creationId xmlns:a16="http://schemas.microsoft.com/office/drawing/2014/main" id="{1198066E-3DA9-5D51-C516-9682B6A5BBE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5" name="楕円 204">
                    <a:extLst>
                      <a:ext uri="{FF2B5EF4-FFF2-40B4-BE49-F238E27FC236}">
                        <a16:creationId xmlns:a16="http://schemas.microsoft.com/office/drawing/2014/main" id="{5710CF75-0496-25E8-05B1-087347216CA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6" name="楕円 205">
                    <a:extLst>
                      <a:ext uri="{FF2B5EF4-FFF2-40B4-BE49-F238E27FC236}">
                        <a16:creationId xmlns:a16="http://schemas.microsoft.com/office/drawing/2014/main" id="{B33574DF-7CAF-8579-526C-48E9B70AD52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4E02237D-64FE-7B7A-0A13-98435CD8074C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1" name="楕円 200">
                    <a:extLst>
                      <a:ext uri="{FF2B5EF4-FFF2-40B4-BE49-F238E27FC236}">
                        <a16:creationId xmlns:a16="http://schemas.microsoft.com/office/drawing/2014/main" id="{60AF1014-9253-DF03-8A04-9E5C3E5EC19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2" name="楕円 201">
                    <a:extLst>
                      <a:ext uri="{FF2B5EF4-FFF2-40B4-BE49-F238E27FC236}">
                        <a16:creationId xmlns:a16="http://schemas.microsoft.com/office/drawing/2014/main" id="{3D251833-2DC8-B56F-3AF8-368B53D8ED5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3" name="楕円 202">
                    <a:extLst>
                      <a:ext uri="{FF2B5EF4-FFF2-40B4-BE49-F238E27FC236}">
                        <a16:creationId xmlns:a16="http://schemas.microsoft.com/office/drawing/2014/main" id="{98C94B91-1272-3EF7-9171-DF2F62F1A81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684F1EE-11A5-7B81-F1EE-8C19BD393A78}"/>
              </a:ext>
            </a:extLst>
          </p:cNvPr>
          <p:cNvGrpSpPr/>
          <p:nvPr/>
        </p:nvGrpSpPr>
        <p:grpSpPr>
          <a:xfrm>
            <a:off x="1965358" y="1868580"/>
            <a:ext cx="2635711" cy="6034423"/>
            <a:chOff x="6309409" y="82803"/>
            <a:chExt cx="2479454" cy="5676674"/>
          </a:xfrm>
        </p:grpSpPr>
        <p:grpSp>
          <p:nvGrpSpPr>
            <p:cNvPr id="263" name="グループ化 262">
              <a:extLst>
                <a:ext uri="{FF2B5EF4-FFF2-40B4-BE49-F238E27FC236}">
                  <a16:creationId xmlns:a16="http://schemas.microsoft.com/office/drawing/2014/main" id="{04A050CA-11DB-3A5D-B21C-3CEA0983CD4B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300" name="二等辺三角形 299">
                <a:extLst>
                  <a:ext uri="{FF2B5EF4-FFF2-40B4-BE49-F238E27FC236}">
                    <a16:creationId xmlns:a16="http://schemas.microsoft.com/office/drawing/2014/main" id="{A666B56C-4A56-69F5-D4B2-768C2118057B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01" name="二等辺三角形 300">
                <a:extLst>
                  <a:ext uri="{FF2B5EF4-FFF2-40B4-BE49-F238E27FC236}">
                    <a16:creationId xmlns:a16="http://schemas.microsoft.com/office/drawing/2014/main" id="{E889BBE1-95B0-FA9A-93B8-D347F89EB6B7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A49735D3-6181-B0C8-CAF3-99D981DC3A24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03" name="グループ化 302">
                  <a:extLst>
                    <a:ext uri="{FF2B5EF4-FFF2-40B4-BE49-F238E27FC236}">
                      <a16:creationId xmlns:a16="http://schemas.microsoft.com/office/drawing/2014/main" id="{651CE354-CBC9-5074-F318-4402918D69F8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28" name="楕円 327">
                    <a:extLst>
                      <a:ext uri="{FF2B5EF4-FFF2-40B4-BE49-F238E27FC236}">
                        <a16:creationId xmlns:a16="http://schemas.microsoft.com/office/drawing/2014/main" id="{6B02F634-1707-FAF1-F659-DEA5130B0FA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29" name="グループ化 328">
                    <a:extLst>
                      <a:ext uri="{FF2B5EF4-FFF2-40B4-BE49-F238E27FC236}">
                        <a16:creationId xmlns:a16="http://schemas.microsoft.com/office/drawing/2014/main" id="{DB64EF21-AB5D-501B-DC4C-00E497CFB82B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33" name="楕円 332">
                      <a:extLst>
                        <a:ext uri="{FF2B5EF4-FFF2-40B4-BE49-F238E27FC236}">
                          <a16:creationId xmlns:a16="http://schemas.microsoft.com/office/drawing/2014/main" id="{97EDEA28-C942-CCF8-BAC8-8641BACE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34" name="楕円 333">
                      <a:extLst>
                        <a:ext uri="{FF2B5EF4-FFF2-40B4-BE49-F238E27FC236}">
                          <a16:creationId xmlns:a16="http://schemas.microsoft.com/office/drawing/2014/main" id="{A3D62871-6096-2525-83CD-2423D367F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330" name="グループ化 329">
                    <a:extLst>
                      <a:ext uri="{FF2B5EF4-FFF2-40B4-BE49-F238E27FC236}">
                        <a16:creationId xmlns:a16="http://schemas.microsoft.com/office/drawing/2014/main" id="{AF8C5026-8E5F-660B-3A94-182B5E158F8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31" name="楕円 330">
                      <a:extLst>
                        <a:ext uri="{FF2B5EF4-FFF2-40B4-BE49-F238E27FC236}">
                          <a16:creationId xmlns:a16="http://schemas.microsoft.com/office/drawing/2014/main" id="{1C22C356-B760-B3B5-877C-F29928072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32" name="楕円 331">
                      <a:extLst>
                        <a:ext uri="{FF2B5EF4-FFF2-40B4-BE49-F238E27FC236}">
                          <a16:creationId xmlns:a16="http://schemas.microsoft.com/office/drawing/2014/main" id="{F6CF8096-EDB2-624D-A540-9E09FF1C4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04" name="グループ化 303">
                  <a:extLst>
                    <a:ext uri="{FF2B5EF4-FFF2-40B4-BE49-F238E27FC236}">
                      <a16:creationId xmlns:a16="http://schemas.microsoft.com/office/drawing/2014/main" id="{233B1666-A352-C0D1-67CE-97883D09BF9C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21" name="楕円 320">
                    <a:extLst>
                      <a:ext uri="{FF2B5EF4-FFF2-40B4-BE49-F238E27FC236}">
                        <a16:creationId xmlns:a16="http://schemas.microsoft.com/office/drawing/2014/main" id="{32A54087-6F34-A142-A8F7-C4BDA77AEA1B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22" name="グループ化 321">
                    <a:extLst>
                      <a:ext uri="{FF2B5EF4-FFF2-40B4-BE49-F238E27FC236}">
                        <a16:creationId xmlns:a16="http://schemas.microsoft.com/office/drawing/2014/main" id="{7FD7DFAA-0B3E-C309-658C-FD775A9D0E9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26" name="楕円 325">
                      <a:extLst>
                        <a:ext uri="{FF2B5EF4-FFF2-40B4-BE49-F238E27FC236}">
                          <a16:creationId xmlns:a16="http://schemas.microsoft.com/office/drawing/2014/main" id="{227E5C49-2068-2FC4-5F75-35F2E2D2A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27" name="楕円 326">
                      <a:extLst>
                        <a:ext uri="{FF2B5EF4-FFF2-40B4-BE49-F238E27FC236}">
                          <a16:creationId xmlns:a16="http://schemas.microsoft.com/office/drawing/2014/main" id="{E6FB3CCD-E974-1E28-E20C-355938C81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23" name="グループ化 322">
                    <a:extLst>
                      <a:ext uri="{FF2B5EF4-FFF2-40B4-BE49-F238E27FC236}">
                        <a16:creationId xmlns:a16="http://schemas.microsoft.com/office/drawing/2014/main" id="{ABDA89EB-6353-FFBC-C9C5-58B95F68120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24" name="楕円 323">
                      <a:extLst>
                        <a:ext uri="{FF2B5EF4-FFF2-40B4-BE49-F238E27FC236}">
                          <a16:creationId xmlns:a16="http://schemas.microsoft.com/office/drawing/2014/main" id="{96B6845D-4B70-B035-BBB5-A090072FE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25" name="楕円 324">
                      <a:extLst>
                        <a:ext uri="{FF2B5EF4-FFF2-40B4-BE49-F238E27FC236}">
                          <a16:creationId xmlns:a16="http://schemas.microsoft.com/office/drawing/2014/main" id="{EB3E6916-F45B-B415-17E3-1EE53C123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05" name="グループ化 304">
                  <a:extLst>
                    <a:ext uri="{FF2B5EF4-FFF2-40B4-BE49-F238E27FC236}">
                      <a16:creationId xmlns:a16="http://schemas.microsoft.com/office/drawing/2014/main" id="{AD0C3961-FC34-C8A6-BCFD-310C485A7BD6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8" name="楕円 317">
                    <a:extLst>
                      <a:ext uri="{FF2B5EF4-FFF2-40B4-BE49-F238E27FC236}">
                        <a16:creationId xmlns:a16="http://schemas.microsoft.com/office/drawing/2014/main" id="{2842F199-19E0-9115-A3C5-366130801567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9" name="楕円 318">
                    <a:extLst>
                      <a:ext uri="{FF2B5EF4-FFF2-40B4-BE49-F238E27FC236}">
                        <a16:creationId xmlns:a16="http://schemas.microsoft.com/office/drawing/2014/main" id="{F3CC52D0-784C-E389-C8B9-BF47A49C30F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20" name="楕円 319">
                    <a:extLst>
                      <a:ext uri="{FF2B5EF4-FFF2-40B4-BE49-F238E27FC236}">
                        <a16:creationId xmlns:a16="http://schemas.microsoft.com/office/drawing/2014/main" id="{D8B31B27-E94B-8E68-09E7-5C7378CAFB0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6" name="グループ化 305">
                  <a:extLst>
                    <a:ext uri="{FF2B5EF4-FFF2-40B4-BE49-F238E27FC236}">
                      <a16:creationId xmlns:a16="http://schemas.microsoft.com/office/drawing/2014/main" id="{FECA7E48-C92F-2B91-D7D1-93C0626C4FEB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5" name="楕円 314">
                    <a:extLst>
                      <a:ext uri="{FF2B5EF4-FFF2-40B4-BE49-F238E27FC236}">
                        <a16:creationId xmlns:a16="http://schemas.microsoft.com/office/drawing/2014/main" id="{261F8F75-B5A2-20B0-5662-CD697523874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6" name="楕円 315">
                    <a:extLst>
                      <a:ext uri="{FF2B5EF4-FFF2-40B4-BE49-F238E27FC236}">
                        <a16:creationId xmlns:a16="http://schemas.microsoft.com/office/drawing/2014/main" id="{6E34ED56-38A3-EE91-F72C-2D22BD12BBC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7" name="楕円 316">
                    <a:extLst>
                      <a:ext uri="{FF2B5EF4-FFF2-40B4-BE49-F238E27FC236}">
                        <a16:creationId xmlns:a16="http://schemas.microsoft.com/office/drawing/2014/main" id="{40E94145-8AA0-2D2C-1A98-78DFA033170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7" name="グループ化 306">
                  <a:extLst>
                    <a:ext uri="{FF2B5EF4-FFF2-40B4-BE49-F238E27FC236}">
                      <a16:creationId xmlns:a16="http://schemas.microsoft.com/office/drawing/2014/main" id="{3A2400EC-FA7C-0D45-058C-09080F5DDBD5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2" name="楕円 311">
                    <a:extLst>
                      <a:ext uri="{FF2B5EF4-FFF2-40B4-BE49-F238E27FC236}">
                        <a16:creationId xmlns:a16="http://schemas.microsoft.com/office/drawing/2014/main" id="{F6F2F8A7-C610-A844-5B14-69E42D51EB0D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3" name="楕円 312">
                    <a:extLst>
                      <a:ext uri="{FF2B5EF4-FFF2-40B4-BE49-F238E27FC236}">
                        <a16:creationId xmlns:a16="http://schemas.microsoft.com/office/drawing/2014/main" id="{390A7E26-15EA-E566-D0FF-612B02522AC3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4" name="楕円 313">
                    <a:extLst>
                      <a:ext uri="{FF2B5EF4-FFF2-40B4-BE49-F238E27FC236}">
                        <a16:creationId xmlns:a16="http://schemas.microsoft.com/office/drawing/2014/main" id="{D7A1D222-5CB8-2F9F-1EBD-364D9D2F95B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8" name="グループ化 307">
                  <a:extLst>
                    <a:ext uri="{FF2B5EF4-FFF2-40B4-BE49-F238E27FC236}">
                      <a16:creationId xmlns:a16="http://schemas.microsoft.com/office/drawing/2014/main" id="{14CEF1D7-C2EB-3851-F46B-CBACDC522731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09" name="楕円 308">
                    <a:extLst>
                      <a:ext uri="{FF2B5EF4-FFF2-40B4-BE49-F238E27FC236}">
                        <a16:creationId xmlns:a16="http://schemas.microsoft.com/office/drawing/2014/main" id="{8899B272-E0F5-A868-34B2-C9BB99EA551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0" name="楕円 309">
                    <a:extLst>
                      <a:ext uri="{FF2B5EF4-FFF2-40B4-BE49-F238E27FC236}">
                        <a16:creationId xmlns:a16="http://schemas.microsoft.com/office/drawing/2014/main" id="{0DD3E44B-FDD3-C04B-B4FA-843A530CFE5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1" name="楕円 310">
                    <a:extLst>
                      <a:ext uri="{FF2B5EF4-FFF2-40B4-BE49-F238E27FC236}">
                        <a16:creationId xmlns:a16="http://schemas.microsoft.com/office/drawing/2014/main" id="{70080654-2001-37B5-29BB-024C2D41AD4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52CCB45A-DE78-A766-3337-78641B20E966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265" name="二等辺三角形 264">
                <a:extLst>
                  <a:ext uri="{FF2B5EF4-FFF2-40B4-BE49-F238E27FC236}">
                    <a16:creationId xmlns:a16="http://schemas.microsoft.com/office/drawing/2014/main" id="{B6B1CB4F-4C4B-3C2B-BBEB-AA28BCEE8D09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66" name="二等辺三角形 265">
                <a:extLst>
                  <a:ext uri="{FF2B5EF4-FFF2-40B4-BE49-F238E27FC236}">
                    <a16:creationId xmlns:a16="http://schemas.microsoft.com/office/drawing/2014/main" id="{0C8F9DEF-3BF9-1566-A965-FE92A80B2521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8B6071EB-F725-E707-2EB3-BB4160DE952A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268" name="グループ化 267">
                  <a:extLst>
                    <a:ext uri="{FF2B5EF4-FFF2-40B4-BE49-F238E27FC236}">
                      <a16:creationId xmlns:a16="http://schemas.microsoft.com/office/drawing/2014/main" id="{AC09E87E-C0FB-0D4F-6ED7-229BA2D1CCCB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93" name="楕円 292">
                    <a:extLst>
                      <a:ext uri="{FF2B5EF4-FFF2-40B4-BE49-F238E27FC236}">
                        <a16:creationId xmlns:a16="http://schemas.microsoft.com/office/drawing/2014/main" id="{7DBB08B3-06CC-3F12-EF26-85D227E80D1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94" name="グループ化 293">
                    <a:extLst>
                      <a:ext uri="{FF2B5EF4-FFF2-40B4-BE49-F238E27FC236}">
                        <a16:creationId xmlns:a16="http://schemas.microsoft.com/office/drawing/2014/main" id="{2328C948-0324-6487-3D72-FC967E2BF8A4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98" name="楕円 297">
                      <a:extLst>
                        <a:ext uri="{FF2B5EF4-FFF2-40B4-BE49-F238E27FC236}">
                          <a16:creationId xmlns:a16="http://schemas.microsoft.com/office/drawing/2014/main" id="{C0FF4705-DB44-DB8A-084D-28FE8D5AA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9" name="楕円 298">
                      <a:extLst>
                        <a:ext uri="{FF2B5EF4-FFF2-40B4-BE49-F238E27FC236}">
                          <a16:creationId xmlns:a16="http://schemas.microsoft.com/office/drawing/2014/main" id="{4800CD76-4CC7-5ACD-0528-9C1990C9E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95" name="グループ化 294">
                    <a:extLst>
                      <a:ext uri="{FF2B5EF4-FFF2-40B4-BE49-F238E27FC236}">
                        <a16:creationId xmlns:a16="http://schemas.microsoft.com/office/drawing/2014/main" id="{73C19650-648D-560D-7284-09D66B0ABB3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96" name="楕円 295">
                      <a:extLst>
                        <a:ext uri="{FF2B5EF4-FFF2-40B4-BE49-F238E27FC236}">
                          <a16:creationId xmlns:a16="http://schemas.microsoft.com/office/drawing/2014/main" id="{F4807CDE-EADB-C197-19E6-B222440C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97" name="楕円 296">
                      <a:extLst>
                        <a:ext uri="{FF2B5EF4-FFF2-40B4-BE49-F238E27FC236}">
                          <a16:creationId xmlns:a16="http://schemas.microsoft.com/office/drawing/2014/main" id="{9041959F-18CD-8C8F-A0FE-EB0F0471E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69" name="グループ化 268">
                  <a:extLst>
                    <a:ext uri="{FF2B5EF4-FFF2-40B4-BE49-F238E27FC236}">
                      <a16:creationId xmlns:a16="http://schemas.microsoft.com/office/drawing/2014/main" id="{C3231DB5-DC12-B5D7-7C57-06BB27F579DB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86" name="楕円 285">
                    <a:extLst>
                      <a:ext uri="{FF2B5EF4-FFF2-40B4-BE49-F238E27FC236}">
                        <a16:creationId xmlns:a16="http://schemas.microsoft.com/office/drawing/2014/main" id="{E9BA86B8-00C3-2705-10DF-108E77BA146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87" name="グループ化 286">
                    <a:extLst>
                      <a:ext uri="{FF2B5EF4-FFF2-40B4-BE49-F238E27FC236}">
                        <a16:creationId xmlns:a16="http://schemas.microsoft.com/office/drawing/2014/main" id="{5D7645D0-3B4D-81E1-6368-5CEE15C3D316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91" name="楕円 290">
                      <a:extLst>
                        <a:ext uri="{FF2B5EF4-FFF2-40B4-BE49-F238E27FC236}">
                          <a16:creationId xmlns:a16="http://schemas.microsoft.com/office/drawing/2014/main" id="{585065C5-03D8-25C9-E675-EB9DBECA4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2" name="楕円 291">
                      <a:extLst>
                        <a:ext uri="{FF2B5EF4-FFF2-40B4-BE49-F238E27FC236}">
                          <a16:creationId xmlns:a16="http://schemas.microsoft.com/office/drawing/2014/main" id="{7C5FBA4B-725E-756D-691D-C41A84149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88" name="グループ化 287">
                    <a:extLst>
                      <a:ext uri="{FF2B5EF4-FFF2-40B4-BE49-F238E27FC236}">
                        <a16:creationId xmlns:a16="http://schemas.microsoft.com/office/drawing/2014/main" id="{DE874E57-9C9A-E703-7E43-641179EF342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89" name="楕円 288">
                      <a:extLst>
                        <a:ext uri="{FF2B5EF4-FFF2-40B4-BE49-F238E27FC236}">
                          <a16:creationId xmlns:a16="http://schemas.microsoft.com/office/drawing/2014/main" id="{339A371B-1CE1-5975-07E1-24F0D184D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0" name="楕円 289">
                      <a:extLst>
                        <a:ext uri="{FF2B5EF4-FFF2-40B4-BE49-F238E27FC236}">
                          <a16:creationId xmlns:a16="http://schemas.microsoft.com/office/drawing/2014/main" id="{3FD5872C-B074-3FC9-57E8-BDE8543B5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70" name="グループ化 269">
                  <a:extLst>
                    <a:ext uri="{FF2B5EF4-FFF2-40B4-BE49-F238E27FC236}">
                      <a16:creationId xmlns:a16="http://schemas.microsoft.com/office/drawing/2014/main" id="{95A15E8C-CF55-3027-9ECA-79FF016C233B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83" name="楕円 282">
                    <a:extLst>
                      <a:ext uri="{FF2B5EF4-FFF2-40B4-BE49-F238E27FC236}">
                        <a16:creationId xmlns:a16="http://schemas.microsoft.com/office/drawing/2014/main" id="{7CAEA45E-0CFF-6ADB-DC79-A78F6B84940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84" name="楕円 283">
                    <a:extLst>
                      <a:ext uri="{FF2B5EF4-FFF2-40B4-BE49-F238E27FC236}">
                        <a16:creationId xmlns:a16="http://schemas.microsoft.com/office/drawing/2014/main" id="{A438D731-217F-E9A4-0BCD-A4125F841F6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5" name="楕円 284">
                    <a:extLst>
                      <a:ext uri="{FF2B5EF4-FFF2-40B4-BE49-F238E27FC236}">
                        <a16:creationId xmlns:a16="http://schemas.microsoft.com/office/drawing/2014/main" id="{A247DEBD-D85D-A2C2-7F63-26F69F6EF2C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1" name="グループ化 270">
                  <a:extLst>
                    <a:ext uri="{FF2B5EF4-FFF2-40B4-BE49-F238E27FC236}">
                      <a16:creationId xmlns:a16="http://schemas.microsoft.com/office/drawing/2014/main" id="{23FA6585-D786-97E4-73B5-88181B94FDF6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80" name="楕円 279">
                    <a:extLst>
                      <a:ext uri="{FF2B5EF4-FFF2-40B4-BE49-F238E27FC236}">
                        <a16:creationId xmlns:a16="http://schemas.microsoft.com/office/drawing/2014/main" id="{9694AF59-C32B-255F-9589-DF92BDB07C8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81" name="楕円 280">
                    <a:extLst>
                      <a:ext uri="{FF2B5EF4-FFF2-40B4-BE49-F238E27FC236}">
                        <a16:creationId xmlns:a16="http://schemas.microsoft.com/office/drawing/2014/main" id="{7DDFA9CA-CED4-D9D9-D355-550DD68C587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2" name="楕円 281">
                    <a:extLst>
                      <a:ext uri="{FF2B5EF4-FFF2-40B4-BE49-F238E27FC236}">
                        <a16:creationId xmlns:a16="http://schemas.microsoft.com/office/drawing/2014/main" id="{DB97BB26-A37F-14AB-5C83-D01C95AF8872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2" name="グループ化 271">
                  <a:extLst>
                    <a:ext uri="{FF2B5EF4-FFF2-40B4-BE49-F238E27FC236}">
                      <a16:creationId xmlns:a16="http://schemas.microsoft.com/office/drawing/2014/main" id="{947594A7-E644-485A-B9CF-3C6118CF7A41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77" name="楕円 276">
                    <a:extLst>
                      <a:ext uri="{FF2B5EF4-FFF2-40B4-BE49-F238E27FC236}">
                        <a16:creationId xmlns:a16="http://schemas.microsoft.com/office/drawing/2014/main" id="{586F3CD3-42F0-B27F-EB0B-B299372DDD5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78" name="楕円 277">
                    <a:extLst>
                      <a:ext uri="{FF2B5EF4-FFF2-40B4-BE49-F238E27FC236}">
                        <a16:creationId xmlns:a16="http://schemas.microsoft.com/office/drawing/2014/main" id="{ADB78256-AEC0-4354-6A4D-210DD1A80E6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79" name="楕円 278">
                    <a:extLst>
                      <a:ext uri="{FF2B5EF4-FFF2-40B4-BE49-F238E27FC236}">
                        <a16:creationId xmlns:a16="http://schemas.microsoft.com/office/drawing/2014/main" id="{DFB7B155-24EF-C100-C307-F2F55DB537B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3" name="グループ化 272">
                  <a:extLst>
                    <a:ext uri="{FF2B5EF4-FFF2-40B4-BE49-F238E27FC236}">
                      <a16:creationId xmlns:a16="http://schemas.microsoft.com/office/drawing/2014/main" id="{3C8D488D-8F20-533B-A228-5348835F7FDF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74" name="楕円 273">
                    <a:extLst>
                      <a:ext uri="{FF2B5EF4-FFF2-40B4-BE49-F238E27FC236}">
                        <a16:creationId xmlns:a16="http://schemas.microsoft.com/office/drawing/2014/main" id="{45894081-74D6-1AFD-A81E-0C6DAEBFE5D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75" name="楕円 274">
                    <a:extLst>
                      <a:ext uri="{FF2B5EF4-FFF2-40B4-BE49-F238E27FC236}">
                        <a16:creationId xmlns:a16="http://schemas.microsoft.com/office/drawing/2014/main" id="{CC9F719B-F0A2-3237-7F7B-5362B89BEB1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76" name="楕円 275">
                    <a:extLst>
                      <a:ext uri="{FF2B5EF4-FFF2-40B4-BE49-F238E27FC236}">
                        <a16:creationId xmlns:a16="http://schemas.microsoft.com/office/drawing/2014/main" id="{A60D07E3-8363-3E0D-1115-F0538EB7213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335" name="グループ化 334">
            <a:extLst>
              <a:ext uri="{FF2B5EF4-FFF2-40B4-BE49-F238E27FC236}">
                <a16:creationId xmlns:a16="http://schemas.microsoft.com/office/drawing/2014/main" id="{E074DE8B-58EC-01C7-DCC0-A4A3AD58E24C}"/>
              </a:ext>
            </a:extLst>
          </p:cNvPr>
          <p:cNvGrpSpPr/>
          <p:nvPr/>
        </p:nvGrpSpPr>
        <p:grpSpPr>
          <a:xfrm>
            <a:off x="421744" y="340343"/>
            <a:ext cx="2635711" cy="6034423"/>
            <a:chOff x="6309409" y="82803"/>
            <a:chExt cx="2479454" cy="5676674"/>
          </a:xfrm>
        </p:grpSpPr>
        <p:grpSp>
          <p:nvGrpSpPr>
            <p:cNvPr id="336" name="グループ化 335">
              <a:extLst>
                <a:ext uri="{FF2B5EF4-FFF2-40B4-BE49-F238E27FC236}">
                  <a16:creationId xmlns:a16="http://schemas.microsoft.com/office/drawing/2014/main" id="{C99CC3E8-3310-9E00-D8B3-33F5A1EF46FC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373" name="二等辺三角形 372">
                <a:extLst>
                  <a:ext uri="{FF2B5EF4-FFF2-40B4-BE49-F238E27FC236}">
                    <a16:creationId xmlns:a16="http://schemas.microsoft.com/office/drawing/2014/main" id="{C34D6213-D13F-FF3F-7AD8-5BB73CB3DE67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74" name="二等辺三角形 373">
                <a:extLst>
                  <a:ext uri="{FF2B5EF4-FFF2-40B4-BE49-F238E27FC236}">
                    <a16:creationId xmlns:a16="http://schemas.microsoft.com/office/drawing/2014/main" id="{7718842B-5AB7-C351-182C-2EEA99AFABA3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669C003D-C6A7-129A-E13B-D0B71ABC3DB0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76" name="グループ化 375">
                  <a:extLst>
                    <a:ext uri="{FF2B5EF4-FFF2-40B4-BE49-F238E27FC236}">
                      <a16:creationId xmlns:a16="http://schemas.microsoft.com/office/drawing/2014/main" id="{F4F852D5-D6E4-467E-E22F-9D4692536DCA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401" name="楕円 400">
                    <a:extLst>
                      <a:ext uri="{FF2B5EF4-FFF2-40B4-BE49-F238E27FC236}">
                        <a16:creationId xmlns:a16="http://schemas.microsoft.com/office/drawing/2014/main" id="{AC025147-C5C8-86EC-9F40-E4F3E9BEA2A1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402" name="グループ化 401">
                    <a:extLst>
                      <a:ext uri="{FF2B5EF4-FFF2-40B4-BE49-F238E27FC236}">
                        <a16:creationId xmlns:a16="http://schemas.microsoft.com/office/drawing/2014/main" id="{800A04A2-3ED2-4249-B2D0-05ED2402F72E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406" name="楕円 405">
                      <a:extLst>
                        <a:ext uri="{FF2B5EF4-FFF2-40B4-BE49-F238E27FC236}">
                          <a16:creationId xmlns:a16="http://schemas.microsoft.com/office/drawing/2014/main" id="{C92E9695-A05A-8A82-61D5-D42BF6D19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407" name="楕円 406">
                      <a:extLst>
                        <a:ext uri="{FF2B5EF4-FFF2-40B4-BE49-F238E27FC236}">
                          <a16:creationId xmlns:a16="http://schemas.microsoft.com/office/drawing/2014/main" id="{4DE234F1-FD8E-DEA3-BF2F-74B791E43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403" name="グループ化 402">
                    <a:extLst>
                      <a:ext uri="{FF2B5EF4-FFF2-40B4-BE49-F238E27FC236}">
                        <a16:creationId xmlns:a16="http://schemas.microsoft.com/office/drawing/2014/main" id="{85EAA458-56E6-FC40-06F1-CA1EE2A00ED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404" name="楕円 403">
                      <a:extLst>
                        <a:ext uri="{FF2B5EF4-FFF2-40B4-BE49-F238E27FC236}">
                          <a16:creationId xmlns:a16="http://schemas.microsoft.com/office/drawing/2014/main" id="{CF416976-6914-F9C8-C508-50A1A7A07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405" name="楕円 404">
                      <a:extLst>
                        <a:ext uri="{FF2B5EF4-FFF2-40B4-BE49-F238E27FC236}">
                          <a16:creationId xmlns:a16="http://schemas.microsoft.com/office/drawing/2014/main" id="{D213DADC-7219-5160-377E-76D151B55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77" name="グループ化 376">
                  <a:extLst>
                    <a:ext uri="{FF2B5EF4-FFF2-40B4-BE49-F238E27FC236}">
                      <a16:creationId xmlns:a16="http://schemas.microsoft.com/office/drawing/2014/main" id="{2A1DAD5A-72ED-4F87-FB01-72F2CD588DF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94" name="楕円 393">
                    <a:extLst>
                      <a:ext uri="{FF2B5EF4-FFF2-40B4-BE49-F238E27FC236}">
                        <a16:creationId xmlns:a16="http://schemas.microsoft.com/office/drawing/2014/main" id="{D8B80140-CDBE-8024-7B62-20A791C13DA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95" name="グループ化 394">
                    <a:extLst>
                      <a:ext uri="{FF2B5EF4-FFF2-40B4-BE49-F238E27FC236}">
                        <a16:creationId xmlns:a16="http://schemas.microsoft.com/office/drawing/2014/main" id="{D3236545-D26B-5CC4-C77E-0FDC1662D1D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99" name="楕円 398">
                      <a:extLst>
                        <a:ext uri="{FF2B5EF4-FFF2-40B4-BE49-F238E27FC236}">
                          <a16:creationId xmlns:a16="http://schemas.microsoft.com/office/drawing/2014/main" id="{A57D1AA2-52ED-591D-798D-1979E471A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400" name="楕円 399">
                      <a:extLst>
                        <a:ext uri="{FF2B5EF4-FFF2-40B4-BE49-F238E27FC236}">
                          <a16:creationId xmlns:a16="http://schemas.microsoft.com/office/drawing/2014/main" id="{CEE1C9AE-2DE9-5EEC-0684-63AB32BFF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96" name="グループ化 395">
                    <a:extLst>
                      <a:ext uri="{FF2B5EF4-FFF2-40B4-BE49-F238E27FC236}">
                        <a16:creationId xmlns:a16="http://schemas.microsoft.com/office/drawing/2014/main" id="{E5D2434C-2A56-16F3-A926-3DCF392DC4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97" name="楕円 396">
                      <a:extLst>
                        <a:ext uri="{FF2B5EF4-FFF2-40B4-BE49-F238E27FC236}">
                          <a16:creationId xmlns:a16="http://schemas.microsoft.com/office/drawing/2014/main" id="{C7F4809A-59FB-DA17-CDE8-10689FE98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98" name="楕円 397">
                      <a:extLst>
                        <a:ext uri="{FF2B5EF4-FFF2-40B4-BE49-F238E27FC236}">
                          <a16:creationId xmlns:a16="http://schemas.microsoft.com/office/drawing/2014/main" id="{5F9970AC-638E-1C38-28C5-3EC2406AA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7DAC3694-9257-8CF7-EF0E-C9F5B75C14A3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91" name="楕円 390">
                    <a:extLst>
                      <a:ext uri="{FF2B5EF4-FFF2-40B4-BE49-F238E27FC236}">
                        <a16:creationId xmlns:a16="http://schemas.microsoft.com/office/drawing/2014/main" id="{4F7D515C-7C4D-49B6-6995-18B26AB9776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92" name="楕円 391">
                    <a:extLst>
                      <a:ext uri="{FF2B5EF4-FFF2-40B4-BE49-F238E27FC236}">
                        <a16:creationId xmlns:a16="http://schemas.microsoft.com/office/drawing/2014/main" id="{0781F879-029E-4BCC-C6CD-C70644FAADB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93" name="楕円 392">
                    <a:extLst>
                      <a:ext uri="{FF2B5EF4-FFF2-40B4-BE49-F238E27FC236}">
                        <a16:creationId xmlns:a16="http://schemas.microsoft.com/office/drawing/2014/main" id="{8450094C-288F-E644-7454-8A0F5A97C31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79" name="グループ化 378">
                  <a:extLst>
                    <a:ext uri="{FF2B5EF4-FFF2-40B4-BE49-F238E27FC236}">
                      <a16:creationId xmlns:a16="http://schemas.microsoft.com/office/drawing/2014/main" id="{4C571AA6-4076-CF35-D378-893CFD065E1D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8" name="楕円 387">
                    <a:extLst>
                      <a:ext uri="{FF2B5EF4-FFF2-40B4-BE49-F238E27FC236}">
                        <a16:creationId xmlns:a16="http://schemas.microsoft.com/office/drawing/2014/main" id="{58BD82E2-2203-7403-4140-EBC32A6E54F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9" name="楕円 388">
                    <a:extLst>
                      <a:ext uri="{FF2B5EF4-FFF2-40B4-BE49-F238E27FC236}">
                        <a16:creationId xmlns:a16="http://schemas.microsoft.com/office/drawing/2014/main" id="{A533DA86-BE81-441C-0065-D55082B945A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90" name="楕円 389">
                    <a:extLst>
                      <a:ext uri="{FF2B5EF4-FFF2-40B4-BE49-F238E27FC236}">
                        <a16:creationId xmlns:a16="http://schemas.microsoft.com/office/drawing/2014/main" id="{33AF5CBC-F981-DB62-1008-B3D83C7BBCF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80" name="グループ化 379">
                  <a:extLst>
                    <a:ext uri="{FF2B5EF4-FFF2-40B4-BE49-F238E27FC236}">
                      <a16:creationId xmlns:a16="http://schemas.microsoft.com/office/drawing/2014/main" id="{FEE07156-A68C-17E1-0EFD-571C494F0BB1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5" name="楕円 384">
                    <a:extLst>
                      <a:ext uri="{FF2B5EF4-FFF2-40B4-BE49-F238E27FC236}">
                        <a16:creationId xmlns:a16="http://schemas.microsoft.com/office/drawing/2014/main" id="{850BB861-DFC8-3F05-06A3-DE9BEB127BD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6" name="楕円 385">
                    <a:extLst>
                      <a:ext uri="{FF2B5EF4-FFF2-40B4-BE49-F238E27FC236}">
                        <a16:creationId xmlns:a16="http://schemas.microsoft.com/office/drawing/2014/main" id="{B267F81A-232A-EC4E-DF88-247ACBA64C9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7" name="楕円 386">
                    <a:extLst>
                      <a:ext uri="{FF2B5EF4-FFF2-40B4-BE49-F238E27FC236}">
                        <a16:creationId xmlns:a16="http://schemas.microsoft.com/office/drawing/2014/main" id="{48349456-8C38-F003-F302-E838F1A4F57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81" name="グループ化 380">
                  <a:extLst>
                    <a:ext uri="{FF2B5EF4-FFF2-40B4-BE49-F238E27FC236}">
                      <a16:creationId xmlns:a16="http://schemas.microsoft.com/office/drawing/2014/main" id="{7007906C-99A3-31F4-B48A-2BB9FCABBE9D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2" name="楕円 381">
                    <a:extLst>
                      <a:ext uri="{FF2B5EF4-FFF2-40B4-BE49-F238E27FC236}">
                        <a16:creationId xmlns:a16="http://schemas.microsoft.com/office/drawing/2014/main" id="{C8CD0FE3-5387-2BA5-4D65-29EB7B4BBE5B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3" name="楕円 382">
                    <a:extLst>
                      <a:ext uri="{FF2B5EF4-FFF2-40B4-BE49-F238E27FC236}">
                        <a16:creationId xmlns:a16="http://schemas.microsoft.com/office/drawing/2014/main" id="{B445BE46-238C-08CC-D6C2-2B9F13E977B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4" name="楕円 383">
                    <a:extLst>
                      <a:ext uri="{FF2B5EF4-FFF2-40B4-BE49-F238E27FC236}">
                        <a16:creationId xmlns:a16="http://schemas.microsoft.com/office/drawing/2014/main" id="{04109D25-187A-0799-3DA1-2A19A07B104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337" name="グループ化 336">
              <a:extLst>
                <a:ext uri="{FF2B5EF4-FFF2-40B4-BE49-F238E27FC236}">
                  <a16:creationId xmlns:a16="http://schemas.microsoft.com/office/drawing/2014/main" id="{9C04AB21-77BF-9E4D-0DD9-0BD6E79A3120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338" name="二等辺三角形 337">
                <a:extLst>
                  <a:ext uri="{FF2B5EF4-FFF2-40B4-BE49-F238E27FC236}">
                    <a16:creationId xmlns:a16="http://schemas.microsoft.com/office/drawing/2014/main" id="{08FC2827-551F-FA7D-6606-2019B35C001B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39" name="二等辺三角形 338">
                <a:extLst>
                  <a:ext uri="{FF2B5EF4-FFF2-40B4-BE49-F238E27FC236}">
                    <a16:creationId xmlns:a16="http://schemas.microsoft.com/office/drawing/2014/main" id="{5940FBA2-F242-FC47-48AD-0AC06F0622A3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40" name="グループ化 339">
                <a:extLst>
                  <a:ext uri="{FF2B5EF4-FFF2-40B4-BE49-F238E27FC236}">
                    <a16:creationId xmlns:a16="http://schemas.microsoft.com/office/drawing/2014/main" id="{FFFCCEC0-7B00-69B7-E5BB-4AFABEC4567A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41" name="グループ化 340">
                  <a:extLst>
                    <a:ext uri="{FF2B5EF4-FFF2-40B4-BE49-F238E27FC236}">
                      <a16:creationId xmlns:a16="http://schemas.microsoft.com/office/drawing/2014/main" id="{506DDB14-A885-C7F8-13FF-84820F45EAB6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66" name="楕円 365">
                    <a:extLst>
                      <a:ext uri="{FF2B5EF4-FFF2-40B4-BE49-F238E27FC236}">
                        <a16:creationId xmlns:a16="http://schemas.microsoft.com/office/drawing/2014/main" id="{26E002A9-E624-349C-700C-5A853C7BCE84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67" name="グループ化 366">
                    <a:extLst>
                      <a:ext uri="{FF2B5EF4-FFF2-40B4-BE49-F238E27FC236}">
                        <a16:creationId xmlns:a16="http://schemas.microsoft.com/office/drawing/2014/main" id="{4131469B-2B7E-D394-DE13-8BCCFD04D46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71" name="楕円 370">
                      <a:extLst>
                        <a:ext uri="{FF2B5EF4-FFF2-40B4-BE49-F238E27FC236}">
                          <a16:creationId xmlns:a16="http://schemas.microsoft.com/office/drawing/2014/main" id="{2D3D5AB9-73A3-DD46-300F-3E1F78B12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72" name="楕円 371">
                      <a:extLst>
                        <a:ext uri="{FF2B5EF4-FFF2-40B4-BE49-F238E27FC236}">
                          <a16:creationId xmlns:a16="http://schemas.microsoft.com/office/drawing/2014/main" id="{956D0AA6-68F7-2B27-1032-961C49A22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368" name="グループ化 367">
                    <a:extLst>
                      <a:ext uri="{FF2B5EF4-FFF2-40B4-BE49-F238E27FC236}">
                        <a16:creationId xmlns:a16="http://schemas.microsoft.com/office/drawing/2014/main" id="{7556107B-01D6-5B79-DC97-D5B96F92A0E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69" name="楕円 368">
                      <a:extLst>
                        <a:ext uri="{FF2B5EF4-FFF2-40B4-BE49-F238E27FC236}">
                          <a16:creationId xmlns:a16="http://schemas.microsoft.com/office/drawing/2014/main" id="{630256A4-E588-AC1B-0CE3-23D576FD2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70" name="楕円 369">
                      <a:extLst>
                        <a:ext uri="{FF2B5EF4-FFF2-40B4-BE49-F238E27FC236}">
                          <a16:creationId xmlns:a16="http://schemas.microsoft.com/office/drawing/2014/main" id="{2B9D611E-B5E2-D507-72D4-282837E8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42" name="グループ化 341">
                  <a:extLst>
                    <a:ext uri="{FF2B5EF4-FFF2-40B4-BE49-F238E27FC236}">
                      <a16:creationId xmlns:a16="http://schemas.microsoft.com/office/drawing/2014/main" id="{63F70D3C-1C36-1AEB-A6E6-06EDD50ADF64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59" name="楕円 358">
                    <a:extLst>
                      <a:ext uri="{FF2B5EF4-FFF2-40B4-BE49-F238E27FC236}">
                        <a16:creationId xmlns:a16="http://schemas.microsoft.com/office/drawing/2014/main" id="{1DE64FFD-7772-71FD-A880-9635D0D057FA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60" name="グループ化 359">
                    <a:extLst>
                      <a:ext uri="{FF2B5EF4-FFF2-40B4-BE49-F238E27FC236}">
                        <a16:creationId xmlns:a16="http://schemas.microsoft.com/office/drawing/2014/main" id="{B860F660-27FD-0497-D9F1-186F3F0C1702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64" name="楕円 363">
                      <a:extLst>
                        <a:ext uri="{FF2B5EF4-FFF2-40B4-BE49-F238E27FC236}">
                          <a16:creationId xmlns:a16="http://schemas.microsoft.com/office/drawing/2014/main" id="{4441683A-341D-A27A-17BB-C4B8D4AE8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65" name="楕円 364">
                      <a:extLst>
                        <a:ext uri="{FF2B5EF4-FFF2-40B4-BE49-F238E27FC236}">
                          <a16:creationId xmlns:a16="http://schemas.microsoft.com/office/drawing/2014/main" id="{A9D97F4F-24A6-7BD8-DFA8-5D20AEC50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61" name="グループ化 360">
                    <a:extLst>
                      <a:ext uri="{FF2B5EF4-FFF2-40B4-BE49-F238E27FC236}">
                        <a16:creationId xmlns:a16="http://schemas.microsoft.com/office/drawing/2014/main" id="{7979656C-7397-2861-DA8D-E6765981041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62" name="楕円 361">
                      <a:extLst>
                        <a:ext uri="{FF2B5EF4-FFF2-40B4-BE49-F238E27FC236}">
                          <a16:creationId xmlns:a16="http://schemas.microsoft.com/office/drawing/2014/main" id="{F6040CBE-AC55-7F53-5683-703DBAFEB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63" name="楕円 362">
                      <a:extLst>
                        <a:ext uri="{FF2B5EF4-FFF2-40B4-BE49-F238E27FC236}">
                          <a16:creationId xmlns:a16="http://schemas.microsoft.com/office/drawing/2014/main" id="{03AEE855-57A2-63F4-E77D-6563D112E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43" name="グループ化 342">
                  <a:extLst>
                    <a:ext uri="{FF2B5EF4-FFF2-40B4-BE49-F238E27FC236}">
                      <a16:creationId xmlns:a16="http://schemas.microsoft.com/office/drawing/2014/main" id="{BECCBCF3-C65F-3377-110C-54BEA0E22767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6" name="楕円 355">
                    <a:extLst>
                      <a:ext uri="{FF2B5EF4-FFF2-40B4-BE49-F238E27FC236}">
                        <a16:creationId xmlns:a16="http://schemas.microsoft.com/office/drawing/2014/main" id="{AE7235BE-1335-EF60-5116-3B4161811C7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7" name="楕円 356">
                    <a:extLst>
                      <a:ext uri="{FF2B5EF4-FFF2-40B4-BE49-F238E27FC236}">
                        <a16:creationId xmlns:a16="http://schemas.microsoft.com/office/drawing/2014/main" id="{E9F87AE6-F25D-6D55-9C51-54D16FE76E1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8" name="楕円 357">
                    <a:extLst>
                      <a:ext uri="{FF2B5EF4-FFF2-40B4-BE49-F238E27FC236}">
                        <a16:creationId xmlns:a16="http://schemas.microsoft.com/office/drawing/2014/main" id="{C5C55C3D-05E6-47F4-5CED-0DEDD1A5AE0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4" name="グループ化 343">
                  <a:extLst>
                    <a:ext uri="{FF2B5EF4-FFF2-40B4-BE49-F238E27FC236}">
                      <a16:creationId xmlns:a16="http://schemas.microsoft.com/office/drawing/2014/main" id="{96C6327B-D1D6-0D13-415F-59BD46432654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3" name="楕円 352">
                    <a:extLst>
                      <a:ext uri="{FF2B5EF4-FFF2-40B4-BE49-F238E27FC236}">
                        <a16:creationId xmlns:a16="http://schemas.microsoft.com/office/drawing/2014/main" id="{B23E4347-A5A4-8C4C-D514-8D42B95C70D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4" name="楕円 353">
                    <a:extLst>
                      <a:ext uri="{FF2B5EF4-FFF2-40B4-BE49-F238E27FC236}">
                        <a16:creationId xmlns:a16="http://schemas.microsoft.com/office/drawing/2014/main" id="{32665A6D-810E-B16D-BF6A-E28E2DA2F48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5" name="楕円 354">
                    <a:extLst>
                      <a:ext uri="{FF2B5EF4-FFF2-40B4-BE49-F238E27FC236}">
                        <a16:creationId xmlns:a16="http://schemas.microsoft.com/office/drawing/2014/main" id="{82835CCB-E43C-0829-9C72-E611FE516F1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5" name="グループ化 344">
                  <a:extLst>
                    <a:ext uri="{FF2B5EF4-FFF2-40B4-BE49-F238E27FC236}">
                      <a16:creationId xmlns:a16="http://schemas.microsoft.com/office/drawing/2014/main" id="{FA6BA4CC-93C3-8717-8658-5B8D5E71A78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0" name="楕円 349">
                    <a:extLst>
                      <a:ext uri="{FF2B5EF4-FFF2-40B4-BE49-F238E27FC236}">
                        <a16:creationId xmlns:a16="http://schemas.microsoft.com/office/drawing/2014/main" id="{9500EFF8-46AA-CD6D-7DA8-9DD856BC45C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1" name="楕円 350">
                    <a:extLst>
                      <a:ext uri="{FF2B5EF4-FFF2-40B4-BE49-F238E27FC236}">
                        <a16:creationId xmlns:a16="http://schemas.microsoft.com/office/drawing/2014/main" id="{284DD492-61B1-8577-451A-C866863A4EC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2" name="楕円 351">
                    <a:extLst>
                      <a:ext uri="{FF2B5EF4-FFF2-40B4-BE49-F238E27FC236}">
                        <a16:creationId xmlns:a16="http://schemas.microsoft.com/office/drawing/2014/main" id="{8980294E-271D-FCD9-ED05-44DD44802DE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6" name="グループ化 345">
                  <a:extLst>
                    <a:ext uri="{FF2B5EF4-FFF2-40B4-BE49-F238E27FC236}">
                      <a16:creationId xmlns:a16="http://schemas.microsoft.com/office/drawing/2014/main" id="{7FD3ED5B-5F40-9AC5-10FF-9F49745D6EF5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47" name="楕円 346">
                    <a:extLst>
                      <a:ext uri="{FF2B5EF4-FFF2-40B4-BE49-F238E27FC236}">
                        <a16:creationId xmlns:a16="http://schemas.microsoft.com/office/drawing/2014/main" id="{C748ED69-1D28-67BE-A051-FBF5A78C3FB6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48" name="楕円 347">
                    <a:extLst>
                      <a:ext uri="{FF2B5EF4-FFF2-40B4-BE49-F238E27FC236}">
                        <a16:creationId xmlns:a16="http://schemas.microsoft.com/office/drawing/2014/main" id="{F9491D7A-1B81-0B63-A86D-E2FB25EDE16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49" name="楕円 348">
                    <a:extLst>
                      <a:ext uri="{FF2B5EF4-FFF2-40B4-BE49-F238E27FC236}">
                        <a16:creationId xmlns:a16="http://schemas.microsoft.com/office/drawing/2014/main" id="{47A47E38-D25B-E73A-A991-FB8FBF49064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4" name="グループ化 483">
            <a:extLst>
              <a:ext uri="{FF2B5EF4-FFF2-40B4-BE49-F238E27FC236}">
                <a16:creationId xmlns:a16="http://schemas.microsoft.com/office/drawing/2014/main" id="{D2FEC95A-174E-4176-2F71-E753760ED969}"/>
              </a:ext>
            </a:extLst>
          </p:cNvPr>
          <p:cNvGrpSpPr/>
          <p:nvPr/>
        </p:nvGrpSpPr>
        <p:grpSpPr>
          <a:xfrm>
            <a:off x="9671684" y="385742"/>
            <a:ext cx="2635711" cy="6034423"/>
            <a:chOff x="6309409" y="82803"/>
            <a:chExt cx="2479454" cy="5676674"/>
          </a:xfrm>
        </p:grpSpPr>
        <p:grpSp>
          <p:nvGrpSpPr>
            <p:cNvPr id="631" name="グループ化 630">
              <a:extLst>
                <a:ext uri="{FF2B5EF4-FFF2-40B4-BE49-F238E27FC236}">
                  <a16:creationId xmlns:a16="http://schemas.microsoft.com/office/drawing/2014/main" id="{329F8EC6-8142-BA90-C510-E6BFD0697513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668" name="二等辺三角形 667">
                <a:extLst>
                  <a:ext uri="{FF2B5EF4-FFF2-40B4-BE49-F238E27FC236}">
                    <a16:creationId xmlns:a16="http://schemas.microsoft.com/office/drawing/2014/main" id="{3655B78F-646C-E76A-4AEA-6C3C10D25550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69" name="二等辺三角形 668">
                <a:extLst>
                  <a:ext uri="{FF2B5EF4-FFF2-40B4-BE49-F238E27FC236}">
                    <a16:creationId xmlns:a16="http://schemas.microsoft.com/office/drawing/2014/main" id="{576986B7-55B2-37E3-E190-902D4661B5B4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70" name="グループ化 669">
                <a:extLst>
                  <a:ext uri="{FF2B5EF4-FFF2-40B4-BE49-F238E27FC236}">
                    <a16:creationId xmlns:a16="http://schemas.microsoft.com/office/drawing/2014/main" id="{E9CCEC89-F24A-AEE1-3DA4-E475631D2CF2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671" name="グループ化 670">
                  <a:extLst>
                    <a:ext uri="{FF2B5EF4-FFF2-40B4-BE49-F238E27FC236}">
                      <a16:creationId xmlns:a16="http://schemas.microsoft.com/office/drawing/2014/main" id="{12BDF65B-0474-58B4-FB8E-9F694551F9D1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96" name="楕円 695">
                    <a:extLst>
                      <a:ext uri="{FF2B5EF4-FFF2-40B4-BE49-F238E27FC236}">
                        <a16:creationId xmlns:a16="http://schemas.microsoft.com/office/drawing/2014/main" id="{0DA2C2E0-1E52-5C42-4EE9-41090CFF72B7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97" name="グループ化 696">
                    <a:extLst>
                      <a:ext uri="{FF2B5EF4-FFF2-40B4-BE49-F238E27FC236}">
                        <a16:creationId xmlns:a16="http://schemas.microsoft.com/office/drawing/2014/main" id="{9C1D6A1A-E1B2-7C9F-7A65-5830823AB0C3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701" name="楕円 700">
                      <a:extLst>
                        <a:ext uri="{FF2B5EF4-FFF2-40B4-BE49-F238E27FC236}">
                          <a16:creationId xmlns:a16="http://schemas.microsoft.com/office/drawing/2014/main" id="{B5711B68-760A-F5BE-DD5B-64F369D31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702" name="楕円 701">
                      <a:extLst>
                        <a:ext uri="{FF2B5EF4-FFF2-40B4-BE49-F238E27FC236}">
                          <a16:creationId xmlns:a16="http://schemas.microsoft.com/office/drawing/2014/main" id="{86E2603D-3105-C147-9CE7-E34C0D2A5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98" name="グループ化 697">
                    <a:extLst>
                      <a:ext uri="{FF2B5EF4-FFF2-40B4-BE49-F238E27FC236}">
                        <a16:creationId xmlns:a16="http://schemas.microsoft.com/office/drawing/2014/main" id="{E4498FDF-5B0F-D5E3-8168-C116DF75579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99" name="楕円 698">
                      <a:extLst>
                        <a:ext uri="{FF2B5EF4-FFF2-40B4-BE49-F238E27FC236}">
                          <a16:creationId xmlns:a16="http://schemas.microsoft.com/office/drawing/2014/main" id="{A1DF70D5-6493-0675-AEE7-ADE9CD2CF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700" name="楕円 699">
                      <a:extLst>
                        <a:ext uri="{FF2B5EF4-FFF2-40B4-BE49-F238E27FC236}">
                          <a16:creationId xmlns:a16="http://schemas.microsoft.com/office/drawing/2014/main" id="{84CDE090-551A-7F5E-840E-F8A4D1C0A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72" name="グループ化 671">
                  <a:extLst>
                    <a:ext uri="{FF2B5EF4-FFF2-40B4-BE49-F238E27FC236}">
                      <a16:creationId xmlns:a16="http://schemas.microsoft.com/office/drawing/2014/main" id="{480324CE-4975-51E0-A6D8-A78410513D95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89" name="楕円 688">
                    <a:extLst>
                      <a:ext uri="{FF2B5EF4-FFF2-40B4-BE49-F238E27FC236}">
                        <a16:creationId xmlns:a16="http://schemas.microsoft.com/office/drawing/2014/main" id="{68EA99A1-7473-3173-0E38-96F48588263B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90" name="グループ化 689">
                    <a:extLst>
                      <a:ext uri="{FF2B5EF4-FFF2-40B4-BE49-F238E27FC236}">
                        <a16:creationId xmlns:a16="http://schemas.microsoft.com/office/drawing/2014/main" id="{FD10C50A-95C0-B166-0BDB-55A28C238F2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94" name="楕円 693">
                      <a:extLst>
                        <a:ext uri="{FF2B5EF4-FFF2-40B4-BE49-F238E27FC236}">
                          <a16:creationId xmlns:a16="http://schemas.microsoft.com/office/drawing/2014/main" id="{18CBA8A3-3C2B-4913-C643-AC858ABE1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95" name="楕円 694">
                      <a:extLst>
                        <a:ext uri="{FF2B5EF4-FFF2-40B4-BE49-F238E27FC236}">
                          <a16:creationId xmlns:a16="http://schemas.microsoft.com/office/drawing/2014/main" id="{E31DD117-28A7-9D54-A7F5-B16029428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91" name="グループ化 690">
                    <a:extLst>
                      <a:ext uri="{FF2B5EF4-FFF2-40B4-BE49-F238E27FC236}">
                        <a16:creationId xmlns:a16="http://schemas.microsoft.com/office/drawing/2014/main" id="{D6740FBC-C628-6462-A530-60EB77311AA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92" name="楕円 691">
                      <a:extLst>
                        <a:ext uri="{FF2B5EF4-FFF2-40B4-BE49-F238E27FC236}">
                          <a16:creationId xmlns:a16="http://schemas.microsoft.com/office/drawing/2014/main" id="{37F6AB62-BE8C-BA4D-350D-97C7031B6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93" name="楕円 692">
                      <a:extLst>
                        <a:ext uri="{FF2B5EF4-FFF2-40B4-BE49-F238E27FC236}">
                          <a16:creationId xmlns:a16="http://schemas.microsoft.com/office/drawing/2014/main" id="{E806772F-6180-96B3-1004-EDCBF59BC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73" name="グループ化 672">
                  <a:extLst>
                    <a:ext uri="{FF2B5EF4-FFF2-40B4-BE49-F238E27FC236}">
                      <a16:creationId xmlns:a16="http://schemas.microsoft.com/office/drawing/2014/main" id="{87D30617-36A9-AF7A-E89E-BCD5EB58E23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6" name="楕円 685">
                    <a:extLst>
                      <a:ext uri="{FF2B5EF4-FFF2-40B4-BE49-F238E27FC236}">
                        <a16:creationId xmlns:a16="http://schemas.microsoft.com/office/drawing/2014/main" id="{C7D46658-63C9-9752-7011-972AAD34A82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7" name="楕円 686">
                    <a:extLst>
                      <a:ext uri="{FF2B5EF4-FFF2-40B4-BE49-F238E27FC236}">
                        <a16:creationId xmlns:a16="http://schemas.microsoft.com/office/drawing/2014/main" id="{2CCF2F0B-36C5-A6FF-EAD2-6899B7167C3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8" name="楕円 687">
                    <a:extLst>
                      <a:ext uri="{FF2B5EF4-FFF2-40B4-BE49-F238E27FC236}">
                        <a16:creationId xmlns:a16="http://schemas.microsoft.com/office/drawing/2014/main" id="{6F5FB3D8-92F9-69C3-0D62-DB71271DCC1D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4" name="グループ化 673">
                  <a:extLst>
                    <a:ext uri="{FF2B5EF4-FFF2-40B4-BE49-F238E27FC236}">
                      <a16:creationId xmlns:a16="http://schemas.microsoft.com/office/drawing/2014/main" id="{4ADE1913-3C6B-A8C7-DD7A-61806DB4AD19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3" name="楕円 682">
                    <a:extLst>
                      <a:ext uri="{FF2B5EF4-FFF2-40B4-BE49-F238E27FC236}">
                        <a16:creationId xmlns:a16="http://schemas.microsoft.com/office/drawing/2014/main" id="{4E1A43FB-74DE-8CCD-0E7C-2D5582C2C0B8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4" name="楕円 683">
                    <a:extLst>
                      <a:ext uri="{FF2B5EF4-FFF2-40B4-BE49-F238E27FC236}">
                        <a16:creationId xmlns:a16="http://schemas.microsoft.com/office/drawing/2014/main" id="{22189B0F-DFC4-B04E-F3A9-51D7624EC40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5" name="楕円 684">
                    <a:extLst>
                      <a:ext uri="{FF2B5EF4-FFF2-40B4-BE49-F238E27FC236}">
                        <a16:creationId xmlns:a16="http://schemas.microsoft.com/office/drawing/2014/main" id="{0837D385-9F69-5490-468B-45487A9F1E5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5" name="グループ化 674">
                  <a:extLst>
                    <a:ext uri="{FF2B5EF4-FFF2-40B4-BE49-F238E27FC236}">
                      <a16:creationId xmlns:a16="http://schemas.microsoft.com/office/drawing/2014/main" id="{E07766F2-1C7F-B972-5B4C-EE3BAE98543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0" name="楕円 679">
                    <a:extLst>
                      <a:ext uri="{FF2B5EF4-FFF2-40B4-BE49-F238E27FC236}">
                        <a16:creationId xmlns:a16="http://schemas.microsoft.com/office/drawing/2014/main" id="{D6468186-3D9C-28ED-3DEF-589F544ADEA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1" name="楕円 680">
                    <a:extLst>
                      <a:ext uri="{FF2B5EF4-FFF2-40B4-BE49-F238E27FC236}">
                        <a16:creationId xmlns:a16="http://schemas.microsoft.com/office/drawing/2014/main" id="{D0DA24F5-A0DA-AC45-FEF8-9BA0791D245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2" name="楕円 681">
                    <a:extLst>
                      <a:ext uri="{FF2B5EF4-FFF2-40B4-BE49-F238E27FC236}">
                        <a16:creationId xmlns:a16="http://schemas.microsoft.com/office/drawing/2014/main" id="{F80C71B6-0ED8-391D-AFF0-59BFAF4EA592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6" name="グループ化 675">
                  <a:extLst>
                    <a:ext uri="{FF2B5EF4-FFF2-40B4-BE49-F238E27FC236}">
                      <a16:creationId xmlns:a16="http://schemas.microsoft.com/office/drawing/2014/main" id="{7CB03C9C-CD6D-88F7-9854-11E112598C19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77" name="楕円 676">
                    <a:extLst>
                      <a:ext uri="{FF2B5EF4-FFF2-40B4-BE49-F238E27FC236}">
                        <a16:creationId xmlns:a16="http://schemas.microsoft.com/office/drawing/2014/main" id="{A59AF663-86D8-7D5B-80DC-5275A50A814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78" name="楕円 677">
                    <a:extLst>
                      <a:ext uri="{FF2B5EF4-FFF2-40B4-BE49-F238E27FC236}">
                        <a16:creationId xmlns:a16="http://schemas.microsoft.com/office/drawing/2014/main" id="{5CCB9062-F9C5-439E-A9D6-7F36D0C4990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79" name="楕円 678">
                    <a:extLst>
                      <a:ext uri="{FF2B5EF4-FFF2-40B4-BE49-F238E27FC236}">
                        <a16:creationId xmlns:a16="http://schemas.microsoft.com/office/drawing/2014/main" id="{5F99F964-E9EC-2FE0-A9F2-AFCC9146B98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632" name="グループ化 631">
              <a:extLst>
                <a:ext uri="{FF2B5EF4-FFF2-40B4-BE49-F238E27FC236}">
                  <a16:creationId xmlns:a16="http://schemas.microsoft.com/office/drawing/2014/main" id="{718B7AC1-B036-3275-64EE-151CA127F24F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633" name="二等辺三角形 632">
                <a:extLst>
                  <a:ext uri="{FF2B5EF4-FFF2-40B4-BE49-F238E27FC236}">
                    <a16:creationId xmlns:a16="http://schemas.microsoft.com/office/drawing/2014/main" id="{3EEA0F74-A40E-0F48-2EC1-DA6851DA446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34" name="二等辺三角形 633">
                <a:extLst>
                  <a:ext uri="{FF2B5EF4-FFF2-40B4-BE49-F238E27FC236}">
                    <a16:creationId xmlns:a16="http://schemas.microsoft.com/office/drawing/2014/main" id="{937CA592-A62B-8669-2758-ADFA1185E4F5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35" name="グループ化 634">
                <a:extLst>
                  <a:ext uri="{FF2B5EF4-FFF2-40B4-BE49-F238E27FC236}">
                    <a16:creationId xmlns:a16="http://schemas.microsoft.com/office/drawing/2014/main" id="{17DBA0CD-5608-D6B8-2F72-EBD56891E260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636" name="グループ化 635">
                  <a:extLst>
                    <a:ext uri="{FF2B5EF4-FFF2-40B4-BE49-F238E27FC236}">
                      <a16:creationId xmlns:a16="http://schemas.microsoft.com/office/drawing/2014/main" id="{30B02A31-9A21-7FC4-60A5-D8CFDC10125F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61" name="楕円 660">
                    <a:extLst>
                      <a:ext uri="{FF2B5EF4-FFF2-40B4-BE49-F238E27FC236}">
                        <a16:creationId xmlns:a16="http://schemas.microsoft.com/office/drawing/2014/main" id="{A7C3851A-8A9A-C6EF-B0B9-DB7A01BD70F6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62" name="グループ化 661">
                    <a:extLst>
                      <a:ext uri="{FF2B5EF4-FFF2-40B4-BE49-F238E27FC236}">
                        <a16:creationId xmlns:a16="http://schemas.microsoft.com/office/drawing/2014/main" id="{304C0F19-253F-6954-5596-F673631DF389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66" name="楕円 665">
                      <a:extLst>
                        <a:ext uri="{FF2B5EF4-FFF2-40B4-BE49-F238E27FC236}">
                          <a16:creationId xmlns:a16="http://schemas.microsoft.com/office/drawing/2014/main" id="{C00F00A4-F28C-AF29-F7E2-511621A30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67" name="楕円 666">
                      <a:extLst>
                        <a:ext uri="{FF2B5EF4-FFF2-40B4-BE49-F238E27FC236}">
                          <a16:creationId xmlns:a16="http://schemas.microsoft.com/office/drawing/2014/main" id="{6A723FEC-D432-87A1-B60C-9A0CBFC2B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63" name="グループ化 662">
                    <a:extLst>
                      <a:ext uri="{FF2B5EF4-FFF2-40B4-BE49-F238E27FC236}">
                        <a16:creationId xmlns:a16="http://schemas.microsoft.com/office/drawing/2014/main" id="{1EE1313A-2AC7-2EF2-BB6A-B8B2DE1280B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64" name="楕円 663">
                      <a:extLst>
                        <a:ext uri="{FF2B5EF4-FFF2-40B4-BE49-F238E27FC236}">
                          <a16:creationId xmlns:a16="http://schemas.microsoft.com/office/drawing/2014/main" id="{5BE8449A-05FB-D52D-60B0-E1E49A041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65" name="楕円 664">
                      <a:extLst>
                        <a:ext uri="{FF2B5EF4-FFF2-40B4-BE49-F238E27FC236}">
                          <a16:creationId xmlns:a16="http://schemas.microsoft.com/office/drawing/2014/main" id="{74259FD1-B111-2E7D-5F2B-15FB1ED304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37" name="グループ化 636">
                  <a:extLst>
                    <a:ext uri="{FF2B5EF4-FFF2-40B4-BE49-F238E27FC236}">
                      <a16:creationId xmlns:a16="http://schemas.microsoft.com/office/drawing/2014/main" id="{A17A3593-C55B-BC32-D09B-8B437B1FE59D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54" name="楕円 653">
                    <a:extLst>
                      <a:ext uri="{FF2B5EF4-FFF2-40B4-BE49-F238E27FC236}">
                        <a16:creationId xmlns:a16="http://schemas.microsoft.com/office/drawing/2014/main" id="{4CCF17E0-FC3D-5C3B-07D8-32127EC18060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55" name="グループ化 654">
                    <a:extLst>
                      <a:ext uri="{FF2B5EF4-FFF2-40B4-BE49-F238E27FC236}">
                        <a16:creationId xmlns:a16="http://schemas.microsoft.com/office/drawing/2014/main" id="{94CF090B-347A-A36C-DE6E-594266ADAD9A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59" name="楕円 658">
                      <a:extLst>
                        <a:ext uri="{FF2B5EF4-FFF2-40B4-BE49-F238E27FC236}">
                          <a16:creationId xmlns:a16="http://schemas.microsoft.com/office/drawing/2014/main" id="{2B8C0D1E-CCCD-8515-EAB1-28FACFD2A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60" name="楕円 659">
                      <a:extLst>
                        <a:ext uri="{FF2B5EF4-FFF2-40B4-BE49-F238E27FC236}">
                          <a16:creationId xmlns:a16="http://schemas.microsoft.com/office/drawing/2014/main" id="{F6C1F3C4-FD3E-49E4-B48E-BEBD668A9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56" name="グループ化 655">
                    <a:extLst>
                      <a:ext uri="{FF2B5EF4-FFF2-40B4-BE49-F238E27FC236}">
                        <a16:creationId xmlns:a16="http://schemas.microsoft.com/office/drawing/2014/main" id="{3BF17ED1-6343-104B-E327-6EC247DEEDA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57" name="楕円 656">
                      <a:extLst>
                        <a:ext uri="{FF2B5EF4-FFF2-40B4-BE49-F238E27FC236}">
                          <a16:creationId xmlns:a16="http://schemas.microsoft.com/office/drawing/2014/main" id="{79947382-2EAA-6D0B-6605-2E66E497A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58" name="楕円 657">
                      <a:extLst>
                        <a:ext uri="{FF2B5EF4-FFF2-40B4-BE49-F238E27FC236}">
                          <a16:creationId xmlns:a16="http://schemas.microsoft.com/office/drawing/2014/main" id="{1D4D040E-9667-523F-D472-BBFA2843E8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38" name="グループ化 637">
                  <a:extLst>
                    <a:ext uri="{FF2B5EF4-FFF2-40B4-BE49-F238E27FC236}">
                      <a16:creationId xmlns:a16="http://schemas.microsoft.com/office/drawing/2014/main" id="{7A4EB657-B040-D89F-FE72-32FEBA919D6D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51" name="楕円 650">
                    <a:extLst>
                      <a:ext uri="{FF2B5EF4-FFF2-40B4-BE49-F238E27FC236}">
                        <a16:creationId xmlns:a16="http://schemas.microsoft.com/office/drawing/2014/main" id="{478051DC-2539-A635-1B4B-02DB4782B78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52" name="楕円 651">
                    <a:extLst>
                      <a:ext uri="{FF2B5EF4-FFF2-40B4-BE49-F238E27FC236}">
                        <a16:creationId xmlns:a16="http://schemas.microsoft.com/office/drawing/2014/main" id="{34C20736-1F49-928E-A514-9E00B8EF6A9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3" name="楕円 652">
                    <a:extLst>
                      <a:ext uri="{FF2B5EF4-FFF2-40B4-BE49-F238E27FC236}">
                        <a16:creationId xmlns:a16="http://schemas.microsoft.com/office/drawing/2014/main" id="{CF2D8965-CBB5-A35B-142F-6145A4B2661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39" name="グループ化 638">
                  <a:extLst>
                    <a:ext uri="{FF2B5EF4-FFF2-40B4-BE49-F238E27FC236}">
                      <a16:creationId xmlns:a16="http://schemas.microsoft.com/office/drawing/2014/main" id="{0A229987-7555-6810-25C6-975E5A995755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8" name="楕円 647">
                    <a:extLst>
                      <a:ext uri="{FF2B5EF4-FFF2-40B4-BE49-F238E27FC236}">
                        <a16:creationId xmlns:a16="http://schemas.microsoft.com/office/drawing/2014/main" id="{E4BAE361-B316-1BFB-0461-27AA6A4EF02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9" name="楕円 648">
                    <a:extLst>
                      <a:ext uri="{FF2B5EF4-FFF2-40B4-BE49-F238E27FC236}">
                        <a16:creationId xmlns:a16="http://schemas.microsoft.com/office/drawing/2014/main" id="{B7A9F8A8-F021-712F-1550-14260336414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0" name="楕円 649">
                    <a:extLst>
                      <a:ext uri="{FF2B5EF4-FFF2-40B4-BE49-F238E27FC236}">
                        <a16:creationId xmlns:a16="http://schemas.microsoft.com/office/drawing/2014/main" id="{9827546A-64B0-1C88-8813-A1076627BA2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40" name="グループ化 639">
                  <a:extLst>
                    <a:ext uri="{FF2B5EF4-FFF2-40B4-BE49-F238E27FC236}">
                      <a16:creationId xmlns:a16="http://schemas.microsoft.com/office/drawing/2014/main" id="{B8143A1A-0A64-0FD5-BE50-5501C2FA46B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5" name="楕円 644">
                    <a:extLst>
                      <a:ext uri="{FF2B5EF4-FFF2-40B4-BE49-F238E27FC236}">
                        <a16:creationId xmlns:a16="http://schemas.microsoft.com/office/drawing/2014/main" id="{2EC075AF-366C-D27E-27EF-FF989F0D9AF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6" name="楕円 645">
                    <a:extLst>
                      <a:ext uri="{FF2B5EF4-FFF2-40B4-BE49-F238E27FC236}">
                        <a16:creationId xmlns:a16="http://schemas.microsoft.com/office/drawing/2014/main" id="{0F6A2474-3866-F598-284D-0718EAAB92D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47" name="楕円 646">
                    <a:extLst>
                      <a:ext uri="{FF2B5EF4-FFF2-40B4-BE49-F238E27FC236}">
                        <a16:creationId xmlns:a16="http://schemas.microsoft.com/office/drawing/2014/main" id="{9B6EB4C9-AFA6-F705-07E6-AEF399D4469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41" name="グループ化 640">
                  <a:extLst>
                    <a:ext uri="{FF2B5EF4-FFF2-40B4-BE49-F238E27FC236}">
                      <a16:creationId xmlns:a16="http://schemas.microsoft.com/office/drawing/2014/main" id="{6A77DEDA-1A5C-155D-11DE-AF9B2475000B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2" name="楕円 641">
                    <a:extLst>
                      <a:ext uri="{FF2B5EF4-FFF2-40B4-BE49-F238E27FC236}">
                        <a16:creationId xmlns:a16="http://schemas.microsoft.com/office/drawing/2014/main" id="{0EC4ADEE-193E-A6F8-684D-13C893326B1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3" name="楕円 642">
                    <a:extLst>
                      <a:ext uri="{FF2B5EF4-FFF2-40B4-BE49-F238E27FC236}">
                        <a16:creationId xmlns:a16="http://schemas.microsoft.com/office/drawing/2014/main" id="{CA973DE2-19E4-43CE-5E62-4C7084EB8739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44" name="楕円 643">
                    <a:extLst>
                      <a:ext uri="{FF2B5EF4-FFF2-40B4-BE49-F238E27FC236}">
                        <a16:creationId xmlns:a16="http://schemas.microsoft.com/office/drawing/2014/main" id="{BBE4CF6F-604C-F332-BA99-0C6889CD709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5" name="グループ化 484">
            <a:extLst>
              <a:ext uri="{FF2B5EF4-FFF2-40B4-BE49-F238E27FC236}">
                <a16:creationId xmlns:a16="http://schemas.microsoft.com/office/drawing/2014/main" id="{9B453496-C8E3-732E-CFD5-40FCCA1FDE1A}"/>
              </a:ext>
            </a:extLst>
          </p:cNvPr>
          <p:cNvGrpSpPr/>
          <p:nvPr/>
        </p:nvGrpSpPr>
        <p:grpSpPr>
          <a:xfrm>
            <a:off x="8137320" y="1904448"/>
            <a:ext cx="2635711" cy="6034423"/>
            <a:chOff x="6309409" y="82803"/>
            <a:chExt cx="2479454" cy="5676674"/>
          </a:xfrm>
        </p:grpSpPr>
        <p:grpSp>
          <p:nvGrpSpPr>
            <p:cNvPr id="559" name="グループ化 558">
              <a:extLst>
                <a:ext uri="{FF2B5EF4-FFF2-40B4-BE49-F238E27FC236}">
                  <a16:creationId xmlns:a16="http://schemas.microsoft.com/office/drawing/2014/main" id="{9E725C2E-0600-282E-EE23-811C4279D4B1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596" name="二等辺三角形 595">
                <a:extLst>
                  <a:ext uri="{FF2B5EF4-FFF2-40B4-BE49-F238E27FC236}">
                    <a16:creationId xmlns:a16="http://schemas.microsoft.com/office/drawing/2014/main" id="{9EF580B6-905D-A3FB-5EC8-25AE00767FA7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97" name="二等辺三角形 596">
                <a:extLst>
                  <a:ext uri="{FF2B5EF4-FFF2-40B4-BE49-F238E27FC236}">
                    <a16:creationId xmlns:a16="http://schemas.microsoft.com/office/drawing/2014/main" id="{E71DF9C5-2ECD-2679-441A-CFEB45584C26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98" name="グループ化 597">
                <a:extLst>
                  <a:ext uri="{FF2B5EF4-FFF2-40B4-BE49-F238E27FC236}">
                    <a16:creationId xmlns:a16="http://schemas.microsoft.com/office/drawing/2014/main" id="{7D3ECB28-4078-CA4E-B8A2-21875DEE4254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99" name="グループ化 598">
                  <a:extLst>
                    <a:ext uri="{FF2B5EF4-FFF2-40B4-BE49-F238E27FC236}">
                      <a16:creationId xmlns:a16="http://schemas.microsoft.com/office/drawing/2014/main" id="{AA8596B7-A21E-5A50-DCA4-74A95DB942EF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24" name="楕円 623">
                    <a:extLst>
                      <a:ext uri="{FF2B5EF4-FFF2-40B4-BE49-F238E27FC236}">
                        <a16:creationId xmlns:a16="http://schemas.microsoft.com/office/drawing/2014/main" id="{A151FDD3-79BA-F67F-4293-C69281039A80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25" name="グループ化 624">
                    <a:extLst>
                      <a:ext uri="{FF2B5EF4-FFF2-40B4-BE49-F238E27FC236}">
                        <a16:creationId xmlns:a16="http://schemas.microsoft.com/office/drawing/2014/main" id="{F82CD82C-62F1-39DF-DAB7-552526AA9322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29" name="楕円 628">
                      <a:extLst>
                        <a:ext uri="{FF2B5EF4-FFF2-40B4-BE49-F238E27FC236}">
                          <a16:creationId xmlns:a16="http://schemas.microsoft.com/office/drawing/2014/main" id="{91FDA9DD-5577-7FA8-25B7-F411B4C7D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30" name="楕円 629">
                      <a:extLst>
                        <a:ext uri="{FF2B5EF4-FFF2-40B4-BE49-F238E27FC236}">
                          <a16:creationId xmlns:a16="http://schemas.microsoft.com/office/drawing/2014/main" id="{F8519351-AC90-ACCD-6893-EA137DEF8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26" name="グループ化 625">
                    <a:extLst>
                      <a:ext uri="{FF2B5EF4-FFF2-40B4-BE49-F238E27FC236}">
                        <a16:creationId xmlns:a16="http://schemas.microsoft.com/office/drawing/2014/main" id="{B1C2B83E-2943-8370-36A4-F52AD96ECA5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27" name="楕円 626">
                      <a:extLst>
                        <a:ext uri="{FF2B5EF4-FFF2-40B4-BE49-F238E27FC236}">
                          <a16:creationId xmlns:a16="http://schemas.microsoft.com/office/drawing/2014/main" id="{3BE54BCC-EE9E-CFBD-547C-A094214C4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28" name="楕円 627">
                      <a:extLst>
                        <a:ext uri="{FF2B5EF4-FFF2-40B4-BE49-F238E27FC236}">
                          <a16:creationId xmlns:a16="http://schemas.microsoft.com/office/drawing/2014/main" id="{C604B312-8CEC-767A-0AA5-130C18932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00" name="グループ化 599">
                  <a:extLst>
                    <a:ext uri="{FF2B5EF4-FFF2-40B4-BE49-F238E27FC236}">
                      <a16:creationId xmlns:a16="http://schemas.microsoft.com/office/drawing/2014/main" id="{38657D69-176E-F2E4-FB64-3ADAF260A2B7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17" name="楕円 616">
                    <a:extLst>
                      <a:ext uri="{FF2B5EF4-FFF2-40B4-BE49-F238E27FC236}">
                        <a16:creationId xmlns:a16="http://schemas.microsoft.com/office/drawing/2014/main" id="{09962A7E-0054-1535-AF50-36CB89DF4C81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18" name="グループ化 617">
                    <a:extLst>
                      <a:ext uri="{FF2B5EF4-FFF2-40B4-BE49-F238E27FC236}">
                        <a16:creationId xmlns:a16="http://schemas.microsoft.com/office/drawing/2014/main" id="{020FCC2B-292B-18B7-A031-ADBBD1437AEB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22" name="楕円 621">
                      <a:extLst>
                        <a:ext uri="{FF2B5EF4-FFF2-40B4-BE49-F238E27FC236}">
                          <a16:creationId xmlns:a16="http://schemas.microsoft.com/office/drawing/2014/main" id="{3D60D760-627F-FFBC-DD91-5A24036B2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23" name="楕円 622">
                      <a:extLst>
                        <a:ext uri="{FF2B5EF4-FFF2-40B4-BE49-F238E27FC236}">
                          <a16:creationId xmlns:a16="http://schemas.microsoft.com/office/drawing/2014/main" id="{C73402DF-EB0C-4244-E443-C6C58F3F0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19" name="グループ化 618">
                    <a:extLst>
                      <a:ext uri="{FF2B5EF4-FFF2-40B4-BE49-F238E27FC236}">
                        <a16:creationId xmlns:a16="http://schemas.microsoft.com/office/drawing/2014/main" id="{C030A42E-6B3D-EEC3-E9CC-4DBECB572FD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20" name="楕円 619">
                      <a:extLst>
                        <a:ext uri="{FF2B5EF4-FFF2-40B4-BE49-F238E27FC236}">
                          <a16:creationId xmlns:a16="http://schemas.microsoft.com/office/drawing/2014/main" id="{619E8E6D-DDD6-255D-1F14-FCB13B668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21" name="楕円 620">
                      <a:extLst>
                        <a:ext uri="{FF2B5EF4-FFF2-40B4-BE49-F238E27FC236}">
                          <a16:creationId xmlns:a16="http://schemas.microsoft.com/office/drawing/2014/main" id="{78B240BB-BB79-E151-A1C1-93CB27E41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01" name="グループ化 600">
                  <a:extLst>
                    <a:ext uri="{FF2B5EF4-FFF2-40B4-BE49-F238E27FC236}">
                      <a16:creationId xmlns:a16="http://schemas.microsoft.com/office/drawing/2014/main" id="{F3330C60-EE9A-BEA3-D76E-3ABECAC98287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14" name="楕円 613">
                    <a:extLst>
                      <a:ext uri="{FF2B5EF4-FFF2-40B4-BE49-F238E27FC236}">
                        <a16:creationId xmlns:a16="http://schemas.microsoft.com/office/drawing/2014/main" id="{7917B2CC-8A4D-649F-E3D4-2E467AD5219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15" name="楕円 614">
                    <a:extLst>
                      <a:ext uri="{FF2B5EF4-FFF2-40B4-BE49-F238E27FC236}">
                        <a16:creationId xmlns:a16="http://schemas.microsoft.com/office/drawing/2014/main" id="{F5A12D5E-24F6-922F-8C00-E2EA3F7E9D9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6" name="楕円 615">
                    <a:extLst>
                      <a:ext uri="{FF2B5EF4-FFF2-40B4-BE49-F238E27FC236}">
                        <a16:creationId xmlns:a16="http://schemas.microsoft.com/office/drawing/2014/main" id="{EC1BACA0-B640-A620-C693-C3BB7449BEC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2" name="グループ化 601">
                  <a:extLst>
                    <a:ext uri="{FF2B5EF4-FFF2-40B4-BE49-F238E27FC236}">
                      <a16:creationId xmlns:a16="http://schemas.microsoft.com/office/drawing/2014/main" id="{FFDBE62B-0242-158D-111E-970887B6BC63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11" name="楕円 610">
                    <a:extLst>
                      <a:ext uri="{FF2B5EF4-FFF2-40B4-BE49-F238E27FC236}">
                        <a16:creationId xmlns:a16="http://schemas.microsoft.com/office/drawing/2014/main" id="{F6D1B916-B834-CCE1-9CAA-971C4CB1742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12" name="楕円 611">
                    <a:extLst>
                      <a:ext uri="{FF2B5EF4-FFF2-40B4-BE49-F238E27FC236}">
                        <a16:creationId xmlns:a16="http://schemas.microsoft.com/office/drawing/2014/main" id="{B0D44992-43B2-F611-F9DA-F43237367DA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3" name="楕円 612">
                    <a:extLst>
                      <a:ext uri="{FF2B5EF4-FFF2-40B4-BE49-F238E27FC236}">
                        <a16:creationId xmlns:a16="http://schemas.microsoft.com/office/drawing/2014/main" id="{0524AF9D-E5BE-4D69-7682-3DCC8D5B025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3" name="グループ化 602">
                  <a:extLst>
                    <a:ext uri="{FF2B5EF4-FFF2-40B4-BE49-F238E27FC236}">
                      <a16:creationId xmlns:a16="http://schemas.microsoft.com/office/drawing/2014/main" id="{3B144AE9-F7F1-4A48-F073-9B162047D1D0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08" name="楕円 607">
                    <a:extLst>
                      <a:ext uri="{FF2B5EF4-FFF2-40B4-BE49-F238E27FC236}">
                        <a16:creationId xmlns:a16="http://schemas.microsoft.com/office/drawing/2014/main" id="{F7FC5C8F-766D-9FBF-B7D5-0C6E049AEEA7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09" name="楕円 608">
                    <a:extLst>
                      <a:ext uri="{FF2B5EF4-FFF2-40B4-BE49-F238E27FC236}">
                        <a16:creationId xmlns:a16="http://schemas.microsoft.com/office/drawing/2014/main" id="{F6125198-DCE1-71F9-5FB7-99C7BE3A8E3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0" name="楕円 609">
                    <a:extLst>
                      <a:ext uri="{FF2B5EF4-FFF2-40B4-BE49-F238E27FC236}">
                        <a16:creationId xmlns:a16="http://schemas.microsoft.com/office/drawing/2014/main" id="{A90EC492-76CB-628A-C998-C470D6CC6F4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4" name="グループ化 603">
                  <a:extLst>
                    <a:ext uri="{FF2B5EF4-FFF2-40B4-BE49-F238E27FC236}">
                      <a16:creationId xmlns:a16="http://schemas.microsoft.com/office/drawing/2014/main" id="{EA987C68-9527-F3CF-DD06-435D5F79E530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05" name="楕円 604">
                    <a:extLst>
                      <a:ext uri="{FF2B5EF4-FFF2-40B4-BE49-F238E27FC236}">
                        <a16:creationId xmlns:a16="http://schemas.microsoft.com/office/drawing/2014/main" id="{B26EC651-549A-19A6-EA72-3D51FD3E606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06" name="楕円 605">
                    <a:extLst>
                      <a:ext uri="{FF2B5EF4-FFF2-40B4-BE49-F238E27FC236}">
                        <a16:creationId xmlns:a16="http://schemas.microsoft.com/office/drawing/2014/main" id="{B2732CFA-FF8D-F6C3-00C3-BC30008E73E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07" name="楕円 606">
                    <a:extLst>
                      <a:ext uri="{FF2B5EF4-FFF2-40B4-BE49-F238E27FC236}">
                        <a16:creationId xmlns:a16="http://schemas.microsoft.com/office/drawing/2014/main" id="{9820E66F-6254-FF9B-1AB9-4FDE79F5DE2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560" name="グループ化 559">
              <a:extLst>
                <a:ext uri="{FF2B5EF4-FFF2-40B4-BE49-F238E27FC236}">
                  <a16:creationId xmlns:a16="http://schemas.microsoft.com/office/drawing/2014/main" id="{64B36DBB-925D-131E-AF19-34369CBF7411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561" name="二等辺三角形 560">
                <a:extLst>
                  <a:ext uri="{FF2B5EF4-FFF2-40B4-BE49-F238E27FC236}">
                    <a16:creationId xmlns:a16="http://schemas.microsoft.com/office/drawing/2014/main" id="{9CBBF067-A7F9-D7A7-CC70-B0D2CDD0C81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62" name="二等辺三角形 561">
                <a:extLst>
                  <a:ext uri="{FF2B5EF4-FFF2-40B4-BE49-F238E27FC236}">
                    <a16:creationId xmlns:a16="http://schemas.microsoft.com/office/drawing/2014/main" id="{16CEEE68-CA77-E61D-8C22-5427C7464826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63" name="グループ化 562">
                <a:extLst>
                  <a:ext uri="{FF2B5EF4-FFF2-40B4-BE49-F238E27FC236}">
                    <a16:creationId xmlns:a16="http://schemas.microsoft.com/office/drawing/2014/main" id="{A7D46102-16F0-266C-EA33-39843A390672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64" name="グループ化 563">
                  <a:extLst>
                    <a:ext uri="{FF2B5EF4-FFF2-40B4-BE49-F238E27FC236}">
                      <a16:creationId xmlns:a16="http://schemas.microsoft.com/office/drawing/2014/main" id="{E6CA1CB1-2F73-616A-4B2C-A7CD5685BCDC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89" name="楕円 588">
                    <a:extLst>
                      <a:ext uri="{FF2B5EF4-FFF2-40B4-BE49-F238E27FC236}">
                        <a16:creationId xmlns:a16="http://schemas.microsoft.com/office/drawing/2014/main" id="{943F4E03-3851-0807-A206-4E9CA503A84A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90" name="グループ化 589">
                    <a:extLst>
                      <a:ext uri="{FF2B5EF4-FFF2-40B4-BE49-F238E27FC236}">
                        <a16:creationId xmlns:a16="http://schemas.microsoft.com/office/drawing/2014/main" id="{2F3565D0-8043-850C-D617-3CA9E548761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94" name="楕円 593">
                      <a:extLst>
                        <a:ext uri="{FF2B5EF4-FFF2-40B4-BE49-F238E27FC236}">
                          <a16:creationId xmlns:a16="http://schemas.microsoft.com/office/drawing/2014/main" id="{BA541A3D-2164-12AA-5773-8926CA6D2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95" name="楕円 594">
                      <a:extLst>
                        <a:ext uri="{FF2B5EF4-FFF2-40B4-BE49-F238E27FC236}">
                          <a16:creationId xmlns:a16="http://schemas.microsoft.com/office/drawing/2014/main" id="{F251972F-5B75-A4B4-9D22-FEE2801D7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91" name="グループ化 590">
                    <a:extLst>
                      <a:ext uri="{FF2B5EF4-FFF2-40B4-BE49-F238E27FC236}">
                        <a16:creationId xmlns:a16="http://schemas.microsoft.com/office/drawing/2014/main" id="{1C1CCDBD-7AD5-913F-FF41-E272B4C028B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92" name="楕円 591">
                      <a:extLst>
                        <a:ext uri="{FF2B5EF4-FFF2-40B4-BE49-F238E27FC236}">
                          <a16:creationId xmlns:a16="http://schemas.microsoft.com/office/drawing/2014/main" id="{AD0B9C29-89F3-C258-A9C2-5919DAC49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93" name="楕円 592">
                      <a:extLst>
                        <a:ext uri="{FF2B5EF4-FFF2-40B4-BE49-F238E27FC236}">
                          <a16:creationId xmlns:a16="http://schemas.microsoft.com/office/drawing/2014/main" id="{B9D008B5-BE4A-7620-DEC7-1A972FEE1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65" name="グループ化 564">
                  <a:extLst>
                    <a:ext uri="{FF2B5EF4-FFF2-40B4-BE49-F238E27FC236}">
                      <a16:creationId xmlns:a16="http://schemas.microsoft.com/office/drawing/2014/main" id="{F90BA62E-199F-D378-BD98-283C2492E00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82" name="楕円 581">
                    <a:extLst>
                      <a:ext uri="{FF2B5EF4-FFF2-40B4-BE49-F238E27FC236}">
                        <a16:creationId xmlns:a16="http://schemas.microsoft.com/office/drawing/2014/main" id="{0D5CB618-541C-2755-1144-953B6801BBD4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83" name="グループ化 582">
                    <a:extLst>
                      <a:ext uri="{FF2B5EF4-FFF2-40B4-BE49-F238E27FC236}">
                        <a16:creationId xmlns:a16="http://schemas.microsoft.com/office/drawing/2014/main" id="{4E327DFB-88B9-86FE-7C78-A8ABBBA494A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87" name="楕円 586">
                      <a:extLst>
                        <a:ext uri="{FF2B5EF4-FFF2-40B4-BE49-F238E27FC236}">
                          <a16:creationId xmlns:a16="http://schemas.microsoft.com/office/drawing/2014/main" id="{7857BE5D-B4D7-68E2-E2C6-66D4F9A6B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88" name="楕円 587">
                      <a:extLst>
                        <a:ext uri="{FF2B5EF4-FFF2-40B4-BE49-F238E27FC236}">
                          <a16:creationId xmlns:a16="http://schemas.microsoft.com/office/drawing/2014/main" id="{4EBF3FC1-934B-17BA-8995-A69D63C4D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84" name="グループ化 583">
                    <a:extLst>
                      <a:ext uri="{FF2B5EF4-FFF2-40B4-BE49-F238E27FC236}">
                        <a16:creationId xmlns:a16="http://schemas.microsoft.com/office/drawing/2014/main" id="{C9A06F4D-637D-68E9-6DDE-A14A601A4DE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85" name="楕円 584">
                      <a:extLst>
                        <a:ext uri="{FF2B5EF4-FFF2-40B4-BE49-F238E27FC236}">
                          <a16:creationId xmlns:a16="http://schemas.microsoft.com/office/drawing/2014/main" id="{1F6F2DCC-8B1C-697F-6179-53AAEDFEC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86" name="楕円 585">
                      <a:extLst>
                        <a:ext uri="{FF2B5EF4-FFF2-40B4-BE49-F238E27FC236}">
                          <a16:creationId xmlns:a16="http://schemas.microsoft.com/office/drawing/2014/main" id="{D90E0B38-6DDA-A036-5FF9-AD6894944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66" name="グループ化 565">
                  <a:extLst>
                    <a:ext uri="{FF2B5EF4-FFF2-40B4-BE49-F238E27FC236}">
                      <a16:creationId xmlns:a16="http://schemas.microsoft.com/office/drawing/2014/main" id="{AF1D8AB5-8A21-DA82-18AC-186246F9F206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9" name="楕円 578">
                    <a:extLst>
                      <a:ext uri="{FF2B5EF4-FFF2-40B4-BE49-F238E27FC236}">
                        <a16:creationId xmlns:a16="http://schemas.microsoft.com/office/drawing/2014/main" id="{55FCA3A2-03A3-F926-CC49-EDEE53832E2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80" name="楕円 579">
                    <a:extLst>
                      <a:ext uri="{FF2B5EF4-FFF2-40B4-BE49-F238E27FC236}">
                        <a16:creationId xmlns:a16="http://schemas.microsoft.com/office/drawing/2014/main" id="{88718628-7390-9948-DCA4-3472768C138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81" name="楕円 580">
                    <a:extLst>
                      <a:ext uri="{FF2B5EF4-FFF2-40B4-BE49-F238E27FC236}">
                        <a16:creationId xmlns:a16="http://schemas.microsoft.com/office/drawing/2014/main" id="{2A15AF59-A7BB-B9AF-4504-61597FC68DF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7" name="グループ化 566">
                  <a:extLst>
                    <a:ext uri="{FF2B5EF4-FFF2-40B4-BE49-F238E27FC236}">
                      <a16:creationId xmlns:a16="http://schemas.microsoft.com/office/drawing/2014/main" id="{6DEE3936-7614-067C-E84F-49C7FCBD8A55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6" name="楕円 575">
                    <a:extLst>
                      <a:ext uri="{FF2B5EF4-FFF2-40B4-BE49-F238E27FC236}">
                        <a16:creationId xmlns:a16="http://schemas.microsoft.com/office/drawing/2014/main" id="{EBE1E803-4B2F-B14B-9838-8C1D10284C7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7" name="楕円 576">
                    <a:extLst>
                      <a:ext uri="{FF2B5EF4-FFF2-40B4-BE49-F238E27FC236}">
                        <a16:creationId xmlns:a16="http://schemas.microsoft.com/office/drawing/2014/main" id="{03565253-4580-5B90-8D7E-EBF6A7A316A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8" name="楕円 577">
                    <a:extLst>
                      <a:ext uri="{FF2B5EF4-FFF2-40B4-BE49-F238E27FC236}">
                        <a16:creationId xmlns:a16="http://schemas.microsoft.com/office/drawing/2014/main" id="{28E3B189-940E-2D7D-A349-2FE9C1A80A2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8" name="グループ化 567">
                  <a:extLst>
                    <a:ext uri="{FF2B5EF4-FFF2-40B4-BE49-F238E27FC236}">
                      <a16:creationId xmlns:a16="http://schemas.microsoft.com/office/drawing/2014/main" id="{0C6F85DF-DBA8-2B10-F84C-E0F0C047E2F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3" name="楕円 572">
                    <a:extLst>
                      <a:ext uri="{FF2B5EF4-FFF2-40B4-BE49-F238E27FC236}">
                        <a16:creationId xmlns:a16="http://schemas.microsoft.com/office/drawing/2014/main" id="{7832AF40-1563-9F80-081D-6FE07E85F14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4" name="楕円 573">
                    <a:extLst>
                      <a:ext uri="{FF2B5EF4-FFF2-40B4-BE49-F238E27FC236}">
                        <a16:creationId xmlns:a16="http://schemas.microsoft.com/office/drawing/2014/main" id="{C78D80E3-ABAF-C1B7-6DD6-D9688A7FFE6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5" name="楕円 574">
                    <a:extLst>
                      <a:ext uri="{FF2B5EF4-FFF2-40B4-BE49-F238E27FC236}">
                        <a16:creationId xmlns:a16="http://schemas.microsoft.com/office/drawing/2014/main" id="{C5F99A0A-C48B-C18D-3085-822650332FA8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9" name="グループ化 568">
                  <a:extLst>
                    <a:ext uri="{FF2B5EF4-FFF2-40B4-BE49-F238E27FC236}">
                      <a16:creationId xmlns:a16="http://schemas.microsoft.com/office/drawing/2014/main" id="{274402AA-AB02-DAA5-B281-1B9620322918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0" name="楕円 569">
                    <a:extLst>
                      <a:ext uri="{FF2B5EF4-FFF2-40B4-BE49-F238E27FC236}">
                        <a16:creationId xmlns:a16="http://schemas.microsoft.com/office/drawing/2014/main" id="{C0DB239A-09C0-75CE-A46B-BF85CDFB222A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1" name="楕円 570">
                    <a:extLst>
                      <a:ext uri="{FF2B5EF4-FFF2-40B4-BE49-F238E27FC236}">
                        <a16:creationId xmlns:a16="http://schemas.microsoft.com/office/drawing/2014/main" id="{6E5BFD31-806D-00A1-51BC-5F11803FF8D4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2" name="楕円 571">
                    <a:extLst>
                      <a:ext uri="{FF2B5EF4-FFF2-40B4-BE49-F238E27FC236}">
                        <a16:creationId xmlns:a16="http://schemas.microsoft.com/office/drawing/2014/main" id="{4BC5218E-DFBA-9018-EFE2-B3D3BAE9D07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6" name="グループ化 485">
            <a:extLst>
              <a:ext uri="{FF2B5EF4-FFF2-40B4-BE49-F238E27FC236}">
                <a16:creationId xmlns:a16="http://schemas.microsoft.com/office/drawing/2014/main" id="{787BE605-03FB-0CAC-F4E8-5A9B3AB88114}"/>
              </a:ext>
            </a:extLst>
          </p:cNvPr>
          <p:cNvGrpSpPr/>
          <p:nvPr/>
        </p:nvGrpSpPr>
        <p:grpSpPr>
          <a:xfrm>
            <a:off x="6593706" y="376211"/>
            <a:ext cx="2635711" cy="6034423"/>
            <a:chOff x="6309409" y="82803"/>
            <a:chExt cx="2479454" cy="5676674"/>
          </a:xfrm>
        </p:grpSpPr>
        <p:grpSp>
          <p:nvGrpSpPr>
            <p:cNvPr id="487" name="グループ化 486">
              <a:extLst>
                <a:ext uri="{FF2B5EF4-FFF2-40B4-BE49-F238E27FC236}">
                  <a16:creationId xmlns:a16="http://schemas.microsoft.com/office/drawing/2014/main" id="{1F7D71F9-128D-AC57-643C-A38A3C81804A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524" name="二等辺三角形 523">
                <a:extLst>
                  <a:ext uri="{FF2B5EF4-FFF2-40B4-BE49-F238E27FC236}">
                    <a16:creationId xmlns:a16="http://schemas.microsoft.com/office/drawing/2014/main" id="{22D1D0B1-5B71-14F6-2129-3092BC1CF39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25" name="二等辺三角形 524">
                <a:extLst>
                  <a:ext uri="{FF2B5EF4-FFF2-40B4-BE49-F238E27FC236}">
                    <a16:creationId xmlns:a16="http://schemas.microsoft.com/office/drawing/2014/main" id="{6C6948FE-8A59-31E5-8626-606ACF2C44FE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26" name="グループ化 525">
                <a:extLst>
                  <a:ext uri="{FF2B5EF4-FFF2-40B4-BE49-F238E27FC236}">
                    <a16:creationId xmlns:a16="http://schemas.microsoft.com/office/drawing/2014/main" id="{BCD00F4A-516E-BD14-1593-A17060A17A3E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27" name="グループ化 526">
                  <a:extLst>
                    <a:ext uri="{FF2B5EF4-FFF2-40B4-BE49-F238E27FC236}">
                      <a16:creationId xmlns:a16="http://schemas.microsoft.com/office/drawing/2014/main" id="{81B1225B-7EE5-F4DD-7B97-58310896C5B2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52" name="楕円 551">
                    <a:extLst>
                      <a:ext uri="{FF2B5EF4-FFF2-40B4-BE49-F238E27FC236}">
                        <a16:creationId xmlns:a16="http://schemas.microsoft.com/office/drawing/2014/main" id="{D14A0313-4C0E-BDCD-ED68-C616CB817942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53" name="グループ化 552">
                    <a:extLst>
                      <a:ext uri="{FF2B5EF4-FFF2-40B4-BE49-F238E27FC236}">
                        <a16:creationId xmlns:a16="http://schemas.microsoft.com/office/drawing/2014/main" id="{51A0E166-863F-A055-8835-2DF45B26D8C3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57" name="楕円 556">
                      <a:extLst>
                        <a:ext uri="{FF2B5EF4-FFF2-40B4-BE49-F238E27FC236}">
                          <a16:creationId xmlns:a16="http://schemas.microsoft.com/office/drawing/2014/main" id="{236DECFB-6496-F711-6E63-3081F24D7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58" name="楕円 557">
                      <a:extLst>
                        <a:ext uri="{FF2B5EF4-FFF2-40B4-BE49-F238E27FC236}">
                          <a16:creationId xmlns:a16="http://schemas.microsoft.com/office/drawing/2014/main" id="{32BEEC44-23A2-3BD3-E854-1CBAA5E55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54" name="グループ化 553">
                    <a:extLst>
                      <a:ext uri="{FF2B5EF4-FFF2-40B4-BE49-F238E27FC236}">
                        <a16:creationId xmlns:a16="http://schemas.microsoft.com/office/drawing/2014/main" id="{63AAEC38-4CEE-FC9A-9DB5-DB3718560B2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55" name="楕円 554">
                      <a:extLst>
                        <a:ext uri="{FF2B5EF4-FFF2-40B4-BE49-F238E27FC236}">
                          <a16:creationId xmlns:a16="http://schemas.microsoft.com/office/drawing/2014/main" id="{A7661C51-A45E-CE0B-48BE-387A2EF7B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56" name="楕円 555">
                      <a:extLst>
                        <a:ext uri="{FF2B5EF4-FFF2-40B4-BE49-F238E27FC236}">
                          <a16:creationId xmlns:a16="http://schemas.microsoft.com/office/drawing/2014/main" id="{35FA912D-1B33-5DEA-DE80-9B98D2491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28" name="グループ化 527">
                  <a:extLst>
                    <a:ext uri="{FF2B5EF4-FFF2-40B4-BE49-F238E27FC236}">
                      <a16:creationId xmlns:a16="http://schemas.microsoft.com/office/drawing/2014/main" id="{893CB6E4-6DF6-97E2-8B69-2AE6304EEE31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45" name="楕円 544">
                    <a:extLst>
                      <a:ext uri="{FF2B5EF4-FFF2-40B4-BE49-F238E27FC236}">
                        <a16:creationId xmlns:a16="http://schemas.microsoft.com/office/drawing/2014/main" id="{B4BAA801-8345-EDA1-3823-C4D5B36593A5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46" name="グループ化 545">
                    <a:extLst>
                      <a:ext uri="{FF2B5EF4-FFF2-40B4-BE49-F238E27FC236}">
                        <a16:creationId xmlns:a16="http://schemas.microsoft.com/office/drawing/2014/main" id="{0D438A15-2713-7E3D-E52F-F2D9ED29FAEF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50" name="楕円 549">
                      <a:extLst>
                        <a:ext uri="{FF2B5EF4-FFF2-40B4-BE49-F238E27FC236}">
                          <a16:creationId xmlns:a16="http://schemas.microsoft.com/office/drawing/2014/main" id="{6E348ACE-17B6-3F2C-F8DE-0DDCF74F1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51" name="楕円 550">
                      <a:extLst>
                        <a:ext uri="{FF2B5EF4-FFF2-40B4-BE49-F238E27FC236}">
                          <a16:creationId xmlns:a16="http://schemas.microsoft.com/office/drawing/2014/main" id="{C12FDDD8-5147-A93A-72F1-72C864241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47" name="グループ化 546">
                    <a:extLst>
                      <a:ext uri="{FF2B5EF4-FFF2-40B4-BE49-F238E27FC236}">
                        <a16:creationId xmlns:a16="http://schemas.microsoft.com/office/drawing/2014/main" id="{D7DD4D66-2404-591A-9FE6-E1BAC7F6B19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48" name="楕円 547">
                      <a:extLst>
                        <a:ext uri="{FF2B5EF4-FFF2-40B4-BE49-F238E27FC236}">
                          <a16:creationId xmlns:a16="http://schemas.microsoft.com/office/drawing/2014/main" id="{0C7D97A2-1091-4610-705E-CE0A5FC36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49" name="楕円 548">
                      <a:extLst>
                        <a:ext uri="{FF2B5EF4-FFF2-40B4-BE49-F238E27FC236}">
                          <a16:creationId xmlns:a16="http://schemas.microsoft.com/office/drawing/2014/main" id="{279687A2-4037-1377-8982-B37C2481E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29" name="グループ化 528">
                  <a:extLst>
                    <a:ext uri="{FF2B5EF4-FFF2-40B4-BE49-F238E27FC236}">
                      <a16:creationId xmlns:a16="http://schemas.microsoft.com/office/drawing/2014/main" id="{566CA89B-040A-F929-F2A0-C6980F08F94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42" name="楕円 541">
                    <a:extLst>
                      <a:ext uri="{FF2B5EF4-FFF2-40B4-BE49-F238E27FC236}">
                        <a16:creationId xmlns:a16="http://schemas.microsoft.com/office/drawing/2014/main" id="{539CA9F8-93ED-BCE7-DFB6-59EABCD4901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43" name="楕円 542">
                    <a:extLst>
                      <a:ext uri="{FF2B5EF4-FFF2-40B4-BE49-F238E27FC236}">
                        <a16:creationId xmlns:a16="http://schemas.microsoft.com/office/drawing/2014/main" id="{691FA453-98C1-95C7-BE71-2C2F2DC4392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44" name="楕円 543">
                    <a:extLst>
                      <a:ext uri="{FF2B5EF4-FFF2-40B4-BE49-F238E27FC236}">
                        <a16:creationId xmlns:a16="http://schemas.microsoft.com/office/drawing/2014/main" id="{3D9DFA0D-966D-9A2A-8421-7718B032708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0" name="グループ化 529">
                  <a:extLst>
                    <a:ext uri="{FF2B5EF4-FFF2-40B4-BE49-F238E27FC236}">
                      <a16:creationId xmlns:a16="http://schemas.microsoft.com/office/drawing/2014/main" id="{4BF725E3-76A4-8F46-E8BD-76CF3862604A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9" name="楕円 538">
                    <a:extLst>
                      <a:ext uri="{FF2B5EF4-FFF2-40B4-BE49-F238E27FC236}">
                        <a16:creationId xmlns:a16="http://schemas.microsoft.com/office/drawing/2014/main" id="{E3C62788-41B2-2EA1-F58E-368BA483C05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40" name="楕円 539">
                    <a:extLst>
                      <a:ext uri="{FF2B5EF4-FFF2-40B4-BE49-F238E27FC236}">
                        <a16:creationId xmlns:a16="http://schemas.microsoft.com/office/drawing/2014/main" id="{B43F1F3D-DA21-1C33-9E8B-56801712E3A8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41" name="楕円 540">
                    <a:extLst>
                      <a:ext uri="{FF2B5EF4-FFF2-40B4-BE49-F238E27FC236}">
                        <a16:creationId xmlns:a16="http://schemas.microsoft.com/office/drawing/2014/main" id="{2357AB32-52FC-3041-4B0D-D61526561CFD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1" name="グループ化 530">
                  <a:extLst>
                    <a:ext uri="{FF2B5EF4-FFF2-40B4-BE49-F238E27FC236}">
                      <a16:creationId xmlns:a16="http://schemas.microsoft.com/office/drawing/2014/main" id="{4F5F04F9-BFE0-5E7E-75C2-83635E47E1C7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6" name="楕円 535">
                    <a:extLst>
                      <a:ext uri="{FF2B5EF4-FFF2-40B4-BE49-F238E27FC236}">
                        <a16:creationId xmlns:a16="http://schemas.microsoft.com/office/drawing/2014/main" id="{3646A902-C0E5-7773-36E9-E27DD852EEC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37" name="楕円 536">
                    <a:extLst>
                      <a:ext uri="{FF2B5EF4-FFF2-40B4-BE49-F238E27FC236}">
                        <a16:creationId xmlns:a16="http://schemas.microsoft.com/office/drawing/2014/main" id="{7300D133-931D-1BB3-2555-879868F32AA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38" name="楕円 537">
                    <a:extLst>
                      <a:ext uri="{FF2B5EF4-FFF2-40B4-BE49-F238E27FC236}">
                        <a16:creationId xmlns:a16="http://schemas.microsoft.com/office/drawing/2014/main" id="{6D9CF927-063B-6B52-876F-661D6E4A10D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2" name="グループ化 531">
                  <a:extLst>
                    <a:ext uri="{FF2B5EF4-FFF2-40B4-BE49-F238E27FC236}">
                      <a16:creationId xmlns:a16="http://schemas.microsoft.com/office/drawing/2014/main" id="{6230AFC6-F70D-2241-0F64-9E69C9942DB7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3" name="楕円 532">
                    <a:extLst>
                      <a:ext uri="{FF2B5EF4-FFF2-40B4-BE49-F238E27FC236}">
                        <a16:creationId xmlns:a16="http://schemas.microsoft.com/office/drawing/2014/main" id="{8682BC89-21B7-E33B-0441-BB36DC64E66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34" name="楕円 533">
                    <a:extLst>
                      <a:ext uri="{FF2B5EF4-FFF2-40B4-BE49-F238E27FC236}">
                        <a16:creationId xmlns:a16="http://schemas.microsoft.com/office/drawing/2014/main" id="{FF47D1E2-08D4-72A5-3F68-ADBDC1FA733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35" name="楕円 534">
                    <a:extLst>
                      <a:ext uri="{FF2B5EF4-FFF2-40B4-BE49-F238E27FC236}">
                        <a16:creationId xmlns:a16="http://schemas.microsoft.com/office/drawing/2014/main" id="{BD2271E9-C2D0-0F3E-992B-B0E719E0815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488" name="グループ化 487">
              <a:extLst>
                <a:ext uri="{FF2B5EF4-FFF2-40B4-BE49-F238E27FC236}">
                  <a16:creationId xmlns:a16="http://schemas.microsoft.com/office/drawing/2014/main" id="{B137B171-101E-C9DD-CDFC-A2196C5B4726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489" name="二等辺三角形 488">
                <a:extLst>
                  <a:ext uri="{FF2B5EF4-FFF2-40B4-BE49-F238E27FC236}">
                    <a16:creationId xmlns:a16="http://schemas.microsoft.com/office/drawing/2014/main" id="{F6D19D8E-72C8-4769-A7F0-F3696B986B71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490" name="二等辺三角形 489">
                <a:extLst>
                  <a:ext uri="{FF2B5EF4-FFF2-40B4-BE49-F238E27FC236}">
                    <a16:creationId xmlns:a16="http://schemas.microsoft.com/office/drawing/2014/main" id="{9400BF86-AA8E-D64D-EA1F-185BA520352B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91" name="グループ化 490">
                <a:extLst>
                  <a:ext uri="{FF2B5EF4-FFF2-40B4-BE49-F238E27FC236}">
                    <a16:creationId xmlns:a16="http://schemas.microsoft.com/office/drawing/2014/main" id="{28B21E13-D4D4-E970-DCBA-0E9F13C11736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492" name="グループ化 491">
                  <a:extLst>
                    <a:ext uri="{FF2B5EF4-FFF2-40B4-BE49-F238E27FC236}">
                      <a16:creationId xmlns:a16="http://schemas.microsoft.com/office/drawing/2014/main" id="{66C4242D-CB51-341B-F5AD-0FD5B05F6E70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17" name="楕円 516">
                    <a:extLst>
                      <a:ext uri="{FF2B5EF4-FFF2-40B4-BE49-F238E27FC236}">
                        <a16:creationId xmlns:a16="http://schemas.microsoft.com/office/drawing/2014/main" id="{EA8E0B6A-D923-80F0-773E-09246289184E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18" name="グループ化 517">
                    <a:extLst>
                      <a:ext uri="{FF2B5EF4-FFF2-40B4-BE49-F238E27FC236}">
                        <a16:creationId xmlns:a16="http://schemas.microsoft.com/office/drawing/2014/main" id="{BAAA4656-B045-0F9D-3C86-E9F29137881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22" name="楕円 521">
                      <a:extLst>
                        <a:ext uri="{FF2B5EF4-FFF2-40B4-BE49-F238E27FC236}">
                          <a16:creationId xmlns:a16="http://schemas.microsoft.com/office/drawing/2014/main" id="{C02336FA-98D7-7BF6-CDC6-104CBD968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23" name="楕円 522">
                      <a:extLst>
                        <a:ext uri="{FF2B5EF4-FFF2-40B4-BE49-F238E27FC236}">
                          <a16:creationId xmlns:a16="http://schemas.microsoft.com/office/drawing/2014/main" id="{A37239AA-3A8C-94B5-44BB-C9369C077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19" name="グループ化 518">
                    <a:extLst>
                      <a:ext uri="{FF2B5EF4-FFF2-40B4-BE49-F238E27FC236}">
                        <a16:creationId xmlns:a16="http://schemas.microsoft.com/office/drawing/2014/main" id="{AB401B23-4ACB-B625-6DE4-ADD691FE78B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20" name="楕円 519">
                      <a:extLst>
                        <a:ext uri="{FF2B5EF4-FFF2-40B4-BE49-F238E27FC236}">
                          <a16:creationId xmlns:a16="http://schemas.microsoft.com/office/drawing/2014/main" id="{09C95AF4-639A-EF10-46FF-C09413FAC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21" name="楕円 520">
                      <a:extLst>
                        <a:ext uri="{FF2B5EF4-FFF2-40B4-BE49-F238E27FC236}">
                          <a16:creationId xmlns:a16="http://schemas.microsoft.com/office/drawing/2014/main" id="{961EDFFF-0F4E-9C6C-3B5E-11DBD6278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493" name="グループ化 492">
                  <a:extLst>
                    <a:ext uri="{FF2B5EF4-FFF2-40B4-BE49-F238E27FC236}">
                      <a16:creationId xmlns:a16="http://schemas.microsoft.com/office/drawing/2014/main" id="{01DE0970-D281-8F3F-0BA5-D9A3ED844E87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10" name="楕円 509">
                    <a:extLst>
                      <a:ext uri="{FF2B5EF4-FFF2-40B4-BE49-F238E27FC236}">
                        <a16:creationId xmlns:a16="http://schemas.microsoft.com/office/drawing/2014/main" id="{4A90789F-9BF5-48D8-6EC8-A779BAFFF46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11" name="グループ化 510">
                    <a:extLst>
                      <a:ext uri="{FF2B5EF4-FFF2-40B4-BE49-F238E27FC236}">
                        <a16:creationId xmlns:a16="http://schemas.microsoft.com/office/drawing/2014/main" id="{5CBD09AA-04F9-DF62-763B-3AD0168BA66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15" name="楕円 514">
                      <a:extLst>
                        <a:ext uri="{FF2B5EF4-FFF2-40B4-BE49-F238E27FC236}">
                          <a16:creationId xmlns:a16="http://schemas.microsoft.com/office/drawing/2014/main" id="{323850E1-2E29-9E6A-4763-99D247F4E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16" name="楕円 515">
                      <a:extLst>
                        <a:ext uri="{FF2B5EF4-FFF2-40B4-BE49-F238E27FC236}">
                          <a16:creationId xmlns:a16="http://schemas.microsoft.com/office/drawing/2014/main" id="{192198A6-AC97-6E2F-67AD-A6A4DF34B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12" name="グループ化 511">
                    <a:extLst>
                      <a:ext uri="{FF2B5EF4-FFF2-40B4-BE49-F238E27FC236}">
                        <a16:creationId xmlns:a16="http://schemas.microsoft.com/office/drawing/2014/main" id="{F5890D43-F549-DAAB-CEB3-D012EA1951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13" name="楕円 512">
                      <a:extLst>
                        <a:ext uri="{FF2B5EF4-FFF2-40B4-BE49-F238E27FC236}">
                          <a16:creationId xmlns:a16="http://schemas.microsoft.com/office/drawing/2014/main" id="{1B13BBBB-CE03-F57A-996B-EA4B972C3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14" name="楕円 513">
                      <a:extLst>
                        <a:ext uri="{FF2B5EF4-FFF2-40B4-BE49-F238E27FC236}">
                          <a16:creationId xmlns:a16="http://schemas.microsoft.com/office/drawing/2014/main" id="{D5685D0C-446F-320F-154D-AC4FD1E55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494" name="グループ化 493">
                  <a:extLst>
                    <a:ext uri="{FF2B5EF4-FFF2-40B4-BE49-F238E27FC236}">
                      <a16:creationId xmlns:a16="http://schemas.microsoft.com/office/drawing/2014/main" id="{4D690849-86FE-9CDE-2CF2-A76F30B999FB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7" name="楕円 506">
                    <a:extLst>
                      <a:ext uri="{FF2B5EF4-FFF2-40B4-BE49-F238E27FC236}">
                        <a16:creationId xmlns:a16="http://schemas.microsoft.com/office/drawing/2014/main" id="{A81254B6-87A2-2BF2-5150-6961ACE6713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8" name="楕円 507">
                    <a:extLst>
                      <a:ext uri="{FF2B5EF4-FFF2-40B4-BE49-F238E27FC236}">
                        <a16:creationId xmlns:a16="http://schemas.microsoft.com/office/drawing/2014/main" id="{82A8FFD8-95AD-B63A-9D90-2C74DAA7010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9" name="楕円 508">
                    <a:extLst>
                      <a:ext uri="{FF2B5EF4-FFF2-40B4-BE49-F238E27FC236}">
                        <a16:creationId xmlns:a16="http://schemas.microsoft.com/office/drawing/2014/main" id="{D4A5A243-F03C-E1B2-FCE7-905442D9D1D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5" name="グループ化 494">
                  <a:extLst>
                    <a:ext uri="{FF2B5EF4-FFF2-40B4-BE49-F238E27FC236}">
                      <a16:creationId xmlns:a16="http://schemas.microsoft.com/office/drawing/2014/main" id="{F66FB6CF-5DCE-8913-51B8-3B12A1A2DE46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4" name="楕円 503">
                    <a:extLst>
                      <a:ext uri="{FF2B5EF4-FFF2-40B4-BE49-F238E27FC236}">
                        <a16:creationId xmlns:a16="http://schemas.microsoft.com/office/drawing/2014/main" id="{566FB4CA-9601-2417-0214-D39F9982EA0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5" name="楕円 504">
                    <a:extLst>
                      <a:ext uri="{FF2B5EF4-FFF2-40B4-BE49-F238E27FC236}">
                        <a16:creationId xmlns:a16="http://schemas.microsoft.com/office/drawing/2014/main" id="{A3D47736-7FBC-0017-6394-333A468781C8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6" name="楕円 505">
                    <a:extLst>
                      <a:ext uri="{FF2B5EF4-FFF2-40B4-BE49-F238E27FC236}">
                        <a16:creationId xmlns:a16="http://schemas.microsoft.com/office/drawing/2014/main" id="{18555DDA-DF4E-527A-2131-9B1128FA67D8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6" name="グループ化 495">
                  <a:extLst>
                    <a:ext uri="{FF2B5EF4-FFF2-40B4-BE49-F238E27FC236}">
                      <a16:creationId xmlns:a16="http://schemas.microsoft.com/office/drawing/2014/main" id="{C2040A43-2D78-9580-FC4E-2207FE511D07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1" name="楕円 500">
                    <a:extLst>
                      <a:ext uri="{FF2B5EF4-FFF2-40B4-BE49-F238E27FC236}">
                        <a16:creationId xmlns:a16="http://schemas.microsoft.com/office/drawing/2014/main" id="{74086651-C852-F09D-27ED-59D67BFF086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2" name="楕円 501">
                    <a:extLst>
                      <a:ext uri="{FF2B5EF4-FFF2-40B4-BE49-F238E27FC236}">
                        <a16:creationId xmlns:a16="http://schemas.microsoft.com/office/drawing/2014/main" id="{63A6A017-221D-8BF2-9318-50B33657A57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3" name="楕円 502">
                    <a:extLst>
                      <a:ext uri="{FF2B5EF4-FFF2-40B4-BE49-F238E27FC236}">
                        <a16:creationId xmlns:a16="http://schemas.microsoft.com/office/drawing/2014/main" id="{2E321FAC-40C3-D503-3794-65720F1EC19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7" name="グループ化 496">
                  <a:extLst>
                    <a:ext uri="{FF2B5EF4-FFF2-40B4-BE49-F238E27FC236}">
                      <a16:creationId xmlns:a16="http://schemas.microsoft.com/office/drawing/2014/main" id="{6CCC313A-7EC0-18AC-9FCB-3FA8BD97D2BC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498" name="楕円 497">
                    <a:extLst>
                      <a:ext uri="{FF2B5EF4-FFF2-40B4-BE49-F238E27FC236}">
                        <a16:creationId xmlns:a16="http://schemas.microsoft.com/office/drawing/2014/main" id="{A2944A97-1210-FEFA-4114-D17E515AB32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499" name="楕円 498">
                    <a:extLst>
                      <a:ext uri="{FF2B5EF4-FFF2-40B4-BE49-F238E27FC236}">
                        <a16:creationId xmlns:a16="http://schemas.microsoft.com/office/drawing/2014/main" id="{DBF58A69-B328-7719-A650-20076ECDA6D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0" name="楕円 499">
                    <a:extLst>
                      <a:ext uri="{FF2B5EF4-FFF2-40B4-BE49-F238E27FC236}">
                        <a16:creationId xmlns:a16="http://schemas.microsoft.com/office/drawing/2014/main" id="{A840C553-462B-E769-F389-54F05F6DA03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788" name="グループ化 787">
            <a:extLst>
              <a:ext uri="{FF2B5EF4-FFF2-40B4-BE49-F238E27FC236}">
                <a16:creationId xmlns:a16="http://schemas.microsoft.com/office/drawing/2014/main" id="{C457FB4D-81DF-A49A-96B3-2EA3BB8B82A8}"/>
              </a:ext>
            </a:extLst>
          </p:cNvPr>
          <p:cNvGrpSpPr/>
          <p:nvPr/>
        </p:nvGrpSpPr>
        <p:grpSpPr>
          <a:xfrm>
            <a:off x="6171504" y="311959"/>
            <a:ext cx="390282" cy="1483238"/>
            <a:chOff x="6307318" y="3524466"/>
            <a:chExt cx="390282" cy="1483238"/>
          </a:xfrm>
        </p:grpSpPr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91582DF7-9821-4A37-3F66-0158A00E49B8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6B5FE77-BD70-3838-A962-3A32E16843D9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7B53E1B6-FFF0-5CAB-D2A3-04C28AEF93B9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7AC0A92B-3FDE-0F3A-5E52-0262CF0B1149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A94EB2C6-4052-4372-6760-090C7670D245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1EB2DA2D-8D74-78BD-5E70-85DF16C6B076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E4591996-BE6D-F88C-CF10-5CE55896AFB0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8EDB04C3-AC00-5D61-B8AB-60B41797D8A1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789" name="グループ化 788">
            <a:extLst>
              <a:ext uri="{FF2B5EF4-FFF2-40B4-BE49-F238E27FC236}">
                <a16:creationId xmlns:a16="http://schemas.microsoft.com/office/drawing/2014/main" id="{74E5E381-85A0-F3AB-7B7E-C3B0A1090680}"/>
              </a:ext>
            </a:extLst>
          </p:cNvPr>
          <p:cNvGrpSpPr/>
          <p:nvPr/>
        </p:nvGrpSpPr>
        <p:grpSpPr>
          <a:xfrm>
            <a:off x="9268039" y="354182"/>
            <a:ext cx="390282" cy="1483238"/>
            <a:chOff x="6307318" y="3524466"/>
            <a:chExt cx="390282" cy="1483238"/>
          </a:xfrm>
        </p:grpSpPr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E88FEA5F-067C-0535-7170-FA1CF0AF1FCD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1479250C-3F40-A13F-003C-D1A0DEF0E3D7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59B02F1B-D603-9F88-C2C8-DCEBADC5973F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06078087-9736-9BE0-E854-BBC32BE2F81E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C6008C58-9E53-64DF-27AD-8B5A3CB7F3CB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81A2FFA8-22ED-6AC1-AAF1-F96FB6A0944A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756362D-D87D-138A-55A3-5872A15CCC56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5209B380-52C9-4035-FADD-46ED58CFBD30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798" name="グループ化 797">
            <a:extLst>
              <a:ext uri="{FF2B5EF4-FFF2-40B4-BE49-F238E27FC236}">
                <a16:creationId xmlns:a16="http://schemas.microsoft.com/office/drawing/2014/main" id="{0FCD9D03-140C-27B5-7ED2-79F55EA7A9DC}"/>
              </a:ext>
            </a:extLst>
          </p:cNvPr>
          <p:cNvGrpSpPr/>
          <p:nvPr/>
        </p:nvGrpSpPr>
        <p:grpSpPr>
          <a:xfrm>
            <a:off x="3073366" y="311959"/>
            <a:ext cx="390282" cy="1483238"/>
            <a:chOff x="6307318" y="3524466"/>
            <a:chExt cx="390282" cy="1483238"/>
          </a:xfrm>
        </p:grpSpPr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C340B217-5EEB-2568-BC79-E5968B46644B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55727FD5-FF95-427A-EAA8-52D803F942D0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74C1C685-6DE8-C616-CCEA-458939C0BDBC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3BE454B8-9F34-21F6-931F-0B9A96D6C64C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C7C715A5-06C9-C519-AFE1-D4A2A1AE3DE0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4E72DA3A-9F87-F4D8-EBDA-5F778DB1CCC2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121DC5FE-1DEC-B2CE-7981-0D098ED8D64B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A679B08D-36F3-7CA1-CB66-42165D948FDA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19" name="グループ化 818">
            <a:extLst>
              <a:ext uri="{FF2B5EF4-FFF2-40B4-BE49-F238E27FC236}">
                <a16:creationId xmlns:a16="http://schemas.microsoft.com/office/drawing/2014/main" id="{DCFDAB92-17FB-B04A-B1F7-9A501A409E3A}"/>
              </a:ext>
            </a:extLst>
          </p:cNvPr>
          <p:cNvGrpSpPr/>
          <p:nvPr/>
        </p:nvGrpSpPr>
        <p:grpSpPr>
          <a:xfrm>
            <a:off x="430994" y="3058655"/>
            <a:ext cx="1056038" cy="134760"/>
            <a:chOff x="580631" y="1685509"/>
            <a:chExt cx="1056038" cy="134760"/>
          </a:xfrm>
        </p:grpSpPr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711D7872-B716-39CB-F96B-203AB27ABB4B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CEE99736-BEEE-AC93-0458-81F9151E70B6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49725282-A2CD-605B-0948-5251667E8A91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0" name="グループ化 819">
            <a:extLst>
              <a:ext uri="{FF2B5EF4-FFF2-40B4-BE49-F238E27FC236}">
                <a16:creationId xmlns:a16="http://schemas.microsoft.com/office/drawing/2014/main" id="{2E7A8E4D-7527-E998-A6A4-C46E65C1CED9}"/>
              </a:ext>
            </a:extLst>
          </p:cNvPr>
          <p:cNvGrpSpPr/>
          <p:nvPr/>
        </p:nvGrpSpPr>
        <p:grpSpPr>
          <a:xfrm>
            <a:off x="430994" y="6115930"/>
            <a:ext cx="1056038" cy="134760"/>
            <a:chOff x="580631" y="1685509"/>
            <a:chExt cx="1056038" cy="134760"/>
          </a:xfrm>
        </p:grpSpPr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FB7F4EB5-345D-4EBC-BA7B-7F7CBA1E1B51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D76A8DCB-F7CF-35C1-3289-474131974342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23" name="楕円 822">
              <a:extLst>
                <a:ext uri="{FF2B5EF4-FFF2-40B4-BE49-F238E27FC236}">
                  <a16:creationId xmlns:a16="http://schemas.microsoft.com/office/drawing/2014/main" id="{E6C98D7B-CCBF-94AD-4C5D-A03D27F821B0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4" name="グループ化 823">
            <a:extLst>
              <a:ext uri="{FF2B5EF4-FFF2-40B4-BE49-F238E27FC236}">
                <a16:creationId xmlns:a16="http://schemas.microsoft.com/office/drawing/2014/main" id="{D622DF76-BFC7-58F0-88E4-F115CCCC24B8}"/>
              </a:ext>
            </a:extLst>
          </p:cNvPr>
          <p:cNvGrpSpPr/>
          <p:nvPr/>
        </p:nvGrpSpPr>
        <p:grpSpPr>
          <a:xfrm>
            <a:off x="11215298" y="3097213"/>
            <a:ext cx="1056038" cy="134760"/>
            <a:chOff x="580631" y="1685509"/>
            <a:chExt cx="1056038" cy="134760"/>
          </a:xfrm>
        </p:grpSpPr>
        <p:sp>
          <p:nvSpPr>
            <p:cNvPr id="825" name="楕円 824">
              <a:extLst>
                <a:ext uri="{FF2B5EF4-FFF2-40B4-BE49-F238E27FC236}">
                  <a16:creationId xmlns:a16="http://schemas.microsoft.com/office/drawing/2014/main" id="{254A7E09-0C52-4D2A-7EA1-E8E322A969DE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26" name="楕円 825">
              <a:extLst>
                <a:ext uri="{FF2B5EF4-FFF2-40B4-BE49-F238E27FC236}">
                  <a16:creationId xmlns:a16="http://schemas.microsoft.com/office/drawing/2014/main" id="{25CD9B84-0FA8-4762-5AFE-46F61F18437A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27" name="楕円 826">
              <a:extLst>
                <a:ext uri="{FF2B5EF4-FFF2-40B4-BE49-F238E27FC236}">
                  <a16:creationId xmlns:a16="http://schemas.microsoft.com/office/drawing/2014/main" id="{A2BEE891-B607-3BDA-2C80-FAA9B0ED90B4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8" name="グループ化 827">
            <a:extLst>
              <a:ext uri="{FF2B5EF4-FFF2-40B4-BE49-F238E27FC236}">
                <a16:creationId xmlns:a16="http://schemas.microsoft.com/office/drawing/2014/main" id="{ACC6F602-A14A-6F38-8374-6F54C1FAF027}"/>
              </a:ext>
            </a:extLst>
          </p:cNvPr>
          <p:cNvGrpSpPr/>
          <p:nvPr/>
        </p:nvGrpSpPr>
        <p:grpSpPr>
          <a:xfrm>
            <a:off x="11182655" y="6154443"/>
            <a:ext cx="1056038" cy="134760"/>
            <a:chOff x="580631" y="1685509"/>
            <a:chExt cx="1056038" cy="134760"/>
          </a:xfrm>
        </p:grpSpPr>
        <p:sp>
          <p:nvSpPr>
            <p:cNvPr id="829" name="楕円 828">
              <a:extLst>
                <a:ext uri="{FF2B5EF4-FFF2-40B4-BE49-F238E27FC236}">
                  <a16:creationId xmlns:a16="http://schemas.microsoft.com/office/drawing/2014/main" id="{C0720CAA-1886-D524-C894-B70BFAC22E21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0" name="楕円 829">
              <a:extLst>
                <a:ext uri="{FF2B5EF4-FFF2-40B4-BE49-F238E27FC236}">
                  <a16:creationId xmlns:a16="http://schemas.microsoft.com/office/drawing/2014/main" id="{36C288AE-FA7F-8518-88C5-96BFB63CD4B6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1" name="楕円 830">
              <a:extLst>
                <a:ext uri="{FF2B5EF4-FFF2-40B4-BE49-F238E27FC236}">
                  <a16:creationId xmlns:a16="http://schemas.microsoft.com/office/drawing/2014/main" id="{587A073C-44D7-D6BA-2972-B9C02D6F0543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35" name="グループ化 834">
            <a:extLst>
              <a:ext uri="{FF2B5EF4-FFF2-40B4-BE49-F238E27FC236}">
                <a16:creationId xmlns:a16="http://schemas.microsoft.com/office/drawing/2014/main" id="{AE66CFA1-E55D-D3C0-F28F-582A404A6383}"/>
              </a:ext>
            </a:extLst>
          </p:cNvPr>
          <p:cNvGrpSpPr/>
          <p:nvPr/>
        </p:nvGrpSpPr>
        <p:grpSpPr>
          <a:xfrm>
            <a:off x="1664215" y="6431722"/>
            <a:ext cx="134760" cy="1056038"/>
            <a:chOff x="1816616" y="492743"/>
            <a:chExt cx="134760" cy="1056038"/>
          </a:xfrm>
        </p:grpSpPr>
        <p:sp>
          <p:nvSpPr>
            <p:cNvPr id="832" name="楕円 831">
              <a:extLst>
                <a:ext uri="{FF2B5EF4-FFF2-40B4-BE49-F238E27FC236}">
                  <a16:creationId xmlns:a16="http://schemas.microsoft.com/office/drawing/2014/main" id="{7E56E132-3699-3CA2-1FC9-65C292B859BE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3" name="楕円 832">
              <a:extLst>
                <a:ext uri="{FF2B5EF4-FFF2-40B4-BE49-F238E27FC236}">
                  <a16:creationId xmlns:a16="http://schemas.microsoft.com/office/drawing/2014/main" id="{E489810E-31E5-9BAC-5CF0-EEF99C25B329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4" name="楕円 833">
              <a:extLst>
                <a:ext uri="{FF2B5EF4-FFF2-40B4-BE49-F238E27FC236}">
                  <a16:creationId xmlns:a16="http://schemas.microsoft.com/office/drawing/2014/main" id="{28CEB836-992D-EEB0-4114-B991A9A42737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36" name="グループ化 835">
            <a:extLst>
              <a:ext uri="{FF2B5EF4-FFF2-40B4-BE49-F238E27FC236}">
                <a16:creationId xmlns:a16="http://schemas.microsoft.com/office/drawing/2014/main" id="{BEAA756D-7DDE-D8C8-257A-491F61462F71}"/>
              </a:ext>
            </a:extLst>
          </p:cNvPr>
          <p:cNvGrpSpPr/>
          <p:nvPr/>
        </p:nvGrpSpPr>
        <p:grpSpPr>
          <a:xfrm>
            <a:off x="4742193" y="6431722"/>
            <a:ext cx="134760" cy="1056038"/>
            <a:chOff x="1816616" y="492743"/>
            <a:chExt cx="134760" cy="1056038"/>
          </a:xfrm>
        </p:grpSpPr>
        <p:sp>
          <p:nvSpPr>
            <p:cNvPr id="837" name="楕円 836">
              <a:extLst>
                <a:ext uri="{FF2B5EF4-FFF2-40B4-BE49-F238E27FC236}">
                  <a16:creationId xmlns:a16="http://schemas.microsoft.com/office/drawing/2014/main" id="{94E884FF-873E-F930-7412-86D0914AF56B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8" name="楕円 837">
              <a:extLst>
                <a:ext uri="{FF2B5EF4-FFF2-40B4-BE49-F238E27FC236}">
                  <a16:creationId xmlns:a16="http://schemas.microsoft.com/office/drawing/2014/main" id="{737F6E9B-6980-8164-1EFD-042174ECA939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9" name="楕円 838">
              <a:extLst>
                <a:ext uri="{FF2B5EF4-FFF2-40B4-BE49-F238E27FC236}">
                  <a16:creationId xmlns:a16="http://schemas.microsoft.com/office/drawing/2014/main" id="{9EA1D317-10CF-7DE1-6C0E-B1EDA2CE2181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40" name="グループ化 839">
            <a:extLst>
              <a:ext uri="{FF2B5EF4-FFF2-40B4-BE49-F238E27FC236}">
                <a16:creationId xmlns:a16="http://schemas.microsoft.com/office/drawing/2014/main" id="{18310045-E461-BBB7-54F1-EF22F66E6988}"/>
              </a:ext>
            </a:extLst>
          </p:cNvPr>
          <p:cNvGrpSpPr/>
          <p:nvPr/>
        </p:nvGrpSpPr>
        <p:grpSpPr>
          <a:xfrm>
            <a:off x="7827791" y="6446962"/>
            <a:ext cx="134760" cy="1056038"/>
            <a:chOff x="1816616" y="492743"/>
            <a:chExt cx="134760" cy="1056038"/>
          </a:xfrm>
        </p:grpSpPr>
        <p:sp>
          <p:nvSpPr>
            <p:cNvPr id="841" name="楕円 840">
              <a:extLst>
                <a:ext uri="{FF2B5EF4-FFF2-40B4-BE49-F238E27FC236}">
                  <a16:creationId xmlns:a16="http://schemas.microsoft.com/office/drawing/2014/main" id="{4F6D4A9B-A83B-880B-1C98-7ABFB364BB09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42" name="楕円 841">
              <a:extLst>
                <a:ext uri="{FF2B5EF4-FFF2-40B4-BE49-F238E27FC236}">
                  <a16:creationId xmlns:a16="http://schemas.microsoft.com/office/drawing/2014/main" id="{3A7E02FC-1E84-73E8-4B51-FC69DE5E60E6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43" name="楕円 842">
              <a:extLst>
                <a:ext uri="{FF2B5EF4-FFF2-40B4-BE49-F238E27FC236}">
                  <a16:creationId xmlns:a16="http://schemas.microsoft.com/office/drawing/2014/main" id="{859E55C2-BA46-D296-9063-A6F6DBE35180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44" name="グループ化 843">
            <a:extLst>
              <a:ext uri="{FF2B5EF4-FFF2-40B4-BE49-F238E27FC236}">
                <a16:creationId xmlns:a16="http://schemas.microsoft.com/office/drawing/2014/main" id="{B3FF85AA-22E6-1200-74D4-38F6F8A302FA}"/>
              </a:ext>
            </a:extLst>
          </p:cNvPr>
          <p:cNvGrpSpPr/>
          <p:nvPr/>
        </p:nvGrpSpPr>
        <p:grpSpPr>
          <a:xfrm>
            <a:off x="10905769" y="6462202"/>
            <a:ext cx="134760" cy="1056038"/>
            <a:chOff x="1816616" y="492743"/>
            <a:chExt cx="134760" cy="1056038"/>
          </a:xfrm>
        </p:grpSpPr>
        <p:sp>
          <p:nvSpPr>
            <p:cNvPr id="845" name="楕円 844">
              <a:extLst>
                <a:ext uri="{FF2B5EF4-FFF2-40B4-BE49-F238E27FC236}">
                  <a16:creationId xmlns:a16="http://schemas.microsoft.com/office/drawing/2014/main" id="{629530E5-60FE-7CF1-F132-382E4A801CFE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46" name="楕円 845">
              <a:extLst>
                <a:ext uri="{FF2B5EF4-FFF2-40B4-BE49-F238E27FC236}">
                  <a16:creationId xmlns:a16="http://schemas.microsoft.com/office/drawing/2014/main" id="{E218329A-A62E-4488-7CA3-6796E434F876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47" name="楕円 846">
              <a:extLst>
                <a:ext uri="{FF2B5EF4-FFF2-40B4-BE49-F238E27FC236}">
                  <a16:creationId xmlns:a16="http://schemas.microsoft.com/office/drawing/2014/main" id="{D82679C3-AA8A-DB6C-A167-9194C9AD984D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989" name="グループ化 988">
            <a:extLst>
              <a:ext uri="{FF2B5EF4-FFF2-40B4-BE49-F238E27FC236}">
                <a16:creationId xmlns:a16="http://schemas.microsoft.com/office/drawing/2014/main" id="{67FFFB32-1394-66EF-5ED8-DE2DD289F7AA}"/>
              </a:ext>
            </a:extLst>
          </p:cNvPr>
          <p:cNvGrpSpPr/>
          <p:nvPr/>
        </p:nvGrpSpPr>
        <p:grpSpPr>
          <a:xfrm>
            <a:off x="629802" y="904394"/>
            <a:ext cx="11335718" cy="6731055"/>
            <a:chOff x="629802" y="904394"/>
            <a:chExt cx="11335718" cy="6731055"/>
          </a:xfrm>
        </p:grpSpPr>
        <p:grpSp>
          <p:nvGrpSpPr>
            <p:cNvPr id="854" name="グループ化 853">
              <a:extLst>
                <a:ext uri="{FF2B5EF4-FFF2-40B4-BE49-F238E27FC236}">
                  <a16:creationId xmlns:a16="http://schemas.microsoft.com/office/drawing/2014/main" id="{600C1062-32D7-1279-9AF0-1764B5503030}"/>
                </a:ext>
              </a:extLst>
            </p:cNvPr>
            <p:cNvGrpSpPr/>
            <p:nvPr/>
          </p:nvGrpSpPr>
          <p:grpSpPr>
            <a:xfrm>
              <a:off x="5251957" y="2420193"/>
              <a:ext cx="2070500" cy="2088729"/>
              <a:chOff x="5251957" y="2420193"/>
              <a:chExt cx="2070500" cy="2088729"/>
            </a:xfrm>
          </p:grpSpPr>
          <p:sp>
            <p:nvSpPr>
              <p:cNvPr id="848" name="テキスト ボックス 847">
                <a:extLst>
                  <a:ext uri="{FF2B5EF4-FFF2-40B4-BE49-F238E27FC236}">
                    <a16:creationId xmlns:a16="http://schemas.microsoft.com/office/drawing/2014/main" id="{3F5AE0B0-40BA-ABDB-9BA6-6CBF6F6FEE9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49" name="テキスト ボックス 848">
                <a:extLst>
                  <a:ext uri="{FF2B5EF4-FFF2-40B4-BE49-F238E27FC236}">
                    <a16:creationId xmlns:a16="http://schemas.microsoft.com/office/drawing/2014/main" id="{C8EEB9A3-D919-A116-CDD8-A9D2D25B4CC5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50" name="テキスト ボックス 849">
                <a:extLst>
                  <a:ext uri="{FF2B5EF4-FFF2-40B4-BE49-F238E27FC236}">
                    <a16:creationId xmlns:a16="http://schemas.microsoft.com/office/drawing/2014/main" id="{D7F1D92B-2A16-1E56-34CC-133F26B89E95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51" name="テキスト ボックス 850">
                <a:extLst>
                  <a:ext uri="{FF2B5EF4-FFF2-40B4-BE49-F238E27FC236}">
                    <a16:creationId xmlns:a16="http://schemas.microsoft.com/office/drawing/2014/main" id="{D86FEA4C-FF1E-AEDE-963E-A0B5E41CBE27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52" name="テキスト ボックス 851">
                <a:extLst>
                  <a:ext uri="{FF2B5EF4-FFF2-40B4-BE49-F238E27FC236}">
                    <a16:creationId xmlns:a16="http://schemas.microsoft.com/office/drawing/2014/main" id="{6F531833-A774-33C2-B843-08BE699B6DC8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53" name="テキスト ボックス 852">
                <a:extLst>
                  <a:ext uri="{FF2B5EF4-FFF2-40B4-BE49-F238E27FC236}">
                    <a16:creationId xmlns:a16="http://schemas.microsoft.com/office/drawing/2014/main" id="{0E4DF507-9951-97F1-303B-DF9AD98874C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55" name="グループ化 854">
              <a:extLst>
                <a:ext uri="{FF2B5EF4-FFF2-40B4-BE49-F238E27FC236}">
                  <a16:creationId xmlns:a16="http://schemas.microsoft.com/office/drawing/2014/main" id="{05D4F628-C060-AB1E-6708-1469E758F86A}"/>
                </a:ext>
              </a:extLst>
            </p:cNvPr>
            <p:cNvGrpSpPr/>
            <p:nvPr/>
          </p:nvGrpSpPr>
          <p:grpSpPr>
            <a:xfrm>
              <a:off x="2169673" y="2397472"/>
              <a:ext cx="2070500" cy="2088729"/>
              <a:chOff x="5251957" y="2420193"/>
              <a:chExt cx="2070500" cy="2088729"/>
            </a:xfrm>
          </p:grpSpPr>
          <p:sp>
            <p:nvSpPr>
              <p:cNvPr id="856" name="テキスト ボックス 855">
                <a:extLst>
                  <a:ext uri="{FF2B5EF4-FFF2-40B4-BE49-F238E27FC236}">
                    <a16:creationId xmlns:a16="http://schemas.microsoft.com/office/drawing/2014/main" id="{1D813F06-5B34-977C-4CF0-AEB1A09A8A55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57" name="テキスト ボックス 856">
                <a:extLst>
                  <a:ext uri="{FF2B5EF4-FFF2-40B4-BE49-F238E27FC236}">
                    <a16:creationId xmlns:a16="http://schemas.microsoft.com/office/drawing/2014/main" id="{741F66F2-A0A8-5290-CDD3-0B5944566857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58" name="テキスト ボックス 857">
                <a:extLst>
                  <a:ext uri="{FF2B5EF4-FFF2-40B4-BE49-F238E27FC236}">
                    <a16:creationId xmlns:a16="http://schemas.microsoft.com/office/drawing/2014/main" id="{AF95D57D-513A-03E4-B409-EF11670495D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59" name="テキスト ボックス 858">
                <a:extLst>
                  <a:ext uri="{FF2B5EF4-FFF2-40B4-BE49-F238E27FC236}">
                    <a16:creationId xmlns:a16="http://schemas.microsoft.com/office/drawing/2014/main" id="{6628E762-024D-81CF-E16C-B98AFD2D0EF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60" name="テキスト ボックス 859">
                <a:extLst>
                  <a:ext uri="{FF2B5EF4-FFF2-40B4-BE49-F238E27FC236}">
                    <a16:creationId xmlns:a16="http://schemas.microsoft.com/office/drawing/2014/main" id="{138D3DFF-AC2B-9784-A470-7E9CB53565A7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61" name="テキスト ボックス 860">
                <a:extLst>
                  <a:ext uri="{FF2B5EF4-FFF2-40B4-BE49-F238E27FC236}">
                    <a16:creationId xmlns:a16="http://schemas.microsoft.com/office/drawing/2014/main" id="{346D0A06-3779-510C-F86B-D5378FB2F72E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62" name="グループ化 861">
              <a:extLst>
                <a:ext uri="{FF2B5EF4-FFF2-40B4-BE49-F238E27FC236}">
                  <a16:creationId xmlns:a16="http://schemas.microsoft.com/office/drawing/2014/main" id="{8248EB26-EB8B-7F62-C0F2-E6554DF425F4}"/>
                </a:ext>
              </a:extLst>
            </p:cNvPr>
            <p:cNvGrpSpPr/>
            <p:nvPr/>
          </p:nvGrpSpPr>
          <p:grpSpPr>
            <a:xfrm>
              <a:off x="3706943" y="3991146"/>
              <a:ext cx="2070500" cy="2088729"/>
              <a:chOff x="5251957" y="2420193"/>
              <a:chExt cx="2070500" cy="2088729"/>
            </a:xfrm>
          </p:grpSpPr>
          <p:sp>
            <p:nvSpPr>
              <p:cNvPr id="863" name="テキスト ボックス 862">
                <a:extLst>
                  <a:ext uri="{FF2B5EF4-FFF2-40B4-BE49-F238E27FC236}">
                    <a16:creationId xmlns:a16="http://schemas.microsoft.com/office/drawing/2014/main" id="{604186E1-5923-077B-7AB4-6C7215A294D1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64" name="テキスト ボックス 863">
                <a:extLst>
                  <a:ext uri="{FF2B5EF4-FFF2-40B4-BE49-F238E27FC236}">
                    <a16:creationId xmlns:a16="http://schemas.microsoft.com/office/drawing/2014/main" id="{A41EC27C-E66B-BEC5-AA53-9368853DB28C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65" name="テキスト ボックス 864">
                <a:extLst>
                  <a:ext uri="{FF2B5EF4-FFF2-40B4-BE49-F238E27FC236}">
                    <a16:creationId xmlns:a16="http://schemas.microsoft.com/office/drawing/2014/main" id="{477FBBC5-6732-C984-D4D8-1657329FE4CA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66" name="テキスト ボックス 865">
                <a:extLst>
                  <a:ext uri="{FF2B5EF4-FFF2-40B4-BE49-F238E27FC236}">
                    <a16:creationId xmlns:a16="http://schemas.microsoft.com/office/drawing/2014/main" id="{959CA04B-B452-41CF-BEC8-8B44E55FE6D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67" name="テキスト ボックス 866">
                <a:extLst>
                  <a:ext uri="{FF2B5EF4-FFF2-40B4-BE49-F238E27FC236}">
                    <a16:creationId xmlns:a16="http://schemas.microsoft.com/office/drawing/2014/main" id="{98B3B6C4-336B-3936-BF30-29D657A7C2ED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68" name="テキスト ボックス 867">
                <a:extLst>
                  <a:ext uri="{FF2B5EF4-FFF2-40B4-BE49-F238E27FC236}">
                    <a16:creationId xmlns:a16="http://schemas.microsoft.com/office/drawing/2014/main" id="{5E240ED4-CD8A-12A0-D116-8CE9D376B929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69" name="グループ化 868">
              <a:extLst>
                <a:ext uri="{FF2B5EF4-FFF2-40B4-BE49-F238E27FC236}">
                  <a16:creationId xmlns:a16="http://schemas.microsoft.com/office/drawing/2014/main" id="{840B155C-9982-C76A-0A68-19B2C2F4C47D}"/>
                </a:ext>
              </a:extLst>
            </p:cNvPr>
            <p:cNvGrpSpPr/>
            <p:nvPr/>
          </p:nvGrpSpPr>
          <p:grpSpPr>
            <a:xfrm>
              <a:off x="5263263" y="5546720"/>
              <a:ext cx="2070500" cy="2088729"/>
              <a:chOff x="5251957" y="2420193"/>
              <a:chExt cx="2070500" cy="2088729"/>
            </a:xfrm>
          </p:grpSpPr>
          <p:sp>
            <p:nvSpPr>
              <p:cNvPr id="870" name="テキスト ボックス 869">
                <a:extLst>
                  <a:ext uri="{FF2B5EF4-FFF2-40B4-BE49-F238E27FC236}">
                    <a16:creationId xmlns:a16="http://schemas.microsoft.com/office/drawing/2014/main" id="{05C42259-CC8C-2C66-8CE5-C47DC7CB5A36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71" name="テキスト ボックス 870">
                <a:extLst>
                  <a:ext uri="{FF2B5EF4-FFF2-40B4-BE49-F238E27FC236}">
                    <a16:creationId xmlns:a16="http://schemas.microsoft.com/office/drawing/2014/main" id="{C41808CF-39C8-0EB7-086B-ABDEFC5E7A24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72" name="テキスト ボックス 871">
                <a:extLst>
                  <a:ext uri="{FF2B5EF4-FFF2-40B4-BE49-F238E27FC236}">
                    <a16:creationId xmlns:a16="http://schemas.microsoft.com/office/drawing/2014/main" id="{7787421B-3E5F-F3FE-AD6E-9E85A9D0F5B6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73" name="テキスト ボックス 872">
                <a:extLst>
                  <a:ext uri="{FF2B5EF4-FFF2-40B4-BE49-F238E27FC236}">
                    <a16:creationId xmlns:a16="http://schemas.microsoft.com/office/drawing/2014/main" id="{92FF459B-CB77-E8D5-B14E-EEB259C32BD0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74" name="テキスト ボックス 873">
                <a:extLst>
                  <a:ext uri="{FF2B5EF4-FFF2-40B4-BE49-F238E27FC236}">
                    <a16:creationId xmlns:a16="http://schemas.microsoft.com/office/drawing/2014/main" id="{3D16DF2C-F9C5-D4A8-8B91-2725F8BA9BFB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75" name="テキスト ボックス 874">
                <a:extLst>
                  <a:ext uri="{FF2B5EF4-FFF2-40B4-BE49-F238E27FC236}">
                    <a16:creationId xmlns:a16="http://schemas.microsoft.com/office/drawing/2014/main" id="{D5323E4D-C5C7-9EBE-F0BE-0F96D7339978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1178EC77-0438-2B02-9ECE-2715C4F15A8E}"/>
                </a:ext>
              </a:extLst>
            </p:cNvPr>
            <p:cNvGrpSpPr/>
            <p:nvPr/>
          </p:nvGrpSpPr>
          <p:grpSpPr>
            <a:xfrm>
              <a:off x="6838932" y="3966549"/>
              <a:ext cx="2070500" cy="2088729"/>
              <a:chOff x="5251957" y="2420193"/>
              <a:chExt cx="2070500" cy="2088729"/>
            </a:xfrm>
          </p:grpSpPr>
          <p:sp>
            <p:nvSpPr>
              <p:cNvPr id="877" name="テキスト ボックス 876">
                <a:extLst>
                  <a:ext uri="{FF2B5EF4-FFF2-40B4-BE49-F238E27FC236}">
                    <a16:creationId xmlns:a16="http://schemas.microsoft.com/office/drawing/2014/main" id="{73686F13-974B-2F8E-1BBE-8A83BEC5F55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78" name="テキスト ボックス 877">
                <a:extLst>
                  <a:ext uri="{FF2B5EF4-FFF2-40B4-BE49-F238E27FC236}">
                    <a16:creationId xmlns:a16="http://schemas.microsoft.com/office/drawing/2014/main" id="{D8AA5FC0-D863-C43E-4743-008FDADB11AB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79" name="テキスト ボックス 878">
                <a:extLst>
                  <a:ext uri="{FF2B5EF4-FFF2-40B4-BE49-F238E27FC236}">
                    <a16:creationId xmlns:a16="http://schemas.microsoft.com/office/drawing/2014/main" id="{3525C3E3-10DE-F2BB-03DF-9674A1E014E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80" name="テキスト ボックス 879">
                <a:extLst>
                  <a:ext uri="{FF2B5EF4-FFF2-40B4-BE49-F238E27FC236}">
                    <a16:creationId xmlns:a16="http://schemas.microsoft.com/office/drawing/2014/main" id="{7FF47DED-114F-C46B-28E3-7023DA69970C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81" name="テキスト ボックス 880">
                <a:extLst>
                  <a:ext uri="{FF2B5EF4-FFF2-40B4-BE49-F238E27FC236}">
                    <a16:creationId xmlns:a16="http://schemas.microsoft.com/office/drawing/2014/main" id="{7FD62984-2FFA-B4D8-3C6B-159B6B0AA784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82" name="テキスト ボックス 881">
                <a:extLst>
                  <a:ext uri="{FF2B5EF4-FFF2-40B4-BE49-F238E27FC236}">
                    <a16:creationId xmlns:a16="http://schemas.microsoft.com/office/drawing/2014/main" id="{A3015854-565B-E8BD-2498-DE2600BCE59C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83" name="グループ化 882">
              <a:extLst>
                <a:ext uri="{FF2B5EF4-FFF2-40B4-BE49-F238E27FC236}">
                  <a16:creationId xmlns:a16="http://schemas.microsoft.com/office/drawing/2014/main" id="{09F9CC23-01CC-1A50-1F77-DD5235773F03}"/>
                </a:ext>
              </a:extLst>
            </p:cNvPr>
            <p:cNvGrpSpPr/>
            <p:nvPr/>
          </p:nvGrpSpPr>
          <p:grpSpPr>
            <a:xfrm>
              <a:off x="8414601" y="2386378"/>
              <a:ext cx="2070500" cy="2088729"/>
              <a:chOff x="5251957" y="2420193"/>
              <a:chExt cx="2070500" cy="2088729"/>
            </a:xfrm>
          </p:grpSpPr>
          <p:sp>
            <p:nvSpPr>
              <p:cNvPr id="884" name="テキスト ボックス 883">
                <a:extLst>
                  <a:ext uri="{FF2B5EF4-FFF2-40B4-BE49-F238E27FC236}">
                    <a16:creationId xmlns:a16="http://schemas.microsoft.com/office/drawing/2014/main" id="{E99463C5-EC4A-FEC4-0ACD-0ED0C37E7102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85" name="テキスト ボックス 884">
                <a:extLst>
                  <a:ext uri="{FF2B5EF4-FFF2-40B4-BE49-F238E27FC236}">
                    <a16:creationId xmlns:a16="http://schemas.microsoft.com/office/drawing/2014/main" id="{A4328851-28FF-3AA2-E7CB-FAD237780FFC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86" name="テキスト ボックス 885">
                <a:extLst>
                  <a:ext uri="{FF2B5EF4-FFF2-40B4-BE49-F238E27FC236}">
                    <a16:creationId xmlns:a16="http://schemas.microsoft.com/office/drawing/2014/main" id="{C40B5BBD-C911-7A79-664D-EC184BE9BA22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87" name="テキスト ボックス 886">
                <a:extLst>
                  <a:ext uri="{FF2B5EF4-FFF2-40B4-BE49-F238E27FC236}">
                    <a16:creationId xmlns:a16="http://schemas.microsoft.com/office/drawing/2014/main" id="{1B79A1A4-A67E-DBA4-2110-6F1329E513E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88" name="テキスト ボックス 887">
                <a:extLst>
                  <a:ext uri="{FF2B5EF4-FFF2-40B4-BE49-F238E27FC236}">
                    <a16:creationId xmlns:a16="http://schemas.microsoft.com/office/drawing/2014/main" id="{01448A30-E89D-A006-9EBE-5E5D6B375B9F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89" name="テキスト ボックス 888">
                <a:extLst>
                  <a:ext uri="{FF2B5EF4-FFF2-40B4-BE49-F238E27FC236}">
                    <a16:creationId xmlns:a16="http://schemas.microsoft.com/office/drawing/2014/main" id="{DAFE0CF3-B58C-AE09-B75A-B475CE601564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90" name="グループ化 889">
              <a:extLst>
                <a:ext uri="{FF2B5EF4-FFF2-40B4-BE49-F238E27FC236}">
                  <a16:creationId xmlns:a16="http://schemas.microsoft.com/office/drawing/2014/main" id="{6503CDC0-0CA6-09A7-5B03-B84F2D18978B}"/>
                </a:ext>
              </a:extLst>
            </p:cNvPr>
            <p:cNvGrpSpPr/>
            <p:nvPr/>
          </p:nvGrpSpPr>
          <p:grpSpPr>
            <a:xfrm>
              <a:off x="9895020" y="930032"/>
              <a:ext cx="2070500" cy="2088729"/>
              <a:chOff x="5251957" y="2420193"/>
              <a:chExt cx="2070500" cy="2088729"/>
            </a:xfrm>
          </p:grpSpPr>
          <p:sp>
            <p:nvSpPr>
              <p:cNvPr id="891" name="テキスト ボックス 890">
                <a:extLst>
                  <a:ext uri="{FF2B5EF4-FFF2-40B4-BE49-F238E27FC236}">
                    <a16:creationId xmlns:a16="http://schemas.microsoft.com/office/drawing/2014/main" id="{FEA93225-BF14-E784-366D-1DBEFB951245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92" name="テキスト ボックス 891">
                <a:extLst>
                  <a:ext uri="{FF2B5EF4-FFF2-40B4-BE49-F238E27FC236}">
                    <a16:creationId xmlns:a16="http://schemas.microsoft.com/office/drawing/2014/main" id="{773A852E-F90C-CEDC-769F-7668A6E6A236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93" name="テキスト ボックス 892">
                <a:extLst>
                  <a:ext uri="{FF2B5EF4-FFF2-40B4-BE49-F238E27FC236}">
                    <a16:creationId xmlns:a16="http://schemas.microsoft.com/office/drawing/2014/main" id="{245B339A-C808-3023-6687-078862AB5394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94" name="テキスト ボックス 893">
                <a:extLst>
                  <a:ext uri="{FF2B5EF4-FFF2-40B4-BE49-F238E27FC236}">
                    <a16:creationId xmlns:a16="http://schemas.microsoft.com/office/drawing/2014/main" id="{F1D74842-A683-A168-284A-42B8BD7E1D63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95" name="テキスト ボックス 894">
                <a:extLst>
                  <a:ext uri="{FF2B5EF4-FFF2-40B4-BE49-F238E27FC236}">
                    <a16:creationId xmlns:a16="http://schemas.microsoft.com/office/drawing/2014/main" id="{6DC94D15-0C7D-FBF4-3036-2980A078AF06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96" name="テキスト ボックス 895">
                <a:extLst>
                  <a:ext uri="{FF2B5EF4-FFF2-40B4-BE49-F238E27FC236}">
                    <a16:creationId xmlns:a16="http://schemas.microsoft.com/office/drawing/2014/main" id="{1631D0E9-4B52-163B-160E-D5F6CEE74802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97" name="グループ化 896">
              <a:extLst>
                <a:ext uri="{FF2B5EF4-FFF2-40B4-BE49-F238E27FC236}">
                  <a16:creationId xmlns:a16="http://schemas.microsoft.com/office/drawing/2014/main" id="{27B50EE7-E6A1-DFEE-2B03-9E226E82E9A3}"/>
                </a:ext>
              </a:extLst>
            </p:cNvPr>
            <p:cNvGrpSpPr/>
            <p:nvPr/>
          </p:nvGrpSpPr>
          <p:grpSpPr>
            <a:xfrm>
              <a:off x="6822489" y="978636"/>
              <a:ext cx="2070500" cy="2088729"/>
              <a:chOff x="5251957" y="2420193"/>
              <a:chExt cx="2070500" cy="2088729"/>
            </a:xfrm>
          </p:grpSpPr>
          <p:sp>
            <p:nvSpPr>
              <p:cNvPr id="898" name="テキスト ボックス 897">
                <a:extLst>
                  <a:ext uri="{FF2B5EF4-FFF2-40B4-BE49-F238E27FC236}">
                    <a16:creationId xmlns:a16="http://schemas.microsoft.com/office/drawing/2014/main" id="{D540EB17-D228-F083-FAA7-64303B2CEDF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99" name="テキスト ボックス 898">
                <a:extLst>
                  <a:ext uri="{FF2B5EF4-FFF2-40B4-BE49-F238E27FC236}">
                    <a16:creationId xmlns:a16="http://schemas.microsoft.com/office/drawing/2014/main" id="{E90E3B4A-4186-900A-B033-A54F11C422C2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00" name="テキスト ボックス 899">
                <a:extLst>
                  <a:ext uri="{FF2B5EF4-FFF2-40B4-BE49-F238E27FC236}">
                    <a16:creationId xmlns:a16="http://schemas.microsoft.com/office/drawing/2014/main" id="{D707F6B2-921A-3AE3-2880-14D6E6CE92BB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01" name="テキスト ボックス 900">
                <a:extLst>
                  <a:ext uri="{FF2B5EF4-FFF2-40B4-BE49-F238E27FC236}">
                    <a16:creationId xmlns:a16="http://schemas.microsoft.com/office/drawing/2014/main" id="{1F3B0BD8-E620-2CB0-2DDF-0CE0DA8C7092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02" name="テキスト ボックス 901">
                <a:extLst>
                  <a:ext uri="{FF2B5EF4-FFF2-40B4-BE49-F238E27FC236}">
                    <a16:creationId xmlns:a16="http://schemas.microsoft.com/office/drawing/2014/main" id="{E9B35FE1-6AC1-E069-8B41-A429927BF586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03" name="テキスト ボックス 902">
                <a:extLst>
                  <a:ext uri="{FF2B5EF4-FFF2-40B4-BE49-F238E27FC236}">
                    <a16:creationId xmlns:a16="http://schemas.microsoft.com/office/drawing/2014/main" id="{9BFB28D4-6507-C5DB-0DAA-0CA4B0439C7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04" name="グループ化 903">
              <a:extLst>
                <a:ext uri="{FF2B5EF4-FFF2-40B4-BE49-F238E27FC236}">
                  <a16:creationId xmlns:a16="http://schemas.microsoft.com/office/drawing/2014/main" id="{C576F0DA-71FC-54B4-9E7F-5C7A2F07A365}"/>
                </a:ext>
              </a:extLst>
            </p:cNvPr>
            <p:cNvGrpSpPr/>
            <p:nvPr/>
          </p:nvGrpSpPr>
          <p:grpSpPr>
            <a:xfrm>
              <a:off x="3721383" y="941515"/>
              <a:ext cx="2070500" cy="2088729"/>
              <a:chOff x="5251957" y="2420193"/>
              <a:chExt cx="2070500" cy="2088729"/>
            </a:xfrm>
          </p:grpSpPr>
          <p:sp>
            <p:nvSpPr>
              <p:cNvPr id="905" name="テキスト ボックス 904">
                <a:extLst>
                  <a:ext uri="{FF2B5EF4-FFF2-40B4-BE49-F238E27FC236}">
                    <a16:creationId xmlns:a16="http://schemas.microsoft.com/office/drawing/2014/main" id="{2AEB0350-2AE7-3770-472D-3596F95E977A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06" name="テキスト ボックス 905">
                <a:extLst>
                  <a:ext uri="{FF2B5EF4-FFF2-40B4-BE49-F238E27FC236}">
                    <a16:creationId xmlns:a16="http://schemas.microsoft.com/office/drawing/2014/main" id="{3D213E40-893C-A1F2-9A6A-8EE6B7477E1F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07" name="テキスト ボックス 906">
                <a:extLst>
                  <a:ext uri="{FF2B5EF4-FFF2-40B4-BE49-F238E27FC236}">
                    <a16:creationId xmlns:a16="http://schemas.microsoft.com/office/drawing/2014/main" id="{09CF25E2-9A94-3661-F66F-EAAA5EB77376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08" name="テキスト ボックス 907">
                <a:extLst>
                  <a:ext uri="{FF2B5EF4-FFF2-40B4-BE49-F238E27FC236}">
                    <a16:creationId xmlns:a16="http://schemas.microsoft.com/office/drawing/2014/main" id="{CE64C95F-96C8-0398-7B88-E0357BA446A1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09" name="テキスト ボックス 908">
                <a:extLst>
                  <a:ext uri="{FF2B5EF4-FFF2-40B4-BE49-F238E27FC236}">
                    <a16:creationId xmlns:a16="http://schemas.microsoft.com/office/drawing/2014/main" id="{646A7CFA-5029-84C7-CF0B-B229DB6BF160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10" name="テキスト ボックス 909">
                <a:extLst>
                  <a:ext uri="{FF2B5EF4-FFF2-40B4-BE49-F238E27FC236}">
                    <a16:creationId xmlns:a16="http://schemas.microsoft.com/office/drawing/2014/main" id="{8B267CD6-25B8-B2B8-E5D8-BA5B20B6B1FC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11" name="グループ化 910">
              <a:extLst>
                <a:ext uri="{FF2B5EF4-FFF2-40B4-BE49-F238E27FC236}">
                  <a16:creationId xmlns:a16="http://schemas.microsoft.com/office/drawing/2014/main" id="{FEC58DEB-F5BC-5310-F7F3-F37ACC7656DE}"/>
                </a:ext>
              </a:extLst>
            </p:cNvPr>
            <p:cNvGrpSpPr/>
            <p:nvPr/>
          </p:nvGrpSpPr>
          <p:grpSpPr>
            <a:xfrm>
              <a:off x="629802" y="904394"/>
              <a:ext cx="2070500" cy="2088729"/>
              <a:chOff x="5251957" y="2420193"/>
              <a:chExt cx="2070500" cy="2088729"/>
            </a:xfrm>
          </p:grpSpPr>
          <p:sp>
            <p:nvSpPr>
              <p:cNvPr id="912" name="テキスト ボックス 911">
                <a:extLst>
                  <a:ext uri="{FF2B5EF4-FFF2-40B4-BE49-F238E27FC236}">
                    <a16:creationId xmlns:a16="http://schemas.microsoft.com/office/drawing/2014/main" id="{66030369-A669-685E-6885-4E2297D0158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13" name="テキスト ボックス 912">
                <a:extLst>
                  <a:ext uri="{FF2B5EF4-FFF2-40B4-BE49-F238E27FC236}">
                    <a16:creationId xmlns:a16="http://schemas.microsoft.com/office/drawing/2014/main" id="{A570B1E1-762C-67E2-5708-5D996F6B7D66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id="{75B4009F-9C77-978B-2BF7-C1591C31D3F4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15" name="テキスト ボックス 914">
                <a:extLst>
                  <a:ext uri="{FF2B5EF4-FFF2-40B4-BE49-F238E27FC236}">
                    <a16:creationId xmlns:a16="http://schemas.microsoft.com/office/drawing/2014/main" id="{DE93C036-D546-D66A-8884-D2CCE7BE23A5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id="{4D433961-137D-B264-1DE6-2545BB78AA35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id="{39AE441F-BF49-6021-5341-0769AD5892F7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18" name="グループ化 917">
              <a:extLst>
                <a:ext uri="{FF2B5EF4-FFF2-40B4-BE49-F238E27FC236}">
                  <a16:creationId xmlns:a16="http://schemas.microsoft.com/office/drawing/2014/main" id="{58D665BC-75C6-E489-6C36-F06EDEA52014}"/>
                </a:ext>
              </a:extLst>
            </p:cNvPr>
            <p:cNvGrpSpPr/>
            <p:nvPr/>
          </p:nvGrpSpPr>
          <p:grpSpPr>
            <a:xfrm>
              <a:off x="643371" y="3962898"/>
              <a:ext cx="2070500" cy="2088729"/>
              <a:chOff x="5251957" y="2420193"/>
              <a:chExt cx="2070500" cy="2088729"/>
            </a:xfrm>
          </p:grpSpPr>
          <p:sp>
            <p:nvSpPr>
              <p:cNvPr id="919" name="テキスト ボックス 918">
                <a:extLst>
                  <a:ext uri="{FF2B5EF4-FFF2-40B4-BE49-F238E27FC236}">
                    <a16:creationId xmlns:a16="http://schemas.microsoft.com/office/drawing/2014/main" id="{71169EF1-0CA1-E6C3-81E9-A1750EF8F93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20" name="テキスト ボックス 919">
                <a:extLst>
                  <a:ext uri="{FF2B5EF4-FFF2-40B4-BE49-F238E27FC236}">
                    <a16:creationId xmlns:a16="http://schemas.microsoft.com/office/drawing/2014/main" id="{9D8876D4-A01E-119D-5C27-E7565C7E1AD1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id="{BCA3CD36-98BB-67ED-0249-ED8FB7DBA428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22" name="テキスト ボックス 921">
                <a:extLst>
                  <a:ext uri="{FF2B5EF4-FFF2-40B4-BE49-F238E27FC236}">
                    <a16:creationId xmlns:a16="http://schemas.microsoft.com/office/drawing/2014/main" id="{C7978CBE-751D-23A8-B364-CAF36102F02E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23" name="テキスト ボックス 922">
                <a:extLst>
                  <a:ext uri="{FF2B5EF4-FFF2-40B4-BE49-F238E27FC236}">
                    <a16:creationId xmlns:a16="http://schemas.microsoft.com/office/drawing/2014/main" id="{C90A37A8-0DA9-B0DE-307A-A85EB748E749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24" name="テキスト ボックス 923">
                <a:extLst>
                  <a:ext uri="{FF2B5EF4-FFF2-40B4-BE49-F238E27FC236}">
                    <a16:creationId xmlns:a16="http://schemas.microsoft.com/office/drawing/2014/main" id="{EC1F8395-ECB3-E01A-B2D2-5D6135D48317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25" name="グループ化 924">
              <a:extLst>
                <a:ext uri="{FF2B5EF4-FFF2-40B4-BE49-F238E27FC236}">
                  <a16:creationId xmlns:a16="http://schemas.microsoft.com/office/drawing/2014/main" id="{9F045C23-60CC-A271-7FDE-456F3E958CE7}"/>
                </a:ext>
              </a:extLst>
            </p:cNvPr>
            <p:cNvGrpSpPr/>
            <p:nvPr/>
          </p:nvGrpSpPr>
          <p:grpSpPr>
            <a:xfrm>
              <a:off x="2190465" y="5430727"/>
              <a:ext cx="2070500" cy="2088729"/>
              <a:chOff x="5251957" y="2420193"/>
              <a:chExt cx="2070500" cy="2088729"/>
            </a:xfrm>
          </p:grpSpPr>
          <p:sp>
            <p:nvSpPr>
              <p:cNvPr id="926" name="テキスト ボックス 925">
                <a:extLst>
                  <a:ext uri="{FF2B5EF4-FFF2-40B4-BE49-F238E27FC236}">
                    <a16:creationId xmlns:a16="http://schemas.microsoft.com/office/drawing/2014/main" id="{8E1776BB-6085-403A-EE65-53EFE0655C18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27" name="テキスト ボックス 926">
                <a:extLst>
                  <a:ext uri="{FF2B5EF4-FFF2-40B4-BE49-F238E27FC236}">
                    <a16:creationId xmlns:a16="http://schemas.microsoft.com/office/drawing/2014/main" id="{E984F310-E114-32D6-375F-C19FB11E9C84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28" name="テキスト ボックス 927">
                <a:extLst>
                  <a:ext uri="{FF2B5EF4-FFF2-40B4-BE49-F238E27FC236}">
                    <a16:creationId xmlns:a16="http://schemas.microsoft.com/office/drawing/2014/main" id="{57F83DCD-7DD3-B3CE-81D5-F3701FF4D92F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29" name="テキスト ボックス 928">
                <a:extLst>
                  <a:ext uri="{FF2B5EF4-FFF2-40B4-BE49-F238E27FC236}">
                    <a16:creationId xmlns:a16="http://schemas.microsoft.com/office/drawing/2014/main" id="{714719D1-121F-9348-2AA8-3826B7311504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30" name="テキスト ボックス 929">
                <a:extLst>
                  <a:ext uri="{FF2B5EF4-FFF2-40B4-BE49-F238E27FC236}">
                    <a16:creationId xmlns:a16="http://schemas.microsoft.com/office/drawing/2014/main" id="{65331E28-13DF-0F9F-26E4-C3EA0A9DF2CE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31" name="テキスト ボックス 930">
                <a:extLst>
                  <a:ext uri="{FF2B5EF4-FFF2-40B4-BE49-F238E27FC236}">
                    <a16:creationId xmlns:a16="http://schemas.microsoft.com/office/drawing/2014/main" id="{8BC03A26-D86B-9554-318E-666704AC45C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32" name="グループ化 931">
              <a:extLst>
                <a:ext uri="{FF2B5EF4-FFF2-40B4-BE49-F238E27FC236}">
                  <a16:creationId xmlns:a16="http://schemas.microsoft.com/office/drawing/2014/main" id="{21B7F3F3-6703-7C9F-3468-A673D08D03CC}"/>
                </a:ext>
              </a:extLst>
            </p:cNvPr>
            <p:cNvGrpSpPr/>
            <p:nvPr/>
          </p:nvGrpSpPr>
          <p:grpSpPr>
            <a:xfrm>
              <a:off x="8376234" y="5460281"/>
              <a:ext cx="2070500" cy="2088729"/>
              <a:chOff x="5251957" y="2420193"/>
              <a:chExt cx="2070500" cy="2088729"/>
            </a:xfrm>
          </p:grpSpPr>
          <p:sp>
            <p:nvSpPr>
              <p:cNvPr id="933" name="テキスト ボックス 932">
                <a:extLst>
                  <a:ext uri="{FF2B5EF4-FFF2-40B4-BE49-F238E27FC236}">
                    <a16:creationId xmlns:a16="http://schemas.microsoft.com/office/drawing/2014/main" id="{E72C319A-4B5A-9C4C-CAA4-E2AD518EFCBB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34" name="テキスト ボックス 933">
                <a:extLst>
                  <a:ext uri="{FF2B5EF4-FFF2-40B4-BE49-F238E27FC236}">
                    <a16:creationId xmlns:a16="http://schemas.microsoft.com/office/drawing/2014/main" id="{077DEDDB-B541-3754-12B9-E887121D8C7D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35" name="テキスト ボックス 934">
                <a:extLst>
                  <a:ext uri="{FF2B5EF4-FFF2-40B4-BE49-F238E27FC236}">
                    <a16:creationId xmlns:a16="http://schemas.microsoft.com/office/drawing/2014/main" id="{817B049F-11A1-9548-E052-064640D1FC3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36" name="テキスト ボックス 935">
                <a:extLst>
                  <a:ext uri="{FF2B5EF4-FFF2-40B4-BE49-F238E27FC236}">
                    <a16:creationId xmlns:a16="http://schemas.microsoft.com/office/drawing/2014/main" id="{63859254-4741-E833-9AFA-6BCE99C39A7A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37" name="テキスト ボックス 936">
                <a:extLst>
                  <a:ext uri="{FF2B5EF4-FFF2-40B4-BE49-F238E27FC236}">
                    <a16:creationId xmlns:a16="http://schemas.microsoft.com/office/drawing/2014/main" id="{DA8462FD-0892-BD19-535A-0A8416EA4B6C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38" name="テキスト ボックス 937">
                <a:extLst>
                  <a:ext uri="{FF2B5EF4-FFF2-40B4-BE49-F238E27FC236}">
                    <a16:creationId xmlns:a16="http://schemas.microsoft.com/office/drawing/2014/main" id="{F8A0E1E8-C611-867C-AEA7-7BB1B04F9983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39" name="グループ化 938">
              <a:extLst>
                <a:ext uri="{FF2B5EF4-FFF2-40B4-BE49-F238E27FC236}">
                  <a16:creationId xmlns:a16="http://schemas.microsoft.com/office/drawing/2014/main" id="{86D1740F-0F7E-8304-9069-24B82BE90186}"/>
                </a:ext>
              </a:extLst>
            </p:cNvPr>
            <p:cNvGrpSpPr/>
            <p:nvPr/>
          </p:nvGrpSpPr>
          <p:grpSpPr>
            <a:xfrm>
              <a:off x="9890709" y="3993431"/>
              <a:ext cx="2070500" cy="2088729"/>
              <a:chOff x="5251957" y="2420193"/>
              <a:chExt cx="2070500" cy="2088729"/>
            </a:xfrm>
          </p:grpSpPr>
          <p:sp>
            <p:nvSpPr>
              <p:cNvPr id="940" name="テキスト ボックス 939">
                <a:extLst>
                  <a:ext uri="{FF2B5EF4-FFF2-40B4-BE49-F238E27FC236}">
                    <a16:creationId xmlns:a16="http://schemas.microsoft.com/office/drawing/2014/main" id="{68049FD3-E526-14D2-7077-B4EC6C6ED68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41" name="テキスト ボックス 940">
                <a:extLst>
                  <a:ext uri="{FF2B5EF4-FFF2-40B4-BE49-F238E27FC236}">
                    <a16:creationId xmlns:a16="http://schemas.microsoft.com/office/drawing/2014/main" id="{60C6EDED-4BCE-1FFE-FA69-C6408650D50A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42" name="テキスト ボックス 941">
                <a:extLst>
                  <a:ext uri="{FF2B5EF4-FFF2-40B4-BE49-F238E27FC236}">
                    <a16:creationId xmlns:a16="http://schemas.microsoft.com/office/drawing/2014/main" id="{1824984C-65A7-597A-057A-CB222B41101F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43" name="テキスト ボックス 942">
                <a:extLst>
                  <a:ext uri="{FF2B5EF4-FFF2-40B4-BE49-F238E27FC236}">
                    <a16:creationId xmlns:a16="http://schemas.microsoft.com/office/drawing/2014/main" id="{17BE2428-A80A-05C9-D153-469CECE7B82A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44" name="テキスト ボックス 943">
                <a:extLst>
                  <a:ext uri="{FF2B5EF4-FFF2-40B4-BE49-F238E27FC236}">
                    <a16:creationId xmlns:a16="http://schemas.microsoft.com/office/drawing/2014/main" id="{72FEA756-540F-AC48-9368-54851B6AEA7E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45" name="テキスト ボックス 944">
                <a:extLst>
                  <a:ext uri="{FF2B5EF4-FFF2-40B4-BE49-F238E27FC236}">
                    <a16:creationId xmlns:a16="http://schemas.microsoft.com/office/drawing/2014/main" id="{C71107C5-C66A-B6BE-CF6B-0AF994B6DBA6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91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84</Words>
  <Application>Microsoft Office PowerPoint</Application>
  <PresentationFormat>ユーザー設定</PresentationFormat>
  <Paragraphs>84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4</cp:revision>
  <dcterms:created xsi:type="dcterms:W3CDTF">2024-12-10T06:27:45Z</dcterms:created>
  <dcterms:modified xsi:type="dcterms:W3CDTF">2024-12-10T07:34:35Z</dcterms:modified>
</cp:coreProperties>
</file>