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9" r:id="rId4"/>
    <p:sldId id="258" r:id="rId5"/>
    <p:sldId id="260" r:id="rId6"/>
  </p:sldIdLst>
  <p:sldSz cx="12960350" cy="129603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>
      <p:cViewPr>
        <p:scale>
          <a:sx n="66" d="100"/>
          <a:sy n="66" d="100"/>
        </p:scale>
        <p:origin x="-84" y="-12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8T12:50:05.6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398 1 192,'0'0'955,"0"0"-934,0 0-1,0 0 0,1 0 1,-1 0-1,0 0 1,0 0-1,0 0 0,1 0 1,-1 0-1,0 0 1,0 0-1,1 0 0,-1 0 1,0 0-1,0 1 1,0-1-1,1 0 0,-1 0 1,0 0-1,0 0 0,0 0 1,0 1-1,1-1 1,-1 0-1,0 0 0,0 0 1,0 1-1,0-1 1,0 0-1,0 0 0,0 0 1,0 1-1,1-1 1,-1 0-1,0 0 0,0 1 1,0-1-1,0 0 1,0 0-1,0 1 0,0-1 1,0 0-1,0 0 1,-1 1-1,-5 13-11,-1 0 0,0 0 1,-1-1-1,-1 0 0,-15 18 0,-15 23 19,-48 81 273,69-103-271,2-4 45,2 0 1,-18 48-1,-27 67-75,42-114 0,15-25 0,-1-1 0,1 1 0,0 0 0,0 0 0,0 0 0,0 1 0,1-1 0,-1 0 0,1 1 0,0-1 0,0 8 0,0-5 0,1-1 0,-1 0 0,-1 0 0,1 0 0,-1 1 0,0-2 0,-4 9 0,3-8 0,0 0 0,1 0 1,0 1-1,0-1 1,1 1-1,-1-1 0,1 10 1,-3 41 79,4-54-67,-1-2-6,-2 6 1,4 3 12,-1-9-7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8T12:50:05.64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16,'0'0'611,"3"4"-462,4 7-49,-3-3-71,1 0 0,0-1 0,1 0 0,-1 0 0,2 0-1,-1-1 1,9 7 0,-13-10-18,1 0 0,0 0 0,0 0 0,-1 1 0,0-1 0,0 1 0,0-1 0,3 6 0,13 21 98,0-12-94,0-1 40,-1 1 1,-2 0 0,24 35 0,29 29 186,31 68 31,-92-139-233,0 1 0,-1 0 0,9 25 0,11 19 8,-14-31-33,0 1 1,14 45-1,14 33 16,-35-91-28,-1 0-1,0 1 1,4 22-1,5 16 4,-6 33 42,0-47-7,-6-27-33,1 0 0,0-1 0,1 1-1,6 15 1,2 37 72,-9-52-54,0 0-1,0 0 0,-1 21 1,-1-32 160,4 0-917,-4-3-347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8T12:50:05.64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 1 800,'0'0'657,"-2"0"-541,6 0-24,150 0-36,-153 0-411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8T12:50:05.64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0 1 320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8T12:50:05.64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62 320,'84'-51'208,"-67"41"1038,-18 32-1111,-1 1 0,-7 29 0,5-29-67,0-1 0,0 32-1,4-52-67,0-1 0,1 0 0,0 1 0,-1-1 0,1 1 0,0-1 0,-1 0 0,1 1 0,0-1 0,0 0 0,0 0-1,0 0 1,0 0 0,0 1 0,1-2 0,-1 1 0,0 0 0,0 0 0,1 0 0,-1 0 0,0-1 0,1 1-1,-1-1 1,1 1 0,-1-1 0,1 0 0,-1 1 0,1-1 0,-1 0 0,1 0 0,2 0 0,64 1-441,-50-1-596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8T12:50:05.64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 0 80,'0'0'963,"-11"7"-576,8 1-303,1 0 0,1 0 0,0 0 0,0-1 0,0 1 0,1 0 0,0 0 0,1 9 0,0 10 99,1-21-145,0-1-1,0 1 1,1-1 0,0 0-1,0 1 1,0-2 0,0 1-1,1 0 1,4 4 0,9 14 97,-6-7-98,1-1 0,1 0 1,0-1-1,1 0 0,23 18 0,23 21 63,-47-42-73,0-1 0,1-1 0,0 0 0,28 12-1,-7-3 19,0 0-11,0-3-1,40 13 1,-34-14 1,45 22 0,-61-24-26,1-2 1,43 11-1,28 9 11,20 8 9,-97-31-32,0-1-1,26 3 1,-28-5-3,12 3 24,-21-4-27,0-1 1,0 0 0,1-1-1,15 1 1,85 9 51,-107-10-43,5 0-1254,-8-7 235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8T12:50:05.65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3 560,'0'0'1324,"7"0"-1196,41-1-43,-13 0-233,1 1 1,-1 2 0,51 9-1,-66-2-553,-19-8 247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8T12:50:05.65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32 3 368,'0'0'838,"-1"-1"-809,1 1 1,0 0-1,-1 0 1,1-1-1,0 1 1,-1 0-1,1 0 0,0 0 1,-1 0-1,1-1 1,-1 1-1,1 0 1,0 0-1,-1 0 1,1 0-1,-1 0 0,1 0 1,0 0-1,-1 0 1,1 0-1,-1 0 1,1 0-1,0 1 0,-1-1 1,1 0-1,-1 0 1,1 0-1,-8 36 52,3-1 0,1 1-1,0 40 1,5-73-81,0-1 0,0 1 0,0-1 0,0 1-1,0-1 1,0 0 0,1 1 0,-1-1 0,1 0 0,0 0 0,-1 0 0,1 0-1,0 0 1,0-1 0,0 1 0,1 0 0,-1-1 0,0 0 0,0 1 0,1-1-1,-1 0 1,1 0 0,-1-1 0,1 1 0,5 0 0,6 3 0,1 0 0,0-1 0,18 0 0,157-2-125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8T12:50:05.6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1 304,'0'0'1443,"1"0"-1417,-1 0-1,0 0 0,1 0 1,-1 0-1,1 0 0,-1 0 1,0 0-1,1 0 0,-1 0 0,1 0 1,-1 0-1,0 0 0,1 0 1,-1 0-1,1 0 0,-1 0 0,0 0 1,1 0-1,-1 1 0,0-1 1,1 0-1,-1 0 0,0 0 1,1 1-1,-1-1 0,1 1 0,13 182 269,-7-173-1257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8T12:50:05.6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16,'0'0'1561,"42"0"-1230,-34 1-277,-1 1 0,1 0 1,0 0-1,-1 0 1,1 1-1,-1 0 1,13 7-1,18 8 20,-25-13-27,0 1 0,-1 1 1,0 0-1,18 14 0,26 14 69,-38-23-66,0 1-1,0 1 1,-1 1-1,-1 0 0,26 33 1,-1-4-29,-9-9 13,41 62 1,-21-26-11,-39-52 0,0 1 0,-1 1-1,-2 0 1,14 35 0,-12-26-12,44 138 180,-45-142-182,-9-22-6,0-1 0,0 1-1,-1-1 1,0 1 0,0 0-1,0-1 1,0 1 0,0 0-1,-1 0 1,1 4 0,-1-7-212,0-8-2162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8T12:50:05.64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1 192,'0'0'1542,"12"0"-1339,202 0-1409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8T12:50:05.6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 18 240,'0'0'1203,"-4"0"-912,182-17-208,-178 17-211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8T12:50:05.64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32 1 432,'0'0'1057,"-1"0"-1009,0 1 0,-1 0 0,1 0 0,0 0 0,0 0 0,0 0 0,0 0 0,1 0 0,-1 1 0,0-1 0,0 0 0,1 0 0,-1 1 0,0 2 0,-7 43 27,3 1-1,1 72 1,3-117-86,1-1 0,1 0 0,-1 0 0,0 1-1,1-1 1,-1 0 0,1 1 0,-1-1 0,1 0 0,0 0 0,0 0-1,0 0 1,0 0 0,1 0 0,-1 0 0,0 0 0,1 0 0,-1-1-1,1 1 1,0 0 0,0-1 0,-1 0 0,1 1 0,0-1 0,0 0-1,0 0 1,1 0 0,-1 0 0,0 0 0,3 0 0,6 2-92,0-2 0,0 1 0,0-1 0,0-1 0,12 0 0,-7-1-12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8T12:50:05.6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7 576,'0'0'683,"16"-1"-600,79-5 37,-94 7-109,0 0 0,0 0 0,0 0 0,0 0 0,0 0 0,0 0-1,0 0 1,-1 0 0,1 0 0,0 1 0,-1-1 0,1 0 0,-1 0 0,1 1 0,-1-1 0,0 0 0,1 1 0,-1-1-1,0 0 1,0 1 0,0-1 0,0 0 0,0 1 0,-1 1 0,-2 40 73,1-37-97,-1 0 0,0 0 0,0-1 0,-1 0 0,0 1 0,1-1 0,-6 5 0,6-7 13,1-1 0,0 1-1,-1-1 1,1 0 0,-1 1-1,1-1 1,-1 0 0,0-1-1,0 1 1,0 0-1,0-1 1,0 0 0,-1 0-1,-4 2 1,8-3 160,25 14 243,11-11-236,-27-2-128,1-1 1,-1 1 0,0 1 0,17 4 0,-22-5-803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8T12:50:05.62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297 1 112,'0'0'1385,"-35"7"-484,-5 23-710,-56 55 0,-8 6-31,83-76-1366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8T12:50:05.62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0 112,'0'0'1377,"21"3"-1292,-16 2-25,-1 1-1,1 0 1,-2 1-1,1-1 1,-1 1-1,0-1 1,0 1-1,0 0 1,-1 0-1,2 11 1,10 25 107,11 14-100,74 156 95,-96-207-150,-1-1 0,2 1 0,-1 0 0,1-1 0,0 0 0,0 0 0,8 7 0,-7-11 4,0 1-784,-5-11-177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8T12:50:05.62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373 0 384,'0'0'1011,"-35"5"-635,23 5-345,1 1 0,0 0-1,1 0 1,0 1 0,-13 21-1,-8 10 80,-79 71 78,74-80-145,-43 52 1,75-79-36,3-6-22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8T12:50:05.63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7 480,'0'0'811,"18"-6"94,51 69-767,-34-33-92,-26-22-37,1 1-1,0-1 0,0-1 1,1 0-1,19 10 0,32 17 3,-48-24-8,1-1-1,30 13 1,114 38-3,-134-50-819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8T12:50:05.63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1 528,'0'0'1774,"32"1"-1707,-20 3-66,-1 1 0,1 0 1,-1 1-1,0 0 0,0 1 0,-1 0 0,0 1 0,0 0 0,-1 0 1,10 12-1,-5-4 7,-1 0 0,-1 0 0,0 1 0,-2 1 0,13 26 0,-20-38-32,-1-1 0,0 1 0,0 0 0,0 0 0,-1 0 0,1 0 0,0 12 0,1-15-1123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8T12:50:05.64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310 1 688,'0'0'566,"-11"14"-283,-11 4-91,-1-2 1,-42 24-1,40-26-117,0 1 1,-37 31-1,-1 4 34,50-36-112,12-13-18,12-1-2036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8T12:50:05.63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22 2 416,'0'0'1339,"-4"0"-1173,2 0-199,-14-1 289,16 1-244,0 0 0,1 0-1,-1 0 1,0 0 0,0 0-1,0 0 1,0 0 0,0 0-1,1 1 1,-1-1-1,0 0 1,0 0 0,0 0-1,0 0 1,0 0 0,0 0-1,0 1 1,1-1 0,-1 0-1,0 0 1,0 0 0,0 0-1,0 0 1,0 1 0,0-1-1,0 0 1,0 0-1,0 0 1,0 1 0,0-1-1,0 0 1,0 0 0,0 0-1,0 0 1,0 1 0,0-1-1,0 0 1,0 0 0,0 0-1,0 0 1,-1 0 0,1 1-1,0-1 1,0 0 0,0 0-1,0 0 1,0 0-1,0 0 1,0 1 0,-1-1-1,1 0 1,0 0 0,0 0-1,0 0 1,0 0 0,0 0-1,-1 0 1,21 17-5,-2 0 0,0 0 1,-1 2-1,19 25 0,53 91 42,-50-74-41,-37-58-8,1 2-18,1 0 0,-1 0 0,0 1 0,0-1 0,-1 1 0,1-1 0,-1 1 0,2 10 0,-4-16-84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8T12:50:05.63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443 4 576,'0'0'480,"-6"-1"-330,-2 0-113,0 0 0,0 0 0,0 1-1,0 0 1,0 1 0,0 0 0,0 0 0,0 1 0,0 0 0,0 0 0,0 1-1,1 0 1,-1 1 0,-9 5 0,-14 10 92,-57 45 0,52-36-76,-9 4 29,18-14 18,1 2 0,-27 27 0,51-43-79,2-3-50,14 2-1036,-4-3 310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8T12:50:05.6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 1 336,'0'0'742,"-16"82"-75,8 42-651,8-123-16,1 0 0,-1 0-1,1 0 1,0 0 0,-1 0 0,1 0 0,0 0 0,-1 0 0,1 0-1,0 0 1,0 0 0,0-1 0,0 1 0,0 0 0,0 0 0,0-1-1,0 1 1,0-1 0,0 1 0,0-1 0,0 0 0,1 1 0,-1-1-1,0 0 1,0 0 0,3 0 0,32 4-12,58 0-447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8T12:50:05.63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1 160,'0'0'1203,"42"67"-37,-20-40-1162,0-2 0,2 0 0,47 37 0,-65-59-4,-2-2-5,-4-1-46,0 7-1440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8T12:50:05.63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317 2 304,'0'0'1342,"-1"0"-1301,0-1-1,-1 1 1,1 0 0,0 0-1,0 0 1,-1 0 0,1 0-1,0 0 1,0 0 0,-1 0-1,1 0 1,0 0-1,0 1 1,0-1 0,-1 1-1,0 0 1,-30 18 39,1 2 0,0 1 0,-51 50 0,-11 8 86,90-78-264,1 0 1,-1 0 0,1 0 0,0 0-1,0 0 1,0 0 0,0 1 0,0-1-1,0 1 1,-2 4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8T12:50:05.63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 1 320,'0'0'635,"-3"32"-165,6 2-386,1 0 0,1-1 0,18 58 0,20 25 10,-30-84-66,-1 0-1,13 51 0,-24-64-1124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8T12:50:05.63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384 8 144,'0'0'619,"0"0"-586,0-1-1,0 1 1,-1-1-1,1 1 1,0 0-1,0-1 1,0 1-1,0 0 1,-1-1-1,1 1 1,0 0 0,0 0-1,0-1 1,-1 1-1,1 0 1,0 0-1,-1-1 1,1 1-1,0 0 1,-1 0 0,1 0-1,0-1 1,-1 1-1,1 0 1,0 0-1,-1 0 1,1 0-1,0 0 1,-1 0-1,-7 1 20,1 1-1,0 1 0,0-1 0,0 1 0,0 1 0,1-1 1,-1 1-1,1 0 0,0 0 0,-11 11 0,-9 3 64,-23 19-51,0 2 0,-81 86 0,111-98-77,16-26 10,-11 13-5,14-14-32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8T12:50:05.63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383 0 240,'0'0'760,"1"1"-792,1 1 43,-1-1 101,-36 21 598,-192 151-238,124-90-379,81-69-1080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8T12:50:05.63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1 368,'0'0'619,"2"0"-576,-1 0-1,1 0 1,-1 0-1,0 0 1,1 0-1,-1 0 1,0 0-1,1 0 1,-1 1-1,0-1 1,1 0 0,-1 1-1,0-1 1,1 1-1,-1 0 1,0-1-1,2 2 1,51 41 40,-2 2 0,88 99-1,-110-111-66,-11-13-14,-7-9 2,0 1 0,-1 0-1,-1 1 1,0 0 0,0 1-1,-2 0 1,10 19 0,-18-32-40,1 0-1,-1 0 1,1-1-1,-1 1 1,1 0 0,-1-1-1,1 1 1,-1 0 0,1-1-1,0 1 1,-1-1-1,1 1 1,0-1 0,0 1-1,0-1 1,-1 0-1,1 1 1,0-1 0,0 0-1,0 0 1,1 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8T12:50:05.6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0 688,'0'0'777,"36"1"-36,-31 1-700,0 0 0,1 1 0,-1 0-1,0 0 1,0 0 0,8 8 0,12 8-20,28 15 100,-3 3 0,49 45 0,-86-71-100,8 9 27,-1 1 0,-1 0 0,-1 2 0,-1 0 0,20 37 0,32 46-32,-39-58 1,21 32 30,86 116 127,-118-168-165,28 51 1,6 24 6,-17-35-16,-7-18 0,102 182-14,-108-191-18,2-1-1,1-2 1,2 0-1,62 64 1,-77-90 14,-1-1 1,1 0 0,1-1 0,25 14 0,37 8-10,-59-24 6,-16-8 2,-1 0 25,3 0-6,-3 0-30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8T12:50:05.65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8 544,'0'0'670,"0"-1"-654,0 1 1,0 0-1,0 0 1,0-1-1,0 1 0,0 0 1,0 0-1,0-1 1,0 1-1,0 0 0,0 0 1,0-1-1,0 1 1,0 0-1,1 0 0,-1-1 1,0 1-1,0 0 1,0 0-1,0 0 0,0-1 1,1 1-1,-1 0 1,0 0-1,0 0 0,0 0 1,1-1-1,-1 1 1,0 0-1,0 0 1,0 0-1,1 0 0,-1 0 1,0 0-1,0 0 1,1 0-1,-1 0 0,0-1 1,1 1-1,149 0-568,-149 0 240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8T12:50:05.65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0 1 400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8T12:50:05.65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0 104 400,'101'-104'1545,"-109"112"-1167,6-8-377,1 1 1,0 0 0,0 0 0,0 0-1,0 0 1,0 1 0,0-1 0,0 0-1,1 0 1,-1 1 0,0-1 0,1 0-1,-1 1 1,1-1 0,-1 0 0,1 1-1,-1-1 1,1 3 0,-6 40-10,2-1 1,2 58-1,2-91-4,5-9 11,0 1 1,0-1-1,0 0 0,0-1 0,0 1 1,0-1-1,1 0 0,-1 0 0,5-1 1,-4 0 7,33 1 38,-39 0-98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8T12:50:05.65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2 512,'0'0'915,"1"-1"-890,1 1 0,-1 0 0,0 0-1,0 0 1,0 0 0,0 0 0,0 0-1,1 0 1,-1 1 0,0-1 0,0 0-1,0 1 1,0-1 0,0 1 0,0-1-1,0 1 1,2 0 0,0 10-24,1-1 0,-1 1 0,-1-1-1,0 1 1,0 0 0,-1 0 0,-1 0 0,0 13 0,0-17-54,-1-11 48,1-1 0,0 0 0,0 0 1,0 1-1,1-1 0,-1 0 1,1 1-1,0-1 0,1 1 0,-1-1 1,1 1-1,0-1 0,0 1 1,0 0-1,1 0 0,-1 0 1,1 0-1,0 1 0,0-1 0,7-5 1,-3 0 44,-6 9-36,-1-1-1,0 0 1,1 1-1,-1-1 1,0 1-1,1-1 1,-1 1-1,1-1 1,-1 1-1,1-1 0,-1 1 1,1 0-1,-1-1 1,1 1-1,-1-1 1,1 1-1,0 0 1,-1 0-1,1-1 1,-1 1-1,1 0 1,0 0-1,-1 0 1,1 0-1,1 0 1,12 60 57,-11-60-64,-3 0-13,21-29-264,-20 26 281,0 1-1,0 0 1,0 0-1,1-1 1,-1 1-1,1 0 1,-1 0-1,1 0 1,0 0-1,0 1 0,0-1 1,0 0-1,0 1 1,0-1-1,0 1 1,0 0-1,1 0 1,-1 0-1,1 0 1,-1 0-1,0 0 1,1 1-1,-1-1 1,1 1-1,0 0 0,-1-1 1,4 2-1,-5-1 14,0 1-1,0 0 0,0 0 1,0 0-1,0 0 0,-1 0 0,1 0 1,0 0-1,0 0 0,-1 0 0,1 0 1,-1 0-1,1 0 0,-1 1 1,0-1-1,1 0 0,-1 0 0,0 1 1,0-1-1,0 0 0,0 0 1,0 1-1,0-1 0,-1 2 0,1 49 23,0-38-9,3 13 6,-3-27-51,1 1 1,-1 0-1,1 0 0,0-1 0,-1 1 0,1-1 0,-1 1 0,1 0 0,0-1 0,0 1 0,-1-1 1,1 0-1,0 1 0,0-1 0,-1 0 0,1 1 0,0-1 0,0 0 0,0 0 0,0 1 1,-1-1-1,1 0 0,0 0 0,0 0 0,1-1 0,2 1-540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8T12:50:05.62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1 288,'0'0'907,"7"18"411,-7 185-1950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2026" y="2121058"/>
            <a:ext cx="11016298" cy="4512122"/>
          </a:xfrm>
        </p:spPr>
        <p:txBody>
          <a:bodyPr anchor="b"/>
          <a:lstStyle>
            <a:lvl1pPr algn="ctr">
              <a:defRPr sz="8504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0044" y="6807185"/>
            <a:ext cx="9720263" cy="3129084"/>
          </a:xfrm>
        </p:spPr>
        <p:txBody>
          <a:bodyPr/>
          <a:lstStyle>
            <a:lvl1pPr marL="0" indent="0" algn="ctr">
              <a:buNone/>
              <a:defRPr sz="3402"/>
            </a:lvl1pPr>
            <a:lvl2pPr marL="648035" indent="0" algn="ctr">
              <a:buNone/>
              <a:defRPr sz="2835"/>
            </a:lvl2pPr>
            <a:lvl3pPr marL="1296071" indent="0" algn="ctr">
              <a:buNone/>
              <a:defRPr sz="2551"/>
            </a:lvl3pPr>
            <a:lvl4pPr marL="1944106" indent="0" algn="ctr">
              <a:buNone/>
              <a:defRPr sz="2268"/>
            </a:lvl4pPr>
            <a:lvl5pPr marL="2592141" indent="0" algn="ctr">
              <a:buNone/>
              <a:defRPr sz="2268"/>
            </a:lvl5pPr>
            <a:lvl6pPr marL="3240176" indent="0" algn="ctr">
              <a:buNone/>
              <a:defRPr sz="2268"/>
            </a:lvl6pPr>
            <a:lvl7pPr marL="3888212" indent="0" algn="ctr">
              <a:buNone/>
              <a:defRPr sz="2268"/>
            </a:lvl7pPr>
            <a:lvl8pPr marL="4536247" indent="0" algn="ctr">
              <a:buNone/>
              <a:defRPr sz="2268"/>
            </a:lvl8pPr>
            <a:lvl9pPr marL="5184282" indent="0" algn="ctr">
              <a:buNone/>
              <a:defRPr sz="2268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BA9E5-10A8-4CC6-8617-008C7858F8A8}" type="datetimeFigureOut">
              <a:rPr kumimoji="1" lang="ja-JP" altLang="en-US" smtClean="0"/>
              <a:t>2025/1/18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23FD1-1A00-4393-A4A2-7131BE73CA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1260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BA9E5-10A8-4CC6-8617-008C7858F8A8}" type="datetimeFigureOut">
              <a:rPr kumimoji="1" lang="ja-JP" altLang="en-US" smtClean="0"/>
              <a:t>2025/1/18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23FD1-1A00-4393-A4A2-7131BE73CA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7768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4751" y="690018"/>
            <a:ext cx="2794575" cy="1098329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91025" y="690018"/>
            <a:ext cx="8221722" cy="1098329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BA9E5-10A8-4CC6-8617-008C7858F8A8}" type="datetimeFigureOut">
              <a:rPr kumimoji="1" lang="ja-JP" altLang="en-US" smtClean="0"/>
              <a:t>2025/1/18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23FD1-1A00-4393-A4A2-7131BE73CA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096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BA9E5-10A8-4CC6-8617-008C7858F8A8}" type="datetimeFigureOut">
              <a:rPr kumimoji="1" lang="ja-JP" altLang="en-US" smtClean="0"/>
              <a:t>2025/1/18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23FD1-1A00-4393-A4A2-7131BE73CA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4887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4275" y="3231091"/>
            <a:ext cx="11178302" cy="5391145"/>
          </a:xfrm>
        </p:spPr>
        <p:txBody>
          <a:bodyPr anchor="b"/>
          <a:lstStyle>
            <a:lvl1pPr>
              <a:defRPr sz="8504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4275" y="8673238"/>
            <a:ext cx="11178302" cy="2835076"/>
          </a:xfrm>
        </p:spPr>
        <p:txBody>
          <a:bodyPr/>
          <a:lstStyle>
            <a:lvl1pPr marL="0" indent="0">
              <a:buNone/>
              <a:defRPr sz="3402">
                <a:solidFill>
                  <a:schemeClr val="tx1">
                    <a:tint val="82000"/>
                  </a:schemeClr>
                </a:solidFill>
              </a:defRPr>
            </a:lvl1pPr>
            <a:lvl2pPr marL="648035" indent="0">
              <a:buNone/>
              <a:defRPr sz="2835">
                <a:solidFill>
                  <a:schemeClr val="tx1">
                    <a:tint val="82000"/>
                  </a:schemeClr>
                </a:solidFill>
              </a:defRPr>
            </a:lvl2pPr>
            <a:lvl3pPr marL="1296071" indent="0">
              <a:buNone/>
              <a:defRPr sz="2551">
                <a:solidFill>
                  <a:schemeClr val="tx1">
                    <a:tint val="82000"/>
                  </a:schemeClr>
                </a:solidFill>
              </a:defRPr>
            </a:lvl3pPr>
            <a:lvl4pPr marL="1944106" indent="0">
              <a:buNone/>
              <a:defRPr sz="2268">
                <a:solidFill>
                  <a:schemeClr val="tx1">
                    <a:tint val="82000"/>
                  </a:schemeClr>
                </a:solidFill>
              </a:defRPr>
            </a:lvl4pPr>
            <a:lvl5pPr marL="2592141" indent="0">
              <a:buNone/>
              <a:defRPr sz="2268">
                <a:solidFill>
                  <a:schemeClr val="tx1">
                    <a:tint val="82000"/>
                  </a:schemeClr>
                </a:solidFill>
              </a:defRPr>
            </a:lvl5pPr>
            <a:lvl6pPr marL="3240176" indent="0">
              <a:buNone/>
              <a:defRPr sz="2268">
                <a:solidFill>
                  <a:schemeClr val="tx1">
                    <a:tint val="82000"/>
                  </a:schemeClr>
                </a:solidFill>
              </a:defRPr>
            </a:lvl6pPr>
            <a:lvl7pPr marL="3888212" indent="0">
              <a:buNone/>
              <a:defRPr sz="2268">
                <a:solidFill>
                  <a:schemeClr val="tx1">
                    <a:tint val="82000"/>
                  </a:schemeClr>
                </a:solidFill>
              </a:defRPr>
            </a:lvl7pPr>
            <a:lvl8pPr marL="4536247" indent="0">
              <a:buNone/>
              <a:defRPr sz="2268">
                <a:solidFill>
                  <a:schemeClr val="tx1">
                    <a:tint val="82000"/>
                  </a:schemeClr>
                </a:solidFill>
              </a:defRPr>
            </a:lvl8pPr>
            <a:lvl9pPr marL="5184282" indent="0">
              <a:buNone/>
              <a:defRPr sz="2268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BA9E5-10A8-4CC6-8617-008C7858F8A8}" type="datetimeFigureOut">
              <a:rPr kumimoji="1" lang="ja-JP" altLang="en-US" smtClean="0"/>
              <a:t>2025/1/18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23FD1-1A00-4393-A4A2-7131BE73CA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2586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91024" y="3450093"/>
            <a:ext cx="5508149" cy="822322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61177" y="3450093"/>
            <a:ext cx="5508149" cy="822322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BA9E5-10A8-4CC6-8617-008C7858F8A8}" type="datetimeFigureOut">
              <a:rPr kumimoji="1" lang="ja-JP" altLang="en-US" smtClean="0"/>
              <a:t>2025/1/18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23FD1-1A00-4393-A4A2-7131BE73CA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0503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2712" y="690021"/>
            <a:ext cx="11178302" cy="2505069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2713" y="3177087"/>
            <a:ext cx="5482835" cy="1557041"/>
          </a:xfrm>
        </p:spPr>
        <p:txBody>
          <a:bodyPr anchor="b"/>
          <a:lstStyle>
            <a:lvl1pPr marL="0" indent="0">
              <a:buNone/>
              <a:defRPr sz="3402" b="1"/>
            </a:lvl1pPr>
            <a:lvl2pPr marL="648035" indent="0">
              <a:buNone/>
              <a:defRPr sz="2835" b="1"/>
            </a:lvl2pPr>
            <a:lvl3pPr marL="1296071" indent="0">
              <a:buNone/>
              <a:defRPr sz="2551" b="1"/>
            </a:lvl3pPr>
            <a:lvl4pPr marL="1944106" indent="0">
              <a:buNone/>
              <a:defRPr sz="2268" b="1"/>
            </a:lvl4pPr>
            <a:lvl5pPr marL="2592141" indent="0">
              <a:buNone/>
              <a:defRPr sz="2268" b="1"/>
            </a:lvl5pPr>
            <a:lvl6pPr marL="3240176" indent="0">
              <a:buNone/>
              <a:defRPr sz="2268" b="1"/>
            </a:lvl6pPr>
            <a:lvl7pPr marL="3888212" indent="0">
              <a:buNone/>
              <a:defRPr sz="2268" b="1"/>
            </a:lvl7pPr>
            <a:lvl8pPr marL="4536247" indent="0">
              <a:buNone/>
              <a:defRPr sz="2268" b="1"/>
            </a:lvl8pPr>
            <a:lvl9pPr marL="5184282" indent="0">
              <a:buNone/>
              <a:defRPr sz="2268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2713" y="4734128"/>
            <a:ext cx="5482835" cy="696318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61178" y="3177087"/>
            <a:ext cx="5509837" cy="1557041"/>
          </a:xfrm>
        </p:spPr>
        <p:txBody>
          <a:bodyPr anchor="b"/>
          <a:lstStyle>
            <a:lvl1pPr marL="0" indent="0">
              <a:buNone/>
              <a:defRPr sz="3402" b="1"/>
            </a:lvl1pPr>
            <a:lvl2pPr marL="648035" indent="0">
              <a:buNone/>
              <a:defRPr sz="2835" b="1"/>
            </a:lvl2pPr>
            <a:lvl3pPr marL="1296071" indent="0">
              <a:buNone/>
              <a:defRPr sz="2551" b="1"/>
            </a:lvl3pPr>
            <a:lvl4pPr marL="1944106" indent="0">
              <a:buNone/>
              <a:defRPr sz="2268" b="1"/>
            </a:lvl4pPr>
            <a:lvl5pPr marL="2592141" indent="0">
              <a:buNone/>
              <a:defRPr sz="2268" b="1"/>
            </a:lvl5pPr>
            <a:lvl6pPr marL="3240176" indent="0">
              <a:buNone/>
              <a:defRPr sz="2268" b="1"/>
            </a:lvl6pPr>
            <a:lvl7pPr marL="3888212" indent="0">
              <a:buNone/>
              <a:defRPr sz="2268" b="1"/>
            </a:lvl7pPr>
            <a:lvl8pPr marL="4536247" indent="0">
              <a:buNone/>
              <a:defRPr sz="2268" b="1"/>
            </a:lvl8pPr>
            <a:lvl9pPr marL="5184282" indent="0">
              <a:buNone/>
              <a:defRPr sz="2268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61178" y="4734128"/>
            <a:ext cx="5509837" cy="696318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BA9E5-10A8-4CC6-8617-008C7858F8A8}" type="datetimeFigureOut">
              <a:rPr kumimoji="1" lang="ja-JP" altLang="en-US" smtClean="0"/>
              <a:t>2025/1/18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23FD1-1A00-4393-A4A2-7131BE73CA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6225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BA9E5-10A8-4CC6-8617-008C7858F8A8}" type="datetimeFigureOut">
              <a:rPr kumimoji="1" lang="ja-JP" altLang="en-US" smtClean="0"/>
              <a:t>2025/1/18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23FD1-1A00-4393-A4A2-7131BE73CA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5343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BA9E5-10A8-4CC6-8617-008C7858F8A8}" type="datetimeFigureOut">
              <a:rPr kumimoji="1" lang="ja-JP" altLang="en-US" smtClean="0"/>
              <a:t>2025/1/18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23FD1-1A00-4393-A4A2-7131BE73CA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4832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2712" y="864023"/>
            <a:ext cx="4180050" cy="3024082"/>
          </a:xfrm>
        </p:spPr>
        <p:txBody>
          <a:bodyPr anchor="b"/>
          <a:lstStyle>
            <a:lvl1pPr>
              <a:defRPr sz="4536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09837" y="1866053"/>
            <a:ext cx="6561177" cy="9210249"/>
          </a:xfrm>
        </p:spPr>
        <p:txBody>
          <a:bodyPr/>
          <a:lstStyle>
            <a:lvl1pPr>
              <a:defRPr sz="4536"/>
            </a:lvl1pPr>
            <a:lvl2pPr>
              <a:defRPr sz="3969"/>
            </a:lvl2pPr>
            <a:lvl3pPr>
              <a:defRPr sz="3402"/>
            </a:lvl3pPr>
            <a:lvl4pPr>
              <a:defRPr sz="2835"/>
            </a:lvl4pPr>
            <a:lvl5pPr>
              <a:defRPr sz="2835"/>
            </a:lvl5pPr>
            <a:lvl6pPr>
              <a:defRPr sz="2835"/>
            </a:lvl6pPr>
            <a:lvl7pPr>
              <a:defRPr sz="2835"/>
            </a:lvl7pPr>
            <a:lvl8pPr>
              <a:defRPr sz="2835"/>
            </a:lvl8pPr>
            <a:lvl9pPr>
              <a:defRPr sz="2835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2712" y="3888105"/>
            <a:ext cx="4180050" cy="7203195"/>
          </a:xfrm>
        </p:spPr>
        <p:txBody>
          <a:bodyPr/>
          <a:lstStyle>
            <a:lvl1pPr marL="0" indent="0">
              <a:buNone/>
              <a:defRPr sz="2268"/>
            </a:lvl1pPr>
            <a:lvl2pPr marL="648035" indent="0">
              <a:buNone/>
              <a:defRPr sz="1984"/>
            </a:lvl2pPr>
            <a:lvl3pPr marL="1296071" indent="0">
              <a:buNone/>
              <a:defRPr sz="1701"/>
            </a:lvl3pPr>
            <a:lvl4pPr marL="1944106" indent="0">
              <a:buNone/>
              <a:defRPr sz="1417"/>
            </a:lvl4pPr>
            <a:lvl5pPr marL="2592141" indent="0">
              <a:buNone/>
              <a:defRPr sz="1417"/>
            </a:lvl5pPr>
            <a:lvl6pPr marL="3240176" indent="0">
              <a:buNone/>
              <a:defRPr sz="1417"/>
            </a:lvl6pPr>
            <a:lvl7pPr marL="3888212" indent="0">
              <a:buNone/>
              <a:defRPr sz="1417"/>
            </a:lvl7pPr>
            <a:lvl8pPr marL="4536247" indent="0">
              <a:buNone/>
              <a:defRPr sz="1417"/>
            </a:lvl8pPr>
            <a:lvl9pPr marL="5184282" indent="0">
              <a:buNone/>
              <a:defRPr sz="1417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BA9E5-10A8-4CC6-8617-008C7858F8A8}" type="datetimeFigureOut">
              <a:rPr kumimoji="1" lang="ja-JP" altLang="en-US" smtClean="0"/>
              <a:t>2025/1/18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23FD1-1A00-4393-A4A2-7131BE73CA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3248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2712" y="864023"/>
            <a:ext cx="4180050" cy="3024082"/>
          </a:xfrm>
        </p:spPr>
        <p:txBody>
          <a:bodyPr anchor="b"/>
          <a:lstStyle>
            <a:lvl1pPr>
              <a:defRPr sz="4536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09837" y="1866053"/>
            <a:ext cx="6561177" cy="9210249"/>
          </a:xfrm>
        </p:spPr>
        <p:txBody>
          <a:bodyPr anchor="t"/>
          <a:lstStyle>
            <a:lvl1pPr marL="0" indent="0">
              <a:buNone/>
              <a:defRPr sz="4536"/>
            </a:lvl1pPr>
            <a:lvl2pPr marL="648035" indent="0">
              <a:buNone/>
              <a:defRPr sz="3969"/>
            </a:lvl2pPr>
            <a:lvl3pPr marL="1296071" indent="0">
              <a:buNone/>
              <a:defRPr sz="3402"/>
            </a:lvl3pPr>
            <a:lvl4pPr marL="1944106" indent="0">
              <a:buNone/>
              <a:defRPr sz="2835"/>
            </a:lvl4pPr>
            <a:lvl5pPr marL="2592141" indent="0">
              <a:buNone/>
              <a:defRPr sz="2835"/>
            </a:lvl5pPr>
            <a:lvl6pPr marL="3240176" indent="0">
              <a:buNone/>
              <a:defRPr sz="2835"/>
            </a:lvl6pPr>
            <a:lvl7pPr marL="3888212" indent="0">
              <a:buNone/>
              <a:defRPr sz="2835"/>
            </a:lvl7pPr>
            <a:lvl8pPr marL="4536247" indent="0">
              <a:buNone/>
              <a:defRPr sz="2835"/>
            </a:lvl8pPr>
            <a:lvl9pPr marL="5184282" indent="0">
              <a:buNone/>
              <a:defRPr sz="2835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2712" y="3888105"/>
            <a:ext cx="4180050" cy="7203195"/>
          </a:xfrm>
        </p:spPr>
        <p:txBody>
          <a:bodyPr/>
          <a:lstStyle>
            <a:lvl1pPr marL="0" indent="0">
              <a:buNone/>
              <a:defRPr sz="2268"/>
            </a:lvl1pPr>
            <a:lvl2pPr marL="648035" indent="0">
              <a:buNone/>
              <a:defRPr sz="1984"/>
            </a:lvl2pPr>
            <a:lvl3pPr marL="1296071" indent="0">
              <a:buNone/>
              <a:defRPr sz="1701"/>
            </a:lvl3pPr>
            <a:lvl4pPr marL="1944106" indent="0">
              <a:buNone/>
              <a:defRPr sz="1417"/>
            </a:lvl4pPr>
            <a:lvl5pPr marL="2592141" indent="0">
              <a:buNone/>
              <a:defRPr sz="1417"/>
            </a:lvl5pPr>
            <a:lvl6pPr marL="3240176" indent="0">
              <a:buNone/>
              <a:defRPr sz="1417"/>
            </a:lvl6pPr>
            <a:lvl7pPr marL="3888212" indent="0">
              <a:buNone/>
              <a:defRPr sz="1417"/>
            </a:lvl7pPr>
            <a:lvl8pPr marL="4536247" indent="0">
              <a:buNone/>
              <a:defRPr sz="1417"/>
            </a:lvl8pPr>
            <a:lvl9pPr marL="5184282" indent="0">
              <a:buNone/>
              <a:defRPr sz="1417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BA9E5-10A8-4CC6-8617-008C7858F8A8}" type="datetimeFigureOut">
              <a:rPr kumimoji="1" lang="ja-JP" altLang="en-US" smtClean="0"/>
              <a:t>2025/1/18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23FD1-1A00-4393-A4A2-7131BE73CA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5637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024" y="690021"/>
            <a:ext cx="11178302" cy="25050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1024" y="3450093"/>
            <a:ext cx="11178302" cy="82232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1024" y="12012327"/>
            <a:ext cx="2916079" cy="6900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01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19BA9E5-10A8-4CC6-8617-008C7858F8A8}" type="datetimeFigureOut">
              <a:rPr kumimoji="1" lang="ja-JP" altLang="en-US" smtClean="0"/>
              <a:t>2025/1/18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93116" y="12012327"/>
            <a:ext cx="4374118" cy="6900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01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53247" y="12012327"/>
            <a:ext cx="2916079" cy="6900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01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D423FD1-1A00-4393-A4A2-7131BE73CA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1330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296071" rtl="0" eaLnBrk="1" latinLnBrk="0" hangingPunct="1">
        <a:lnSpc>
          <a:spcPct val="90000"/>
        </a:lnSpc>
        <a:spcBef>
          <a:spcPct val="0"/>
        </a:spcBef>
        <a:buNone/>
        <a:defRPr kumimoji="1" sz="623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4018" indent="-324018" algn="l" defTabSz="1296071" rtl="0" eaLnBrk="1" latinLnBrk="0" hangingPunct="1">
        <a:lnSpc>
          <a:spcPct val="90000"/>
        </a:lnSpc>
        <a:spcBef>
          <a:spcPts val="1417"/>
        </a:spcBef>
        <a:buFont typeface="Arial" panose="020B0604020202020204" pitchFamily="34" charset="0"/>
        <a:buChar char="•"/>
        <a:defRPr kumimoji="1" sz="3969" kern="1200">
          <a:solidFill>
            <a:schemeClr val="tx1"/>
          </a:solidFill>
          <a:latin typeface="+mn-lt"/>
          <a:ea typeface="+mn-ea"/>
          <a:cs typeface="+mn-cs"/>
        </a:defRPr>
      </a:lvl1pPr>
      <a:lvl2pPr marL="972053" indent="-324018" algn="l" defTabSz="1296071" rtl="0" eaLnBrk="1" latinLnBrk="0" hangingPunct="1">
        <a:lnSpc>
          <a:spcPct val="90000"/>
        </a:lnSpc>
        <a:spcBef>
          <a:spcPts val="709"/>
        </a:spcBef>
        <a:buFont typeface="Arial" panose="020B0604020202020204" pitchFamily="34" charset="0"/>
        <a:buChar char="•"/>
        <a:defRPr kumimoji="1" sz="3402" kern="1200">
          <a:solidFill>
            <a:schemeClr val="tx1"/>
          </a:solidFill>
          <a:latin typeface="+mn-lt"/>
          <a:ea typeface="+mn-ea"/>
          <a:cs typeface="+mn-cs"/>
        </a:defRPr>
      </a:lvl2pPr>
      <a:lvl3pPr marL="1620088" indent="-324018" algn="l" defTabSz="1296071" rtl="0" eaLnBrk="1" latinLnBrk="0" hangingPunct="1">
        <a:lnSpc>
          <a:spcPct val="90000"/>
        </a:lnSpc>
        <a:spcBef>
          <a:spcPts val="709"/>
        </a:spcBef>
        <a:buFont typeface="Arial" panose="020B0604020202020204" pitchFamily="34" charset="0"/>
        <a:buChar char="•"/>
        <a:defRPr kumimoji="1" sz="2835" kern="1200">
          <a:solidFill>
            <a:schemeClr val="tx1"/>
          </a:solidFill>
          <a:latin typeface="+mn-lt"/>
          <a:ea typeface="+mn-ea"/>
          <a:cs typeface="+mn-cs"/>
        </a:defRPr>
      </a:lvl3pPr>
      <a:lvl4pPr marL="2268123" indent="-324018" algn="l" defTabSz="1296071" rtl="0" eaLnBrk="1" latinLnBrk="0" hangingPunct="1">
        <a:lnSpc>
          <a:spcPct val="90000"/>
        </a:lnSpc>
        <a:spcBef>
          <a:spcPts val="709"/>
        </a:spcBef>
        <a:buFont typeface="Arial" panose="020B0604020202020204" pitchFamily="34" charset="0"/>
        <a:buChar char="•"/>
        <a:defRPr kumimoji="1" sz="2551" kern="1200">
          <a:solidFill>
            <a:schemeClr val="tx1"/>
          </a:solidFill>
          <a:latin typeface="+mn-lt"/>
          <a:ea typeface="+mn-ea"/>
          <a:cs typeface="+mn-cs"/>
        </a:defRPr>
      </a:lvl4pPr>
      <a:lvl5pPr marL="2916159" indent="-324018" algn="l" defTabSz="1296071" rtl="0" eaLnBrk="1" latinLnBrk="0" hangingPunct="1">
        <a:lnSpc>
          <a:spcPct val="90000"/>
        </a:lnSpc>
        <a:spcBef>
          <a:spcPts val="709"/>
        </a:spcBef>
        <a:buFont typeface="Arial" panose="020B0604020202020204" pitchFamily="34" charset="0"/>
        <a:buChar char="•"/>
        <a:defRPr kumimoji="1" sz="2551" kern="1200">
          <a:solidFill>
            <a:schemeClr val="tx1"/>
          </a:solidFill>
          <a:latin typeface="+mn-lt"/>
          <a:ea typeface="+mn-ea"/>
          <a:cs typeface="+mn-cs"/>
        </a:defRPr>
      </a:lvl5pPr>
      <a:lvl6pPr marL="3564194" indent="-324018" algn="l" defTabSz="1296071" rtl="0" eaLnBrk="1" latinLnBrk="0" hangingPunct="1">
        <a:lnSpc>
          <a:spcPct val="90000"/>
        </a:lnSpc>
        <a:spcBef>
          <a:spcPts val="709"/>
        </a:spcBef>
        <a:buFont typeface="Arial" panose="020B0604020202020204" pitchFamily="34" charset="0"/>
        <a:buChar char="•"/>
        <a:defRPr kumimoji="1" sz="2551" kern="1200">
          <a:solidFill>
            <a:schemeClr val="tx1"/>
          </a:solidFill>
          <a:latin typeface="+mn-lt"/>
          <a:ea typeface="+mn-ea"/>
          <a:cs typeface="+mn-cs"/>
        </a:defRPr>
      </a:lvl6pPr>
      <a:lvl7pPr marL="4212229" indent="-324018" algn="l" defTabSz="1296071" rtl="0" eaLnBrk="1" latinLnBrk="0" hangingPunct="1">
        <a:lnSpc>
          <a:spcPct val="90000"/>
        </a:lnSpc>
        <a:spcBef>
          <a:spcPts val="709"/>
        </a:spcBef>
        <a:buFont typeface="Arial" panose="020B0604020202020204" pitchFamily="34" charset="0"/>
        <a:buChar char="•"/>
        <a:defRPr kumimoji="1" sz="2551" kern="1200">
          <a:solidFill>
            <a:schemeClr val="tx1"/>
          </a:solidFill>
          <a:latin typeface="+mn-lt"/>
          <a:ea typeface="+mn-ea"/>
          <a:cs typeface="+mn-cs"/>
        </a:defRPr>
      </a:lvl7pPr>
      <a:lvl8pPr marL="4860265" indent="-324018" algn="l" defTabSz="1296071" rtl="0" eaLnBrk="1" latinLnBrk="0" hangingPunct="1">
        <a:lnSpc>
          <a:spcPct val="90000"/>
        </a:lnSpc>
        <a:spcBef>
          <a:spcPts val="709"/>
        </a:spcBef>
        <a:buFont typeface="Arial" panose="020B0604020202020204" pitchFamily="34" charset="0"/>
        <a:buChar char="•"/>
        <a:defRPr kumimoji="1" sz="2551" kern="1200">
          <a:solidFill>
            <a:schemeClr val="tx1"/>
          </a:solidFill>
          <a:latin typeface="+mn-lt"/>
          <a:ea typeface="+mn-ea"/>
          <a:cs typeface="+mn-cs"/>
        </a:defRPr>
      </a:lvl8pPr>
      <a:lvl9pPr marL="5508300" indent="-324018" algn="l" defTabSz="1296071" rtl="0" eaLnBrk="1" latinLnBrk="0" hangingPunct="1">
        <a:lnSpc>
          <a:spcPct val="90000"/>
        </a:lnSpc>
        <a:spcBef>
          <a:spcPts val="709"/>
        </a:spcBef>
        <a:buFont typeface="Arial" panose="020B0604020202020204" pitchFamily="34" charset="0"/>
        <a:buChar char="•"/>
        <a:defRPr kumimoji="1" sz="255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96071" rtl="0" eaLnBrk="1" latinLnBrk="0" hangingPunct="1">
        <a:defRPr kumimoji="1" sz="2551" kern="1200">
          <a:solidFill>
            <a:schemeClr val="tx1"/>
          </a:solidFill>
          <a:latin typeface="+mn-lt"/>
          <a:ea typeface="+mn-ea"/>
          <a:cs typeface="+mn-cs"/>
        </a:defRPr>
      </a:lvl1pPr>
      <a:lvl2pPr marL="648035" algn="l" defTabSz="1296071" rtl="0" eaLnBrk="1" latinLnBrk="0" hangingPunct="1">
        <a:defRPr kumimoji="1" sz="2551" kern="1200">
          <a:solidFill>
            <a:schemeClr val="tx1"/>
          </a:solidFill>
          <a:latin typeface="+mn-lt"/>
          <a:ea typeface="+mn-ea"/>
          <a:cs typeface="+mn-cs"/>
        </a:defRPr>
      </a:lvl2pPr>
      <a:lvl3pPr marL="1296071" algn="l" defTabSz="1296071" rtl="0" eaLnBrk="1" latinLnBrk="0" hangingPunct="1">
        <a:defRPr kumimoji="1" sz="2551" kern="1200">
          <a:solidFill>
            <a:schemeClr val="tx1"/>
          </a:solidFill>
          <a:latin typeface="+mn-lt"/>
          <a:ea typeface="+mn-ea"/>
          <a:cs typeface="+mn-cs"/>
        </a:defRPr>
      </a:lvl3pPr>
      <a:lvl4pPr marL="1944106" algn="l" defTabSz="1296071" rtl="0" eaLnBrk="1" latinLnBrk="0" hangingPunct="1">
        <a:defRPr kumimoji="1" sz="2551" kern="1200">
          <a:solidFill>
            <a:schemeClr val="tx1"/>
          </a:solidFill>
          <a:latin typeface="+mn-lt"/>
          <a:ea typeface="+mn-ea"/>
          <a:cs typeface="+mn-cs"/>
        </a:defRPr>
      </a:lvl4pPr>
      <a:lvl5pPr marL="2592141" algn="l" defTabSz="1296071" rtl="0" eaLnBrk="1" latinLnBrk="0" hangingPunct="1">
        <a:defRPr kumimoji="1" sz="2551" kern="1200">
          <a:solidFill>
            <a:schemeClr val="tx1"/>
          </a:solidFill>
          <a:latin typeface="+mn-lt"/>
          <a:ea typeface="+mn-ea"/>
          <a:cs typeface="+mn-cs"/>
        </a:defRPr>
      </a:lvl5pPr>
      <a:lvl6pPr marL="3240176" algn="l" defTabSz="1296071" rtl="0" eaLnBrk="1" latinLnBrk="0" hangingPunct="1">
        <a:defRPr kumimoji="1" sz="2551" kern="1200">
          <a:solidFill>
            <a:schemeClr val="tx1"/>
          </a:solidFill>
          <a:latin typeface="+mn-lt"/>
          <a:ea typeface="+mn-ea"/>
          <a:cs typeface="+mn-cs"/>
        </a:defRPr>
      </a:lvl6pPr>
      <a:lvl7pPr marL="3888212" algn="l" defTabSz="1296071" rtl="0" eaLnBrk="1" latinLnBrk="0" hangingPunct="1">
        <a:defRPr kumimoji="1" sz="2551" kern="1200">
          <a:solidFill>
            <a:schemeClr val="tx1"/>
          </a:solidFill>
          <a:latin typeface="+mn-lt"/>
          <a:ea typeface="+mn-ea"/>
          <a:cs typeface="+mn-cs"/>
        </a:defRPr>
      </a:lvl7pPr>
      <a:lvl8pPr marL="4536247" algn="l" defTabSz="1296071" rtl="0" eaLnBrk="1" latinLnBrk="0" hangingPunct="1">
        <a:defRPr kumimoji="1" sz="2551" kern="1200">
          <a:solidFill>
            <a:schemeClr val="tx1"/>
          </a:solidFill>
          <a:latin typeface="+mn-lt"/>
          <a:ea typeface="+mn-ea"/>
          <a:cs typeface="+mn-cs"/>
        </a:defRPr>
      </a:lvl8pPr>
      <a:lvl9pPr marL="5184282" algn="l" defTabSz="1296071" rtl="0" eaLnBrk="1" latinLnBrk="0" hangingPunct="1">
        <a:defRPr kumimoji="1" sz="255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2.xml"/><Relationship Id="rId21" Type="http://schemas.openxmlformats.org/officeDocument/2006/relationships/image" Target="../media/image13.png"/><Relationship Id="rId42" Type="http://schemas.openxmlformats.org/officeDocument/2006/relationships/image" Target="../media/image23.png"/><Relationship Id="rId47" Type="http://schemas.openxmlformats.org/officeDocument/2006/relationships/customXml" Target="../ink/ink23.xml"/><Relationship Id="rId63" Type="http://schemas.openxmlformats.org/officeDocument/2006/relationships/customXml" Target="../ink/ink31.xml"/><Relationship Id="rId68" Type="http://schemas.openxmlformats.org/officeDocument/2006/relationships/image" Target="../media/image36.png"/><Relationship Id="rId7" Type="http://schemas.openxmlformats.org/officeDocument/2006/relationships/image" Target="../media/image60.png"/><Relationship Id="rId71" Type="http://schemas.openxmlformats.org/officeDocument/2006/relationships/customXml" Target="../ink/ink35.xml"/><Relationship Id="rId2" Type="http://schemas.openxmlformats.org/officeDocument/2006/relationships/image" Target="../media/image5.png"/><Relationship Id="rId16" Type="http://schemas.openxmlformats.org/officeDocument/2006/relationships/customXml" Target="../ink/ink7.xml"/><Relationship Id="rId29" Type="http://schemas.openxmlformats.org/officeDocument/2006/relationships/customXml" Target="../ink/ink14.xml"/><Relationship Id="rId11" Type="http://schemas.openxmlformats.org/officeDocument/2006/relationships/image" Target="../media/image8.png"/><Relationship Id="rId24" Type="http://schemas.openxmlformats.org/officeDocument/2006/relationships/customXml" Target="../ink/ink11.xml"/><Relationship Id="rId32" Type="http://schemas.openxmlformats.org/officeDocument/2006/relationships/image" Target="../media/image18.png"/><Relationship Id="rId37" Type="http://schemas.openxmlformats.org/officeDocument/2006/relationships/customXml" Target="../ink/ink18.xml"/><Relationship Id="rId40" Type="http://schemas.openxmlformats.org/officeDocument/2006/relationships/image" Target="../media/image22.png"/><Relationship Id="rId45" Type="http://schemas.openxmlformats.org/officeDocument/2006/relationships/customXml" Target="../ink/ink22.xml"/><Relationship Id="rId53" Type="http://schemas.openxmlformats.org/officeDocument/2006/relationships/customXml" Target="../ink/ink26.xml"/><Relationship Id="rId58" Type="http://schemas.openxmlformats.org/officeDocument/2006/relationships/image" Target="../media/image31.png"/><Relationship Id="rId66" Type="http://schemas.openxmlformats.org/officeDocument/2006/relationships/image" Target="../media/image35.png"/><Relationship Id="rId5" Type="http://schemas.openxmlformats.org/officeDocument/2006/relationships/image" Target="../media/image50.png"/><Relationship Id="rId61" Type="http://schemas.openxmlformats.org/officeDocument/2006/relationships/customXml" Target="../ink/ink30.xml"/><Relationship Id="rId19" Type="http://schemas.openxmlformats.org/officeDocument/2006/relationships/image" Target="../media/image12.png"/><Relationship Id="rId14" Type="http://schemas.openxmlformats.org/officeDocument/2006/relationships/customXml" Target="../ink/ink6.xml"/><Relationship Id="rId22" Type="http://schemas.openxmlformats.org/officeDocument/2006/relationships/customXml" Target="../ink/ink10.xml"/><Relationship Id="rId27" Type="http://schemas.openxmlformats.org/officeDocument/2006/relationships/customXml" Target="../ink/ink13.xml"/><Relationship Id="rId30" Type="http://schemas.openxmlformats.org/officeDocument/2006/relationships/image" Target="../media/image17.png"/><Relationship Id="rId35" Type="http://schemas.openxmlformats.org/officeDocument/2006/relationships/customXml" Target="../ink/ink17.xml"/><Relationship Id="rId43" Type="http://schemas.openxmlformats.org/officeDocument/2006/relationships/customXml" Target="../ink/ink21.xml"/><Relationship Id="rId48" Type="http://schemas.openxmlformats.org/officeDocument/2006/relationships/image" Target="../media/image26.png"/><Relationship Id="rId56" Type="http://schemas.openxmlformats.org/officeDocument/2006/relationships/image" Target="../media/image30.png"/><Relationship Id="rId64" Type="http://schemas.openxmlformats.org/officeDocument/2006/relationships/image" Target="../media/image34.png"/><Relationship Id="rId69" Type="http://schemas.openxmlformats.org/officeDocument/2006/relationships/customXml" Target="../ink/ink34.xml"/><Relationship Id="rId8" Type="http://schemas.openxmlformats.org/officeDocument/2006/relationships/customXml" Target="../ink/ink3.xml"/><Relationship Id="rId51" Type="http://schemas.openxmlformats.org/officeDocument/2006/relationships/customXml" Target="../ink/ink25.xml"/><Relationship Id="rId72" Type="http://schemas.openxmlformats.org/officeDocument/2006/relationships/image" Target="../media/image38.png"/><Relationship Id="rId3" Type="http://schemas.openxmlformats.org/officeDocument/2006/relationships/image" Target="../media/image6.png"/><Relationship Id="rId12" Type="http://schemas.openxmlformats.org/officeDocument/2006/relationships/customXml" Target="../ink/ink5.xml"/><Relationship Id="rId17" Type="http://schemas.openxmlformats.org/officeDocument/2006/relationships/image" Target="../media/image11.png"/><Relationship Id="rId25" Type="http://schemas.openxmlformats.org/officeDocument/2006/relationships/image" Target="../media/image15.png"/><Relationship Id="rId33" Type="http://schemas.openxmlformats.org/officeDocument/2006/relationships/customXml" Target="../ink/ink16.xml"/><Relationship Id="rId38" Type="http://schemas.openxmlformats.org/officeDocument/2006/relationships/image" Target="../media/image21.png"/><Relationship Id="rId46" Type="http://schemas.openxmlformats.org/officeDocument/2006/relationships/image" Target="../media/image25.png"/><Relationship Id="rId59" Type="http://schemas.openxmlformats.org/officeDocument/2006/relationships/customXml" Target="../ink/ink29.xml"/><Relationship Id="rId67" Type="http://schemas.openxmlformats.org/officeDocument/2006/relationships/customXml" Target="../ink/ink33.xml"/><Relationship Id="rId20" Type="http://schemas.openxmlformats.org/officeDocument/2006/relationships/customXml" Target="../ink/ink9.xml"/><Relationship Id="rId41" Type="http://schemas.openxmlformats.org/officeDocument/2006/relationships/customXml" Target="../ink/ink20.xml"/><Relationship Id="rId54" Type="http://schemas.openxmlformats.org/officeDocument/2006/relationships/image" Target="../media/image29.png"/><Relationship Id="rId62" Type="http://schemas.openxmlformats.org/officeDocument/2006/relationships/image" Target="../media/image33.png"/><Relationship Id="rId70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15" Type="http://schemas.openxmlformats.org/officeDocument/2006/relationships/image" Target="../media/image10.png"/><Relationship Id="rId23" Type="http://schemas.openxmlformats.org/officeDocument/2006/relationships/image" Target="../media/image14.png"/><Relationship Id="rId28" Type="http://schemas.openxmlformats.org/officeDocument/2006/relationships/image" Target="../media/image16.png"/><Relationship Id="rId36" Type="http://schemas.openxmlformats.org/officeDocument/2006/relationships/image" Target="../media/image20.png"/><Relationship Id="rId49" Type="http://schemas.openxmlformats.org/officeDocument/2006/relationships/customXml" Target="../ink/ink24.xml"/><Relationship Id="rId57" Type="http://schemas.openxmlformats.org/officeDocument/2006/relationships/customXml" Target="../ink/ink28.xml"/><Relationship Id="rId10" Type="http://schemas.openxmlformats.org/officeDocument/2006/relationships/customXml" Target="../ink/ink4.xml"/><Relationship Id="rId31" Type="http://schemas.openxmlformats.org/officeDocument/2006/relationships/customXml" Target="../ink/ink15.xml"/><Relationship Id="rId44" Type="http://schemas.openxmlformats.org/officeDocument/2006/relationships/image" Target="../media/image24.png"/><Relationship Id="rId52" Type="http://schemas.openxmlformats.org/officeDocument/2006/relationships/image" Target="../media/image28.png"/><Relationship Id="rId60" Type="http://schemas.openxmlformats.org/officeDocument/2006/relationships/image" Target="../media/image32.png"/><Relationship Id="rId65" Type="http://schemas.openxmlformats.org/officeDocument/2006/relationships/customXml" Target="../ink/ink32.xml"/><Relationship Id="rId4" Type="http://schemas.openxmlformats.org/officeDocument/2006/relationships/customXml" Target="../ink/ink1.xml"/><Relationship Id="rId9" Type="http://schemas.openxmlformats.org/officeDocument/2006/relationships/image" Target="../media/image7.png"/><Relationship Id="rId13" Type="http://schemas.openxmlformats.org/officeDocument/2006/relationships/image" Target="../media/image9.png"/><Relationship Id="rId18" Type="http://schemas.openxmlformats.org/officeDocument/2006/relationships/customXml" Target="../ink/ink8.xml"/><Relationship Id="rId39" Type="http://schemas.openxmlformats.org/officeDocument/2006/relationships/customXml" Target="../ink/ink19.xml"/><Relationship Id="rId34" Type="http://schemas.openxmlformats.org/officeDocument/2006/relationships/image" Target="../media/image19.png"/><Relationship Id="rId50" Type="http://schemas.openxmlformats.org/officeDocument/2006/relationships/image" Target="../media/image27.png"/><Relationship Id="rId55" Type="http://schemas.openxmlformats.org/officeDocument/2006/relationships/customXml" Target="../ink/ink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8" name="グループ化 987">
            <a:extLst>
              <a:ext uri="{FF2B5EF4-FFF2-40B4-BE49-F238E27FC236}">
                <a16:creationId xmlns:a16="http://schemas.microsoft.com/office/drawing/2014/main" id="{07DFE80D-B433-37F1-B8A7-CF43A44E5253}"/>
              </a:ext>
            </a:extLst>
          </p:cNvPr>
          <p:cNvGrpSpPr/>
          <p:nvPr/>
        </p:nvGrpSpPr>
        <p:grpSpPr>
          <a:xfrm>
            <a:off x="590550" y="2664619"/>
            <a:ext cx="11525250" cy="6791325"/>
            <a:chOff x="590550" y="504824"/>
            <a:chExt cx="11525250" cy="6791325"/>
          </a:xfrm>
        </p:grpSpPr>
        <p:grpSp>
          <p:nvGrpSpPr>
            <p:cNvPr id="948" name="グループ化 947">
              <a:extLst>
                <a:ext uri="{FF2B5EF4-FFF2-40B4-BE49-F238E27FC236}">
                  <a16:creationId xmlns:a16="http://schemas.microsoft.com/office/drawing/2014/main" id="{FC4C1D59-A40B-DD13-0AAE-78ED0700DA5A}"/>
                </a:ext>
              </a:extLst>
            </p:cNvPr>
            <p:cNvGrpSpPr/>
            <p:nvPr/>
          </p:nvGrpSpPr>
          <p:grpSpPr>
            <a:xfrm>
              <a:off x="3667125" y="1152525"/>
              <a:ext cx="2266950" cy="3057524"/>
              <a:chOff x="3667125" y="1152525"/>
              <a:chExt cx="2266950" cy="3057524"/>
            </a:xfrm>
          </p:grpSpPr>
          <p:sp>
            <p:nvSpPr>
              <p:cNvPr id="947" name="ひし形 946">
                <a:extLst>
                  <a:ext uri="{FF2B5EF4-FFF2-40B4-BE49-F238E27FC236}">
                    <a16:creationId xmlns:a16="http://schemas.microsoft.com/office/drawing/2014/main" id="{4650CB1C-5990-67C5-A58F-FB8DB032372D}"/>
                  </a:ext>
                </a:extLst>
              </p:cNvPr>
              <p:cNvSpPr/>
              <p:nvPr/>
            </p:nvSpPr>
            <p:spPr>
              <a:xfrm rot="5400000">
                <a:off x="3738562" y="2681287"/>
                <a:ext cx="2143125" cy="914400"/>
              </a:xfrm>
              <a:prstGeom prst="diamond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46" name="ひし形 945">
                <a:extLst>
                  <a:ext uri="{FF2B5EF4-FFF2-40B4-BE49-F238E27FC236}">
                    <a16:creationId xmlns:a16="http://schemas.microsoft.com/office/drawing/2014/main" id="{E2DB730C-8B40-98D4-DFE2-05152DE7C145}"/>
                  </a:ext>
                </a:extLst>
              </p:cNvPr>
              <p:cNvSpPr/>
              <p:nvPr/>
            </p:nvSpPr>
            <p:spPr>
              <a:xfrm>
                <a:off x="3667125" y="1152525"/>
                <a:ext cx="2266950" cy="914400"/>
              </a:xfrm>
              <a:prstGeom prst="diamond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949" name="グループ化 948">
              <a:extLst>
                <a:ext uri="{FF2B5EF4-FFF2-40B4-BE49-F238E27FC236}">
                  <a16:creationId xmlns:a16="http://schemas.microsoft.com/office/drawing/2014/main" id="{C35D1632-0063-CB1A-63E5-D2260A953E44}"/>
                </a:ext>
              </a:extLst>
            </p:cNvPr>
            <p:cNvGrpSpPr/>
            <p:nvPr/>
          </p:nvGrpSpPr>
          <p:grpSpPr>
            <a:xfrm>
              <a:off x="5229225" y="2686050"/>
              <a:ext cx="2266950" cy="3057524"/>
              <a:chOff x="3667125" y="1152525"/>
              <a:chExt cx="2266950" cy="3057524"/>
            </a:xfrm>
          </p:grpSpPr>
          <p:sp>
            <p:nvSpPr>
              <p:cNvPr id="950" name="ひし形 949">
                <a:extLst>
                  <a:ext uri="{FF2B5EF4-FFF2-40B4-BE49-F238E27FC236}">
                    <a16:creationId xmlns:a16="http://schemas.microsoft.com/office/drawing/2014/main" id="{A373732F-BE95-E61D-31BC-E606791F103D}"/>
                  </a:ext>
                </a:extLst>
              </p:cNvPr>
              <p:cNvSpPr/>
              <p:nvPr/>
            </p:nvSpPr>
            <p:spPr>
              <a:xfrm rot="5400000">
                <a:off x="3738562" y="2681287"/>
                <a:ext cx="2143125" cy="914400"/>
              </a:xfrm>
              <a:prstGeom prst="diamond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51" name="ひし形 950">
                <a:extLst>
                  <a:ext uri="{FF2B5EF4-FFF2-40B4-BE49-F238E27FC236}">
                    <a16:creationId xmlns:a16="http://schemas.microsoft.com/office/drawing/2014/main" id="{04C4DBCE-B84A-D170-6ABF-65F9335B8069}"/>
                  </a:ext>
                </a:extLst>
              </p:cNvPr>
              <p:cNvSpPr/>
              <p:nvPr/>
            </p:nvSpPr>
            <p:spPr>
              <a:xfrm>
                <a:off x="3667125" y="1152525"/>
                <a:ext cx="2266950" cy="914400"/>
              </a:xfrm>
              <a:prstGeom prst="diamond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952" name="グループ化 951">
              <a:extLst>
                <a:ext uri="{FF2B5EF4-FFF2-40B4-BE49-F238E27FC236}">
                  <a16:creationId xmlns:a16="http://schemas.microsoft.com/office/drawing/2014/main" id="{7FE21726-515C-15F6-95D9-EF4CDB4EB1C4}"/>
                </a:ext>
              </a:extLst>
            </p:cNvPr>
            <p:cNvGrpSpPr/>
            <p:nvPr/>
          </p:nvGrpSpPr>
          <p:grpSpPr>
            <a:xfrm>
              <a:off x="6772275" y="1171575"/>
              <a:ext cx="2266950" cy="3057524"/>
              <a:chOff x="3667125" y="1152525"/>
              <a:chExt cx="2266950" cy="3057524"/>
            </a:xfrm>
          </p:grpSpPr>
          <p:sp>
            <p:nvSpPr>
              <p:cNvPr id="953" name="ひし形 952">
                <a:extLst>
                  <a:ext uri="{FF2B5EF4-FFF2-40B4-BE49-F238E27FC236}">
                    <a16:creationId xmlns:a16="http://schemas.microsoft.com/office/drawing/2014/main" id="{FD01427A-6FBD-76DB-2DEE-B6EBAA4A151E}"/>
                  </a:ext>
                </a:extLst>
              </p:cNvPr>
              <p:cNvSpPr/>
              <p:nvPr/>
            </p:nvSpPr>
            <p:spPr>
              <a:xfrm rot="5400000">
                <a:off x="3738562" y="2681287"/>
                <a:ext cx="2143125" cy="914400"/>
              </a:xfrm>
              <a:prstGeom prst="diamond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54" name="ひし形 953">
                <a:extLst>
                  <a:ext uri="{FF2B5EF4-FFF2-40B4-BE49-F238E27FC236}">
                    <a16:creationId xmlns:a16="http://schemas.microsoft.com/office/drawing/2014/main" id="{1EB83C0B-8D6E-FD1D-5960-F687C9393698}"/>
                  </a:ext>
                </a:extLst>
              </p:cNvPr>
              <p:cNvSpPr/>
              <p:nvPr/>
            </p:nvSpPr>
            <p:spPr>
              <a:xfrm>
                <a:off x="3667125" y="1152525"/>
                <a:ext cx="2266950" cy="914400"/>
              </a:xfrm>
              <a:prstGeom prst="diamond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955" name="グループ化 954">
              <a:extLst>
                <a:ext uri="{FF2B5EF4-FFF2-40B4-BE49-F238E27FC236}">
                  <a16:creationId xmlns:a16="http://schemas.microsoft.com/office/drawing/2014/main" id="{FD01BC3F-72C2-C7EE-5F3D-5F169B220D8A}"/>
                </a:ext>
              </a:extLst>
            </p:cNvPr>
            <p:cNvGrpSpPr/>
            <p:nvPr/>
          </p:nvGrpSpPr>
          <p:grpSpPr>
            <a:xfrm>
              <a:off x="9848850" y="1190625"/>
              <a:ext cx="2266950" cy="3057524"/>
              <a:chOff x="3667125" y="1152525"/>
              <a:chExt cx="2266950" cy="3057524"/>
            </a:xfrm>
          </p:grpSpPr>
          <p:sp>
            <p:nvSpPr>
              <p:cNvPr id="956" name="ひし形 955">
                <a:extLst>
                  <a:ext uri="{FF2B5EF4-FFF2-40B4-BE49-F238E27FC236}">
                    <a16:creationId xmlns:a16="http://schemas.microsoft.com/office/drawing/2014/main" id="{91A9DD1F-FB21-43B8-045C-480ECC6F86A3}"/>
                  </a:ext>
                </a:extLst>
              </p:cNvPr>
              <p:cNvSpPr/>
              <p:nvPr/>
            </p:nvSpPr>
            <p:spPr>
              <a:xfrm rot="5400000">
                <a:off x="3738562" y="2681287"/>
                <a:ext cx="2143125" cy="914400"/>
              </a:xfrm>
              <a:prstGeom prst="diamond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57" name="ひし形 956">
                <a:extLst>
                  <a:ext uri="{FF2B5EF4-FFF2-40B4-BE49-F238E27FC236}">
                    <a16:creationId xmlns:a16="http://schemas.microsoft.com/office/drawing/2014/main" id="{E068DB8F-0126-FB81-24CD-4FFBB2060A44}"/>
                  </a:ext>
                </a:extLst>
              </p:cNvPr>
              <p:cNvSpPr/>
              <p:nvPr/>
            </p:nvSpPr>
            <p:spPr>
              <a:xfrm>
                <a:off x="3667125" y="1152525"/>
                <a:ext cx="2266950" cy="914400"/>
              </a:xfrm>
              <a:prstGeom prst="diamond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958" name="グループ化 957">
              <a:extLst>
                <a:ext uri="{FF2B5EF4-FFF2-40B4-BE49-F238E27FC236}">
                  <a16:creationId xmlns:a16="http://schemas.microsoft.com/office/drawing/2014/main" id="{F43347BA-1569-38C2-8B0D-4399A8FBB20C}"/>
                </a:ext>
              </a:extLst>
            </p:cNvPr>
            <p:cNvGrpSpPr/>
            <p:nvPr/>
          </p:nvGrpSpPr>
          <p:grpSpPr>
            <a:xfrm>
              <a:off x="8324850" y="2705100"/>
              <a:ext cx="2266950" cy="3057524"/>
              <a:chOff x="3667125" y="1152525"/>
              <a:chExt cx="2266950" cy="3057524"/>
            </a:xfrm>
          </p:grpSpPr>
          <p:sp>
            <p:nvSpPr>
              <p:cNvPr id="959" name="ひし形 958">
                <a:extLst>
                  <a:ext uri="{FF2B5EF4-FFF2-40B4-BE49-F238E27FC236}">
                    <a16:creationId xmlns:a16="http://schemas.microsoft.com/office/drawing/2014/main" id="{D27295A3-6419-CF75-74D9-D62225920851}"/>
                  </a:ext>
                </a:extLst>
              </p:cNvPr>
              <p:cNvSpPr/>
              <p:nvPr/>
            </p:nvSpPr>
            <p:spPr>
              <a:xfrm rot="5400000">
                <a:off x="3738562" y="2681287"/>
                <a:ext cx="2143125" cy="914400"/>
              </a:xfrm>
              <a:prstGeom prst="diamond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60" name="ひし形 959">
                <a:extLst>
                  <a:ext uri="{FF2B5EF4-FFF2-40B4-BE49-F238E27FC236}">
                    <a16:creationId xmlns:a16="http://schemas.microsoft.com/office/drawing/2014/main" id="{619772B2-C98E-460B-581E-85BBD299C160}"/>
                  </a:ext>
                </a:extLst>
              </p:cNvPr>
              <p:cNvSpPr/>
              <p:nvPr/>
            </p:nvSpPr>
            <p:spPr>
              <a:xfrm>
                <a:off x="3667125" y="1152525"/>
                <a:ext cx="2266950" cy="914400"/>
              </a:xfrm>
              <a:prstGeom prst="diamond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961" name="グループ化 960">
              <a:extLst>
                <a:ext uri="{FF2B5EF4-FFF2-40B4-BE49-F238E27FC236}">
                  <a16:creationId xmlns:a16="http://schemas.microsoft.com/office/drawing/2014/main" id="{45A78427-9D74-0E54-D90C-72E9D06965DF}"/>
                </a:ext>
              </a:extLst>
            </p:cNvPr>
            <p:cNvGrpSpPr/>
            <p:nvPr/>
          </p:nvGrpSpPr>
          <p:grpSpPr>
            <a:xfrm>
              <a:off x="9848850" y="4238625"/>
              <a:ext cx="2266950" cy="3057524"/>
              <a:chOff x="3667125" y="1152525"/>
              <a:chExt cx="2266950" cy="3057524"/>
            </a:xfrm>
          </p:grpSpPr>
          <p:sp>
            <p:nvSpPr>
              <p:cNvPr id="962" name="ひし形 961">
                <a:extLst>
                  <a:ext uri="{FF2B5EF4-FFF2-40B4-BE49-F238E27FC236}">
                    <a16:creationId xmlns:a16="http://schemas.microsoft.com/office/drawing/2014/main" id="{21E46494-6EA2-C24C-5031-402A17BF6057}"/>
                  </a:ext>
                </a:extLst>
              </p:cNvPr>
              <p:cNvSpPr/>
              <p:nvPr/>
            </p:nvSpPr>
            <p:spPr>
              <a:xfrm rot="5400000">
                <a:off x="3738562" y="2681287"/>
                <a:ext cx="2143125" cy="914400"/>
              </a:xfrm>
              <a:prstGeom prst="diamond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63" name="ひし形 962">
                <a:extLst>
                  <a:ext uri="{FF2B5EF4-FFF2-40B4-BE49-F238E27FC236}">
                    <a16:creationId xmlns:a16="http://schemas.microsoft.com/office/drawing/2014/main" id="{F4607062-D540-B77B-8073-D2C5D779ADDA}"/>
                  </a:ext>
                </a:extLst>
              </p:cNvPr>
              <p:cNvSpPr/>
              <p:nvPr/>
            </p:nvSpPr>
            <p:spPr>
              <a:xfrm>
                <a:off x="3667125" y="1152525"/>
                <a:ext cx="2266950" cy="914400"/>
              </a:xfrm>
              <a:prstGeom prst="diamond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964" name="グループ化 963">
              <a:extLst>
                <a:ext uri="{FF2B5EF4-FFF2-40B4-BE49-F238E27FC236}">
                  <a16:creationId xmlns:a16="http://schemas.microsoft.com/office/drawing/2014/main" id="{A81E5A44-7532-A625-4609-5EB347F5D6DF}"/>
                </a:ext>
              </a:extLst>
            </p:cNvPr>
            <p:cNvGrpSpPr/>
            <p:nvPr/>
          </p:nvGrpSpPr>
          <p:grpSpPr>
            <a:xfrm>
              <a:off x="6791325" y="4229100"/>
              <a:ext cx="2266950" cy="3057524"/>
              <a:chOff x="3667125" y="1152525"/>
              <a:chExt cx="2266950" cy="3057524"/>
            </a:xfrm>
          </p:grpSpPr>
          <p:sp>
            <p:nvSpPr>
              <p:cNvPr id="965" name="ひし形 964">
                <a:extLst>
                  <a:ext uri="{FF2B5EF4-FFF2-40B4-BE49-F238E27FC236}">
                    <a16:creationId xmlns:a16="http://schemas.microsoft.com/office/drawing/2014/main" id="{6DB0882E-AF16-3396-D349-201F1C2308E7}"/>
                  </a:ext>
                </a:extLst>
              </p:cNvPr>
              <p:cNvSpPr/>
              <p:nvPr/>
            </p:nvSpPr>
            <p:spPr>
              <a:xfrm rot="5400000">
                <a:off x="3738562" y="2681287"/>
                <a:ext cx="2143125" cy="914400"/>
              </a:xfrm>
              <a:prstGeom prst="diamond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66" name="ひし形 965">
                <a:extLst>
                  <a:ext uri="{FF2B5EF4-FFF2-40B4-BE49-F238E27FC236}">
                    <a16:creationId xmlns:a16="http://schemas.microsoft.com/office/drawing/2014/main" id="{1D244DB3-F3B6-1A22-D176-ED7ADE8947A6}"/>
                  </a:ext>
                </a:extLst>
              </p:cNvPr>
              <p:cNvSpPr/>
              <p:nvPr/>
            </p:nvSpPr>
            <p:spPr>
              <a:xfrm>
                <a:off x="3667125" y="1152525"/>
                <a:ext cx="2266950" cy="914400"/>
              </a:xfrm>
              <a:prstGeom prst="diamond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967" name="グループ化 966">
              <a:extLst>
                <a:ext uri="{FF2B5EF4-FFF2-40B4-BE49-F238E27FC236}">
                  <a16:creationId xmlns:a16="http://schemas.microsoft.com/office/drawing/2014/main" id="{CC93DE31-ABCF-3552-7568-A204F4E02870}"/>
                </a:ext>
              </a:extLst>
            </p:cNvPr>
            <p:cNvGrpSpPr/>
            <p:nvPr/>
          </p:nvGrpSpPr>
          <p:grpSpPr>
            <a:xfrm>
              <a:off x="3676650" y="4219575"/>
              <a:ext cx="2266950" cy="3057524"/>
              <a:chOff x="3667125" y="1152525"/>
              <a:chExt cx="2266950" cy="3057524"/>
            </a:xfrm>
          </p:grpSpPr>
          <p:sp>
            <p:nvSpPr>
              <p:cNvPr id="968" name="ひし形 967">
                <a:extLst>
                  <a:ext uri="{FF2B5EF4-FFF2-40B4-BE49-F238E27FC236}">
                    <a16:creationId xmlns:a16="http://schemas.microsoft.com/office/drawing/2014/main" id="{1C30AC2C-4E71-92CE-4052-846443193428}"/>
                  </a:ext>
                </a:extLst>
              </p:cNvPr>
              <p:cNvSpPr/>
              <p:nvPr/>
            </p:nvSpPr>
            <p:spPr>
              <a:xfrm rot="5400000">
                <a:off x="3738562" y="2681287"/>
                <a:ext cx="2143125" cy="914400"/>
              </a:xfrm>
              <a:prstGeom prst="diamond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69" name="ひし形 968">
                <a:extLst>
                  <a:ext uri="{FF2B5EF4-FFF2-40B4-BE49-F238E27FC236}">
                    <a16:creationId xmlns:a16="http://schemas.microsoft.com/office/drawing/2014/main" id="{072363F2-E915-2999-F727-D0F0E4F3601B}"/>
                  </a:ext>
                </a:extLst>
              </p:cNvPr>
              <p:cNvSpPr/>
              <p:nvPr/>
            </p:nvSpPr>
            <p:spPr>
              <a:xfrm>
                <a:off x="3667125" y="1152525"/>
                <a:ext cx="2266950" cy="914400"/>
              </a:xfrm>
              <a:prstGeom prst="diamond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970" name="グループ化 969">
              <a:extLst>
                <a:ext uri="{FF2B5EF4-FFF2-40B4-BE49-F238E27FC236}">
                  <a16:creationId xmlns:a16="http://schemas.microsoft.com/office/drawing/2014/main" id="{77E7C3EA-40AF-4328-CB2C-FC5E1FD05FFB}"/>
                </a:ext>
              </a:extLst>
            </p:cNvPr>
            <p:cNvGrpSpPr/>
            <p:nvPr/>
          </p:nvGrpSpPr>
          <p:grpSpPr>
            <a:xfrm>
              <a:off x="590550" y="4210050"/>
              <a:ext cx="2266950" cy="3057524"/>
              <a:chOff x="3667125" y="1152525"/>
              <a:chExt cx="2266950" cy="3057524"/>
            </a:xfrm>
          </p:grpSpPr>
          <p:sp>
            <p:nvSpPr>
              <p:cNvPr id="971" name="ひし形 970">
                <a:extLst>
                  <a:ext uri="{FF2B5EF4-FFF2-40B4-BE49-F238E27FC236}">
                    <a16:creationId xmlns:a16="http://schemas.microsoft.com/office/drawing/2014/main" id="{2DF015A5-C662-063E-F141-9EA2F8134011}"/>
                  </a:ext>
                </a:extLst>
              </p:cNvPr>
              <p:cNvSpPr/>
              <p:nvPr/>
            </p:nvSpPr>
            <p:spPr>
              <a:xfrm rot="5400000">
                <a:off x="3738562" y="2681287"/>
                <a:ext cx="2143125" cy="914400"/>
              </a:xfrm>
              <a:prstGeom prst="diamond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72" name="ひし形 971">
                <a:extLst>
                  <a:ext uri="{FF2B5EF4-FFF2-40B4-BE49-F238E27FC236}">
                    <a16:creationId xmlns:a16="http://schemas.microsoft.com/office/drawing/2014/main" id="{4D02584E-57BA-3880-59CB-C2C1CA4CA64C}"/>
                  </a:ext>
                </a:extLst>
              </p:cNvPr>
              <p:cNvSpPr/>
              <p:nvPr/>
            </p:nvSpPr>
            <p:spPr>
              <a:xfrm>
                <a:off x="3667125" y="1152525"/>
                <a:ext cx="2266950" cy="914400"/>
              </a:xfrm>
              <a:prstGeom prst="diamond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</p:grpSp>
        <p:grpSp>
          <p:nvGrpSpPr>
            <p:cNvPr id="973" name="グループ化 972">
              <a:extLst>
                <a:ext uri="{FF2B5EF4-FFF2-40B4-BE49-F238E27FC236}">
                  <a16:creationId xmlns:a16="http://schemas.microsoft.com/office/drawing/2014/main" id="{25AF97FA-E4B4-4AC4-E2D6-87FDAC15004F}"/>
                </a:ext>
              </a:extLst>
            </p:cNvPr>
            <p:cNvGrpSpPr/>
            <p:nvPr/>
          </p:nvGrpSpPr>
          <p:grpSpPr>
            <a:xfrm>
              <a:off x="2143125" y="2667000"/>
              <a:ext cx="2266950" cy="3057524"/>
              <a:chOff x="3667125" y="1152525"/>
              <a:chExt cx="2266950" cy="3057524"/>
            </a:xfrm>
          </p:grpSpPr>
          <p:sp>
            <p:nvSpPr>
              <p:cNvPr id="974" name="ひし形 973">
                <a:extLst>
                  <a:ext uri="{FF2B5EF4-FFF2-40B4-BE49-F238E27FC236}">
                    <a16:creationId xmlns:a16="http://schemas.microsoft.com/office/drawing/2014/main" id="{4585D8AA-45BF-E7DE-4252-8C02CD559370}"/>
                  </a:ext>
                </a:extLst>
              </p:cNvPr>
              <p:cNvSpPr/>
              <p:nvPr/>
            </p:nvSpPr>
            <p:spPr>
              <a:xfrm rot="5400000">
                <a:off x="3738562" y="2681287"/>
                <a:ext cx="2143125" cy="914400"/>
              </a:xfrm>
              <a:prstGeom prst="diamond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75" name="ひし形 974">
                <a:extLst>
                  <a:ext uri="{FF2B5EF4-FFF2-40B4-BE49-F238E27FC236}">
                    <a16:creationId xmlns:a16="http://schemas.microsoft.com/office/drawing/2014/main" id="{0BEE2BBC-6717-05AD-5545-6D02F75AA50B}"/>
                  </a:ext>
                </a:extLst>
              </p:cNvPr>
              <p:cNvSpPr/>
              <p:nvPr/>
            </p:nvSpPr>
            <p:spPr>
              <a:xfrm>
                <a:off x="3667125" y="1152525"/>
                <a:ext cx="2266950" cy="914400"/>
              </a:xfrm>
              <a:prstGeom prst="diamond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976" name="グループ化 975">
              <a:extLst>
                <a:ext uri="{FF2B5EF4-FFF2-40B4-BE49-F238E27FC236}">
                  <a16:creationId xmlns:a16="http://schemas.microsoft.com/office/drawing/2014/main" id="{BD169278-7AC3-7501-B044-5CB96681A6C9}"/>
                </a:ext>
              </a:extLst>
            </p:cNvPr>
            <p:cNvGrpSpPr/>
            <p:nvPr/>
          </p:nvGrpSpPr>
          <p:grpSpPr>
            <a:xfrm>
              <a:off x="590550" y="1133475"/>
              <a:ext cx="2266950" cy="3057524"/>
              <a:chOff x="3667125" y="1152525"/>
              <a:chExt cx="2266950" cy="3057524"/>
            </a:xfrm>
          </p:grpSpPr>
          <p:sp>
            <p:nvSpPr>
              <p:cNvPr id="977" name="ひし形 976">
                <a:extLst>
                  <a:ext uri="{FF2B5EF4-FFF2-40B4-BE49-F238E27FC236}">
                    <a16:creationId xmlns:a16="http://schemas.microsoft.com/office/drawing/2014/main" id="{34D76862-7FE0-39F6-CDAB-42EDE4A7F52D}"/>
                  </a:ext>
                </a:extLst>
              </p:cNvPr>
              <p:cNvSpPr/>
              <p:nvPr/>
            </p:nvSpPr>
            <p:spPr>
              <a:xfrm rot="5400000">
                <a:off x="3738562" y="2681287"/>
                <a:ext cx="2143125" cy="914400"/>
              </a:xfrm>
              <a:prstGeom prst="diamond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78" name="ひし形 977">
                <a:extLst>
                  <a:ext uri="{FF2B5EF4-FFF2-40B4-BE49-F238E27FC236}">
                    <a16:creationId xmlns:a16="http://schemas.microsoft.com/office/drawing/2014/main" id="{938990AB-B683-71DD-6A06-E0BC3F9B850F}"/>
                  </a:ext>
                </a:extLst>
              </p:cNvPr>
              <p:cNvSpPr/>
              <p:nvPr/>
            </p:nvSpPr>
            <p:spPr>
              <a:xfrm>
                <a:off x="3667125" y="1152525"/>
                <a:ext cx="2266950" cy="914400"/>
              </a:xfrm>
              <a:prstGeom prst="diamond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980" name="ひし形 979">
              <a:extLst>
                <a:ext uri="{FF2B5EF4-FFF2-40B4-BE49-F238E27FC236}">
                  <a16:creationId xmlns:a16="http://schemas.microsoft.com/office/drawing/2014/main" id="{E9F48DC3-E653-ED71-FC09-112D6FC6931E}"/>
                </a:ext>
              </a:extLst>
            </p:cNvPr>
            <p:cNvSpPr/>
            <p:nvPr/>
          </p:nvSpPr>
          <p:spPr>
            <a:xfrm rot="5400000">
              <a:off x="2205037" y="1119187"/>
              <a:ext cx="2143125" cy="914400"/>
            </a:xfrm>
            <a:prstGeom prst="diamond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82" name="ひし形 981">
              <a:extLst>
                <a:ext uri="{FF2B5EF4-FFF2-40B4-BE49-F238E27FC236}">
                  <a16:creationId xmlns:a16="http://schemas.microsoft.com/office/drawing/2014/main" id="{3B19F074-A693-19BA-7425-873A2082714A}"/>
                </a:ext>
              </a:extLst>
            </p:cNvPr>
            <p:cNvSpPr/>
            <p:nvPr/>
          </p:nvSpPr>
          <p:spPr>
            <a:xfrm rot="5400000">
              <a:off x="5291139" y="1119187"/>
              <a:ext cx="2143125" cy="914400"/>
            </a:xfrm>
            <a:prstGeom prst="diamond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83" name="ひし形 982">
              <a:extLst>
                <a:ext uri="{FF2B5EF4-FFF2-40B4-BE49-F238E27FC236}">
                  <a16:creationId xmlns:a16="http://schemas.microsoft.com/office/drawing/2014/main" id="{97D78FDE-C516-F8E2-1F51-2FF75FB0F929}"/>
                </a:ext>
              </a:extLst>
            </p:cNvPr>
            <p:cNvSpPr/>
            <p:nvPr/>
          </p:nvSpPr>
          <p:spPr>
            <a:xfrm rot="5400000">
              <a:off x="8396291" y="1176337"/>
              <a:ext cx="2143125" cy="914400"/>
            </a:xfrm>
            <a:prstGeom prst="diamond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85" name="ひし形 984">
              <a:extLst>
                <a:ext uri="{FF2B5EF4-FFF2-40B4-BE49-F238E27FC236}">
                  <a16:creationId xmlns:a16="http://schemas.microsoft.com/office/drawing/2014/main" id="{02E5ED2C-0BFF-B543-13A6-F70E9E247454}"/>
                </a:ext>
              </a:extLst>
            </p:cNvPr>
            <p:cNvSpPr/>
            <p:nvPr/>
          </p:nvSpPr>
          <p:spPr>
            <a:xfrm>
              <a:off x="2143124" y="5734050"/>
              <a:ext cx="2266950" cy="914400"/>
            </a:xfrm>
            <a:prstGeom prst="diamond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86" name="ひし形 985">
              <a:extLst>
                <a:ext uri="{FF2B5EF4-FFF2-40B4-BE49-F238E27FC236}">
                  <a16:creationId xmlns:a16="http://schemas.microsoft.com/office/drawing/2014/main" id="{369F259A-B29B-342A-AD93-858D0FC6BED0}"/>
                </a:ext>
              </a:extLst>
            </p:cNvPr>
            <p:cNvSpPr/>
            <p:nvPr/>
          </p:nvSpPr>
          <p:spPr>
            <a:xfrm>
              <a:off x="5229226" y="5734050"/>
              <a:ext cx="2266950" cy="914400"/>
            </a:xfrm>
            <a:prstGeom prst="diamond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87" name="ひし形 986">
              <a:extLst>
                <a:ext uri="{FF2B5EF4-FFF2-40B4-BE49-F238E27FC236}">
                  <a16:creationId xmlns:a16="http://schemas.microsoft.com/office/drawing/2014/main" id="{3AE7B55D-493D-E279-4408-7A3EE257B9C7}"/>
                </a:ext>
              </a:extLst>
            </p:cNvPr>
            <p:cNvSpPr/>
            <p:nvPr/>
          </p:nvSpPr>
          <p:spPr>
            <a:xfrm>
              <a:off x="8315328" y="5734050"/>
              <a:ext cx="2266950" cy="914400"/>
            </a:xfrm>
            <a:prstGeom prst="diamond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188" name="グループ化 187">
            <a:extLst>
              <a:ext uri="{FF2B5EF4-FFF2-40B4-BE49-F238E27FC236}">
                <a16:creationId xmlns:a16="http://schemas.microsoft.com/office/drawing/2014/main" id="{FDA1E4FB-2590-332A-0033-FA20AB21577F}"/>
              </a:ext>
            </a:extLst>
          </p:cNvPr>
          <p:cNvGrpSpPr/>
          <p:nvPr/>
        </p:nvGrpSpPr>
        <p:grpSpPr>
          <a:xfrm>
            <a:off x="5043334" y="4037905"/>
            <a:ext cx="2635711" cy="6034423"/>
            <a:chOff x="6309409" y="82803"/>
            <a:chExt cx="2479454" cy="5676674"/>
          </a:xfrm>
        </p:grpSpPr>
        <p:grpSp>
          <p:nvGrpSpPr>
            <p:cNvPr id="115" name="グループ化 114">
              <a:extLst>
                <a:ext uri="{FF2B5EF4-FFF2-40B4-BE49-F238E27FC236}">
                  <a16:creationId xmlns:a16="http://schemas.microsoft.com/office/drawing/2014/main" id="{375799E2-7280-08F0-8D2F-2C630DA9F6EA}"/>
                </a:ext>
              </a:extLst>
            </p:cNvPr>
            <p:cNvGrpSpPr/>
            <p:nvPr/>
          </p:nvGrpSpPr>
          <p:grpSpPr>
            <a:xfrm>
              <a:off x="6309409" y="82803"/>
              <a:ext cx="2479454" cy="2800691"/>
              <a:chOff x="6305644" y="82803"/>
              <a:chExt cx="2479454" cy="2800691"/>
            </a:xfrm>
          </p:grpSpPr>
          <p:sp>
            <p:nvSpPr>
              <p:cNvPr id="113" name="二等辺三角形 112">
                <a:extLst>
                  <a:ext uri="{FF2B5EF4-FFF2-40B4-BE49-F238E27FC236}">
                    <a16:creationId xmlns:a16="http://schemas.microsoft.com/office/drawing/2014/main" id="{9B37DDCE-BA0B-AEE1-DDCD-E805CC5A46F1}"/>
                  </a:ext>
                </a:extLst>
              </p:cNvPr>
              <p:cNvSpPr/>
              <p:nvPr/>
            </p:nvSpPr>
            <p:spPr>
              <a:xfrm flipV="1">
                <a:off x="6320704" y="1268241"/>
                <a:ext cx="2464394" cy="1455826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70"/>
              </a:p>
            </p:txBody>
          </p:sp>
          <p:sp>
            <p:nvSpPr>
              <p:cNvPr id="112" name="二等辺三角形 111">
                <a:extLst>
                  <a:ext uri="{FF2B5EF4-FFF2-40B4-BE49-F238E27FC236}">
                    <a16:creationId xmlns:a16="http://schemas.microsoft.com/office/drawing/2014/main" id="{E24EE158-0C5C-9800-8678-7092D69C0008}"/>
                  </a:ext>
                </a:extLst>
              </p:cNvPr>
              <p:cNvSpPr/>
              <p:nvPr/>
            </p:nvSpPr>
            <p:spPr>
              <a:xfrm>
                <a:off x="6305644" y="101650"/>
                <a:ext cx="2464394" cy="1166591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70"/>
              </a:p>
            </p:txBody>
          </p:sp>
          <p:grpSp>
            <p:nvGrpSpPr>
              <p:cNvPr id="43" name="グループ化 42">
                <a:extLst>
                  <a:ext uri="{FF2B5EF4-FFF2-40B4-BE49-F238E27FC236}">
                    <a16:creationId xmlns:a16="http://schemas.microsoft.com/office/drawing/2014/main" id="{91B08746-D135-363F-9600-6D32F084B743}"/>
                  </a:ext>
                </a:extLst>
              </p:cNvPr>
              <p:cNvGrpSpPr/>
              <p:nvPr/>
            </p:nvGrpSpPr>
            <p:grpSpPr>
              <a:xfrm>
                <a:off x="6311746" y="82803"/>
                <a:ext cx="2458292" cy="2800691"/>
                <a:chOff x="6311746" y="82803"/>
                <a:chExt cx="2458292" cy="2800691"/>
              </a:xfrm>
            </p:grpSpPr>
            <p:grpSp>
              <p:nvGrpSpPr>
                <p:cNvPr id="12" name="グループ化 11">
                  <a:extLst>
                    <a:ext uri="{FF2B5EF4-FFF2-40B4-BE49-F238E27FC236}">
                      <a16:creationId xmlns:a16="http://schemas.microsoft.com/office/drawing/2014/main" id="{F28F4326-2C40-DC7C-F093-1429683297BE}"/>
                    </a:ext>
                  </a:extLst>
                </p:cNvPr>
                <p:cNvGrpSpPr/>
                <p:nvPr/>
              </p:nvGrpSpPr>
              <p:grpSpPr>
                <a:xfrm>
                  <a:off x="7357320" y="1088242"/>
                  <a:ext cx="367143" cy="367143"/>
                  <a:chOff x="7357320" y="1110364"/>
                  <a:chExt cx="367143" cy="367143"/>
                </a:xfrm>
              </p:grpSpPr>
              <p:sp>
                <p:nvSpPr>
                  <p:cNvPr id="4" name="楕円 3">
                    <a:extLst>
                      <a:ext uri="{FF2B5EF4-FFF2-40B4-BE49-F238E27FC236}">
                        <a16:creationId xmlns:a16="http://schemas.microsoft.com/office/drawing/2014/main" id="{B2B11F81-49F9-38FA-70A1-D70B64D4F386}"/>
                      </a:ext>
                    </a:extLst>
                  </p:cNvPr>
                  <p:cNvSpPr/>
                  <p:nvPr/>
                </p:nvSpPr>
                <p:spPr>
                  <a:xfrm>
                    <a:off x="7360892" y="1117507"/>
                    <a:ext cx="360000" cy="3600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  <p:grpSp>
                <p:nvGrpSpPr>
                  <p:cNvPr id="8" name="グループ化 7">
                    <a:extLst>
                      <a:ext uri="{FF2B5EF4-FFF2-40B4-BE49-F238E27FC236}">
                        <a16:creationId xmlns:a16="http://schemas.microsoft.com/office/drawing/2014/main" id="{8227F18C-A647-0E37-4323-0E53C208FAB9}"/>
                      </a:ext>
                    </a:extLst>
                  </p:cNvPr>
                  <p:cNvGrpSpPr/>
                  <p:nvPr/>
                </p:nvGrpSpPr>
                <p:grpSpPr>
                  <a:xfrm>
                    <a:off x="7522892" y="1110364"/>
                    <a:ext cx="36000" cy="367143"/>
                    <a:chOff x="7522892" y="1110364"/>
                    <a:chExt cx="36000" cy="367143"/>
                  </a:xfrm>
                </p:grpSpPr>
                <p:sp>
                  <p:nvSpPr>
                    <p:cNvPr id="6" name="楕円 5">
                      <a:extLst>
                        <a:ext uri="{FF2B5EF4-FFF2-40B4-BE49-F238E27FC236}">
                          <a16:creationId xmlns:a16="http://schemas.microsoft.com/office/drawing/2014/main" id="{F928882B-3730-F786-2CDB-8146A73B772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22892" y="1110364"/>
                      <a:ext cx="36000" cy="1800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/>
                    </a:p>
                  </p:txBody>
                </p:sp>
                <p:sp>
                  <p:nvSpPr>
                    <p:cNvPr id="7" name="楕円 6">
                      <a:extLst>
                        <a:ext uri="{FF2B5EF4-FFF2-40B4-BE49-F238E27FC236}">
                          <a16:creationId xmlns:a16="http://schemas.microsoft.com/office/drawing/2014/main" id="{B0E79F60-11F0-DD60-4264-039FEC5C846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22892" y="1297507"/>
                      <a:ext cx="36000" cy="1800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 dirty="0"/>
                    </a:p>
                  </p:txBody>
                </p:sp>
              </p:grpSp>
              <p:grpSp>
                <p:nvGrpSpPr>
                  <p:cNvPr id="9" name="グループ化 8">
                    <a:extLst>
                      <a:ext uri="{FF2B5EF4-FFF2-40B4-BE49-F238E27FC236}">
                        <a16:creationId xmlns:a16="http://schemas.microsoft.com/office/drawing/2014/main" id="{4B4D9CCF-6187-14BE-EF97-3CB236D2866B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7522892" y="1110364"/>
                    <a:ext cx="36000" cy="367143"/>
                    <a:chOff x="7522892" y="1110364"/>
                    <a:chExt cx="36000" cy="367143"/>
                  </a:xfrm>
                  <a:solidFill>
                    <a:schemeClr val="accent4"/>
                  </a:solidFill>
                </p:grpSpPr>
                <p:sp>
                  <p:nvSpPr>
                    <p:cNvPr id="10" name="楕円 9">
                      <a:extLst>
                        <a:ext uri="{FF2B5EF4-FFF2-40B4-BE49-F238E27FC236}">
                          <a16:creationId xmlns:a16="http://schemas.microsoft.com/office/drawing/2014/main" id="{CDC2CA64-1A34-90D0-4B43-96135DA13B8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22892" y="1110364"/>
                      <a:ext cx="36000" cy="180000"/>
                    </a:xfrm>
                    <a:prstGeom prst="ellipse">
                      <a:avLst/>
                    </a:prstGeom>
                    <a:grpFill/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 dirty="0"/>
                    </a:p>
                  </p:txBody>
                </p:sp>
                <p:sp>
                  <p:nvSpPr>
                    <p:cNvPr id="11" name="楕円 10">
                      <a:extLst>
                        <a:ext uri="{FF2B5EF4-FFF2-40B4-BE49-F238E27FC236}">
                          <a16:creationId xmlns:a16="http://schemas.microsoft.com/office/drawing/2014/main" id="{1D838477-9BB4-4DDC-9AF5-591BA70C52C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22892" y="1297507"/>
                      <a:ext cx="36000" cy="180000"/>
                    </a:xfrm>
                    <a:prstGeom prst="ellipse">
                      <a:avLst/>
                    </a:prstGeom>
                    <a:grpFill/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/>
                    </a:p>
                  </p:txBody>
                </p:sp>
              </p:grpSp>
            </p:grpSp>
            <p:grpSp>
              <p:nvGrpSpPr>
                <p:cNvPr id="13" name="グループ化 12">
                  <a:extLst>
                    <a:ext uri="{FF2B5EF4-FFF2-40B4-BE49-F238E27FC236}">
                      <a16:creationId xmlns:a16="http://schemas.microsoft.com/office/drawing/2014/main" id="{59CD94D7-6AB7-0A14-B344-47581501C660}"/>
                    </a:ext>
                  </a:extLst>
                </p:cNvPr>
                <p:cNvGrpSpPr/>
                <p:nvPr/>
              </p:nvGrpSpPr>
              <p:grpSpPr>
                <a:xfrm rot="5400000">
                  <a:off x="7351329" y="2516351"/>
                  <a:ext cx="367143" cy="367143"/>
                  <a:chOff x="7357320" y="1110364"/>
                  <a:chExt cx="367143" cy="367143"/>
                </a:xfrm>
              </p:grpSpPr>
              <p:sp>
                <p:nvSpPr>
                  <p:cNvPr id="14" name="楕円 13">
                    <a:extLst>
                      <a:ext uri="{FF2B5EF4-FFF2-40B4-BE49-F238E27FC236}">
                        <a16:creationId xmlns:a16="http://schemas.microsoft.com/office/drawing/2014/main" id="{000E3D4D-AA17-D065-C218-2CCC2AD6F057}"/>
                      </a:ext>
                    </a:extLst>
                  </p:cNvPr>
                  <p:cNvSpPr/>
                  <p:nvPr/>
                </p:nvSpPr>
                <p:spPr>
                  <a:xfrm>
                    <a:off x="7360892" y="1117507"/>
                    <a:ext cx="360000" cy="3600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/>
                  </a:p>
                </p:txBody>
              </p:sp>
              <p:grpSp>
                <p:nvGrpSpPr>
                  <p:cNvPr id="15" name="グループ化 14">
                    <a:extLst>
                      <a:ext uri="{FF2B5EF4-FFF2-40B4-BE49-F238E27FC236}">
                        <a16:creationId xmlns:a16="http://schemas.microsoft.com/office/drawing/2014/main" id="{AD5C3519-F9DC-02DB-5DA6-12CBDEA61020}"/>
                      </a:ext>
                    </a:extLst>
                  </p:cNvPr>
                  <p:cNvGrpSpPr/>
                  <p:nvPr/>
                </p:nvGrpSpPr>
                <p:grpSpPr>
                  <a:xfrm>
                    <a:off x="7522892" y="1110364"/>
                    <a:ext cx="36000" cy="367143"/>
                    <a:chOff x="7522892" y="1110364"/>
                    <a:chExt cx="36000" cy="367143"/>
                  </a:xfrm>
                </p:grpSpPr>
                <p:sp>
                  <p:nvSpPr>
                    <p:cNvPr id="19" name="楕円 18">
                      <a:extLst>
                        <a:ext uri="{FF2B5EF4-FFF2-40B4-BE49-F238E27FC236}">
                          <a16:creationId xmlns:a16="http://schemas.microsoft.com/office/drawing/2014/main" id="{199088BA-2BCE-A141-6E33-11314586A48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22892" y="1110364"/>
                      <a:ext cx="36000" cy="1800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/>
                    </a:p>
                  </p:txBody>
                </p:sp>
                <p:sp>
                  <p:nvSpPr>
                    <p:cNvPr id="20" name="楕円 19">
                      <a:extLst>
                        <a:ext uri="{FF2B5EF4-FFF2-40B4-BE49-F238E27FC236}">
                          <a16:creationId xmlns:a16="http://schemas.microsoft.com/office/drawing/2014/main" id="{F3936B51-B422-5F8E-8FAF-54097FCFA7B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22892" y="1297507"/>
                      <a:ext cx="36000" cy="1800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/>
                    </a:p>
                  </p:txBody>
                </p:sp>
              </p:grpSp>
              <p:grpSp>
                <p:nvGrpSpPr>
                  <p:cNvPr id="16" name="グループ化 15">
                    <a:extLst>
                      <a:ext uri="{FF2B5EF4-FFF2-40B4-BE49-F238E27FC236}">
                        <a16:creationId xmlns:a16="http://schemas.microsoft.com/office/drawing/2014/main" id="{518E40FA-40F1-6895-2512-6415AC7E7A8C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7522892" y="1110364"/>
                    <a:ext cx="36000" cy="367143"/>
                    <a:chOff x="7522892" y="1110364"/>
                    <a:chExt cx="36000" cy="367143"/>
                  </a:xfrm>
                  <a:solidFill>
                    <a:schemeClr val="accent4"/>
                  </a:solidFill>
                </p:grpSpPr>
                <p:sp>
                  <p:nvSpPr>
                    <p:cNvPr id="17" name="楕円 16">
                      <a:extLst>
                        <a:ext uri="{FF2B5EF4-FFF2-40B4-BE49-F238E27FC236}">
                          <a16:creationId xmlns:a16="http://schemas.microsoft.com/office/drawing/2014/main" id="{F3C4FB75-CE43-724C-1179-763969EF22A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22892" y="1110364"/>
                      <a:ext cx="36000" cy="180000"/>
                    </a:xfrm>
                    <a:prstGeom prst="ellipse">
                      <a:avLst/>
                    </a:prstGeom>
                    <a:grpFill/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/>
                    </a:p>
                  </p:txBody>
                </p:sp>
                <p:sp>
                  <p:nvSpPr>
                    <p:cNvPr id="18" name="楕円 17">
                      <a:extLst>
                        <a:ext uri="{FF2B5EF4-FFF2-40B4-BE49-F238E27FC236}">
                          <a16:creationId xmlns:a16="http://schemas.microsoft.com/office/drawing/2014/main" id="{6180A0A4-6A7C-0465-21A5-B18886B8FB3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22892" y="1297507"/>
                      <a:ext cx="36000" cy="180000"/>
                    </a:xfrm>
                    <a:prstGeom prst="ellipse">
                      <a:avLst/>
                    </a:prstGeom>
                    <a:grpFill/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/>
                    </a:p>
                  </p:txBody>
                </p:sp>
              </p:grpSp>
            </p:grpSp>
            <p:grpSp>
              <p:nvGrpSpPr>
                <p:cNvPr id="29" name="グループ化 28">
                  <a:extLst>
                    <a:ext uri="{FF2B5EF4-FFF2-40B4-BE49-F238E27FC236}">
                      <a16:creationId xmlns:a16="http://schemas.microsoft.com/office/drawing/2014/main" id="{B5B6891D-19F5-B89F-C04E-92F9B92E0314}"/>
                    </a:ext>
                  </a:extLst>
                </p:cNvPr>
                <p:cNvGrpSpPr/>
                <p:nvPr/>
              </p:nvGrpSpPr>
              <p:grpSpPr>
                <a:xfrm>
                  <a:off x="7475087" y="1488190"/>
                  <a:ext cx="126771" cy="993431"/>
                  <a:chOff x="7475087" y="1466760"/>
                  <a:chExt cx="126771" cy="993431"/>
                </a:xfrm>
              </p:grpSpPr>
              <p:sp>
                <p:nvSpPr>
                  <p:cNvPr id="21" name="楕円 20">
                    <a:extLst>
                      <a:ext uri="{FF2B5EF4-FFF2-40B4-BE49-F238E27FC236}">
                        <a16:creationId xmlns:a16="http://schemas.microsoft.com/office/drawing/2014/main" id="{725654D5-D02F-3801-ED5D-A2155AA113FF}"/>
                      </a:ext>
                    </a:extLst>
                  </p:cNvPr>
                  <p:cNvSpPr/>
                  <p:nvPr/>
                </p:nvSpPr>
                <p:spPr>
                  <a:xfrm>
                    <a:off x="7475087" y="1606277"/>
                    <a:ext cx="126771" cy="126771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/>
                  </a:p>
                </p:txBody>
              </p:sp>
              <p:sp>
                <p:nvSpPr>
                  <p:cNvPr id="25" name="楕円 24">
                    <a:extLst>
                      <a:ext uri="{FF2B5EF4-FFF2-40B4-BE49-F238E27FC236}">
                        <a16:creationId xmlns:a16="http://schemas.microsoft.com/office/drawing/2014/main" id="{5C11C4D5-1B4D-8CA8-5CC1-7F824A46705F}"/>
                      </a:ext>
                    </a:extLst>
                  </p:cNvPr>
                  <p:cNvSpPr/>
                  <p:nvPr/>
                </p:nvSpPr>
                <p:spPr>
                  <a:xfrm>
                    <a:off x="7520472" y="1466760"/>
                    <a:ext cx="36000" cy="144000"/>
                  </a:xfrm>
                  <a:prstGeom prst="ellipse">
                    <a:avLst/>
                  </a:prstGeom>
                  <a:solidFill>
                    <a:schemeClr val="accent2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  <p:sp>
                <p:nvSpPr>
                  <p:cNvPr id="28" name="楕円 27">
                    <a:extLst>
                      <a:ext uri="{FF2B5EF4-FFF2-40B4-BE49-F238E27FC236}">
                        <a16:creationId xmlns:a16="http://schemas.microsoft.com/office/drawing/2014/main" id="{ACC42A91-060E-7DD4-726C-AB812D9965BE}"/>
                      </a:ext>
                    </a:extLst>
                  </p:cNvPr>
                  <p:cNvSpPr/>
                  <p:nvPr/>
                </p:nvSpPr>
                <p:spPr>
                  <a:xfrm>
                    <a:off x="7520277" y="1740191"/>
                    <a:ext cx="36000" cy="720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</p:grpSp>
            <p:grpSp>
              <p:nvGrpSpPr>
                <p:cNvPr id="30" name="グループ化 29">
                  <a:extLst>
                    <a:ext uri="{FF2B5EF4-FFF2-40B4-BE49-F238E27FC236}">
                      <a16:creationId xmlns:a16="http://schemas.microsoft.com/office/drawing/2014/main" id="{EB539D36-1A2E-4589-0612-2D92A48EECF8}"/>
                    </a:ext>
                  </a:extLst>
                </p:cNvPr>
                <p:cNvGrpSpPr/>
                <p:nvPr/>
              </p:nvGrpSpPr>
              <p:grpSpPr>
                <a:xfrm flipV="1">
                  <a:off x="7474456" y="82803"/>
                  <a:ext cx="126771" cy="993431"/>
                  <a:chOff x="7475087" y="1466760"/>
                  <a:chExt cx="126771" cy="993431"/>
                </a:xfrm>
              </p:grpSpPr>
              <p:sp>
                <p:nvSpPr>
                  <p:cNvPr id="31" name="楕円 30">
                    <a:extLst>
                      <a:ext uri="{FF2B5EF4-FFF2-40B4-BE49-F238E27FC236}">
                        <a16:creationId xmlns:a16="http://schemas.microsoft.com/office/drawing/2014/main" id="{D8A1340B-1D49-8482-7FF4-E91F89402E55}"/>
                      </a:ext>
                    </a:extLst>
                  </p:cNvPr>
                  <p:cNvSpPr/>
                  <p:nvPr/>
                </p:nvSpPr>
                <p:spPr>
                  <a:xfrm>
                    <a:off x="7475087" y="1606277"/>
                    <a:ext cx="126771" cy="126771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/>
                  </a:p>
                </p:txBody>
              </p:sp>
              <p:sp>
                <p:nvSpPr>
                  <p:cNvPr id="32" name="楕円 31">
                    <a:extLst>
                      <a:ext uri="{FF2B5EF4-FFF2-40B4-BE49-F238E27FC236}">
                        <a16:creationId xmlns:a16="http://schemas.microsoft.com/office/drawing/2014/main" id="{C8F0557D-3147-2CCE-381B-B4DC78C2FA1E}"/>
                      </a:ext>
                    </a:extLst>
                  </p:cNvPr>
                  <p:cNvSpPr/>
                  <p:nvPr/>
                </p:nvSpPr>
                <p:spPr>
                  <a:xfrm>
                    <a:off x="7520472" y="1466760"/>
                    <a:ext cx="36000" cy="144000"/>
                  </a:xfrm>
                  <a:prstGeom prst="ellipse">
                    <a:avLst/>
                  </a:prstGeom>
                  <a:solidFill>
                    <a:schemeClr val="accent2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  <p:sp>
                <p:nvSpPr>
                  <p:cNvPr id="33" name="楕円 32">
                    <a:extLst>
                      <a:ext uri="{FF2B5EF4-FFF2-40B4-BE49-F238E27FC236}">
                        <a16:creationId xmlns:a16="http://schemas.microsoft.com/office/drawing/2014/main" id="{0D8F6B30-2EF3-DD6A-6F5B-C33DC9B332DC}"/>
                      </a:ext>
                    </a:extLst>
                  </p:cNvPr>
                  <p:cNvSpPr/>
                  <p:nvPr/>
                </p:nvSpPr>
                <p:spPr>
                  <a:xfrm>
                    <a:off x="7520277" y="1740191"/>
                    <a:ext cx="36000" cy="720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</p:grpSp>
            <p:grpSp>
              <p:nvGrpSpPr>
                <p:cNvPr id="35" name="グループ化 34">
                  <a:extLst>
                    <a:ext uri="{FF2B5EF4-FFF2-40B4-BE49-F238E27FC236}">
                      <a16:creationId xmlns:a16="http://schemas.microsoft.com/office/drawing/2014/main" id="{834E151C-04B5-D8AB-509F-9FF9B1A9FC32}"/>
                    </a:ext>
                  </a:extLst>
                </p:cNvPr>
                <p:cNvGrpSpPr/>
                <p:nvPr/>
              </p:nvGrpSpPr>
              <p:grpSpPr>
                <a:xfrm rot="5400000" flipV="1">
                  <a:off x="6745076" y="771526"/>
                  <a:ext cx="126771" cy="993431"/>
                  <a:chOff x="7475087" y="1466760"/>
                  <a:chExt cx="126771" cy="993431"/>
                </a:xfrm>
              </p:grpSpPr>
              <p:sp>
                <p:nvSpPr>
                  <p:cNvPr id="36" name="楕円 35">
                    <a:extLst>
                      <a:ext uri="{FF2B5EF4-FFF2-40B4-BE49-F238E27FC236}">
                        <a16:creationId xmlns:a16="http://schemas.microsoft.com/office/drawing/2014/main" id="{0228AC62-AF76-B46E-C98A-C433D1E1983D}"/>
                      </a:ext>
                    </a:extLst>
                  </p:cNvPr>
                  <p:cNvSpPr/>
                  <p:nvPr/>
                </p:nvSpPr>
                <p:spPr>
                  <a:xfrm>
                    <a:off x="7475087" y="1606277"/>
                    <a:ext cx="126771" cy="126771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/>
                  </a:p>
                </p:txBody>
              </p:sp>
              <p:sp>
                <p:nvSpPr>
                  <p:cNvPr id="37" name="楕円 36">
                    <a:extLst>
                      <a:ext uri="{FF2B5EF4-FFF2-40B4-BE49-F238E27FC236}">
                        <a16:creationId xmlns:a16="http://schemas.microsoft.com/office/drawing/2014/main" id="{5043075E-CDC5-E4AA-540C-7CBAA20AD0B1}"/>
                      </a:ext>
                    </a:extLst>
                  </p:cNvPr>
                  <p:cNvSpPr/>
                  <p:nvPr/>
                </p:nvSpPr>
                <p:spPr>
                  <a:xfrm>
                    <a:off x="7520472" y="1466760"/>
                    <a:ext cx="36000" cy="144000"/>
                  </a:xfrm>
                  <a:prstGeom prst="ellipse">
                    <a:avLst/>
                  </a:prstGeom>
                  <a:solidFill>
                    <a:schemeClr val="accent2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  <p:sp>
                <p:nvSpPr>
                  <p:cNvPr id="38" name="楕円 37">
                    <a:extLst>
                      <a:ext uri="{FF2B5EF4-FFF2-40B4-BE49-F238E27FC236}">
                        <a16:creationId xmlns:a16="http://schemas.microsoft.com/office/drawing/2014/main" id="{78CACD8A-9481-BDB5-04C6-61696C0AEBD9}"/>
                      </a:ext>
                    </a:extLst>
                  </p:cNvPr>
                  <p:cNvSpPr/>
                  <p:nvPr/>
                </p:nvSpPr>
                <p:spPr>
                  <a:xfrm>
                    <a:off x="7520277" y="1740191"/>
                    <a:ext cx="36000" cy="720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</p:grpSp>
            <p:grpSp>
              <p:nvGrpSpPr>
                <p:cNvPr id="39" name="グループ化 38">
                  <a:extLst>
                    <a:ext uri="{FF2B5EF4-FFF2-40B4-BE49-F238E27FC236}">
                      <a16:creationId xmlns:a16="http://schemas.microsoft.com/office/drawing/2014/main" id="{F7EA9BB3-66BF-52B9-1CAA-8CD64F7B8F09}"/>
                    </a:ext>
                  </a:extLst>
                </p:cNvPr>
                <p:cNvGrpSpPr/>
                <p:nvPr/>
              </p:nvGrpSpPr>
              <p:grpSpPr>
                <a:xfrm rot="16200000" flipH="1" flipV="1">
                  <a:off x="8209937" y="771330"/>
                  <a:ext cx="126771" cy="993431"/>
                  <a:chOff x="7475087" y="1466760"/>
                  <a:chExt cx="126771" cy="993431"/>
                </a:xfrm>
              </p:grpSpPr>
              <p:sp>
                <p:nvSpPr>
                  <p:cNvPr id="40" name="楕円 39">
                    <a:extLst>
                      <a:ext uri="{FF2B5EF4-FFF2-40B4-BE49-F238E27FC236}">
                        <a16:creationId xmlns:a16="http://schemas.microsoft.com/office/drawing/2014/main" id="{0E2F4936-F555-3B98-EB45-184C017E55A2}"/>
                      </a:ext>
                    </a:extLst>
                  </p:cNvPr>
                  <p:cNvSpPr/>
                  <p:nvPr/>
                </p:nvSpPr>
                <p:spPr>
                  <a:xfrm>
                    <a:off x="7475087" y="1606277"/>
                    <a:ext cx="126771" cy="126771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/>
                  </a:p>
                </p:txBody>
              </p:sp>
              <p:sp>
                <p:nvSpPr>
                  <p:cNvPr id="41" name="楕円 40">
                    <a:extLst>
                      <a:ext uri="{FF2B5EF4-FFF2-40B4-BE49-F238E27FC236}">
                        <a16:creationId xmlns:a16="http://schemas.microsoft.com/office/drawing/2014/main" id="{8A56DED0-833D-B661-DCEB-F5888142F5BB}"/>
                      </a:ext>
                    </a:extLst>
                  </p:cNvPr>
                  <p:cNvSpPr/>
                  <p:nvPr/>
                </p:nvSpPr>
                <p:spPr>
                  <a:xfrm>
                    <a:off x="7520472" y="1466760"/>
                    <a:ext cx="36000" cy="144000"/>
                  </a:xfrm>
                  <a:prstGeom prst="ellipse">
                    <a:avLst/>
                  </a:prstGeom>
                  <a:solidFill>
                    <a:schemeClr val="accent2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  <p:sp>
                <p:nvSpPr>
                  <p:cNvPr id="42" name="楕円 41">
                    <a:extLst>
                      <a:ext uri="{FF2B5EF4-FFF2-40B4-BE49-F238E27FC236}">
                        <a16:creationId xmlns:a16="http://schemas.microsoft.com/office/drawing/2014/main" id="{03891B6B-8B0B-CADE-9ABA-9EA9791B1A9F}"/>
                      </a:ext>
                    </a:extLst>
                  </p:cNvPr>
                  <p:cNvSpPr/>
                  <p:nvPr/>
                </p:nvSpPr>
                <p:spPr>
                  <a:xfrm>
                    <a:off x="7520277" y="1740191"/>
                    <a:ext cx="36000" cy="720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</p:grpSp>
          </p:grpSp>
        </p:grpSp>
        <p:grpSp>
          <p:nvGrpSpPr>
            <p:cNvPr id="116" name="グループ化 115">
              <a:extLst>
                <a:ext uri="{FF2B5EF4-FFF2-40B4-BE49-F238E27FC236}">
                  <a16:creationId xmlns:a16="http://schemas.microsoft.com/office/drawing/2014/main" id="{33451630-5B67-F342-7BBC-7A4B88FCF584}"/>
                </a:ext>
              </a:extLst>
            </p:cNvPr>
            <p:cNvGrpSpPr/>
            <p:nvPr/>
          </p:nvGrpSpPr>
          <p:grpSpPr>
            <a:xfrm>
              <a:off x="6309409" y="2958786"/>
              <a:ext cx="2479454" cy="2800691"/>
              <a:chOff x="6305644" y="82803"/>
              <a:chExt cx="2479454" cy="2800691"/>
            </a:xfrm>
          </p:grpSpPr>
          <p:sp>
            <p:nvSpPr>
              <p:cNvPr id="117" name="二等辺三角形 116">
                <a:extLst>
                  <a:ext uri="{FF2B5EF4-FFF2-40B4-BE49-F238E27FC236}">
                    <a16:creationId xmlns:a16="http://schemas.microsoft.com/office/drawing/2014/main" id="{03568C10-6881-8494-873E-E87D762900A6}"/>
                  </a:ext>
                </a:extLst>
              </p:cNvPr>
              <p:cNvSpPr/>
              <p:nvPr/>
            </p:nvSpPr>
            <p:spPr>
              <a:xfrm flipV="1">
                <a:off x="6320704" y="1268241"/>
                <a:ext cx="2464394" cy="1455826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70"/>
              </a:p>
            </p:txBody>
          </p:sp>
          <p:sp>
            <p:nvSpPr>
              <p:cNvPr id="118" name="二等辺三角形 117">
                <a:extLst>
                  <a:ext uri="{FF2B5EF4-FFF2-40B4-BE49-F238E27FC236}">
                    <a16:creationId xmlns:a16="http://schemas.microsoft.com/office/drawing/2014/main" id="{6A310EC3-6A3C-25FF-5126-5E047D4424E1}"/>
                  </a:ext>
                </a:extLst>
              </p:cNvPr>
              <p:cNvSpPr/>
              <p:nvPr/>
            </p:nvSpPr>
            <p:spPr>
              <a:xfrm>
                <a:off x="6305644" y="101650"/>
                <a:ext cx="2464394" cy="1166591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70"/>
              </a:p>
            </p:txBody>
          </p:sp>
          <p:grpSp>
            <p:nvGrpSpPr>
              <p:cNvPr id="119" name="グループ化 118">
                <a:extLst>
                  <a:ext uri="{FF2B5EF4-FFF2-40B4-BE49-F238E27FC236}">
                    <a16:creationId xmlns:a16="http://schemas.microsoft.com/office/drawing/2014/main" id="{565BABDB-AE14-48BB-6506-A71B0E13EE48}"/>
                  </a:ext>
                </a:extLst>
              </p:cNvPr>
              <p:cNvGrpSpPr/>
              <p:nvPr/>
            </p:nvGrpSpPr>
            <p:grpSpPr>
              <a:xfrm>
                <a:off x="6311746" y="82803"/>
                <a:ext cx="2458292" cy="2800691"/>
                <a:chOff x="6311746" y="82803"/>
                <a:chExt cx="2458292" cy="2800691"/>
              </a:xfrm>
            </p:grpSpPr>
            <p:grpSp>
              <p:nvGrpSpPr>
                <p:cNvPr id="120" name="グループ化 119">
                  <a:extLst>
                    <a:ext uri="{FF2B5EF4-FFF2-40B4-BE49-F238E27FC236}">
                      <a16:creationId xmlns:a16="http://schemas.microsoft.com/office/drawing/2014/main" id="{49C20A76-93B4-70EC-4CA6-46A417B2DA2D}"/>
                    </a:ext>
                  </a:extLst>
                </p:cNvPr>
                <p:cNvGrpSpPr/>
                <p:nvPr/>
              </p:nvGrpSpPr>
              <p:grpSpPr>
                <a:xfrm>
                  <a:off x="7357320" y="1088242"/>
                  <a:ext cx="367143" cy="367143"/>
                  <a:chOff x="7357320" y="1110364"/>
                  <a:chExt cx="367143" cy="367143"/>
                </a:xfrm>
              </p:grpSpPr>
              <p:sp>
                <p:nvSpPr>
                  <p:cNvPr id="145" name="楕円 144">
                    <a:extLst>
                      <a:ext uri="{FF2B5EF4-FFF2-40B4-BE49-F238E27FC236}">
                        <a16:creationId xmlns:a16="http://schemas.microsoft.com/office/drawing/2014/main" id="{0E92EE43-F3EC-1591-5659-D923172CC9DD}"/>
                      </a:ext>
                    </a:extLst>
                  </p:cNvPr>
                  <p:cNvSpPr/>
                  <p:nvPr/>
                </p:nvSpPr>
                <p:spPr>
                  <a:xfrm>
                    <a:off x="7360892" y="1117507"/>
                    <a:ext cx="360000" cy="3600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/>
                  </a:p>
                </p:txBody>
              </p:sp>
              <p:grpSp>
                <p:nvGrpSpPr>
                  <p:cNvPr id="146" name="グループ化 145">
                    <a:extLst>
                      <a:ext uri="{FF2B5EF4-FFF2-40B4-BE49-F238E27FC236}">
                        <a16:creationId xmlns:a16="http://schemas.microsoft.com/office/drawing/2014/main" id="{C415D9F1-D7E1-F70A-8D45-FECD7E341F5C}"/>
                      </a:ext>
                    </a:extLst>
                  </p:cNvPr>
                  <p:cNvGrpSpPr/>
                  <p:nvPr/>
                </p:nvGrpSpPr>
                <p:grpSpPr>
                  <a:xfrm>
                    <a:off x="7522892" y="1110364"/>
                    <a:ext cx="36000" cy="367143"/>
                    <a:chOff x="7522892" y="1110364"/>
                    <a:chExt cx="36000" cy="367143"/>
                  </a:xfrm>
                </p:grpSpPr>
                <p:sp>
                  <p:nvSpPr>
                    <p:cNvPr id="150" name="楕円 149">
                      <a:extLst>
                        <a:ext uri="{FF2B5EF4-FFF2-40B4-BE49-F238E27FC236}">
                          <a16:creationId xmlns:a16="http://schemas.microsoft.com/office/drawing/2014/main" id="{3D5064EC-58B0-CABB-FBA1-6E249C6F9DD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22892" y="1110364"/>
                      <a:ext cx="36000" cy="1800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/>
                    </a:p>
                  </p:txBody>
                </p:sp>
                <p:sp>
                  <p:nvSpPr>
                    <p:cNvPr id="151" name="楕円 150">
                      <a:extLst>
                        <a:ext uri="{FF2B5EF4-FFF2-40B4-BE49-F238E27FC236}">
                          <a16:creationId xmlns:a16="http://schemas.microsoft.com/office/drawing/2014/main" id="{6EF1EFCD-A301-644E-648F-32AD91840AA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22892" y="1297507"/>
                      <a:ext cx="36000" cy="1800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 dirty="0"/>
                    </a:p>
                  </p:txBody>
                </p:sp>
              </p:grpSp>
              <p:grpSp>
                <p:nvGrpSpPr>
                  <p:cNvPr id="147" name="グループ化 146">
                    <a:extLst>
                      <a:ext uri="{FF2B5EF4-FFF2-40B4-BE49-F238E27FC236}">
                        <a16:creationId xmlns:a16="http://schemas.microsoft.com/office/drawing/2014/main" id="{01D20987-0D8F-7608-FFC5-D831676501B1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7522892" y="1110364"/>
                    <a:ext cx="36000" cy="367143"/>
                    <a:chOff x="7522892" y="1110364"/>
                    <a:chExt cx="36000" cy="367143"/>
                  </a:xfrm>
                  <a:solidFill>
                    <a:schemeClr val="accent4"/>
                  </a:solidFill>
                </p:grpSpPr>
                <p:sp>
                  <p:nvSpPr>
                    <p:cNvPr id="148" name="楕円 147">
                      <a:extLst>
                        <a:ext uri="{FF2B5EF4-FFF2-40B4-BE49-F238E27FC236}">
                          <a16:creationId xmlns:a16="http://schemas.microsoft.com/office/drawing/2014/main" id="{80AB77D6-7F68-C811-6B5F-A72DC955A71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22892" y="1110364"/>
                      <a:ext cx="36000" cy="180000"/>
                    </a:xfrm>
                    <a:prstGeom prst="ellipse">
                      <a:avLst/>
                    </a:prstGeom>
                    <a:grpFill/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 dirty="0"/>
                    </a:p>
                  </p:txBody>
                </p:sp>
                <p:sp>
                  <p:nvSpPr>
                    <p:cNvPr id="149" name="楕円 148">
                      <a:extLst>
                        <a:ext uri="{FF2B5EF4-FFF2-40B4-BE49-F238E27FC236}">
                          <a16:creationId xmlns:a16="http://schemas.microsoft.com/office/drawing/2014/main" id="{0F8448E8-5F67-E98E-0B65-CDDE96F1171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22892" y="1297507"/>
                      <a:ext cx="36000" cy="180000"/>
                    </a:xfrm>
                    <a:prstGeom prst="ellipse">
                      <a:avLst/>
                    </a:prstGeom>
                    <a:grpFill/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/>
                    </a:p>
                  </p:txBody>
                </p:sp>
              </p:grpSp>
            </p:grpSp>
            <p:grpSp>
              <p:nvGrpSpPr>
                <p:cNvPr id="121" name="グループ化 120">
                  <a:extLst>
                    <a:ext uri="{FF2B5EF4-FFF2-40B4-BE49-F238E27FC236}">
                      <a16:creationId xmlns:a16="http://schemas.microsoft.com/office/drawing/2014/main" id="{981303EA-8A94-3707-E93D-225E8C2A283F}"/>
                    </a:ext>
                  </a:extLst>
                </p:cNvPr>
                <p:cNvGrpSpPr/>
                <p:nvPr/>
              </p:nvGrpSpPr>
              <p:grpSpPr>
                <a:xfrm rot="5400000">
                  <a:off x="7351329" y="2516351"/>
                  <a:ext cx="367143" cy="367143"/>
                  <a:chOff x="7357320" y="1110364"/>
                  <a:chExt cx="367143" cy="367143"/>
                </a:xfrm>
              </p:grpSpPr>
              <p:sp>
                <p:nvSpPr>
                  <p:cNvPr id="138" name="楕円 137">
                    <a:extLst>
                      <a:ext uri="{FF2B5EF4-FFF2-40B4-BE49-F238E27FC236}">
                        <a16:creationId xmlns:a16="http://schemas.microsoft.com/office/drawing/2014/main" id="{CFE719F8-9F20-4668-0E25-4E6DB7DF1E28}"/>
                      </a:ext>
                    </a:extLst>
                  </p:cNvPr>
                  <p:cNvSpPr/>
                  <p:nvPr/>
                </p:nvSpPr>
                <p:spPr>
                  <a:xfrm>
                    <a:off x="7360892" y="1117507"/>
                    <a:ext cx="360000" cy="3600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/>
                  </a:p>
                </p:txBody>
              </p:sp>
              <p:grpSp>
                <p:nvGrpSpPr>
                  <p:cNvPr id="139" name="グループ化 138">
                    <a:extLst>
                      <a:ext uri="{FF2B5EF4-FFF2-40B4-BE49-F238E27FC236}">
                        <a16:creationId xmlns:a16="http://schemas.microsoft.com/office/drawing/2014/main" id="{87F5D275-BF91-9C02-C13C-1247F08FA311}"/>
                      </a:ext>
                    </a:extLst>
                  </p:cNvPr>
                  <p:cNvGrpSpPr/>
                  <p:nvPr/>
                </p:nvGrpSpPr>
                <p:grpSpPr>
                  <a:xfrm>
                    <a:off x="7522892" y="1110364"/>
                    <a:ext cx="36000" cy="367143"/>
                    <a:chOff x="7522892" y="1110364"/>
                    <a:chExt cx="36000" cy="367143"/>
                  </a:xfrm>
                </p:grpSpPr>
                <p:sp>
                  <p:nvSpPr>
                    <p:cNvPr id="143" name="楕円 142">
                      <a:extLst>
                        <a:ext uri="{FF2B5EF4-FFF2-40B4-BE49-F238E27FC236}">
                          <a16:creationId xmlns:a16="http://schemas.microsoft.com/office/drawing/2014/main" id="{743EC41B-1001-DD28-77AF-E4E124F0BF0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22892" y="1110364"/>
                      <a:ext cx="36000" cy="1800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/>
                    </a:p>
                  </p:txBody>
                </p:sp>
                <p:sp>
                  <p:nvSpPr>
                    <p:cNvPr id="144" name="楕円 143">
                      <a:extLst>
                        <a:ext uri="{FF2B5EF4-FFF2-40B4-BE49-F238E27FC236}">
                          <a16:creationId xmlns:a16="http://schemas.microsoft.com/office/drawing/2014/main" id="{9A428A3C-21C5-C22D-BA70-F218926585C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22892" y="1297507"/>
                      <a:ext cx="36000" cy="1800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/>
                    </a:p>
                  </p:txBody>
                </p:sp>
              </p:grpSp>
              <p:grpSp>
                <p:nvGrpSpPr>
                  <p:cNvPr id="140" name="グループ化 139">
                    <a:extLst>
                      <a:ext uri="{FF2B5EF4-FFF2-40B4-BE49-F238E27FC236}">
                        <a16:creationId xmlns:a16="http://schemas.microsoft.com/office/drawing/2014/main" id="{DEF5159A-8C28-8062-3C3A-2D782C3FDA57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7522892" y="1110364"/>
                    <a:ext cx="36000" cy="367143"/>
                    <a:chOff x="7522892" y="1110364"/>
                    <a:chExt cx="36000" cy="367143"/>
                  </a:xfrm>
                  <a:solidFill>
                    <a:schemeClr val="accent4"/>
                  </a:solidFill>
                </p:grpSpPr>
                <p:sp>
                  <p:nvSpPr>
                    <p:cNvPr id="141" name="楕円 140">
                      <a:extLst>
                        <a:ext uri="{FF2B5EF4-FFF2-40B4-BE49-F238E27FC236}">
                          <a16:creationId xmlns:a16="http://schemas.microsoft.com/office/drawing/2014/main" id="{FD2453FD-B869-B743-BBA0-75846F6D8EF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22892" y="1110364"/>
                      <a:ext cx="36000" cy="180000"/>
                    </a:xfrm>
                    <a:prstGeom prst="ellipse">
                      <a:avLst/>
                    </a:prstGeom>
                    <a:grpFill/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/>
                    </a:p>
                  </p:txBody>
                </p:sp>
                <p:sp>
                  <p:nvSpPr>
                    <p:cNvPr id="142" name="楕円 141">
                      <a:extLst>
                        <a:ext uri="{FF2B5EF4-FFF2-40B4-BE49-F238E27FC236}">
                          <a16:creationId xmlns:a16="http://schemas.microsoft.com/office/drawing/2014/main" id="{75627E4F-761D-A42A-8EB2-C7961F22772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22892" y="1297507"/>
                      <a:ext cx="36000" cy="180000"/>
                    </a:xfrm>
                    <a:prstGeom prst="ellipse">
                      <a:avLst/>
                    </a:prstGeom>
                    <a:grpFill/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/>
                    </a:p>
                  </p:txBody>
                </p:sp>
              </p:grpSp>
            </p:grpSp>
            <p:grpSp>
              <p:nvGrpSpPr>
                <p:cNvPr id="122" name="グループ化 121">
                  <a:extLst>
                    <a:ext uri="{FF2B5EF4-FFF2-40B4-BE49-F238E27FC236}">
                      <a16:creationId xmlns:a16="http://schemas.microsoft.com/office/drawing/2014/main" id="{741BEF48-5F2A-8BF2-FF04-B5AF211590A9}"/>
                    </a:ext>
                  </a:extLst>
                </p:cNvPr>
                <p:cNvGrpSpPr/>
                <p:nvPr/>
              </p:nvGrpSpPr>
              <p:grpSpPr>
                <a:xfrm>
                  <a:off x="7475087" y="1488190"/>
                  <a:ext cx="126771" cy="993431"/>
                  <a:chOff x="7475087" y="1466760"/>
                  <a:chExt cx="126771" cy="993431"/>
                </a:xfrm>
              </p:grpSpPr>
              <p:sp>
                <p:nvSpPr>
                  <p:cNvPr id="135" name="楕円 134">
                    <a:extLst>
                      <a:ext uri="{FF2B5EF4-FFF2-40B4-BE49-F238E27FC236}">
                        <a16:creationId xmlns:a16="http://schemas.microsoft.com/office/drawing/2014/main" id="{E84CF7A2-968F-B656-47D3-677D1A4EED52}"/>
                      </a:ext>
                    </a:extLst>
                  </p:cNvPr>
                  <p:cNvSpPr/>
                  <p:nvPr/>
                </p:nvSpPr>
                <p:spPr>
                  <a:xfrm>
                    <a:off x="7475087" y="1606277"/>
                    <a:ext cx="126771" cy="126771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/>
                  </a:p>
                </p:txBody>
              </p:sp>
              <p:sp>
                <p:nvSpPr>
                  <p:cNvPr id="136" name="楕円 135">
                    <a:extLst>
                      <a:ext uri="{FF2B5EF4-FFF2-40B4-BE49-F238E27FC236}">
                        <a16:creationId xmlns:a16="http://schemas.microsoft.com/office/drawing/2014/main" id="{8E373404-2CAF-9565-C4F6-7347B15764E4}"/>
                      </a:ext>
                    </a:extLst>
                  </p:cNvPr>
                  <p:cNvSpPr/>
                  <p:nvPr/>
                </p:nvSpPr>
                <p:spPr>
                  <a:xfrm>
                    <a:off x="7520472" y="1466760"/>
                    <a:ext cx="36000" cy="144000"/>
                  </a:xfrm>
                  <a:prstGeom prst="ellipse">
                    <a:avLst/>
                  </a:prstGeom>
                  <a:solidFill>
                    <a:schemeClr val="accent2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  <p:sp>
                <p:nvSpPr>
                  <p:cNvPr id="137" name="楕円 136">
                    <a:extLst>
                      <a:ext uri="{FF2B5EF4-FFF2-40B4-BE49-F238E27FC236}">
                        <a16:creationId xmlns:a16="http://schemas.microsoft.com/office/drawing/2014/main" id="{4FE93188-CE5F-2970-532E-9D4414478C3C}"/>
                      </a:ext>
                    </a:extLst>
                  </p:cNvPr>
                  <p:cNvSpPr/>
                  <p:nvPr/>
                </p:nvSpPr>
                <p:spPr>
                  <a:xfrm>
                    <a:off x="7520277" y="1740191"/>
                    <a:ext cx="36000" cy="720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</p:grpSp>
            <p:grpSp>
              <p:nvGrpSpPr>
                <p:cNvPr id="123" name="グループ化 122">
                  <a:extLst>
                    <a:ext uri="{FF2B5EF4-FFF2-40B4-BE49-F238E27FC236}">
                      <a16:creationId xmlns:a16="http://schemas.microsoft.com/office/drawing/2014/main" id="{F215F368-F641-65F4-1118-1DFEB2A8D4DE}"/>
                    </a:ext>
                  </a:extLst>
                </p:cNvPr>
                <p:cNvGrpSpPr/>
                <p:nvPr/>
              </p:nvGrpSpPr>
              <p:grpSpPr>
                <a:xfrm flipV="1">
                  <a:off x="7474456" y="82803"/>
                  <a:ext cx="126771" cy="993431"/>
                  <a:chOff x="7475087" y="1466760"/>
                  <a:chExt cx="126771" cy="993431"/>
                </a:xfrm>
              </p:grpSpPr>
              <p:sp>
                <p:nvSpPr>
                  <p:cNvPr id="132" name="楕円 131">
                    <a:extLst>
                      <a:ext uri="{FF2B5EF4-FFF2-40B4-BE49-F238E27FC236}">
                        <a16:creationId xmlns:a16="http://schemas.microsoft.com/office/drawing/2014/main" id="{D7DDBACC-2F98-9F20-5134-DBA36AB503E5}"/>
                      </a:ext>
                    </a:extLst>
                  </p:cNvPr>
                  <p:cNvSpPr/>
                  <p:nvPr/>
                </p:nvSpPr>
                <p:spPr>
                  <a:xfrm>
                    <a:off x="7475087" y="1606277"/>
                    <a:ext cx="126771" cy="126771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/>
                  </a:p>
                </p:txBody>
              </p:sp>
              <p:sp>
                <p:nvSpPr>
                  <p:cNvPr id="133" name="楕円 132">
                    <a:extLst>
                      <a:ext uri="{FF2B5EF4-FFF2-40B4-BE49-F238E27FC236}">
                        <a16:creationId xmlns:a16="http://schemas.microsoft.com/office/drawing/2014/main" id="{9032FF2B-4732-B2F8-82B7-89196A77A052}"/>
                      </a:ext>
                    </a:extLst>
                  </p:cNvPr>
                  <p:cNvSpPr/>
                  <p:nvPr/>
                </p:nvSpPr>
                <p:spPr>
                  <a:xfrm>
                    <a:off x="7520472" y="1466760"/>
                    <a:ext cx="36000" cy="144000"/>
                  </a:xfrm>
                  <a:prstGeom prst="ellipse">
                    <a:avLst/>
                  </a:prstGeom>
                  <a:solidFill>
                    <a:schemeClr val="accent2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  <p:sp>
                <p:nvSpPr>
                  <p:cNvPr id="134" name="楕円 133">
                    <a:extLst>
                      <a:ext uri="{FF2B5EF4-FFF2-40B4-BE49-F238E27FC236}">
                        <a16:creationId xmlns:a16="http://schemas.microsoft.com/office/drawing/2014/main" id="{951FE34F-4256-DFE9-9F24-078A2AD57BD1}"/>
                      </a:ext>
                    </a:extLst>
                  </p:cNvPr>
                  <p:cNvSpPr/>
                  <p:nvPr/>
                </p:nvSpPr>
                <p:spPr>
                  <a:xfrm>
                    <a:off x="7520277" y="1740191"/>
                    <a:ext cx="36000" cy="720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</p:grpSp>
            <p:grpSp>
              <p:nvGrpSpPr>
                <p:cNvPr id="124" name="グループ化 123">
                  <a:extLst>
                    <a:ext uri="{FF2B5EF4-FFF2-40B4-BE49-F238E27FC236}">
                      <a16:creationId xmlns:a16="http://schemas.microsoft.com/office/drawing/2014/main" id="{0C9E2A5C-B2A1-1D9C-AD9F-CD54C7E0DA8A}"/>
                    </a:ext>
                  </a:extLst>
                </p:cNvPr>
                <p:cNvGrpSpPr/>
                <p:nvPr/>
              </p:nvGrpSpPr>
              <p:grpSpPr>
                <a:xfrm rot="5400000" flipV="1">
                  <a:off x="6745076" y="771526"/>
                  <a:ext cx="126771" cy="993431"/>
                  <a:chOff x="7475087" y="1466760"/>
                  <a:chExt cx="126771" cy="993431"/>
                </a:xfrm>
              </p:grpSpPr>
              <p:sp>
                <p:nvSpPr>
                  <p:cNvPr id="129" name="楕円 128">
                    <a:extLst>
                      <a:ext uri="{FF2B5EF4-FFF2-40B4-BE49-F238E27FC236}">
                        <a16:creationId xmlns:a16="http://schemas.microsoft.com/office/drawing/2014/main" id="{734AFFEB-AED1-5A66-BAED-88862F4CC164}"/>
                      </a:ext>
                    </a:extLst>
                  </p:cNvPr>
                  <p:cNvSpPr/>
                  <p:nvPr/>
                </p:nvSpPr>
                <p:spPr>
                  <a:xfrm>
                    <a:off x="7475087" y="1606277"/>
                    <a:ext cx="126771" cy="126771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/>
                  </a:p>
                </p:txBody>
              </p:sp>
              <p:sp>
                <p:nvSpPr>
                  <p:cNvPr id="130" name="楕円 129">
                    <a:extLst>
                      <a:ext uri="{FF2B5EF4-FFF2-40B4-BE49-F238E27FC236}">
                        <a16:creationId xmlns:a16="http://schemas.microsoft.com/office/drawing/2014/main" id="{392049BE-2F76-AA8A-8A4F-DDEA1CBAE3D5}"/>
                      </a:ext>
                    </a:extLst>
                  </p:cNvPr>
                  <p:cNvSpPr/>
                  <p:nvPr/>
                </p:nvSpPr>
                <p:spPr>
                  <a:xfrm>
                    <a:off x="7520472" y="1466760"/>
                    <a:ext cx="36000" cy="144000"/>
                  </a:xfrm>
                  <a:prstGeom prst="ellipse">
                    <a:avLst/>
                  </a:prstGeom>
                  <a:solidFill>
                    <a:schemeClr val="accent2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  <p:sp>
                <p:nvSpPr>
                  <p:cNvPr id="131" name="楕円 130">
                    <a:extLst>
                      <a:ext uri="{FF2B5EF4-FFF2-40B4-BE49-F238E27FC236}">
                        <a16:creationId xmlns:a16="http://schemas.microsoft.com/office/drawing/2014/main" id="{6B0E8B0B-6FCD-D07F-33AA-56874D6C85AB}"/>
                      </a:ext>
                    </a:extLst>
                  </p:cNvPr>
                  <p:cNvSpPr/>
                  <p:nvPr/>
                </p:nvSpPr>
                <p:spPr>
                  <a:xfrm>
                    <a:off x="7520277" y="1740191"/>
                    <a:ext cx="36000" cy="720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</p:grpSp>
            <p:grpSp>
              <p:nvGrpSpPr>
                <p:cNvPr id="125" name="グループ化 124">
                  <a:extLst>
                    <a:ext uri="{FF2B5EF4-FFF2-40B4-BE49-F238E27FC236}">
                      <a16:creationId xmlns:a16="http://schemas.microsoft.com/office/drawing/2014/main" id="{FB00178A-97EC-8BD1-777A-0BE64E2BBBEA}"/>
                    </a:ext>
                  </a:extLst>
                </p:cNvPr>
                <p:cNvGrpSpPr/>
                <p:nvPr/>
              </p:nvGrpSpPr>
              <p:grpSpPr>
                <a:xfrm rot="16200000" flipH="1" flipV="1">
                  <a:off x="8209937" y="771330"/>
                  <a:ext cx="126771" cy="993431"/>
                  <a:chOff x="7475087" y="1466760"/>
                  <a:chExt cx="126771" cy="993431"/>
                </a:xfrm>
              </p:grpSpPr>
              <p:sp>
                <p:nvSpPr>
                  <p:cNvPr id="126" name="楕円 125">
                    <a:extLst>
                      <a:ext uri="{FF2B5EF4-FFF2-40B4-BE49-F238E27FC236}">
                        <a16:creationId xmlns:a16="http://schemas.microsoft.com/office/drawing/2014/main" id="{8CE1AF25-E598-2CDA-F0B5-6766889CF065}"/>
                      </a:ext>
                    </a:extLst>
                  </p:cNvPr>
                  <p:cNvSpPr/>
                  <p:nvPr/>
                </p:nvSpPr>
                <p:spPr>
                  <a:xfrm>
                    <a:off x="7475087" y="1606277"/>
                    <a:ext cx="126771" cy="126771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/>
                  </a:p>
                </p:txBody>
              </p:sp>
              <p:sp>
                <p:nvSpPr>
                  <p:cNvPr id="127" name="楕円 126">
                    <a:extLst>
                      <a:ext uri="{FF2B5EF4-FFF2-40B4-BE49-F238E27FC236}">
                        <a16:creationId xmlns:a16="http://schemas.microsoft.com/office/drawing/2014/main" id="{E113DCE5-A9ED-C932-1368-C6BBD02D079C}"/>
                      </a:ext>
                    </a:extLst>
                  </p:cNvPr>
                  <p:cNvSpPr/>
                  <p:nvPr/>
                </p:nvSpPr>
                <p:spPr>
                  <a:xfrm>
                    <a:off x="7520472" y="1466760"/>
                    <a:ext cx="36000" cy="144000"/>
                  </a:xfrm>
                  <a:prstGeom prst="ellipse">
                    <a:avLst/>
                  </a:prstGeom>
                  <a:solidFill>
                    <a:schemeClr val="accent2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  <p:sp>
                <p:nvSpPr>
                  <p:cNvPr id="128" name="楕円 127">
                    <a:extLst>
                      <a:ext uri="{FF2B5EF4-FFF2-40B4-BE49-F238E27FC236}">
                        <a16:creationId xmlns:a16="http://schemas.microsoft.com/office/drawing/2014/main" id="{AABD06EB-4C23-A9C8-0FB3-3A476763C205}"/>
                      </a:ext>
                    </a:extLst>
                  </p:cNvPr>
                  <p:cNvSpPr/>
                  <p:nvPr/>
                </p:nvSpPr>
                <p:spPr>
                  <a:xfrm>
                    <a:off x="7520277" y="1740191"/>
                    <a:ext cx="36000" cy="720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</p:grpSp>
          </p:grpSp>
        </p:grpSp>
      </p:grpSp>
      <p:grpSp>
        <p:nvGrpSpPr>
          <p:cNvPr id="189" name="グループ化 188">
            <a:extLst>
              <a:ext uri="{FF2B5EF4-FFF2-40B4-BE49-F238E27FC236}">
                <a16:creationId xmlns:a16="http://schemas.microsoft.com/office/drawing/2014/main" id="{C2B31263-E499-1DC7-8EAC-6FE6896AD147}"/>
              </a:ext>
            </a:extLst>
          </p:cNvPr>
          <p:cNvGrpSpPr/>
          <p:nvPr/>
        </p:nvGrpSpPr>
        <p:grpSpPr>
          <a:xfrm>
            <a:off x="3499723" y="2509669"/>
            <a:ext cx="2635711" cy="6034423"/>
            <a:chOff x="6309409" y="82803"/>
            <a:chExt cx="2479454" cy="5676674"/>
          </a:xfrm>
        </p:grpSpPr>
        <p:grpSp>
          <p:nvGrpSpPr>
            <p:cNvPr id="190" name="グループ化 189">
              <a:extLst>
                <a:ext uri="{FF2B5EF4-FFF2-40B4-BE49-F238E27FC236}">
                  <a16:creationId xmlns:a16="http://schemas.microsoft.com/office/drawing/2014/main" id="{3075D356-64EA-2F93-4540-1E5B689C0058}"/>
                </a:ext>
              </a:extLst>
            </p:cNvPr>
            <p:cNvGrpSpPr/>
            <p:nvPr/>
          </p:nvGrpSpPr>
          <p:grpSpPr>
            <a:xfrm>
              <a:off x="6309409" y="82803"/>
              <a:ext cx="2479454" cy="2800691"/>
              <a:chOff x="6305644" y="82803"/>
              <a:chExt cx="2479454" cy="2800691"/>
            </a:xfrm>
          </p:grpSpPr>
          <p:sp>
            <p:nvSpPr>
              <p:cNvPr id="227" name="二等辺三角形 226">
                <a:extLst>
                  <a:ext uri="{FF2B5EF4-FFF2-40B4-BE49-F238E27FC236}">
                    <a16:creationId xmlns:a16="http://schemas.microsoft.com/office/drawing/2014/main" id="{89C656BA-C3F6-CA47-E2FF-8D6FA0FCF16D}"/>
                  </a:ext>
                </a:extLst>
              </p:cNvPr>
              <p:cNvSpPr/>
              <p:nvPr/>
            </p:nvSpPr>
            <p:spPr>
              <a:xfrm flipV="1">
                <a:off x="6320704" y="1268241"/>
                <a:ext cx="2464394" cy="1455826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70"/>
              </a:p>
            </p:txBody>
          </p:sp>
          <p:sp>
            <p:nvSpPr>
              <p:cNvPr id="228" name="二等辺三角形 227">
                <a:extLst>
                  <a:ext uri="{FF2B5EF4-FFF2-40B4-BE49-F238E27FC236}">
                    <a16:creationId xmlns:a16="http://schemas.microsoft.com/office/drawing/2014/main" id="{66F590A8-78F4-AC7D-F34C-4AD8624D07F8}"/>
                  </a:ext>
                </a:extLst>
              </p:cNvPr>
              <p:cNvSpPr/>
              <p:nvPr/>
            </p:nvSpPr>
            <p:spPr>
              <a:xfrm>
                <a:off x="6305644" y="101650"/>
                <a:ext cx="2464394" cy="1166591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70"/>
              </a:p>
            </p:txBody>
          </p:sp>
          <p:grpSp>
            <p:nvGrpSpPr>
              <p:cNvPr id="229" name="グループ化 228">
                <a:extLst>
                  <a:ext uri="{FF2B5EF4-FFF2-40B4-BE49-F238E27FC236}">
                    <a16:creationId xmlns:a16="http://schemas.microsoft.com/office/drawing/2014/main" id="{D3CF916D-5EDB-E299-8C39-4684BD3F4553}"/>
                  </a:ext>
                </a:extLst>
              </p:cNvPr>
              <p:cNvGrpSpPr/>
              <p:nvPr/>
            </p:nvGrpSpPr>
            <p:grpSpPr>
              <a:xfrm>
                <a:off x="6311746" y="82803"/>
                <a:ext cx="2458292" cy="2800691"/>
                <a:chOff x="6311746" y="82803"/>
                <a:chExt cx="2458292" cy="2800691"/>
              </a:xfrm>
            </p:grpSpPr>
            <p:grpSp>
              <p:nvGrpSpPr>
                <p:cNvPr id="230" name="グループ化 229">
                  <a:extLst>
                    <a:ext uri="{FF2B5EF4-FFF2-40B4-BE49-F238E27FC236}">
                      <a16:creationId xmlns:a16="http://schemas.microsoft.com/office/drawing/2014/main" id="{F7C5BBF5-10D5-2962-038B-14DDBD37099A}"/>
                    </a:ext>
                  </a:extLst>
                </p:cNvPr>
                <p:cNvGrpSpPr/>
                <p:nvPr/>
              </p:nvGrpSpPr>
              <p:grpSpPr>
                <a:xfrm>
                  <a:off x="7357320" y="1088242"/>
                  <a:ext cx="367143" cy="367143"/>
                  <a:chOff x="7357320" y="1110364"/>
                  <a:chExt cx="367143" cy="367143"/>
                </a:xfrm>
              </p:grpSpPr>
              <p:sp>
                <p:nvSpPr>
                  <p:cNvPr id="255" name="楕円 254">
                    <a:extLst>
                      <a:ext uri="{FF2B5EF4-FFF2-40B4-BE49-F238E27FC236}">
                        <a16:creationId xmlns:a16="http://schemas.microsoft.com/office/drawing/2014/main" id="{C8328481-B1B4-B16F-CB1C-BA9A736E832D}"/>
                      </a:ext>
                    </a:extLst>
                  </p:cNvPr>
                  <p:cNvSpPr/>
                  <p:nvPr/>
                </p:nvSpPr>
                <p:spPr>
                  <a:xfrm>
                    <a:off x="7360892" y="1117507"/>
                    <a:ext cx="360000" cy="3600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/>
                  </a:p>
                </p:txBody>
              </p:sp>
              <p:grpSp>
                <p:nvGrpSpPr>
                  <p:cNvPr id="256" name="グループ化 255">
                    <a:extLst>
                      <a:ext uri="{FF2B5EF4-FFF2-40B4-BE49-F238E27FC236}">
                        <a16:creationId xmlns:a16="http://schemas.microsoft.com/office/drawing/2014/main" id="{9A67C4B5-E5AB-D65F-DCEC-D7F0F8F2F3A6}"/>
                      </a:ext>
                    </a:extLst>
                  </p:cNvPr>
                  <p:cNvGrpSpPr/>
                  <p:nvPr/>
                </p:nvGrpSpPr>
                <p:grpSpPr>
                  <a:xfrm>
                    <a:off x="7522892" y="1110364"/>
                    <a:ext cx="36000" cy="367143"/>
                    <a:chOff x="7522892" y="1110364"/>
                    <a:chExt cx="36000" cy="367143"/>
                  </a:xfrm>
                </p:grpSpPr>
                <p:sp>
                  <p:nvSpPr>
                    <p:cNvPr id="260" name="楕円 259">
                      <a:extLst>
                        <a:ext uri="{FF2B5EF4-FFF2-40B4-BE49-F238E27FC236}">
                          <a16:creationId xmlns:a16="http://schemas.microsoft.com/office/drawing/2014/main" id="{707366BB-4536-BDA0-9893-B78201C707F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22892" y="1110364"/>
                      <a:ext cx="36000" cy="1800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/>
                    </a:p>
                  </p:txBody>
                </p:sp>
                <p:sp>
                  <p:nvSpPr>
                    <p:cNvPr id="261" name="楕円 260">
                      <a:extLst>
                        <a:ext uri="{FF2B5EF4-FFF2-40B4-BE49-F238E27FC236}">
                          <a16:creationId xmlns:a16="http://schemas.microsoft.com/office/drawing/2014/main" id="{D60879A5-B85D-4022-431B-A646DF5CE16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22892" y="1297507"/>
                      <a:ext cx="36000" cy="1800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 dirty="0"/>
                    </a:p>
                  </p:txBody>
                </p:sp>
              </p:grpSp>
              <p:grpSp>
                <p:nvGrpSpPr>
                  <p:cNvPr id="257" name="グループ化 256">
                    <a:extLst>
                      <a:ext uri="{FF2B5EF4-FFF2-40B4-BE49-F238E27FC236}">
                        <a16:creationId xmlns:a16="http://schemas.microsoft.com/office/drawing/2014/main" id="{F892A7D2-9893-E1F4-6691-C766BFA3E380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7522892" y="1110364"/>
                    <a:ext cx="36000" cy="367143"/>
                    <a:chOff x="7522892" y="1110364"/>
                    <a:chExt cx="36000" cy="367143"/>
                  </a:xfrm>
                  <a:solidFill>
                    <a:schemeClr val="accent4"/>
                  </a:solidFill>
                </p:grpSpPr>
                <p:sp>
                  <p:nvSpPr>
                    <p:cNvPr id="258" name="楕円 257">
                      <a:extLst>
                        <a:ext uri="{FF2B5EF4-FFF2-40B4-BE49-F238E27FC236}">
                          <a16:creationId xmlns:a16="http://schemas.microsoft.com/office/drawing/2014/main" id="{257DA23F-25CF-D4E5-968C-5CBD5CDD395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22892" y="1110364"/>
                      <a:ext cx="36000" cy="180000"/>
                    </a:xfrm>
                    <a:prstGeom prst="ellipse">
                      <a:avLst/>
                    </a:prstGeom>
                    <a:grpFill/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 dirty="0"/>
                    </a:p>
                  </p:txBody>
                </p:sp>
                <p:sp>
                  <p:nvSpPr>
                    <p:cNvPr id="259" name="楕円 258">
                      <a:extLst>
                        <a:ext uri="{FF2B5EF4-FFF2-40B4-BE49-F238E27FC236}">
                          <a16:creationId xmlns:a16="http://schemas.microsoft.com/office/drawing/2014/main" id="{0AEF796A-A915-8A55-D320-B536F1AD932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22892" y="1297507"/>
                      <a:ext cx="36000" cy="180000"/>
                    </a:xfrm>
                    <a:prstGeom prst="ellipse">
                      <a:avLst/>
                    </a:prstGeom>
                    <a:grpFill/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/>
                    </a:p>
                  </p:txBody>
                </p:sp>
              </p:grpSp>
            </p:grpSp>
            <p:grpSp>
              <p:nvGrpSpPr>
                <p:cNvPr id="231" name="グループ化 230">
                  <a:extLst>
                    <a:ext uri="{FF2B5EF4-FFF2-40B4-BE49-F238E27FC236}">
                      <a16:creationId xmlns:a16="http://schemas.microsoft.com/office/drawing/2014/main" id="{559FCB59-33DF-0F3F-87D9-E0AA94A13EB5}"/>
                    </a:ext>
                  </a:extLst>
                </p:cNvPr>
                <p:cNvGrpSpPr/>
                <p:nvPr/>
              </p:nvGrpSpPr>
              <p:grpSpPr>
                <a:xfrm rot="5400000">
                  <a:off x="7351329" y="2516351"/>
                  <a:ext cx="367143" cy="367143"/>
                  <a:chOff x="7357320" y="1110364"/>
                  <a:chExt cx="367143" cy="367143"/>
                </a:xfrm>
              </p:grpSpPr>
              <p:sp>
                <p:nvSpPr>
                  <p:cNvPr id="248" name="楕円 247">
                    <a:extLst>
                      <a:ext uri="{FF2B5EF4-FFF2-40B4-BE49-F238E27FC236}">
                        <a16:creationId xmlns:a16="http://schemas.microsoft.com/office/drawing/2014/main" id="{7B10699C-5700-4412-1C5B-2FE164DE43C8}"/>
                      </a:ext>
                    </a:extLst>
                  </p:cNvPr>
                  <p:cNvSpPr/>
                  <p:nvPr/>
                </p:nvSpPr>
                <p:spPr>
                  <a:xfrm>
                    <a:off x="7360892" y="1117507"/>
                    <a:ext cx="360000" cy="3600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/>
                  </a:p>
                </p:txBody>
              </p:sp>
              <p:grpSp>
                <p:nvGrpSpPr>
                  <p:cNvPr id="249" name="グループ化 248">
                    <a:extLst>
                      <a:ext uri="{FF2B5EF4-FFF2-40B4-BE49-F238E27FC236}">
                        <a16:creationId xmlns:a16="http://schemas.microsoft.com/office/drawing/2014/main" id="{4BC222B3-B18E-6BCF-EE39-CCDFBC9FC2D8}"/>
                      </a:ext>
                    </a:extLst>
                  </p:cNvPr>
                  <p:cNvGrpSpPr/>
                  <p:nvPr/>
                </p:nvGrpSpPr>
                <p:grpSpPr>
                  <a:xfrm>
                    <a:off x="7522892" y="1110364"/>
                    <a:ext cx="36000" cy="367143"/>
                    <a:chOff x="7522892" y="1110364"/>
                    <a:chExt cx="36000" cy="367143"/>
                  </a:xfrm>
                </p:grpSpPr>
                <p:sp>
                  <p:nvSpPr>
                    <p:cNvPr id="253" name="楕円 252">
                      <a:extLst>
                        <a:ext uri="{FF2B5EF4-FFF2-40B4-BE49-F238E27FC236}">
                          <a16:creationId xmlns:a16="http://schemas.microsoft.com/office/drawing/2014/main" id="{AF02E6DB-AA07-3D69-7270-F8DF62C5221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22892" y="1110364"/>
                      <a:ext cx="36000" cy="1800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/>
                    </a:p>
                  </p:txBody>
                </p:sp>
                <p:sp>
                  <p:nvSpPr>
                    <p:cNvPr id="254" name="楕円 253">
                      <a:extLst>
                        <a:ext uri="{FF2B5EF4-FFF2-40B4-BE49-F238E27FC236}">
                          <a16:creationId xmlns:a16="http://schemas.microsoft.com/office/drawing/2014/main" id="{DF249B44-B555-B243-57E5-9611D4DF312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22892" y="1297507"/>
                      <a:ext cx="36000" cy="1800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/>
                    </a:p>
                  </p:txBody>
                </p:sp>
              </p:grpSp>
              <p:grpSp>
                <p:nvGrpSpPr>
                  <p:cNvPr id="250" name="グループ化 249">
                    <a:extLst>
                      <a:ext uri="{FF2B5EF4-FFF2-40B4-BE49-F238E27FC236}">
                        <a16:creationId xmlns:a16="http://schemas.microsoft.com/office/drawing/2014/main" id="{9B1BFED8-5349-89DE-2255-EB7638629AEB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7522892" y="1110364"/>
                    <a:ext cx="36000" cy="367143"/>
                    <a:chOff x="7522892" y="1110364"/>
                    <a:chExt cx="36000" cy="367143"/>
                  </a:xfrm>
                  <a:solidFill>
                    <a:schemeClr val="accent4"/>
                  </a:solidFill>
                </p:grpSpPr>
                <p:sp>
                  <p:nvSpPr>
                    <p:cNvPr id="251" name="楕円 250">
                      <a:extLst>
                        <a:ext uri="{FF2B5EF4-FFF2-40B4-BE49-F238E27FC236}">
                          <a16:creationId xmlns:a16="http://schemas.microsoft.com/office/drawing/2014/main" id="{955276E2-8079-BAD4-5ED5-CE6F4CB4700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22892" y="1110364"/>
                      <a:ext cx="36000" cy="180000"/>
                    </a:xfrm>
                    <a:prstGeom prst="ellipse">
                      <a:avLst/>
                    </a:prstGeom>
                    <a:grpFill/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/>
                    </a:p>
                  </p:txBody>
                </p:sp>
                <p:sp>
                  <p:nvSpPr>
                    <p:cNvPr id="252" name="楕円 251">
                      <a:extLst>
                        <a:ext uri="{FF2B5EF4-FFF2-40B4-BE49-F238E27FC236}">
                          <a16:creationId xmlns:a16="http://schemas.microsoft.com/office/drawing/2014/main" id="{12AAEF91-3994-F102-E1CE-4EFB56E9DEB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22892" y="1297507"/>
                      <a:ext cx="36000" cy="180000"/>
                    </a:xfrm>
                    <a:prstGeom prst="ellipse">
                      <a:avLst/>
                    </a:prstGeom>
                    <a:grpFill/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/>
                    </a:p>
                  </p:txBody>
                </p:sp>
              </p:grpSp>
            </p:grpSp>
            <p:grpSp>
              <p:nvGrpSpPr>
                <p:cNvPr id="232" name="グループ化 231">
                  <a:extLst>
                    <a:ext uri="{FF2B5EF4-FFF2-40B4-BE49-F238E27FC236}">
                      <a16:creationId xmlns:a16="http://schemas.microsoft.com/office/drawing/2014/main" id="{CF1A14A9-BD2C-FB4F-28DC-BD7780F2A793}"/>
                    </a:ext>
                  </a:extLst>
                </p:cNvPr>
                <p:cNvGrpSpPr/>
                <p:nvPr/>
              </p:nvGrpSpPr>
              <p:grpSpPr>
                <a:xfrm>
                  <a:off x="7475087" y="1488190"/>
                  <a:ext cx="126771" cy="993431"/>
                  <a:chOff x="7475087" y="1466760"/>
                  <a:chExt cx="126771" cy="993431"/>
                </a:xfrm>
              </p:grpSpPr>
              <p:sp>
                <p:nvSpPr>
                  <p:cNvPr id="245" name="楕円 244">
                    <a:extLst>
                      <a:ext uri="{FF2B5EF4-FFF2-40B4-BE49-F238E27FC236}">
                        <a16:creationId xmlns:a16="http://schemas.microsoft.com/office/drawing/2014/main" id="{BAC159CC-D66A-3EF7-FF74-E385FCBDCE13}"/>
                      </a:ext>
                    </a:extLst>
                  </p:cNvPr>
                  <p:cNvSpPr/>
                  <p:nvPr/>
                </p:nvSpPr>
                <p:spPr>
                  <a:xfrm>
                    <a:off x="7475087" y="1606277"/>
                    <a:ext cx="126771" cy="126771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/>
                  </a:p>
                </p:txBody>
              </p:sp>
              <p:sp>
                <p:nvSpPr>
                  <p:cNvPr id="246" name="楕円 245">
                    <a:extLst>
                      <a:ext uri="{FF2B5EF4-FFF2-40B4-BE49-F238E27FC236}">
                        <a16:creationId xmlns:a16="http://schemas.microsoft.com/office/drawing/2014/main" id="{B4B4193F-2DEE-4D37-61AC-728E26616667}"/>
                      </a:ext>
                    </a:extLst>
                  </p:cNvPr>
                  <p:cNvSpPr/>
                  <p:nvPr/>
                </p:nvSpPr>
                <p:spPr>
                  <a:xfrm>
                    <a:off x="7520472" y="1466760"/>
                    <a:ext cx="36000" cy="144000"/>
                  </a:xfrm>
                  <a:prstGeom prst="ellipse">
                    <a:avLst/>
                  </a:prstGeom>
                  <a:solidFill>
                    <a:schemeClr val="accent2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  <p:sp>
                <p:nvSpPr>
                  <p:cNvPr id="247" name="楕円 246">
                    <a:extLst>
                      <a:ext uri="{FF2B5EF4-FFF2-40B4-BE49-F238E27FC236}">
                        <a16:creationId xmlns:a16="http://schemas.microsoft.com/office/drawing/2014/main" id="{92D11D96-3D77-256E-638E-00625A98AFF6}"/>
                      </a:ext>
                    </a:extLst>
                  </p:cNvPr>
                  <p:cNvSpPr/>
                  <p:nvPr/>
                </p:nvSpPr>
                <p:spPr>
                  <a:xfrm>
                    <a:off x="7520277" y="1740191"/>
                    <a:ext cx="36000" cy="720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</p:grpSp>
            <p:grpSp>
              <p:nvGrpSpPr>
                <p:cNvPr id="233" name="グループ化 232">
                  <a:extLst>
                    <a:ext uri="{FF2B5EF4-FFF2-40B4-BE49-F238E27FC236}">
                      <a16:creationId xmlns:a16="http://schemas.microsoft.com/office/drawing/2014/main" id="{D4570797-FAAF-8835-0821-B09B00AA1E87}"/>
                    </a:ext>
                  </a:extLst>
                </p:cNvPr>
                <p:cNvGrpSpPr/>
                <p:nvPr/>
              </p:nvGrpSpPr>
              <p:grpSpPr>
                <a:xfrm flipV="1">
                  <a:off x="7474456" y="82803"/>
                  <a:ext cx="126771" cy="993431"/>
                  <a:chOff x="7475087" y="1466760"/>
                  <a:chExt cx="126771" cy="993431"/>
                </a:xfrm>
              </p:grpSpPr>
              <p:sp>
                <p:nvSpPr>
                  <p:cNvPr id="242" name="楕円 241">
                    <a:extLst>
                      <a:ext uri="{FF2B5EF4-FFF2-40B4-BE49-F238E27FC236}">
                        <a16:creationId xmlns:a16="http://schemas.microsoft.com/office/drawing/2014/main" id="{3F16F518-C7CA-A76A-60A2-22C1928F3FC3}"/>
                      </a:ext>
                    </a:extLst>
                  </p:cNvPr>
                  <p:cNvSpPr/>
                  <p:nvPr/>
                </p:nvSpPr>
                <p:spPr>
                  <a:xfrm>
                    <a:off x="7475087" y="1606277"/>
                    <a:ext cx="126771" cy="126771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/>
                  </a:p>
                </p:txBody>
              </p:sp>
              <p:sp>
                <p:nvSpPr>
                  <p:cNvPr id="243" name="楕円 242">
                    <a:extLst>
                      <a:ext uri="{FF2B5EF4-FFF2-40B4-BE49-F238E27FC236}">
                        <a16:creationId xmlns:a16="http://schemas.microsoft.com/office/drawing/2014/main" id="{1F62E069-A9E5-653E-AF0C-40AFE596276D}"/>
                      </a:ext>
                    </a:extLst>
                  </p:cNvPr>
                  <p:cNvSpPr/>
                  <p:nvPr/>
                </p:nvSpPr>
                <p:spPr>
                  <a:xfrm>
                    <a:off x="7520472" y="1466760"/>
                    <a:ext cx="36000" cy="144000"/>
                  </a:xfrm>
                  <a:prstGeom prst="ellipse">
                    <a:avLst/>
                  </a:prstGeom>
                  <a:solidFill>
                    <a:schemeClr val="accent2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  <p:sp>
                <p:nvSpPr>
                  <p:cNvPr id="244" name="楕円 243">
                    <a:extLst>
                      <a:ext uri="{FF2B5EF4-FFF2-40B4-BE49-F238E27FC236}">
                        <a16:creationId xmlns:a16="http://schemas.microsoft.com/office/drawing/2014/main" id="{01E3A18D-CF11-27FE-E237-1CF448321E9E}"/>
                      </a:ext>
                    </a:extLst>
                  </p:cNvPr>
                  <p:cNvSpPr/>
                  <p:nvPr/>
                </p:nvSpPr>
                <p:spPr>
                  <a:xfrm>
                    <a:off x="7520277" y="1740191"/>
                    <a:ext cx="36000" cy="720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</p:grpSp>
            <p:grpSp>
              <p:nvGrpSpPr>
                <p:cNvPr id="234" name="グループ化 233">
                  <a:extLst>
                    <a:ext uri="{FF2B5EF4-FFF2-40B4-BE49-F238E27FC236}">
                      <a16:creationId xmlns:a16="http://schemas.microsoft.com/office/drawing/2014/main" id="{E49E91E3-A965-A47B-E596-7D63F260E2E8}"/>
                    </a:ext>
                  </a:extLst>
                </p:cNvPr>
                <p:cNvGrpSpPr/>
                <p:nvPr/>
              </p:nvGrpSpPr>
              <p:grpSpPr>
                <a:xfrm rot="5400000" flipV="1">
                  <a:off x="6745076" y="771526"/>
                  <a:ext cx="126771" cy="993431"/>
                  <a:chOff x="7475087" y="1466760"/>
                  <a:chExt cx="126771" cy="993431"/>
                </a:xfrm>
              </p:grpSpPr>
              <p:sp>
                <p:nvSpPr>
                  <p:cNvPr id="239" name="楕円 238">
                    <a:extLst>
                      <a:ext uri="{FF2B5EF4-FFF2-40B4-BE49-F238E27FC236}">
                        <a16:creationId xmlns:a16="http://schemas.microsoft.com/office/drawing/2014/main" id="{871D2B18-11DF-7950-A1E0-DBE6C4BDA721}"/>
                      </a:ext>
                    </a:extLst>
                  </p:cNvPr>
                  <p:cNvSpPr/>
                  <p:nvPr/>
                </p:nvSpPr>
                <p:spPr>
                  <a:xfrm>
                    <a:off x="7475087" y="1606277"/>
                    <a:ext cx="126771" cy="126771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/>
                  </a:p>
                </p:txBody>
              </p:sp>
              <p:sp>
                <p:nvSpPr>
                  <p:cNvPr id="240" name="楕円 239">
                    <a:extLst>
                      <a:ext uri="{FF2B5EF4-FFF2-40B4-BE49-F238E27FC236}">
                        <a16:creationId xmlns:a16="http://schemas.microsoft.com/office/drawing/2014/main" id="{DBE3ACD2-5B30-0A85-7A78-602FA73116DF}"/>
                      </a:ext>
                    </a:extLst>
                  </p:cNvPr>
                  <p:cNvSpPr/>
                  <p:nvPr/>
                </p:nvSpPr>
                <p:spPr>
                  <a:xfrm>
                    <a:off x="7520472" y="1466760"/>
                    <a:ext cx="36000" cy="144000"/>
                  </a:xfrm>
                  <a:prstGeom prst="ellipse">
                    <a:avLst/>
                  </a:prstGeom>
                  <a:solidFill>
                    <a:schemeClr val="accent2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  <p:sp>
                <p:nvSpPr>
                  <p:cNvPr id="241" name="楕円 240">
                    <a:extLst>
                      <a:ext uri="{FF2B5EF4-FFF2-40B4-BE49-F238E27FC236}">
                        <a16:creationId xmlns:a16="http://schemas.microsoft.com/office/drawing/2014/main" id="{7F010868-E69E-2792-6CBF-523512F6DAF5}"/>
                      </a:ext>
                    </a:extLst>
                  </p:cNvPr>
                  <p:cNvSpPr/>
                  <p:nvPr/>
                </p:nvSpPr>
                <p:spPr>
                  <a:xfrm>
                    <a:off x="7520277" y="1740191"/>
                    <a:ext cx="36000" cy="720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</p:grpSp>
            <p:grpSp>
              <p:nvGrpSpPr>
                <p:cNvPr id="235" name="グループ化 234">
                  <a:extLst>
                    <a:ext uri="{FF2B5EF4-FFF2-40B4-BE49-F238E27FC236}">
                      <a16:creationId xmlns:a16="http://schemas.microsoft.com/office/drawing/2014/main" id="{CE9C6BC6-950A-0152-6A13-ADCB2315F3E1}"/>
                    </a:ext>
                  </a:extLst>
                </p:cNvPr>
                <p:cNvGrpSpPr/>
                <p:nvPr/>
              </p:nvGrpSpPr>
              <p:grpSpPr>
                <a:xfrm rot="16200000" flipH="1" flipV="1">
                  <a:off x="8209937" y="771330"/>
                  <a:ext cx="126771" cy="993431"/>
                  <a:chOff x="7475087" y="1466760"/>
                  <a:chExt cx="126771" cy="993431"/>
                </a:xfrm>
              </p:grpSpPr>
              <p:sp>
                <p:nvSpPr>
                  <p:cNvPr id="236" name="楕円 235">
                    <a:extLst>
                      <a:ext uri="{FF2B5EF4-FFF2-40B4-BE49-F238E27FC236}">
                        <a16:creationId xmlns:a16="http://schemas.microsoft.com/office/drawing/2014/main" id="{1C555187-D93D-6568-E5F2-B97C098E50BE}"/>
                      </a:ext>
                    </a:extLst>
                  </p:cNvPr>
                  <p:cNvSpPr/>
                  <p:nvPr/>
                </p:nvSpPr>
                <p:spPr>
                  <a:xfrm>
                    <a:off x="7475087" y="1606277"/>
                    <a:ext cx="126771" cy="126771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/>
                  </a:p>
                </p:txBody>
              </p:sp>
              <p:sp>
                <p:nvSpPr>
                  <p:cNvPr id="237" name="楕円 236">
                    <a:extLst>
                      <a:ext uri="{FF2B5EF4-FFF2-40B4-BE49-F238E27FC236}">
                        <a16:creationId xmlns:a16="http://schemas.microsoft.com/office/drawing/2014/main" id="{746DDDD5-CCE3-29D9-E9F0-FD7D5242B185}"/>
                      </a:ext>
                    </a:extLst>
                  </p:cNvPr>
                  <p:cNvSpPr/>
                  <p:nvPr/>
                </p:nvSpPr>
                <p:spPr>
                  <a:xfrm>
                    <a:off x="7520472" y="1466760"/>
                    <a:ext cx="36000" cy="144000"/>
                  </a:xfrm>
                  <a:prstGeom prst="ellipse">
                    <a:avLst/>
                  </a:prstGeom>
                  <a:solidFill>
                    <a:schemeClr val="accent2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  <p:sp>
                <p:nvSpPr>
                  <p:cNvPr id="238" name="楕円 237">
                    <a:extLst>
                      <a:ext uri="{FF2B5EF4-FFF2-40B4-BE49-F238E27FC236}">
                        <a16:creationId xmlns:a16="http://schemas.microsoft.com/office/drawing/2014/main" id="{5A14F976-0553-2394-A7E9-647F6054CEE0}"/>
                      </a:ext>
                    </a:extLst>
                  </p:cNvPr>
                  <p:cNvSpPr/>
                  <p:nvPr/>
                </p:nvSpPr>
                <p:spPr>
                  <a:xfrm>
                    <a:off x="7520277" y="1740191"/>
                    <a:ext cx="36000" cy="720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</p:grpSp>
          </p:grpSp>
        </p:grpSp>
        <p:grpSp>
          <p:nvGrpSpPr>
            <p:cNvPr id="191" name="グループ化 190">
              <a:extLst>
                <a:ext uri="{FF2B5EF4-FFF2-40B4-BE49-F238E27FC236}">
                  <a16:creationId xmlns:a16="http://schemas.microsoft.com/office/drawing/2014/main" id="{4816B5B4-6F4F-8088-A412-3877B466D181}"/>
                </a:ext>
              </a:extLst>
            </p:cNvPr>
            <p:cNvGrpSpPr/>
            <p:nvPr/>
          </p:nvGrpSpPr>
          <p:grpSpPr>
            <a:xfrm>
              <a:off x="6309409" y="2958786"/>
              <a:ext cx="2479454" cy="2800691"/>
              <a:chOff x="6305644" y="82803"/>
              <a:chExt cx="2479454" cy="2800691"/>
            </a:xfrm>
          </p:grpSpPr>
          <p:sp>
            <p:nvSpPr>
              <p:cNvPr id="192" name="二等辺三角形 191">
                <a:extLst>
                  <a:ext uri="{FF2B5EF4-FFF2-40B4-BE49-F238E27FC236}">
                    <a16:creationId xmlns:a16="http://schemas.microsoft.com/office/drawing/2014/main" id="{BB700774-1D40-6E3A-7450-8992BA62777E}"/>
                  </a:ext>
                </a:extLst>
              </p:cNvPr>
              <p:cNvSpPr/>
              <p:nvPr/>
            </p:nvSpPr>
            <p:spPr>
              <a:xfrm flipV="1">
                <a:off x="6320704" y="1268241"/>
                <a:ext cx="2464394" cy="1455826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70"/>
              </a:p>
            </p:txBody>
          </p:sp>
          <p:sp>
            <p:nvSpPr>
              <p:cNvPr id="193" name="二等辺三角形 192">
                <a:extLst>
                  <a:ext uri="{FF2B5EF4-FFF2-40B4-BE49-F238E27FC236}">
                    <a16:creationId xmlns:a16="http://schemas.microsoft.com/office/drawing/2014/main" id="{C9C8B954-1677-42C9-203B-4CFD2B430515}"/>
                  </a:ext>
                </a:extLst>
              </p:cNvPr>
              <p:cNvSpPr/>
              <p:nvPr/>
            </p:nvSpPr>
            <p:spPr>
              <a:xfrm>
                <a:off x="6305644" y="101650"/>
                <a:ext cx="2464394" cy="1166591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70"/>
              </a:p>
            </p:txBody>
          </p:sp>
          <p:grpSp>
            <p:nvGrpSpPr>
              <p:cNvPr id="194" name="グループ化 193">
                <a:extLst>
                  <a:ext uri="{FF2B5EF4-FFF2-40B4-BE49-F238E27FC236}">
                    <a16:creationId xmlns:a16="http://schemas.microsoft.com/office/drawing/2014/main" id="{FDA5EF9E-3BD5-7848-E970-0AB3D2425109}"/>
                  </a:ext>
                </a:extLst>
              </p:cNvPr>
              <p:cNvGrpSpPr/>
              <p:nvPr/>
            </p:nvGrpSpPr>
            <p:grpSpPr>
              <a:xfrm>
                <a:off x="6311746" y="82803"/>
                <a:ext cx="2458292" cy="2800691"/>
                <a:chOff x="6311746" y="82803"/>
                <a:chExt cx="2458292" cy="2800691"/>
              </a:xfrm>
            </p:grpSpPr>
            <p:grpSp>
              <p:nvGrpSpPr>
                <p:cNvPr id="195" name="グループ化 194">
                  <a:extLst>
                    <a:ext uri="{FF2B5EF4-FFF2-40B4-BE49-F238E27FC236}">
                      <a16:creationId xmlns:a16="http://schemas.microsoft.com/office/drawing/2014/main" id="{8DECEC6E-4821-B86D-2160-78689F7281CD}"/>
                    </a:ext>
                  </a:extLst>
                </p:cNvPr>
                <p:cNvGrpSpPr/>
                <p:nvPr/>
              </p:nvGrpSpPr>
              <p:grpSpPr>
                <a:xfrm>
                  <a:off x="7357320" y="1088242"/>
                  <a:ext cx="367143" cy="367143"/>
                  <a:chOff x="7357320" y="1110364"/>
                  <a:chExt cx="367143" cy="367143"/>
                </a:xfrm>
              </p:grpSpPr>
              <p:sp>
                <p:nvSpPr>
                  <p:cNvPr id="220" name="楕円 219">
                    <a:extLst>
                      <a:ext uri="{FF2B5EF4-FFF2-40B4-BE49-F238E27FC236}">
                        <a16:creationId xmlns:a16="http://schemas.microsoft.com/office/drawing/2014/main" id="{B0C8F0E8-FAB5-CA51-45B2-36574B54B36C}"/>
                      </a:ext>
                    </a:extLst>
                  </p:cNvPr>
                  <p:cNvSpPr/>
                  <p:nvPr/>
                </p:nvSpPr>
                <p:spPr>
                  <a:xfrm>
                    <a:off x="7360892" y="1117507"/>
                    <a:ext cx="360000" cy="3600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/>
                  </a:p>
                </p:txBody>
              </p:sp>
              <p:grpSp>
                <p:nvGrpSpPr>
                  <p:cNvPr id="221" name="グループ化 220">
                    <a:extLst>
                      <a:ext uri="{FF2B5EF4-FFF2-40B4-BE49-F238E27FC236}">
                        <a16:creationId xmlns:a16="http://schemas.microsoft.com/office/drawing/2014/main" id="{06D6E5E6-7360-9EB8-825F-C49B812D7AE1}"/>
                      </a:ext>
                    </a:extLst>
                  </p:cNvPr>
                  <p:cNvGrpSpPr/>
                  <p:nvPr/>
                </p:nvGrpSpPr>
                <p:grpSpPr>
                  <a:xfrm>
                    <a:off x="7522892" y="1110364"/>
                    <a:ext cx="36000" cy="367143"/>
                    <a:chOff x="7522892" y="1110364"/>
                    <a:chExt cx="36000" cy="367143"/>
                  </a:xfrm>
                </p:grpSpPr>
                <p:sp>
                  <p:nvSpPr>
                    <p:cNvPr id="225" name="楕円 224">
                      <a:extLst>
                        <a:ext uri="{FF2B5EF4-FFF2-40B4-BE49-F238E27FC236}">
                          <a16:creationId xmlns:a16="http://schemas.microsoft.com/office/drawing/2014/main" id="{4775AF4D-0A8B-2AA6-6F77-ED7D3F44379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22892" y="1110364"/>
                      <a:ext cx="36000" cy="1800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/>
                    </a:p>
                  </p:txBody>
                </p:sp>
                <p:sp>
                  <p:nvSpPr>
                    <p:cNvPr id="226" name="楕円 225">
                      <a:extLst>
                        <a:ext uri="{FF2B5EF4-FFF2-40B4-BE49-F238E27FC236}">
                          <a16:creationId xmlns:a16="http://schemas.microsoft.com/office/drawing/2014/main" id="{A181BC4E-EB80-BED2-7374-01D6417BE28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22892" y="1297507"/>
                      <a:ext cx="36000" cy="1800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 dirty="0"/>
                    </a:p>
                  </p:txBody>
                </p:sp>
              </p:grpSp>
              <p:grpSp>
                <p:nvGrpSpPr>
                  <p:cNvPr id="222" name="グループ化 221">
                    <a:extLst>
                      <a:ext uri="{FF2B5EF4-FFF2-40B4-BE49-F238E27FC236}">
                        <a16:creationId xmlns:a16="http://schemas.microsoft.com/office/drawing/2014/main" id="{AFAF79E3-4024-1E4C-2E36-33A63D4ECF01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7522892" y="1110364"/>
                    <a:ext cx="36000" cy="367143"/>
                    <a:chOff x="7522892" y="1110364"/>
                    <a:chExt cx="36000" cy="367143"/>
                  </a:xfrm>
                  <a:solidFill>
                    <a:schemeClr val="accent4"/>
                  </a:solidFill>
                </p:grpSpPr>
                <p:sp>
                  <p:nvSpPr>
                    <p:cNvPr id="223" name="楕円 222">
                      <a:extLst>
                        <a:ext uri="{FF2B5EF4-FFF2-40B4-BE49-F238E27FC236}">
                          <a16:creationId xmlns:a16="http://schemas.microsoft.com/office/drawing/2014/main" id="{6248AD5F-31E3-3E82-130A-4F087D6D94D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22892" y="1110364"/>
                      <a:ext cx="36000" cy="180000"/>
                    </a:xfrm>
                    <a:prstGeom prst="ellipse">
                      <a:avLst/>
                    </a:prstGeom>
                    <a:grpFill/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 dirty="0"/>
                    </a:p>
                  </p:txBody>
                </p:sp>
                <p:sp>
                  <p:nvSpPr>
                    <p:cNvPr id="224" name="楕円 223">
                      <a:extLst>
                        <a:ext uri="{FF2B5EF4-FFF2-40B4-BE49-F238E27FC236}">
                          <a16:creationId xmlns:a16="http://schemas.microsoft.com/office/drawing/2014/main" id="{FB87E8D0-129E-F364-E9A6-AD3DAD8D238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22892" y="1297507"/>
                      <a:ext cx="36000" cy="180000"/>
                    </a:xfrm>
                    <a:prstGeom prst="ellipse">
                      <a:avLst/>
                    </a:prstGeom>
                    <a:grpFill/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/>
                    </a:p>
                  </p:txBody>
                </p:sp>
              </p:grpSp>
            </p:grpSp>
            <p:grpSp>
              <p:nvGrpSpPr>
                <p:cNvPr id="196" name="グループ化 195">
                  <a:extLst>
                    <a:ext uri="{FF2B5EF4-FFF2-40B4-BE49-F238E27FC236}">
                      <a16:creationId xmlns:a16="http://schemas.microsoft.com/office/drawing/2014/main" id="{B22D11E3-F0E9-B0D5-8DCE-462894B72C10}"/>
                    </a:ext>
                  </a:extLst>
                </p:cNvPr>
                <p:cNvGrpSpPr/>
                <p:nvPr/>
              </p:nvGrpSpPr>
              <p:grpSpPr>
                <a:xfrm rot="5400000">
                  <a:off x="7351329" y="2516351"/>
                  <a:ext cx="367143" cy="367143"/>
                  <a:chOff x="7357320" y="1110364"/>
                  <a:chExt cx="367143" cy="367143"/>
                </a:xfrm>
              </p:grpSpPr>
              <p:sp>
                <p:nvSpPr>
                  <p:cNvPr id="213" name="楕円 212">
                    <a:extLst>
                      <a:ext uri="{FF2B5EF4-FFF2-40B4-BE49-F238E27FC236}">
                        <a16:creationId xmlns:a16="http://schemas.microsoft.com/office/drawing/2014/main" id="{A92D7A41-0EE1-000C-4745-762C4F3206F2}"/>
                      </a:ext>
                    </a:extLst>
                  </p:cNvPr>
                  <p:cNvSpPr/>
                  <p:nvPr/>
                </p:nvSpPr>
                <p:spPr>
                  <a:xfrm>
                    <a:off x="7360892" y="1117507"/>
                    <a:ext cx="360000" cy="3600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/>
                  </a:p>
                </p:txBody>
              </p:sp>
              <p:grpSp>
                <p:nvGrpSpPr>
                  <p:cNvPr id="214" name="グループ化 213">
                    <a:extLst>
                      <a:ext uri="{FF2B5EF4-FFF2-40B4-BE49-F238E27FC236}">
                        <a16:creationId xmlns:a16="http://schemas.microsoft.com/office/drawing/2014/main" id="{AC20C917-A396-F3CB-6AFD-6EC97E440DC4}"/>
                      </a:ext>
                    </a:extLst>
                  </p:cNvPr>
                  <p:cNvGrpSpPr/>
                  <p:nvPr/>
                </p:nvGrpSpPr>
                <p:grpSpPr>
                  <a:xfrm>
                    <a:off x="7522892" y="1110364"/>
                    <a:ext cx="36000" cy="367143"/>
                    <a:chOff x="7522892" y="1110364"/>
                    <a:chExt cx="36000" cy="367143"/>
                  </a:xfrm>
                </p:grpSpPr>
                <p:sp>
                  <p:nvSpPr>
                    <p:cNvPr id="218" name="楕円 217">
                      <a:extLst>
                        <a:ext uri="{FF2B5EF4-FFF2-40B4-BE49-F238E27FC236}">
                          <a16:creationId xmlns:a16="http://schemas.microsoft.com/office/drawing/2014/main" id="{95E4F740-5E81-5B49-4B85-EE2559F8304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22892" y="1110364"/>
                      <a:ext cx="36000" cy="1800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/>
                    </a:p>
                  </p:txBody>
                </p:sp>
                <p:sp>
                  <p:nvSpPr>
                    <p:cNvPr id="219" name="楕円 218">
                      <a:extLst>
                        <a:ext uri="{FF2B5EF4-FFF2-40B4-BE49-F238E27FC236}">
                          <a16:creationId xmlns:a16="http://schemas.microsoft.com/office/drawing/2014/main" id="{7CE703EC-4BB7-DCBD-1CCE-EA593BC7262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22892" y="1297507"/>
                      <a:ext cx="36000" cy="1800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/>
                    </a:p>
                  </p:txBody>
                </p:sp>
              </p:grpSp>
              <p:grpSp>
                <p:nvGrpSpPr>
                  <p:cNvPr id="215" name="グループ化 214">
                    <a:extLst>
                      <a:ext uri="{FF2B5EF4-FFF2-40B4-BE49-F238E27FC236}">
                        <a16:creationId xmlns:a16="http://schemas.microsoft.com/office/drawing/2014/main" id="{56D30659-A9E6-900D-F62F-0B8CFE3B7133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7522892" y="1110364"/>
                    <a:ext cx="36000" cy="367143"/>
                    <a:chOff x="7522892" y="1110364"/>
                    <a:chExt cx="36000" cy="367143"/>
                  </a:xfrm>
                  <a:solidFill>
                    <a:schemeClr val="accent4"/>
                  </a:solidFill>
                </p:grpSpPr>
                <p:sp>
                  <p:nvSpPr>
                    <p:cNvPr id="216" name="楕円 215">
                      <a:extLst>
                        <a:ext uri="{FF2B5EF4-FFF2-40B4-BE49-F238E27FC236}">
                          <a16:creationId xmlns:a16="http://schemas.microsoft.com/office/drawing/2014/main" id="{BE4A29C0-7A45-039C-040F-3B097E68ADC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22892" y="1110364"/>
                      <a:ext cx="36000" cy="180000"/>
                    </a:xfrm>
                    <a:prstGeom prst="ellipse">
                      <a:avLst/>
                    </a:prstGeom>
                    <a:grpFill/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/>
                    </a:p>
                  </p:txBody>
                </p:sp>
                <p:sp>
                  <p:nvSpPr>
                    <p:cNvPr id="217" name="楕円 216">
                      <a:extLst>
                        <a:ext uri="{FF2B5EF4-FFF2-40B4-BE49-F238E27FC236}">
                          <a16:creationId xmlns:a16="http://schemas.microsoft.com/office/drawing/2014/main" id="{D0E05730-05B0-754C-EA23-A644B1EF0B3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22892" y="1297507"/>
                      <a:ext cx="36000" cy="180000"/>
                    </a:xfrm>
                    <a:prstGeom prst="ellipse">
                      <a:avLst/>
                    </a:prstGeom>
                    <a:grpFill/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/>
                    </a:p>
                  </p:txBody>
                </p:sp>
              </p:grpSp>
            </p:grpSp>
            <p:grpSp>
              <p:nvGrpSpPr>
                <p:cNvPr id="197" name="グループ化 196">
                  <a:extLst>
                    <a:ext uri="{FF2B5EF4-FFF2-40B4-BE49-F238E27FC236}">
                      <a16:creationId xmlns:a16="http://schemas.microsoft.com/office/drawing/2014/main" id="{7104CC55-0436-C6EC-753A-FD01D5E733E5}"/>
                    </a:ext>
                  </a:extLst>
                </p:cNvPr>
                <p:cNvGrpSpPr/>
                <p:nvPr/>
              </p:nvGrpSpPr>
              <p:grpSpPr>
                <a:xfrm>
                  <a:off x="7475087" y="1488190"/>
                  <a:ext cx="126771" cy="993431"/>
                  <a:chOff x="7475087" y="1466760"/>
                  <a:chExt cx="126771" cy="993431"/>
                </a:xfrm>
              </p:grpSpPr>
              <p:sp>
                <p:nvSpPr>
                  <p:cNvPr id="210" name="楕円 209">
                    <a:extLst>
                      <a:ext uri="{FF2B5EF4-FFF2-40B4-BE49-F238E27FC236}">
                        <a16:creationId xmlns:a16="http://schemas.microsoft.com/office/drawing/2014/main" id="{C218094F-211E-E94B-5844-7C6CF96B899E}"/>
                      </a:ext>
                    </a:extLst>
                  </p:cNvPr>
                  <p:cNvSpPr/>
                  <p:nvPr/>
                </p:nvSpPr>
                <p:spPr>
                  <a:xfrm>
                    <a:off x="7475087" y="1606277"/>
                    <a:ext cx="126771" cy="126771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/>
                  </a:p>
                </p:txBody>
              </p:sp>
              <p:sp>
                <p:nvSpPr>
                  <p:cNvPr id="211" name="楕円 210">
                    <a:extLst>
                      <a:ext uri="{FF2B5EF4-FFF2-40B4-BE49-F238E27FC236}">
                        <a16:creationId xmlns:a16="http://schemas.microsoft.com/office/drawing/2014/main" id="{711A635F-32C9-D914-3DCD-CC8762E53D97}"/>
                      </a:ext>
                    </a:extLst>
                  </p:cNvPr>
                  <p:cNvSpPr/>
                  <p:nvPr/>
                </p:nvSpPr>
                <p:spPr>
                  <a:xfrm>
                    <a:off x="7520472" y="1466760"/>
                    <a:ext cx="36000" cy="144000"/>
                  </a:xfrm>
                  <a:prstGeom prst="ellipse">
                    <a:avLst/>
                  </a:prstGeom>
                  <a:solidFill>
                    <a:schemeClr val="accent2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  <p:sp>
                <p:nvSpPr>
                  <p:cNvPr id="212" name="楕円 211">
                    <a:extLst>
                      <a:ext uri="{FF2B5EF4-FFF2-40B4-BE49-F238E27FC236}">
                        <a16:creationId xmlns:a16="http://schemas.microsoft.com/office/drawing/2014/main" id="{1AAD11CF-4A4D-D42E-33A3-042E276523C4}"/>
                      </a:ext>
                    </a:extLst>
                  </p:cNvPr>
                  <p:cNvSpPr/>
                  <p:nvPr/>
                </p:nvSpPr>
                <p:spPr>
                  <a:xfrm>
                    <a:off x="7520277" y="1740191"/>
                    <a:ext cx="36000" cy="720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</p:grpSp>
            <p:grpSp>
              <p:nvGrpSpPr>
                <p:cNvPr id="198" name="グループ化 197">
                  <a:extLst>
                    <a:ext uri="{FF2B5EF4-FFF2-40B4-BE49-F238E27FC236}">
                      <a16:creationId xmlns:a16="http://schemas.microsoft.com/office/drawing/2014/main" id="{2DF22DF9-F53B-669F-82F7-FEC448057A48}"/>
                    </a:ext>
                  </a:extLst>
                </p:cNvPr>
                <p:cNvGrpSpPr/>
                <p:nvPr/>
              </p:nvGrpSpPr>
              <p:grpSpPr>
                <a:xfrm flipV="1">
                  <a:off x="7474456" y="82803"/>
                  <a:ext cx="126771" cy="993431"/>
                  <a:chOff x="7475087" y="1466760"/>
                  <a:chExt cx="126771" cy="993431"/>
                </a:xfrm>
              </p:grpSpPr>
              <p:sp>
                <p:nvSpPr>
                  <p:cNvPr id="207" name="楕円 206">
                    <a:extLst>
                      <a:ext uri="{FF2B5EF4-FFF2-40B4-BE49-F238E27FC236}">
                        <a16:creationId xmlns:a16="http://schemas.microsoft.com/office/drawing/2014/main" id="{EB79C2E1-E28D-1A21-D2E3-92D531C3F78E}"/>
                      </a:ext>
                    </a:extLst>
                  </p:cNvPr>
                  <p:cNvSpPr/>
                  <p:nvPr/>
                </p:nvSpPr>
                <p:spPr>
                  <a:xfrm>
                    <a:off x="7475087" y="1606277"/>
                    <a:ext cx="126771" cy="126771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/>
                  </a:p>
                </p:txBody>
              </p:sp>
              <p:sp>
                <p:nvSpPr>
                  <p:cNvPr id="208" name="楕円 207">
                    <a:extLst>
                      <a:ext uri="{FF2B5EF4-FFF2-40B4-BE49-F238E27FC236}">
                        <a16:creationId xmlns:a16="http://schemas.microsoft.com/office/drawing/2014/main" id="{626F1208-3016-16AF-C7CE-A49E7B519051}"/>
                      </a:ext>
                    </a:extLst>
                  </p:cNvPr>
                  <p:cNvSpPr/>
                  <p:nvPr/>
                </p:nvSpPr>
                <p:spPr>
                  <a:xfrm>
                    <a:off x="7520472" y="1466760"/>
                    <a:ext cx="36000" cy="144000"/>
                  </a:xfrm>
                  <a:prstGeom prst="ellipse">
                    <a:avLst/>
                  </a:prstGeom>
                  <a:solidFill>
                    <a:schemeClr val="accent2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  <p:sp>
                <p:nvSpPr>
                  <p:cNvPr id="209" name="楕円 208">
                    <a:extLst>
                      <a:ext uri="{FF2B5EF4-FFF2-40B4-BE49-F238E27FC236}">
                        <a16:creationId xmlns:a16="http://schemas.microsoft.com/office/drawing/2014/main" id="{8A8C1A4D-63E7-14BA-CBE7-794063948A2E}"/>
                      </a:ext>
                    </a:extLst>
                  </p:cNvPr>
                  <p:cNvSpPr/>
                  <p:nvPr/>
                </p:nvSpPr>
                <p:spPr>
                  <a:xfrm>
                    <a:off x="7520277" y="1740191"/>
                    <a:ext cx="36000" cy="720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</p:grpSp>
            <p:grpSp>
              <p:nvGrpSpPr>
                <p:cNvPr id="199" name="グループ化 198">
                  <a:extLst>
                    <a:ext uri="{FF2B5EF4-FFF2-40B4-BE49-F238E27FC236}">
                      <a16:creationId xmlns:a16="http://schemas.microsoft.com/office/drawing/2014/main" id="{2A2573A9-DD22-F630-FDB2-0386D4A3DD38}"/>
                    </a:ext>
                  </a:extLst>
                </p:cNvPr>
                <p:cNvGrpSpPr/>
                <p:nvPr/>
              </p:nvGrpSpPr>
              <p:grpSpPr>
                <a:xfrm rot="5400000" flipV="1">
                  <a:off x="6745076" y="771526"/>
                  <a:ext cx="126771" cy="993431"/>
                  <a:chOff x="7475087" y="1466760"/>
                  <a:chExt cx="126771" cy="993431"/>
                </a:xfrm>
              </p:grpSpPr>
              <p:sp>
                <p:nvSpPr>
                  <p:cNvPr id="204" name="楕円 203">
                    <a:extLst>
                      <a:ext uri="{FF2B5EF4-FFF2-40B4-BE49-F238E27FC236}">
                        <a16:creationId xmlns:a16="http://schemas.microsoft.com/office/drawing/2014/main" id="{1198066E-3DA9-5D51-C516-9682B6A5BBE2}"/>
                      </a:ext>
                    </a:extLst>
                  </p:cNvPr>
                  <p:cNvSpPr/>
                  <p:nvPr/>
                </p:nvSpPr>
                <p:spPr>
                  <a:xfrm>
                    <a:off x="7475087" y="1606277"/>
                    <a:ext cx="126771" cy="126771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/>
                  </a:p>
                </p:txBody>
              </p:sp>
              <p:sp>
                <p:nvSpPr>
                  <p:cNvPr id="205" name="楕円 204">
                    <a:extLst>
                      <a:ext uri="{FF2B5EF4-FFF2-40B4-BE49-F238E27FC236}">
                        <a16:creationId xmlns:a16="http://schemas.microsoft.com/office/drawing/2014/main" id="{5710CF75-0496-25E8-05B1-087347216CA0}"/>
                      </a:ext>
                    </a:extLst>
                  </p:cNvPr>
                  <p:cNvSpPr/>
                  <p:nvPr/>
                </p:nvSpPr>
                <p:spPr>
                  <a:xfrm>
                    <a:off x="7520472" y="1466760"/>
                    <a:ext cx="36000" cy="144000"/>
                  </a:xfrm>
                  <a:prstGeom prst="ellipse">
                    <a:avLst/>
                  </a:prstGeom>
                  <a:solidFill>
                    <a:schemeClr val="accent2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  <p:sp>
                <p:nvSpPr>
                  <p:cNvPr id="206" name="楕円 205">
                    <a:extLst>
                      <a:ext uri="{FF2B5EF4-FFF2-40B4-BE49-F238E27FC236}">
                        <a16:creationId xmlns:a16="http://schemas.microsoft.com/office/drawing/2014/main" id="{B33574DF-7CAF-8579-526C-48E9B70AD52A}"/>
                      </a:ext>
                    </a:extLst>
                  </p:cNvPr>
                  <p:cNvSpPr/>
                  <p:nvPr/>
                </p:nvSpPr>
                <p:spPr>
                  <a:xfrm>
                    <a:off x="7520277" y="1740191"/>
                    <a:ext cx="36000" cy="720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</p:grpSp>
            <p:grpSp>
              <p:nvGrpSpPr>
                <p:cNvPr id="200" name="グループ化 199">
                  <a:extLst>
                    <a:ext uri="{FF2B5EF4-FFF2-40B4-BE49-F238E27FC236}">
                      <a16:creationId xmlns:a16="http://schemas.microsoft.com/office/drawing/2014/main" id="{4E02237D-64FE-7B7A-0A13-98435CD8074C}"/>
                    </a:ext>
                  </a:extLst>
                </p:cNvPr>
                <p:cNvGrpSpPr/>
                <p:nvPr/>
              </p:nvGrpSpPr>
              <p:grpSpPr>
                <a:xfrm rot="16200000" flipH="1" flipV="1">
                  <a:off x="8209937" y="771330"/>
                  <a:ext cx="126771" cy="993431"/>
                  <a:chOff x="7475087" y="1466760"/>
                  <a:chExt cx="126771" cy="993431"/>
                </a:xfrm>
              </p:grpSpPr>
              <p:sp>
                <p:nvSpPr>
                  <p:cNvPr id="201" name="楕円 200">
                    <a:extLst>
                      <a:ext uri="{FF2B5EF4-FFF2-40B4-BE49-F238E27FC236}">
                        <a16:creationId xmlns:a16="http://schemas.microsoft.com/office/drawing/2014/main" id="{60AF1014-9253-DF03-8A04-9E5C3E5EC193}"/>
                      </a:ext>
                    </a:extLst>
                  </p:cNvPr>
                  <p:cNvSpPr/>
                  <p:nvPr/>
                </p:nvSpPr>
                <p:spPr>
                  <a:xfrm>
                    <a:off x="7475087" y="1606277"/>
                    <a:ext cx="126771" cy="126771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/>
                  </a:p>
                </p:txBody>
              </p:sp>
              <p:sp>
                <p:nvSpPr>
                  <p:cNvPr id="202" name="楕円 201">
                    <a:extLst>
                      <a:ext uri="{FF2B5EF4-FFF2-40B4-BE49-F238E27FC236}">
                        <a16:creationId xmlns:a16="http://schemas.microsoft.com/office/drawing/2014/main" id="{3D251833-2DC8-B56F-3AF8-368B53D8ED50}"/>
                      </a:ext>
                    </a:extLst>
                  </p:cNvPr>
                  <p:cNvSpPr/>
                  <p:nvPr/>
                </p:nvSpPr>
                <p:spPr>
                  <a:xfrm>
                    <a:off x="7520472" y="1466760"/>
                    <a:ext cx="36000" cy="144000"/>
                  </a:xfrm>
                  <a:prstGeom prst="ellipse">
                    <a:avLst/>
                  </a:prstGeom>
                  <a:solidFill>
                    <a:schemeClr val="accent2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  <p:sp>
                <p:nvSpPr>
                  <p:cNvPr id="203" name="楕円 202">
                    <a:extLst>
                      <a:ext uri="{FF2B5EF4-FFF2-40B4-BE49-F238E27FC236}">
                        <a16:creationId xmlns:a16="http://schemas.microsoft.com/office/drawing/2014/main" id="{98C94B91-1272-3EF7-9171-DF2F62F1A81B}"/>
                      </a:ext>
                    </a:extLst>
                  </p:cNvPr>
                  <p:cNvSpPr/>
                  <p:nvPr/>
                </p:nvSpPr>
                <p:spPr>
                  <a:xfrm>
                    <a:off x="7520277" y="1740191"/>
                    <a:ext cx="36000" cy="720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</p:grpSp>
          </p:grpSp>
        </p:grpSp>
      </p:grpSp>
      <p:grpSp>
        <p:nvGrpSpPr>
          <p:cNvPr id="262" name="グループ化 261">
            <a:extLst>
              <a:ext uri="{FF2B5EF4-FFF2-40B4-BE49-F238E27FC236}">
                <a16:creationId xmlns:a16="http://schemas.microsoft.com/office/drawing/2014/main" id="{E684F1EE-11A5-7B81-F1EE-8C19BD393A78}"/>
              </a:ext>
            </a:extLst>
          </p:cNvPr>
          <p:cNvGrpSpPr/>
          <p:nvPr/>
        </p:nvGrpSpPr>
        <p:grpSpPr>
          <a:xfrm>
            <a:off x="1965359" y="4028375"/>
            <a:ext cx="2635711" cy="6034423"/>
            <a:chOff x="6309409" y="82803"/>
            <a:chExt cx="2479454" cy="5676674"/>
          </a:xfrm>
        </p:grpSpPr>
        <p:grpSp>
          <p:nvGrpSpPr>
            <p:cNvPr id="263" name="グループ化 262">
              <a:extLst>
                <a:ext uri="{FF2B5EF4-FFF2-40B4-BE49-F238E27FC236}">
                  <a16:creationId xmlns:a16="http://schemas.microsoft.com/office/drawing/2014/main" id="{04A050CA-11DB-3A5D-B21C-3CEA0983CD4B}"/>
                </a:ext>
              </a:extLst>
            </p:cNvPr>
            <p:cNvGrpSpPr/>
            <p:nvPr/>
          </p:nvGrpSpPr>
          <p:grpSpPr>
            <a:xfrm>
              <a:off x="6309409" y="82803"/>
              <a:ext cx="2479454" cy="2800691"/>
              <a:chOff x="6305644" y="82803"/>
              <a:chExt cx="2479454" cy="2800691"/>
            </a:xfrm>
          </p:grpSpPr>
          <p:sp>
            <p:nvSpPr>
              <p:cNvPr id="300" name="二等辺三角形 299">
                <a:extLst>
                  <a:ext uri="{FF2B5EF4-FFF2-40B4-BE49-F238E27FC236}">
                    <a16:creationId xmlns:a16="http://schemas.microsoft.com/office/drawing/2014/main" id="{A666B56C-4A56-69F5-D4B2-768C2118057B}"/>
                  </a:ext>
                </a:extLst>
              </p:cNvPr>
              <p:cNvSpPr/>
              <p:nvPr/>
            </p:nvSpPr>
            <p:spPr>
              <a:xfrm flipV="1">
                <a:off x="6320704" y="1268241"/>
                <a:ext cx="2464394" cy="1455826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70"/>
              </a:p>
            </p:txBody>
          </p:sp>
          <p:sp>
            <p:nvSpPr>
              <p:cNvPr id="301" name="二等辺三角形 300">
                <a:extLst>
                  <a:ext uri="{FF2B5EF4-FFF2-40B4-BE49-F238E27FC236}">
                    <a16:creationId xmlns:a16="http://schemas.microsoft.com/office/drawing/2014/main" id="{E889BBE1-95B0-FA9A-93B8-D347F89EB6B7}"/>
                  </a:ext>
                </a:extLst>
              </p:cNvPr>
              <p:cNvSpPr/>
              <p:nvPr/>
            </p:nvSpPr>
            <p:spPr>
              <a:xfrm>
                <a:off x="6305644" y="101650"/>
                <a:ext cx="2464394" cy="1166591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70"/>
              </a:p>
            </p:txBody>
          </p:sp>
          <p:grpSp>
            <p:nvGrpSpPr>
              <p:cNvPr id="302" name="グループ化 301">
                <a:extLst>
                  <a:ext uri="{FF2B5EF4-FFF2-40B4-BE49-F238E27FC236}">
                    <a16:creationId xmlns:a16="http://schemas.microsoft.com/office/drawing/2014/main" id="{A49735D3-6181-B0C8-CAF3-99D981DC3A24}"/>
                  </a:ext>
                </a:extLst>
              </p:cNvPr>
              <p:cNvGrpSpPr/>
              <p:nvPr/>
            </p:nvGrpSpPr>
            <p:grpSpPr>
              <a:xfrm>
                <a:off x="6311746" y="82803"/>
                <a:ext cx="2458292" cy="2800691"/>
                <a:chOff x="6311746" y="82803"/>
                <a:chExt cx="2458292" cy="2800691"/>
              </a:xfrm>
            </p:grpSpPr>
            <p:grpSp>
              <p:nvGrpSpPr>
                <p:cNvPr id="303" name="グループ化 302">
                  <a:extLst>
                    <a:ext uri="{FF2B5EF4-FFF2-40B4-BE49-F238E27FC236}">
                      <a16:creationId xmlns:a16="http://schemas.microsoft.com/office/drawing/2014/main" id="{651CE354-CBC9-5074-F318-4402918D69F8}"/>
                    </a:ext>
                  </a:extLst>
                </p:cNvPr>
                <p:cNvGrpSpPr/>
                <p:nvPr/>
              </p:nvGrpSpPr>
              <p:grpSpPr>
                <a:xfrm>
                  <a:off x="7357320" y="1088242"/>
                  <a:ext cx="367143" cy="367143"/>
                  <a:chOff x="7357320" y="1110364"/>
                  <a:chExt cx="367143" cy="367143"/>
                </a:xfrm>
              </p:grpSpPr>
              <p:sp>
                <p:nvSpPr>
                  <p:cNvPr id="328" name="楕円 327">
                    <a:extLst>
                      <a:ext uri="{FF2B5EF4-FFF2-40B4-BE49-F238E27FC236}">
                        <a16:creationId xmlns:a16="http://schemas.microsoft.com/office/drawing/2014/main" id="{6B02F634-1707-FAF1-F659-DEA5130B0FA3}"/>
                      </a:ext>
                    </a:extLst>
                  </p:cNvPr>
                  <p:cNvSpPr/>
                  <p:nvPr/>
                </p:nvSpPr>
                <p:spPr>
                  <a:xfrm>
                    <a:off x="7360892" y="1117507"/>
                    <a:ext cx="360000" cy="3600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/>
                  </a:p>
                </p:txBody>
              </p:sp>
              <p:grpSp>
                <p:nvGrpSpPr>
                  <p:cNvPr id="329" name="グループ化 328">
                    <a:extLst>
                      <a:ext uri="{FF2B5EF4-FFF2-40B4-BE49-F238E27FC236}">
                        <a16:creationId xmlns:a16="http://schemas.microsoft.com/office/drawing/2014/main" id="{DB64EF21-AB5D-501B-DC4C-00E497CFB82B}"/>
                      </a:ext>
                    </a:extLst>
                  </p:cNvPr>
                  <p:cNvGrpSpPr/>
                  <p:nvPr/>
                </p:nvGrpSpPr>
                <p:grpSpPr>
                  <a:xfrm>
                    <a:off x="7522892" y="1110364"/>
                    <a:ext cx="36000" cy="367143"/>
                    <a:chOff x="7522892" y="1110364"/>
                    <a:chExt cx="36000" cy="367143"/>
                  </a:xfrm>
                </p:grpSpPr>
                <p:sp>
                  <p:nvSpPr>
                    <p:cNvPr id="333" name="楕円 332">
                      <a:extLst>
                        <a:ext uri="{FF2B5EF4-FFF2-40B4-BE49-F238E27FC236}">
                          <a16:creationId xmlns:a16="http://schemas.microsoft.com/office/drawing/2014/main" id="{97EDEA28-C942-CCF8-BAC8-8641BACEB2D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22892" y="1110364"/>
                      <a:ext cx="36000" cy="1800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/>
                    </a:p>
                  </p:txBody>
                </p:sp>
                <p:sp>
                  <p:nvSpPr>
                    <p:cNvPr id="334" name="楕円 333">
                      <a:extLst>
                        <a:ext uri="{FF2B5EF4-FFF2-40B4-BE49-F238E27FC236}">
                          <a16:creationId xmlns:a16="http://schemas.microsoft.com/office/drawing/2014/main" id="{A3D62871-6096-2525-83CD-2423D367F4A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22892" y="1297507"/>
                      <a:ext cx="36000" cy="1800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 dirty="0"/>
                    </a:p>
                  </p:txBody>
                </p:sp>
              </p:grpSp>
              <p:grpSp>
                <p:nvGrpSpPr>
                  <p:cNvPr id="330" name="グループ化 329">
                    <a:extLst>
                      <a:ext uri="{FF2B5EF4-FFF2-40B4-BE49-F238E27FC236}">
                        <a16:creationId xmlns:a16="http://schemas.microsoft.com/office/drawing/2014/main" id="{AF8C5026-8E5F-660B-3A94-182B5E158F8D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7522892" y="1110364"/>
                    <a:ext cx="36000" cy="367143"/>
                    <a:chOff x="7522892" y="1110364"/>
                    <a:chExt cx="36000" cy="367143"/>
                  </a:xfrm>
                  <a:solidFill>
                    <a:schemeClr val="accent4"/>
                  </a:solidFill>
                </p:grpSpPr>
                <p:sp>
                  <p:nvSpPr>
                    <p:cNvPr id="331" name="楕円 330">
                      <a:extLst>
                        <a:ext uri="{FF2B5EF4-FFF2-40B4-BE49-F238E27FC236}">
                          <a16:creationId xmlns:a16="http://schemas.microsoft.com/office/drawing/2014/main" id="{1C22C356-B760-B3B5-877C-F2992807204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22892" y="1110364"/>
                      <a:ext cx="36000" cy="180000"/>
                    </a:xfrm>
                    <a:prstGeom prst="ellipse">
                      <a:avLst/>
                    </a:prstGeom>
                    <a:grpFill/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 dirty="0"/>
                    </a:p>
                  </p:txBody>
                </p:sp>
                <p:sp>
                  <p:nvSpPr>
                    <p:cNvPr id="332" name="楕円 331">
                      <a:extLst>
                        <a:ext uri="{FF2B5EF4-FFF2-40B4-BE49-F238E27FC236}">
                          <a16:creationId xmlns:a16="http://schemas.microsoft.com/office/drawing/2014/main" id="{F6CF8096-EDB2-624D-A540-9E09FF1C424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22892" y="1297507"/>
                      <a:ext cx="36000" cy="180000"/>
                    </a:xfrm>
                    <a:prstGeom prst="ellipse">
                      <a:avLst/>
                    </a:prstGeom>
                    <a:grpFill/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/>
                    </a:p>
                  </p:txBody>
                </p:sp>
              </p:grpSp>
            </p:grpSp>
            <p:grpSp>
              <p:nvGrpSpPr>
                <p:cNvPr id="304" name="グループ化 303">
                  <a:extLst>
                    <a:ext uri="{FF2B5EF4-FFF2-40B4-BE49-F238E27FC236}">
                      <a16:creationId xmlns:a16="http://schemas.microsoft.com/office/drawing/2014/main" id="{233B1666-A352-C0D1-67CE-97883D09BF9C}"/>
                    </a:ext>
                  </a:extLst>
                </p:cNvPr>
                <p:cNvGrpSpPr/>
                <p:nvPr/>
              </p:nvGrpSpPr>
              <p:grpSpPr>
                <a:xfrm rot="5400000">
                  <a:off x="7351329" y="2516351"/>
                  <a:ext cx="367143" cy="367143"/>
                  <a:chOff x="7357320" y="1110364"/>
                  <a:chExt cx="367143" cy="367143"/>
                </a:xfrm>
              </p:grpSpPr>
              <p:sp>
                <p:nvSpPr>
                  <p:cNvPr id="321" name="楕円 320">
                    <a:extLst>
                      <a:ext uri="{FF2B5EF4-FFF2-40B4-BE49-F238E27FC236}">
                        <a16:creationId xmlns:a16="http://schemas.microsoft.com/office/drawing/2014/main" id="{32A54087-6F34-A142-A8F7-C4BDA77AEA1B}"/>
                      </a:ext>
                    </a:extLst>
                  </p:cNvPr>
                  <p:cNvSpPr/>
                  <p:nvPr/>
                </p:nvSpPr>
                <p:spPr>
                  <a:xfrm>
                    <a:off x="7360892" y="1117507"/>
                    <a:ext cx="360000" cy="3600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/>
                  </a:p>
                </p:txBody>
              </p:sp>
              <p:grpSp>
                <p:nvGrpSpPr>
                  <p:cNvPr id="322" name="グループ化 321">
                    <a:extLst>
                      <a:ext uri="{FF2B5EF4-FFF2-40B4-BE49-F238E27FC236}">
                        <a16:creationId xmlns:a16="http://schemas.microsoft.com/office/drawing/2014/main" id="{7FD7DFAA-0B3E-C309-658C-FD775A9D0E9C}"/>
                      </a:ext>
                    </a:extLst>
                  </p:cNvPr>
                  <p:cNvGrpSpPr/>
                  <p:nvPr/>
                </p:nvGrpSpPr>
                <p:grpSpPr>
                  <a:xfrm>
                    <a:off x="7522892" y="1110364"/>
                    <a:ext cx="36000" cy="367143"/>
                    <a:chOff x="7522892" y="1110364"/>
                    <a:chExt cx="36000" cy="367143"/>
                  </a:xfrm>
                </p:grpSpPr>
                <p:sp>
                  <p:nvSpPr>
                    <p:cNvPr id="326" name="楕円 325">
                      <a:extLst>
                        <a:ext uri="{FF2B5EF4-FFF2-40B4-BE49-F238E27FC236}">
                          <a16:creationId xmlns:a16="http://schemas.microsoft.com/office/drawing/2014/main" id="{227E5C49-2068-2FC4-5F75-35F2E2D2ABA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22892" y="1110364"/>
                      <a:ext cx="36000" cy="1800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/>
                    </a:p>
                  </p:txBody>
                </p:sp>
                <p:sp>
                  <p:nvSpPr>
                    <p:cNvPr id="327" name="楕円 326">
                      <a:extLst>
                        <a:ext uri="{FF2B5EF4-FFF2-40B4-BE49-F238E27FC236}">
                          <a16:creationId xmlns:a16="http://schemas.microsoft.com/office/drawing/2014/main" id="{E6FB3CCD-E974-1E28-E20C-355938C81AC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22892" y="1297507"/>
                      <a:ext cx="36000" cy="1800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/>
                    </a:p>
                  </p:txBody>
                </p:sp>
              </p:grpSp>
              <p:grpSp>
                <p:nvGrpSpPr>
                  <p:cNvPr id="323" name="グループ化 322">
                    <a:extLst>
                      <a:ext uri="{FF2B5EF4-FFF2-40B4-BE49-F238E27FC236}">
                        <a16:creationId xmlns:a16="http://schemas.microsoft.com/office/drawing/2014/main" id="{ABDA89EB-6353-FFBC-C9C5-58B95F681202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7522892" y="1110364"/>
                    <a:ext cx="36000" cy="367143"/>
                    <a:chOff x="7522892" y="1110364"/>
                    <a:chExt cx="36000" cy="367143"/>
                  </a:xfrm>
                  <a:solidFill>
                    <a:schemeClr val="accent4"/>
                  </a:solidFill>
                </p:grpSpPr>
                <p:sp>
                  <p:nvSpPr>
                    <p:cNvPr id="324" name="楕円 323">
                      <a:extLst>
                        <a:ext uri="{FF2B5EF4-FFF2-40B4-BE49-F238E27FC236}">
                          <a16:creationId xmlns:a16="http://schemas.microsoft.com/office/drawing/2014/main" id="{96B6845D-4B70-B035-BBB5-A090072FE54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22892" y="1110364"/>
                      <a:ext cx="36000" cy="180000"/>
                    </a:xfrm>
                    <a:prstGeom prst="ellipse">
                      <a:avLst/>
                    </a:prstGeom>
                    <a:grpFill/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/>
                    </a:p>
                  </p:txBody>
                </p:sp>
                <p:sp>
                  <p:nvSpPr>
                    <p:cNvPr id="325" name="楕円 324">
                      <a:extLst>
                        <a:ext uri="{FF2B5EF4-FFF2-40B4-BE49-F238E27FC236}">
                          <a16:creationId xmlns:a16="http://schemas.microsoft.com/office/drawing/2014/main" id="{EB3E6916-F45B-B415-17E3-1EE53C12383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22892" y="1297507"/>
                      <a:ext cx="36000" cy="180000"/>
                    </a:xfrm>
                    <a:prstGeom prst="ellipse">
                      <a:avLst/>
                    </a:prstGeom>
                    <a:grpFill/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/>
                    </a:p>
                  </p:txBody>
                </p:sp>
              </p:grpSp>
            </p:grpSp>
            <p:grpSp>
              <p:nvGrpSpPr>
                <p:cNvPr id="305" name="グループ化 304">
                  <a:extLst>
                    <a:ext uri="{FF2B5EF4-FFF2-40B4-BE49-F238E27FC236}">
                      <a16:creationId xmlns:a16="http://schemas.microsoft.com/office/drawing/2014/main" id="{AD0C3961-FC34-C8A6-BCFD-310C485A7BD6}"/>
                    </a:ext>
                  </a:extLst>
                </p:cNvPr>
                <p:cNvGrpSpPr/>
                <p:nvPr/>
              </p:nvGrpSpPr>
              <p:grpSpPr>
                <a:xfrm>
                  <a:off x="7475087" y="1488190"/>
                  <a:ext cx="126771" cy="993431"/>
                  <a:chOff x="7475087" y="1466760"/>
                  <a:chExt cx="126771" cy="993431"/>
                </a:xfrm>
              </p:grpSpPr>
              <p:sp>
                <p:nvSpPr>
                  <p:cNvPr id="318" name="楕円 317">
                    <a:extLst>
                      <a:ext uri="{FF2B5EF4-FFF2-40B4-BE49-F238E27FC236}">
                        <a16:creationId xmlns:a16="http://schemas.microsoft.com/office/drawing/2014/main" id="{2842F199-19E0-9115-A3C5-366130801567}"/>
                      </a:ext>
                    </a:extLst>
                  </p:cNvPr>
                  <p:cNvSpPr/>
                  <p:nvPr/>
                </p:nvSpPr>
                <p:spPr>
                  <a:xfrm>
                    <a:off x="7475087" y="1606277"/>
                    <a:ext cx="126771" cy="126771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/>
                  </a:p>
                </p:txBody>
              </p:sp>
              <p:sp>
                <p:nvSpPr>
                  <p:cNvPr id="319" name="楕円 318">
                    <a:extLst>
                      <a:ext uri="{FF2B5EF4-FFF2-40B4-BE49-F238E27FC236}">
                        <a16:creationId xmlns:a16="http://schemas.microsoft.com/office/drawing/2014/main" id="{F3CC52D0-784C-E389-C8B9-BF47A49C30FB}"/>
                      </a:ext>
                    </a:extLst>
                  </p:cNvPr>
                  <p:cNvSpPr/>
                  <p:nvPr/>
                </p:nvSpPr>
                <p:spPr>
                  <a:xfrm>
                    <a:off x="7520472" y="1466760"/>
                    <a:ext cx="36000" cy="144000"/>
                  </a:xfrm>
                  <a:prstGeom prst="ellipse">
                    <a:avLst/>
                  </a:prstGeom>
                  <a:solidFill>
                    <a:schemeClr val="accent2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  <p:sp>
                <p:nvSpPr>
                  <p:cNvPr id="320" name="楕円 319">
                    <a:extLst>
                      <a:ext uri="{FF2B5EF4-FFF2-40B4-BE49-F238E27FC236}">
                        <a16:creationId xmlns:a16="http://schemas.microsoft.com/office/drawing/2014/main" id="{D8B31B27-E94B-8E68-09E7-5C7378CAFB04}"/>
                      </a:ext>
                    </a:extLst>
                  </p:cNvPr>
                  <p:cNvSpPr/>
                  <p:nvPr/>
                </p:nvSpPr>
                <p:spPr>
                  <a:xfrm>
                    <a:off x="7520277" y="1740191"/>
                    <a:ext cx="36000" cy="720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</p:grpSp>
            <p:grpSp>
              <p:nvGrpSpPr>
                <p:cNvPr id="306" name="グループ化 305">
                  <a:extLst>
                    <a:ext uri="{FF2B5EF4-FFF2-40B4-BE49-F238E27FC236}">
                      <a16:creationId xmlns:a16="http://schemas.microsoft.com/office/drawing/2014/main" id="{FECA7E48-C92F-2B91-D7D1-93C0626C4FEB}"/>
                    </a:ext>
                  </a:extLst>
                </p:cNvPr>
                <p:cNvGrpSpPr/>
                <p:nvPr/>
              </p:nvGrpSpPr>
              <p:grpSpPr>
                <a:xfrm flipV="1">
                  <a:off x="7474456" y="82803"/>
                  <a:ext cx="126771" cy="993431"/>
                  <a:chOff x="7475087" y="1466760"/>
                  <a:chExt cx="126771" cy="993431"/>
                </a:xfrm>
              </p:grpSpPr>
              <p:sp>
                <p:nvSpPr>
                  <p:cNvPr id="315" name="楕円 314">
                    <a:extLst>
                      <a:ext uri="{FF2B5EF4-FFF2-40B4-BE49-F238E27FC236}">
                        <a16:creationId xmlns:a16="http://schemas.microsoft.com/office/drawing/2014/main" id="{261F8F75-B5A2-20B0-5662-CD6975238742}"/>
                      </a:ext>
                    </a:extLst>
                  </p:cNvPr>
                  <p:cNvSpPr/>
                  <p:nvPr/>
                </p:nvSpPr>
                <p:spPr>
                  <a:xfrm>
                    <a:off x="7475087" y="1606277"/>
                    <a:ext cx="126771" cy="126771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/>
                  </a:p>
                </p:txBody>
              </p:sp>
              <p:sp>
                <p:nvSpPr>
                  <p:cNvPr id="316" name="楕円 315">
                    <a:extLst>
                      <a:ext uri="{FF2B5EF4-FFF2-40B4-BE49-F238E27FC236}">
                        <a16:creationId xmlns:a16="http://schemas.microsoft.com/office/drawing/2014/main" id="{6E34ED56-38A3-EE91-F72C-2D22BD12BBC5}"/>
                      </a:ext>
                    </a:extLst>
                  </p:cNvPr>
                  <p:cNvSpPr/>
                  <p:nvPr/>
                </p:nvSpPr>
                <p:spPr>
                  <a:xfrm>
                    <a:off x="7520472" y="1466760"/>
                    <a:ext cx="36000" cy="144000"/>
                  </a:xfrm>
                  <a:prstGeom prst="ellipse">
                    <a:avLst/>
                  </a:prstGeom>
                  <a:solidFill>
                    <a:schemeClr val="accent2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  <p:sp>
                <p:nvSpPr>
                  <p:cNvPr id="317" name="楕円 316">
                    <a:extLst>
                      <a:ext uri="{FF2B5EF4-FFF2-40B4-BE49-F238E27FC236}">
                        <a16:creationId xmlns:a16="http://schemas.microsoft.com/office/drawing/2014/main" id="{40E94145-8AA0-2D2C-1A98-78DFA0331703}"/>
                      </a:ext>
                    </a:extLst>
                  </p:cNvPr>
                  <p:cNvSpPr/>
                  <p:nvPr/>
                </p:nvSpPr>
                <p:spPr>
                  <a:xfrm>
                    <a:off x="7520277" y="1740191"/>
                    <a:ext cx="36000" cy="720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</p:grpSp>
            <p:grpSp>
              <p:nvGrpSpPr>
                <p:cNvPr id="307" name="グループ化 306">
                  <a:extLst>
                    <a:ext uri="{FF2B5EF4-FFF2-40B4-BE49-F238E27FC236}">
                      <a16:creationId xmlns:a16="http://schemas.microsoft.com/office/drawing/2014/main" id="{3A2400EC-FA7C-0D45-058C-09080F5DDBD5}"/>
                    </a:ext>
                  </a:extLst>
                </p:cNvPr>
                <p:cNvGrpSpPr/>
                <p:nvPr/>
              </p:nvGrpSpPr>
              <p:grpSpPr>
                <a:xfrm rot="5400000" flipV="1">
                  <a:off x="6745076" y="771526"/>
                  <a:ext cx="126771" cy="993431"/>
                  <a:chOff x="7475087" y="1466760"/>
                  <a:chExt cx="126771" cy="993431"/>
                </a:xfrm>
              </p:grpSpPr>
              <p:sp>
                <p:nvSpPr>
                  <p:cNvPr id="312" name="楕円 311">
                    <a:extLst>
                      <a:ext uri="{FF2B5EF4-FFF2-40B4-BE49-F238E27FC236}">
                        <a16:creationId xmlns:a16="http://schemas.microsoft.com/office/drawing/2014/main" id="{F6F2F8A7-C610-A844-5B14-69E42D51EB0D}"/>
                      </a:ext>
                    </a:extLst>
                  </p:cNvPr>
                  <p:cNvSpPr/>
                  <p:nvPr/>
                </p:nvSpPr>
                <p:spPr>
                  <a:xfrm>
                    <a:off x="7475087" y="1606277"/>
                    <a:ext cx="126771" cy="126771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/>
                  </a:p>
                </p:txBody>
              </p:sp>
              <p:sp>
                <p:nvSpPr>
                  <p:cNvPr id="313" name="楕円 312">
                    <a:extLst>
                      <a:ext uri="{FF2B5EF4-FFF2-40B4-BE49-F238E27FC236}">
                        <a16:creationId xmlns:a16="http://schemas.microsoft.com/office/drawing/2014/main" id="{390A7E26-15EA-E566-D0FF-612B02522AC3}"/>
                      </a:ext>
                    </a:extLst>
                  </p:cNvPr>
                  <p:cNvSpPr/>
                  <p:nvPr/>
                </p:nvSpPr>
                <p:spPr>
                  <a:xfrm>
                    <a:off x="7520472" y="1466760"/>
                    <a:ext cx="36000" cy="144000"/>
                  </a:xfrm>
                  <a:prstGeom prst="ellipse">
                    <a:avLst/>
                  </a:prstGeom>
                  <a:solidFill>
                    <a:schemeClr val="accent2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  <p:sp>
                <p:nvSpPr>
                  <p:cNvPr id="314" name="楕円 313">
                    <a:extLst>
                      <a:ext uri="{FF2B5EF4-FFF2-40B4-BE49-F238E27FC236}">
                        <a16:creationId xmlns:a16="http://schemas.microsoft.com/office/drawing/2014/main" id="{D7A1D222-5CB8-2F9F-1EBD-364D9D2F95BF}"/>
                      </a:ext>
                    </a:extLst>
                  </p:cNvPr>
                  <p:cNvSpPr/>
                  <p:nvPr/>
                </p:nvSpPr>
                <p:spPr>
                  <a:xfrm>
                    <a:off x="7520277" y="1740191"/>
                    <a:ext cx="36000" cy="720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</p:grpSp>
            <p:grpSp>
              <p:nvGrpSpPr>
                <p:cNvPr id="308" name="グループ化 307">
                  <a:extLst>
                    <a:ext uri="{FF2B5EF4-FFF2-40B4-BE49-F238E27FC236}">
                      <a16:creationId xmlns:a16="http://schemas.microsoft.com/office/drawing/2014/main" id="{14CEF1D7-C2EB-3851-F46B-CBACDC522731}"/>
                    </a:ext>
                  </a:extLst>
                </p:cNvPr>
                <p:cNvGrpSpPr/>
                <p:nvPr/>
              </p:nvGrpSpPr>
              <p:grpSpPr>
                <a:xfrm rot="16200000" flipH="1" flipV="1">
                  <a:off x="8209937" y="771330"/>
                  <a:ext cx="126771" cy="993431"/>
                  <a:chOff x="7475087" y="1466760"/>
                  <a:chExt cx="126771" cy="993431"/>
                </a:xfrm>
              </p:grpSpPr>
              <p:sp>
                <p:nvSpPr>
                  <p:cNvPr id="309" name="楕円 308">
                    <a:extLst>
                      <a:ext uri="{FF2B5EF4-FFF2-40B4-BE49-F238E27FC236}">
                        <a16:creationId xmlns:a16="http://schemas.microsoft.com/office/drawing/2014/main" id="{8899B272-E0F5-A868-34B2-C9BB99EA551C}"/>
                      </a:ext>
                    </a:extLst>
                  </p:cNvPr>
                  <p:cNvSpPr/>
                  <p:nvPr/>
                </p:nvSpPr>
                <p:spPr>
                  <a:xfrm>
                    <a:off x="7475087" y="1606277"/>
                    <a:ext cx="126771" cy="126771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/>
                  </a:p>
                </p:txBody>
              </p:sp>
              <p:sp>
                <p:nvSpPr>
                  <p:cNvPr id="310" name="楕円 309">
                    <a:extLst>
                      <a:ext uri="{FF2B5EF4-FFF2-40B4-BE49-F238E27FC236}">
                        <a16:creationId xmlns:a16="http://schemas.microsoft.com/office/drawing/2014/main" id="{0DD3E44B-FDD3-C04B-B4FA-843A530CFE5C}"/>
                      </a:ext>
                    </a:extLst>
                  </p:cNvPr>
                  <p:cNvSpPr/>
                  <p:nvPr/>
                </p:nvSpPr>
                <p:spPr>
                  <a:xfrm>
                    <a:off x="7520472" y="1466760"/>
                    <a:ext cx="36000" cy="144000"/>
                  </a:xfrm>
                  <a:prstGeom prst="ellipse">
                    <a:avLst/>
                  </a:prstGeom>
                  <a:solidFill>
                    <a:schemeClr val="accent2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  <p:sp>
                <p:nvSpPr>
                  <p:cNvPr id="311" name="楕円 310">
                    <a:extLst>
                      <a:ext uri="{FF2B5EF4-FFF2-40B4-BE49-F238E27FC236}">
                        <a16:creationId xmlns:a16="http://schemas.microsoft.com/office/drawing/2014/main" id="{70080654-2001-37B5-29BB-024C2D41AD4C}"/>
                      </a:ext>
                    </a:extLst>
                  </p:cNvPr>
                  <p:cNvSpPr/>
                  <p:nvPr/>
                </p:nvSpPr>
                <p:spPr>
                  <a:xfrm>
                    <a:off x="7520277" y="1740191"/>
                    <a:ext cx="36000" cy="720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</p:grpSp>
          </p:grpSp>
        </p:grpSp>
        <p:grpSp>
          <p:nvGrpSpPr>
            <p:cNvPr id="264" name="グループ化 263">
              <a:extLst>
                <a:ext uri="{FF2B5EF4-FFF2-40B4-BE49-F238E27FC236}">
                  <a16:creationId xmlns:a16="http://schemas.microsoft.com/office/drawing/2014/main" id="{52CCB45A-DE78-A766-3337-78641B20E966}"/>
                </a:ext>
              </a:extLst>
            </p:cNvPr>
            <p:cNvGrpSpPr/>
            <p:nvPr/>
          </p:nvGrpSpPr>
          <p:grpSpPr>
            <a:xfrm>
              <a:off x="6309409" y="2958786"/>
              <a:ext cx="2479454" cy="2800691"/>
              <a:chOff x="6305644" y="82803"/>
              <a:chExt cx="2479454" cy="2800691"/>
            </a:xfrm>
          </p:grpSpPr>
          <p:sp>
            <p:nvSpPr>
              <p:cNvPr id="265" name="二等辺三角形 264">
                <a:extLst>
                  <a:ext uri="{FF2B5EF4-FFF2-40B4-BE49-F238E27FC236}">
                    <a16:creationId xmlns:a16="http://schemas.microsoft.com/office/drawing/2014/main" id="{B6B1CB4F-4C4B-3C2B-BBEB-AA28BCEE8D09}"/>
                  </a:ext>
                </a:extLst>
              </p:cNvPr>
              <p:cNvSpPr/>
              <p:nvPr/>
            </p:nvSpPr>
            <p:spPr>
              <a:xfrm flipV="1">
                <a:off x="6320704" y="1268241"/>
                <a:ext cx="2464394" cy="1455826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70"/>
              </a:p>
            </p:txBody>
          </p:sp>
          <p:sp>
            <p:nvSpPr>
              <p:cNvPr id="266" name="二等辺三角形 265">
                <a:extLst>
                  <a:ext uri="{FF2B5EF4-FFF2-40B4-BE49-F238E27FC236}">
                    <a16:creationId xmlns:a16="http://schemas.microsoft.com/office/drawing/2014/main" id="{0C8F9DEF-3BF9-1566-A965-FE92A80B2521}"/>
                  </a:ext>
                </a:extLst>
              </p:cNvPr>
              <p:cNvSpPr/>
              <p:nvPr/>
            </p:nvSpPr>
            <p:spPr>
              <a:xfrm>
                <a:off x="6305644" y="101650"/>
                <a:ext cx="2464394" cy="1166591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70"/>
              </a:p>
            </p:txBody>
          </p:sp>
          <p:grpSp>
            <p:nvGrpSpPr>
              <p:cNvPr id="267" name="グループ化 266">
                <a:extLst>
                  <a:ext uri="{FF2B5EF4-FFF2-40B4-BE49-F238E27FC236}">
                    <a16:creationId xmlns:a16="http://schemas.microsoft.com/office/drawing/2014/main" id="{8B6071EB-F725-E707-2EB3-BB4160DE952A}"/>
                  </a:ext>
                </a:extLst>
              </p:cNvPr>
              <p:cNvGrpSpPr/>
              <p:nvPr/>
            </p:nvGrpSpPr>
            <p:grpSpPr>
              <a:xfrm>
                <a:off x="6311746" y="82803"/>
                <a:ext cx="2458292" cy="2800691"/>
                <a:chOff x="6311746" y="82803"/>
                <a:chExt cx="2458292" cy="2800691"/>
              </a:xfrm>
            </p:grpSpPr>
            <p:grpSp>
              <p:nvGrpSpPr>
                <p:cNvPr id="268" name="グループ化 267">
                  <a:extLst>
                    <a:ext uri="{FF2B5EF4-FFF2-40B4-BE49-F238E27FC236}">
                      <a16:creationId xmlns:a16="http://schemas.microsoft.com/office/drawing/2014/main" id="{AC09E87E-C0FB-0D4F-6ED7-229BA2D1CCCB}"/>
                    </a:ext>
                  </a:extLst>
                </p:cNvPr>
                <p:cNvGrpSpPr/>
                <p:nvPr/>
              </p:nvGrpSpPr>
              <p:grpSpPr>
                <a:xfrm>
                  <a:off x="7357320" y="1088242"/>
                  <a:ext cx="367143" cy="367143"/>
                  <a:chOff x="7357320" y="1110364"/>
                  <a:chExt cx="367143" cy="367143"/>
                </a:xfrm>
              </p:grpSpPr>
              <p:sp>
                <p:nvSpPr>
                  <p:cNvPr id="293" name="楕円 292">
                    <a:extLst>
                      <a:ext uri="{FF2B5EF4-FFF2-40B4-BE49-F238E27FC236}">
                        <a16:creationId xmlns:a16="http://schemas.microsoft.com/office/drawing/2014/main" id="{7DBB08B3-06CC-3F12-EF26-85D227E80D13}"/>
                      </a:ext>
                    </a:extLst>
                  </p:cNvPr>
                  <p:cNvSpPr/>
                  <p:nvPr/>
                </p:nvSpPr>
                <p:spPr>
                  <a:xfrm>
                    <a:off x="7360892" y="1117507"/>
                    <a:ext cx="360000" cy="3600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/>
                  </a:p>
                </p:txBody>
              </p:sp>
              <p:grpSp>
                <p:nvGrpSpPr>
                  <p:cNvPr id="294" name="グループ化 293">
                    <a:extLst>
                      <a:ext uri="{FF2B5EF4-FFF2-40B4-BE49-F238E27FC236}">
                        <a16:creationId xmlns:a16="http://schemas.microsoft.com/office/drawing/2014/main" id="{2328C948-0324-6487-3D72-FC967E2BF8A4}"/>
                      </a:ext>
                    </a:extLst>
                  </p:cNvPr>
                  <p:cNvGrpSpPr/>
                  <p:nvPr/>
                </p:nvGrpSpPr>
                <p:grpSpPr>
                  <a:xfrm>
                    <a:off x="7522892" y="1110364"/>
                    <a:ext cx="36000" cy="367143"/>
                    <a:chOff x="7522892" y="1110364"/>
                    <a:chExt cx="36000" cy="367143"/>
                  </a:xfrm>
                </p:grpSpPr>
                <p:sp>
                  <p:nvSpPr>
                    <p:cNvPr id="298" name="楕円 297">
                      <a:extLst>
                        <a:ext uri="{FF2B5EF4-FFF2-40B4-BE49-F238E27FC236}">
                          <a16:creationId xmlns:a16="http://schemas.microsoft.com/office/drawing/2014/main" id="{C0FF4705-DB44-DB8A-084D-28FE8D5AA07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22892" y="1110364"/>
                      <a:ext cx="36000" cy="1800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/>
                    </a:p>
                  </p:txBody>
                </p:sp>
                <p:sp>
                  <p:nvSpPr>
                    <p:cNvPr id="299" name="楕円 298">
                      <a:extLst>
                        <a:ext uri="{FF2B5EF4-FFF2-40B4-BE49-F238E27FC236}">
                          <a16:creationId xmlns:a16="http://schemas.microsoft.com/office/drawing/2014/main" id="{4800CD76-4CC7-5ACD-0528-9C1990C9E60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22892" y="1297507"/>
                      <a:ext cx="36000" cy="1800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 dirty="0"/>
                    </a:p>
                  </p:txBody>
                </p:sp>
              </p:grpSp>
              <p:grpSp>
                <p:nvGrpSpPr>
                  <p:cNvPr id="295" name="グループ化 294">
                    <a:extLst>
                      <a:ext uri="{FF2B5EF4-FFF2-40B4-BE49-F238E27FC236}">
                        <a16:creationId xmlns:a16="http://schemas.microsoft.com/office/drawing/2014/main" id="{73C19650-648D-560D-7284-09D66B0ABB3B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7522892" y="1110364"/>
                    <a:ext cx="36000" cy="367143"/>
                    <a:chOff x="7522892" y="1110364"/>
                    <a:chExt cx="36000" cy="367143"/>
                  </a:xfrm>
                  <a:solidFill>
                    <a:schemeClr val="accent4"/>
                  </a:solidFill>
                </p:grpSpPr>
                <p:sp>
                  <p:nvSpPr>
                    <p:cNvPr id="296" name="楕円 295">
                      <a:extLst>
                        <a:ext uri="{FF2B5EF4-FFF2-40B4-BE49-F238E27FC236}">
                          <a16:creationId xmlns:a16="http://schemas.microsoft.com/office/drawing/2014/main" id="{F4807CDE-EADB-C197-19E6-B222440CA83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22892" y="1110364"/>
                      <a:ext cx="36000" cy="180000"/>
                    </a:xfrm>
                    <a:prstGeom prst="ellipse">
                      <a:avLst/>
                    </a:prstGeom>
                    <a:grpFill/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 dirty="0"/>
                    </a:p>
                  </p:txBody>
                </p:sp>
                <p:sp>
                  <p:nvSpPr>
                    <p:cNvPr id="297" name="楕円 296">
                      <a:extLst>
                        <a:ext uri="{FF2B5EF4-FFF2-40B4-BE49-F238E27FC236}">
                          <a16:creationId xmlns:a16="http://schemas.microsoft.com/office/drawing/2014/main" id="{9041959F-18CD-8C8F-A0FE-EB0F0471E62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22892" y="1297507"/>
                      <a:ext cx="36000" cy="180000"/>
                    </a:xfrm>
                    <a:prstGeom prst="ellipse">
                      <a:avLst/>
                    </a:prstGeom>
                    <a:grpFill/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/>
                    </a:p>
                  </p:txBody>
                </p:sp>
              </p:grpSp>
            </p:grpSp>
            <p:grpSp>
              <p:nvGrpSpPr>
                <p:cNvPr id="269" name="グループ化 268">
                  <a:extLst>
                    <a:ext uri="{FF2B5EF4-FFF2-40B4-BE49-F238E27FC236}">
                      <a16:creationId xmlns:a16="http://schemas.microsoft.com/office/drawing/2014/main" id="{C3231DB5-DC12-B5D7-7C57-06BB27F579DB}"/>
                    </a:ext>
                  </a:extLst>
                </p:cNvPr>
                <p:cNvGrpSpPr/>
                <p:nvPr/>
              </p:nvGrpSpPr>
              <p:grpSpPr>
                <a:xfrm rot="5400000">
                  <a:off x="7351329" y="2516351"/>
                  <a:ext cx="367143" cy="367143"/>
                  <a:chOff x="7357320" y="1110364"/>
                  <a:chExt cx="367143" cy="367143"/>
                </a:xfrm>
              </p:grpSpPr>
              <p:sp>
                <p:nvSpPr>
                  <p:cNvPr id="286" name="楕円 285">
                    <a:extLst>
                      <a:ext uri="{FF2B5EF4-FFF2-40B4-BE49-F238E27FC236}">
                        <a16:creationId xmlns:a16="http://schemas.microsoft.com/office/drawing/2014/main" id="{E9BA86B8-00C3-2705-10DF-108E77BA1463}"/>
                      </a:ext>
                    </a:extLst>
                  </p:cNvPr>
                  <p:cNvSpPr/>
                  <p:nvPr/>
                </p:nvSpPr>
                <p:spPr>
                  <a:xfrm>
                    <a:off x="7360892" y="1117507"/>
                    <a:ext cx="360000" cy="3600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/>
                  </a:p>
                </p:txBody>
              </p:sp>
              <p:grpSp>
                <p:nvGrpSpPr>
                  <p:cNvPr id="287" name="グループ化 286">
                    <a:extLst>
                      <a:ext uri="{FF2B5EF4-FFF2-40B4-BE49-F238E27FC236}">
                        <a16:creationId xmlns:a16="http://schemas.microsoft.com/office/drawing/2014/main" id="{5D7645D0-3B4D-81E1-6368-5CEE15C3D316}"/>
                      </a:ext>
                    </a:extLst>
                  </p:cNvPr>
                  <p:cNvGrpSpPr/>
                  <p:nvPr/>
                </p:nvGrpSpPr>
                <p:grpSpPr>
                  <a:xfrm>
                    <a:off x="7522892" y="1110364"/>
                    <a:ext cx="36000" cy="367143"/>
                    <a:chOff x="7522892" y="1110364"/>
                    <a:chExt cx="36000" cy="367143"/>
                  </a:xfrm>
                </p:grpSpPr>
                <p:sp>
                  <p:nvSpPr>
                    <p:cNvPr id="291" name="楕円 290">
                      <a:extLst>
                        <a:ext uri="{FF2B5EF4-FFF2-40B4-BE49-F238E27FC236}">
                          <a16:creationId xmlns:a16="http://schemas.microsoft.com/office/drawing/2014/main" id="{585065C5-03D8-25C9-E675-EB9DBECA496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22892" y="1110364"/>
                      <a:ext cx="36000" cy="1800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/>
                    </a:p>
                  </p:txBody>
                </p:sp>
                <p:sp>
                  <p:nvSpPr>
                    <p:cNvPr id="292" name="楕円 291">
                      <a:extLst>
                        <a:ext uri="{FF2B5EF4-FFF2-40B4-BE49-F238E27FC236}">
                          <a16:creationId xmlns:a16="http://schemas.microsoft.com/office/drawing/2014/main" id="{7C5FBA4B-725E-756D-691D-C41A8414968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22892" y="1297507"/>
                      <a:ext cx="36000" cy="1800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/>
                    </a:p>
                  </p:txBody>
                </p:sp>
              </p:grpSp>
              <p:grpSp>
                <p:nvGrpSpPr>
                  <p:cNvPr id="288" name="グループ化 287">
                    <a:extLst>
                      <a:ext uri="{FF2B5EF4-FFF2-40B4-BE49-F238E27FC236}">
                        <a16:creationId xmlns:a16="http://schemas.microsoft.com/office/drawing/2014/main" id="{DE874E57-9C9A-E703-7E43-641179EF342A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7522892" y="1110364"/>
                    <a:ext cx="36000" cy="367143"/>
                    <a:chOff x="7522892" y="1110364"/>
                    <a:chExt cx="36000" cy="367143"/>
                  </a:xfrm>
                  <a:solidFill>
                    <a:schemeClr val="accent4"/>
                  </a:solidFill>
                </p:grpSpPr>
                <p:sp>
                  <p:nvSpPr>
                    <p:cNvPr id="289" name="楕円 288">
                      <a:extLst>
                        <a:ext uri="{FF2B5EF4-FFF2-40B4-BE49-F238E27FC236}">
                          <a16:creationId xmlns:a16="http://schemas.microsoft.com/office/drawing/2014/main" id="{339A371B-1CE1-5975-07E1-24F0D184DA5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22892" y="1110364"/>
                      <a:ext cx="36000" cy="180000"/>
                    </a:xfrm>
                    <a:prstGeom prst="ellipse">
                      <a:avLst/>
                    </a:prstGeom>
                    <a:grpFill/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/>
                    </a:p>
                  </p:txBody>
                </p:sp>
                <p:sp>
                  <p:nvSpPr>
                    <p:cNvPr id="290" name="楕円 289">
                      <a:extLst>
                        <a:ext uri="{FF2B5EF4-FFF2-40B4-BE49-F238E27FC236}">
                          <a16:creationId xmlns:a16="http://schemas.microsoft.com/office/drawing/2014/main" id="{3FD5872C-B074-3FC9-57E8-BDE8543B583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22892" y="1297507"/>
                      <a:ext cx="36000" cy="180000"/>
                    </a:xfrm>
                    <a:prstGeom prst="ellipse">
                      <a:avLst/>
                    </a:prstGeom>
                    <a:grpFill/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/>
                    </a:p>
                  </p:txBody>
                </p:sp>
              </p:grpSp>
            </p:grpSp>
            <p:grpSp>
              <p:nvGrpSpPr>
                <p:cNvPr id="270" name="グループ化 269">
                  <a:extLst>
                    <a:ext uri="{FF2B5EF4-FFF2-40B4-BE49-F238E27FC236}">
                      <a16:creationId xmlns:a16="http://schemas.microsoft.com/office/drawing/2014/main" id="{95A15E8C-CF55-3027-9ECA-79FF016C233B}"/>
                    </a:ext>
                  </a:extLst>
                </p:cNvPr>
                <p:cNvGrpSpPr/>
                <p:nvPr/>
              </p:nvGrpSpPr>
              <p:grpSpPr>
                <a:xfrm>
                  <a:off x="7475087" y="1488190"/>
                  <a:ext cx="126771" cy="993431"/>
                  <a:chOff x="7475087" y="1466760"/>
                  <a:chExt cx="126771" cy="993431"/>
                </a:xfrm>
              </p:grpSpPr>
              <p:sp>
                <p:nvSpPr>
                  <p:cNvPr id="283" name="楕円 282">
                    <a:extLst>
                      <a:ext uri="{FF2B5EF4-FFF2-40B4-BE49-F238E27FC236}">
                        <a16:creationId xmlns:a16="http://schemas.microsoft.com/office/drawing/2014/main" id="{7CAEA45E-0CFF-6ADB-DC79-A78F6B849402}"/>
                      </a:ext>
                    </a:extLst>
                  </p:cNvPr>
                  <p:cNvSpPr/>
                  <p:nvPr/>
                </p:nvSpPr>
                <p:spPr>
                  <a:xfrm>
                    <a:off x="7475087" y="1606277"/>
                    <a:ext cx="126771" cy="126771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/>
                  </a:p>
                </p:txBody>
              </p:sp>
              <p:sp>
                <p:nvSpPr>
                  <p:cNvPr id="284" name="楕円 283">
                    <a:extLst>
                      <a:ext uri="{FF2B5EF4-FFF2-40B4-BE49-F238E27FC236}">
                        <a16:creationId xmlns:a16="http://schemas.microsoft.com/office/drawing/2014/main" id="{A438D731-217F-E9A4-0BCD-A4125F841F6B}"/>
                      </a:ext>
                    </a:extLst>
                  </p:cNvPr>
                  <p:cNvSpPr/>
                  <p:nvPr/>
                </p:nvSpPr>
                <p:spPr>
                  <a:xfrm>
                    <a:off x="7520472" y="1466760"/>
                    <a:ext cx="36000" cy="144000"/>
                  </a:xfrm>
                  <a:prstGeom prst="ellipse">
                    <a:avLst/>
                  </a:prstGeom>
                  <a:solidFill>
                    <a:schemeClr val="accent2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  <p:sp>
                <p:nvSpPr>
                  <p:cNvPr id="285" name="楕円 284">
                    <a:extLst>
                      <a:ext uri="{FF2B5EF4-FFF2-40B4-BE49-F238E27FC236}">
                        <a16:creationId xmlns:a16="http://schemas.microsoft.com/office/drawing/2014/main" id="{A247DEBD-D85D-A2C2-7F63-26F69F6EF2C5}"/>
                      </a:ext>
                    </a:extLst>
                  </p:cNvPr>
                  <p:cNvSpPr/>
                  <p:nvPr/>
                </p:nvSpPr>
                <p:spPr>
                  <a:xfrm>
                    <a:off x="7520277" y="1740191"/>
                    <a:ext cx="36000" cy="720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</p:grpSp>
            <p:grpSp>
              <p:nvGrpSpPr>
                <p:cNvPr id="271" name="グループ化 270">
                  <a:extLst>
                    <a:ext uri="{FF2B5EF4-FFF2-40B4-BE49-F238E27FC236}">
                      <a16:creationId xmlns:a16="http://schemas.microsoft.com/office/drawing/2014/main" id="{23FA6585-D786-97E4-73B5-88181B94FDF6}"/>
                    </a:ext>
                  </a:extLst>
                </p:cNvPr>
                <p:cNvGrpSpPr/>
                <p:nvPr/>
              </p:nvGrpSpPr>
              <p:grpSpPr>
                <a:xfrm flipV="1">
                  <a:off x="7474456" y="82803"/>
                  <a:ext cx="126771" cy="993431"/>
                  <a:chOff x="7475087" y="1466760"/>
                  <a:chExt cx="126771" cy="993431"/>
                </a:xfrm>
              </p:grpSpPr>
              <p:sp>
                <p:nvSpPr>
                  <p:cNvPr id="280" name="楕円 279">
                    <a:extLst>
                      <a:ext uri="{FF2B5EF4-FFF2-40B4-BE49-F238E27FC236}">
                        <a16:creationId xmlns:a16="http://schemas.microsoft.com/office/drawing/2014/main" id="{9694AF59-C32B-255F-9589-DF92BDB07C8F}"/>
                      </a:ext>
                    </a:extLst>
                  </p:cNvPr>
                  <p:cNvSpPr/>
                  <p:nvPr/>
                </p:nvSpPr>
                <p:spPr>
                  <a:xfrm>
                    <a:off x="7475087" y="1606277"/>
                    <a:ext cx="126771" cy="126771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/>
                  </a:p>
                </p:txBody>
              </p:sp>
              <p:sp>
                <p:nvSpPr>
                  <p:cNvPr id="281" name="楕円 280">
                    <a:extLst>
                      <a:ext uri="{FF2B5EF4-FFF2-40B4-BE49-F238E27FC236}">
                        <a16:creationId xmlns:a16="http://schemas.microsoft.com/office/drawing/2014/main" id="{7DDFA9CA-CED4-D9D9-D355-550DD68C5870}"/>
                      </a:ext>
                    </a:extLst>
                  </p:cNvPr>
                  <p:cNvSpPr/>
                  <p:nvPr/>
                </p:nvSpPr>
                <p:spPr>
                  <a:xfrm>
                    <a:off x="7520472" y="1466760"/>
                    <a:ext cx="36000" cy="144000"/>
                  </a:xfrm>
                  <a:prstGeom prst="ellipse">
                    <a:avLst/>
                  </a:prstGeom>
                  <a:solidFill>
                    <a:schemeClr val="accent2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  <p:sp>
                <p:nvSpPr>
                  <p:cNvPr id="282" name="楕円 281">
                    <a:extLst>
                      <a:ext uri="{FF2B5EF4-FFF2-40B4-BE49-F238E27FC236}">
                        <a16:creationId xmlns:a16="http://schemas.microsoft.com/office/drawing/2014/main" id="{DB97BB26-A37F-14AB-5C83-D01C95AF8872}"/>
                      </a:ext>
                    </a:extLst>
                  </p:cNvPr>
                  <p:cNvSpPr/>
                  <p:nvPr/>
                </p:nvSpPr>
                <p:spPr>
                  <a:xfrm>
                    <a:off x="7520277" y="1740191"/>
                    <a:ext cx="36000" cy="720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</p:grpSp>
            <p:grpSp>
              <p:nvGrpSpPr>
                <p:cNvPr id="272" name="グループ化 271">
                  <a:extLst>
                    <a:ext uri="{FF2B5EF4-FFF2-40B4-BE49-F238E27FC236}">
                      <a16:creationId xmlns:a16="http://schemas.microsoft.com/office/drawing/2014/main" id="{947594A7-E644-485A-B9CF-3C6118CF7A41}"/>
                    </a:ext>
                  </a:extLst>
                </p:cNvPr>
                <p:cNvGrpSpPr/>
                <p:nvPr/>
              </p:nvGrpSpPr>
              <p:grpSpPr>
                <a:xfrm rot="5400000" flipV="1">
                  <a:off x="6745076" y="771526"/>
                  <a:ext cx="126771" cy="993431"/>
                  <a:chOff x="7475087" y="1466760"/>
                  <a:chExt cx="126771" cy="993431"/>
                </a:xfrm>
              </p:grpSpPr>
              <p:sp>
                <p:nvSpPr>
                  <p:cNvPr id="277" name="楕円 276">
                    <a:extLst>
                      <a:ext uri="{FF2B5EF4-FFF2-40B4-BE49-F238E27FC236}">
                        <a16:creationId xmlns:a16="http://schemas.microsoft.com/office/drawing/2014/main" id="{586F3CD3-42F0-B27F-EB0B-B299372DDD54}"/>
                      </a:ext>
                    </a:extLst>
                  </p:cNvPr>
                  <p:cNvSpPr/>
                  <p:nvPr/>
                </p:nvSpPr>
                <p:spPr>
                  <a:xfrm>
                    <a:off x="7475087" y="1606277"/>
                    <a:ext cx="126771" cy="126771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/>
                  </a:p>
                </p:txBody>
              </p:sp>
              <p:sp>
                <p:nvSpPr>
                  <p:cNvPr id="278" name="楕円 277">
                    <a:extLst>
                      <a:ext uri="{FF2B5EF4-FFF2-40B4-BE49-F238E27FC236}">
                        <a16:creationId xmlns:a16="http://schemas.microsoft.com/office/drawing/2014/main" id="{ADB78256-AEC0-4354-6A4D-210DD1A80E60}"/>
                      </a:ext>
                    </a:extLst>
                  </p:cNvPr>
                  <p:cNvSpPr/>
                  <p:nvPr/>
                </p:nvSpPr>
                <p:spPr>
                  <a:xfrm>
                    <a:off x="7520472" y="1466760"/>
                    <a:ext cx="36000" cy="144000"/>
                  </a:xfrm>
                  <a:prstGeom prst="ellipse">
                    <a:avLst/>
                  </a:prstGeom>
                  <a:solidFill>
                    <a:schemeClr val="accent2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  <p:sp>
                <p:nvSpPr>
                  <p:cNvPr id="279" name="楕円 278">
                    <a:extLst>
                      <a:ext uri="{FF2B5EF4-FFF2-40B4-BE49-F238E27FC236}">
                        <a16:creationId xmlns:a16="http://schemas.microsoft.com/office/drawing/2014/main" id="{DFB7B155-24EF-C100-C307-F2F55DB537B1}"/>
                      </a:ext>
                    </a:extLst>
                  </p:cNvPr>
                  <p:cNvSpPr/>
                  <p:nvPr/>
                </p:nvSpPr>
                <p:spPr>
                  <a:xfrm>
                    <a:off x="7520277" y="1740191"/>
                    <a:ext cx="36000" cy="720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</p:grpSp>
            <p:grpSp>
              <p:nvGrpSpPr>
                <p:cNvPr id="273" name="グループ化 272">
                  <a:extLst>
                    <a:ext uri="{FF2B5EF4-FFF2-40B4-BE49-F238E27FC236}">
                      <a16:creationId xmlns:a16="http://schemas.microsoft.com/office/drawing/2014/main" id="{3C8D488D-8F20-533B-A228-5348835F7FDF}"/>
                    </a:ext>
                  </a:extLst>
                </p:cNvPr>
                <p:cNvGrpSpPr/>
                <p:nvPr/>
              </p:nvGrpSpPr>
              <p:grpSpPr>
                <a:xfrm rot="16200000" flipH="1" flipV="1">
                  <a:off x="8209937" y="771330"/>
                  <a:ext cx="126771" cy="993431"/>
                  <a:chOff x="7475087" y="1466760"/>
                  <a:chExt cx="126771" cy="993431"/>
                </a:xfrm>
              </p:grpSpPr>
              <p:sp>
                <p:nvSpPr>
                  <p:cNvPr id="274" name="楕円 273">
                    <a:extLst>
                      <a:ext uri="{FF2B5EF4-FFF2-40B4-BE49-F238E27FC236}">
                        <a16:creationId xmlns:a16="http://schemas.microsoft.com/office/drawing/2014/main" id="{45894081-74D6-1AFD-A81E-0C6DAEBFE5D5}"/>
                      </a:ext>
                    </a:extLst>
                  </p:cNvPr>
                  <p:cNvSpPr/>
                  <p:nvPr/>
                </p:nvSpPr>
                <p:spPr>
                  <a:xfrm>
                    <a:off x="7475087" y="1606277"/>
                    <a:ext cx="126771" cy="126771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/>
                  </a:p>
                </p:txBody>
              </p:sp>
              <p:sp>
                <p:nvSpPr>
                  <p:cNvPr id="275" name="楕円 274">
                    <a:extLst>
                      <a:ext uri="{FF2B5EF4-FFF2-40B4-BE49-F238E27FC236}">
                        <a16:creationId xmlns:a16="http://schemas.microsoft.com/office/drawing/2014/main" id="{CC9F719B-F0A2-3237-7F7B-5362B89BEB1B}"/>
                      </a:ext>
                    </a:extLst>
                  </p:cNvPr>
                  <p:cNvSpPr/>
                  <p:nvPr/>
                </p:nvSpPr>
                <p:spPr>
                  <a:xfrm>
                    <a:off x="7520472" y="1466760"/>
                    <a:ext cx="36000" cy="144000"/>
                  </a:xfrm>
                  <a:prstGeom prst="ellipse">
                    <a:avLst/>
                  </a:prstGeom>
                  <a:solidFill>
                    <a:schemeClr val="accent2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  <p:sp>
                <p:nvSpPr>
                  <p:cNvPr id="276" name="楕円 275">
                    <a:extLst>
                      <a:ext uri="{FF2B5EF4-FFF2-40B4-BE49-F238E27FC236}">
                        <a16:creationId xmlns:a16="http://schemas.microsoft.com/office/drawing/2014/main" id="{A60D07E3-8363-3E0D-1115-F0538EB72139}"/>
                      </a:ext>
                    </a:extLst>
                  </p:cNvPr>
                  <p:cNvSpPr/>
                  <p:nvPr/>
                </p:nvSpPr>
                <p:spPr>
                  <a:xfrm>
                    <a:off x="7520277" y="1740191"/>
                    <a:ext cx="36000" cy="720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</p:grpSp>
          </p:grpSp>
        </p:grpSp>
      </p:grpSp>
      <p:grpSp>
        <p:nvGrpSpPr>
          <p:cNvPr id="335" name="グループ化 334">
            <a:extLst>
              <a:ext uri="{FF2B5EF4-FFF2-40B4-BE49-F238E27FC236}">
                <a16:creationId xmlns:a16="http://schemas.microsoft.com/office/drawing/2014/main" id="{E074DE8B-58EC-01C7-DCC0-A4A3AD58E24C}"/>
              </a:ext>
            </a:extLst>
          </p:cNvPr>
          <p:cNvGrpSpPr/>
          <p:nvPr/>
        </p:nvGrpSpPr>
        <p:grpSpPr>
          <a:xfrm>
            <a:off x="421745" y="2500138"/>
            <a:ext cx="2635711" cy="6034423"/>
            <a:chOff x="6309409" y="82803"/>
            <a:chExt cx="2479454" cy="5676674"/>
          </a:xfrm>
        </p:grpSpPr>
        <p:grpSp>
          <p:nvGrpSpPr>
            <p:cNvPr id="336" name="グループ化 335">
              <a:extLst>
                <a:ext uri="{FF2B5EF4-FFF2-40B4-BE49-F238E27FC236}">
                  <a16:creationId xmlns:a16="http://schemas.microsoft.com/office/drawing/2014/main" id="{C99CC3E8-3310-9E00-D8B3-33F5A1EF46FC}"/>
                </a:ext>
              </a:extLst>
            </p:cNvPr>
            <p:cNvGrpSpPr/>
            <p:nvPr/>
          </p:nvGrpSpPr>
          <p:grpSpPr>
            <a:xfrm>
              <a:off x="6309409" y="82803"/>
              <a:ext cx="2479454" cy="2800691"/>
              <a:chOff x="6305644" y="82803"/>
              <a:chExt cx="2479454" cy="2800691"/>
            </a:xfrm>
          </p:grpSpPr>
          <p:sp>
            <p:nvSpPr>
              <p:cNvPr id="373" name="二等辺三角形 372">
                <a:extLst>
                  <a:ext uri="{FF2B5EF4-FFF2-40B4-BE49-F238E27FC236}">
                    <a16:creationId xmlns:a16="http://schemas.microsoft.com/office/drawing/2014/main" id="{C34D6213-D13F-FF3F-7AD8-5BB73CB3DE67}"/>
                  </a:ext>
                </a:extLst>
              </p:cNvPr>
              <p:cNvSpPr/>
              <p:nvPr/>
            </p:nvSpPr>
            <p:spPr>
              <a:xfrm flipV="1">
                <a:off x="6320704" y="1268241"/>
                <a:ext cx="2464394" cy="1455826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70"/>
              </a:p>
            </p:txBody>
          </p:sp>
          <p:sp>
            <p:nvSpPr>
              <p:cNvPr id="374" name="二等辺三角形 373">
                <a:extLst>
                  <a:ext uri="{FF2B5EF4-FFF2-40B4-BE49-F238E27FC236}">
                    <a16:creationId xmlns:a16="http://schemas.microsoft.com/office/drawing/2014/main" id="{7718842B-5AB7-C351-182C-2EEA99AFABA3}"/>
                  </a:ext>
                </a:extLst>
              </p:cNvPr>
              <p:cNvSpPr/>
              <p:nvPr/>
            </p:nvSpPr>
            <p:spPr>
              <a:xfrm>
                <a:off x="6305644" y="101650"/>
                <a:ext cx="2464394" cy="1166591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70"/>
              </a:p>
            </p:txBody>
          </p:sp>
          <p:grpSp>
            <p:nvGrpSpPr>
              <p:cNvPr id="375" name="グループ化 374">
                <a:extLst>
                  <a:ext uri="{FF2B5EF4-FFF2-40B4-BE49-F238E27FC236}">
                    <a16:creationId xmlns:a16="http://schemas.microsoft.com/office/drawing/2014/main" id="{669C003D-C6A7-129A-E13B-D0B71ABC3DB0}"/>
                  </a:ext>
                </a:extLst>
              </p:cNvPr>
              <p:cNvGrpSpPr/>
              <p:nvPr/>
            </p:nvGrpSpPr>
            <p:grpSpPr>
              <a:xfrm>
                <a:off x="6311746" y="82803"/>
                <a:ext cx="2458292" cy="2800691"/>
                <a:chOff x="6311746" y="82803"/>
                <a:chExt cx="2458292" cy="2800691"/>
              </a:xfrm>
            </p:grpSpPr>
            <p:grpSp>
              <p:nvGrpSpPr>
                <p:cNvPr id="376" name="グループ化 375">
                  <a:extLst>
                    <a:ext uri="{FF2B5EF4-FFF2-40B4-BE49-F238E27FC236}">
                      <a16:creationId xmlns:a16="http://schemas.microsoft.com/office/drawing/2014/main" id="{F4F852D5-D6E4-467E-E22F-9D4692536DCA}"/>
                    </a:ext>
                  </a:extLst>
                </p:cNvPr>
                <p:cNvGrpSpPr/>
                <p:nvPr/>
              </p:nvGrpSpPr>
              <p:grpSpPr>
                <a:xfrm>
                  <a:off x="7357320" y="1088242"/>
                  <a:ext cx="367143" cy="367143"/>
                  <a:chOff x="7357320" y="1110364"/>
                  <a:chExt cx="367143" cy="367143"/>
                </a:xfrm>
              </p:grpSpPr>
              <p:sp>
                <p:nvSpPr>
                  <p:cNvPr id="401" name="楕円 400">
                    <a:extLst>
                      <a:ext uri="{FF2B5EF4-FFF2-40B4-BE49-F238E27FC236}">
                        <a16:creationId xmlns:a16="http://schemas.microsoft.com/office/drawing/2014/main" id="{AC025147-C5C8-86EC-9F40-E4F3E9BEA2A1}"/>
                      </a:ext>
                    </a:extLst>
                  </p:cNvPr>
                  <p:cNvSpPr/>
                  <p:nvPr/>
                </p:nvSpPr>
                <p:spPr>
                  <a:xfrm>
                    <a:off x="7360892" y="1117507"/>
                    <a:ext cx="360000" cy="3600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/>
                  </a:p>
                </p:txBody>
              </p:sp>
              <p:grpSp>
                <p:nvGrpSpPr>
                  <p:cNvPr id="402" name="グループ化 401">
                    <a:extLst>
                      <a:ext uri="{FF2B5EF4-FFF2-40B4-BE49-F238E27FC236}">
                        <a16:creationId xmlns:a16="http://schemas.microsoft.com/office/drawing/2014/main" id="{800A04A2-3ED2-4249-B2D0-05ED2402F72E}"/>
                      </a:ext>
                    </a:extLst>
                  </p:cNvPr>
                  <p:cNvGrpSpPr/>
                  <p:nvPr/>
                </p:nvGrpSpPr>
                <p:grpSpPr>
                  <a:xfrm>
                    <a:off x="7522892" y="1110364"/>
                    <a:ext cx="36000" cy="367143"/>
                    <a:chOff x="7522892" y="1110364"/>
                    <a:chExt cx="36000" cy="367143"/>
                  </a:xfrm>
                </p:grpSpPr>
                <p:sp>
                  <p:nvSpPr>
                    <p:cNvPr id="406" name="楕円 405">
                      <a:extLst>
                        <a:ext uri="{FF2B5EF4-FFF2-40B4-BE49-F238E27FC236}">
                          <a16:creationId xmlns:a16="http://schemas.microsoft.com/office/drawing/2014/main" id="{C92E9695-A05A-8A82-61D5-D42BF6D19CC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22892" y="1110364"/>
                      <a:ext cx="36000" cy="1800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/>
                    </a:p>
                  </p:txBody>
                </p:sp>
                <p:sp>
                  <p:nvSpPr>
                    <p:cNvPr id="407" name="楕円 406">
                      <a:extLst>
                        <a:ext uri="{FF2B5EF4-FFF2-40B4-BE49-F238E27FC236}">
                          <a16:creationId xmlns:a16="http://schemas.microsoft.com/office/drawing/2014/main" id="{4DE234F1-FD8E-DEA3-BF2F-74B791E43CA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22892" y="1297507"/>
                      <a:ext cx="36000" cy="1800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 dirty="0"/>
                    </a:p>
                  </p:txBody>
                </p:sp>
              </p:grpSp>
              <p:grpSp>
                <p:nvGrpSpPr>
                  <p:cNvPr id="403" name="グループ化 402">
                    <a:extLst>
                      <a:ext uri="{FF2B5EF4-FFF2-40B4-BE49-F238E27FC236}">
                        <a16:creationId xmlns:a16="http://schemas.microsoft.com/office/drawing/2014/main" id="{85EAA458-56E6-FC40-06F1-CA1EE2A00ED0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7522892" y="1110364"/>
                    <a:ext cx="36000" cy="367143"/>
                    <a:chOff x="7522892" y="1110364"/>
                    <a:chExt cx="36000" cy="367143"/>
                  </a:xfrm>
                  <a:solidFill>
                    <a:schemeClr val="accent4"/>
                  </a:solidFill>
                </p:grpSpPr>
                <p:sp>
                  <p:nvSpPr>
                    <p:cNvPr id="404" name="楕円 403">
                      <a:extLst>
                        <a:ext uri="{FF2B5EF4-FFF2-40B4-BE49-F238E27FC236}">
                          <a16:creationId xmlns:a16="http://schemas.microsoft.com/office/drawing/2014/main" id="{CF416976-6914-F9C8-C508-50A1A7A074C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22892" y="1110364"/>
                      <a:ext cx="36000" cy="180000"/>
                    </a:xfrm>
                    <a:prstGeom prst="ellipse">
                      <a:avLst/>
                    </a:prstGeom>
                    <a:grpFill/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 dirty="0"/>
                    </a:p>
                  </p:txBody>
                </p:sp>
                <p:sp>
                  <p:nvSpPr>
                    <p:cNvPr id="405" name="楕円 404">
                      <a:extLst>
                        <a:ext uri="{FF2B5EF4-FFF2-40B4-BE49-F238E27FC236}">
                          <a16:creationId xmlns:a16="http://schemas.microsoft.com/office/drawing/2014/main" id="{D213DADC-7219-5160-377E-76D151B556E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22892" y="1297507"/>
                      <a:ext cx="36000" cy="180000"/>
                    </a:xfrm>
                    <a:prstGeom prst="ellipse">
                      <a:avLst/>
                    </a:prstGeom>
                    <a:grpFill/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/>
                    </a:p>
                  </p:txBody>
                </p:sp>
              </p:grpSp>
            </p:grpSp>
            <p:grpSp>
              <p:nvGrpSpPr>
                <p:cNvPr id="377" name="グループ化 376">
                  <a:extLst>
                    <a:ext uri="{FF2B5EF4-FFF2-40B4-BE49-F238E27FC236}">
                      <a16:creationId xmlns:a16="http://schemas.microsoft.com/office/drawing/2014/main" id="{2A1DAD5A-72ED-4F87-FB01-72F2CD588DFF}"/>
                    </a:ext>
                  </a:extLst>
                </p:cNvPr>
                <p:cNvGrpSpPr/>
                <p:nvPr/>
              </p:nvGrpSpPr>
              <p:grpSpPr>
                <a:xfrm rot="5400000">
                  <a:off x="7351329" y="2516351"/>
                  <a:ext cx="367143" cy="367143"/>
                  <a:chOff x="7357320" y="1110364"/>
                  <a:chExt cx="367143" cy="367143"/>
                </a:xfrm>
              </p:grpSpPr>
              <p:sp>
                <p:nvSpPr>
                  <p:cNvPr id="394" name="楕円 393">
                    <a:extLst>
                      <a:ext uri="{FF2B5EF4-FFF2-40B4-BE49-F238E27FC236}">
                        <a16:creationId xmlns:a16="http://schemas.microsoft.com/office/drawing/2014/main" id="{D8B80140-CDBE-8024-7B62-20A791C13DA8}"/>
                      </a:ext>
                    </a:extLst>
                  </p:cNvPr>
                  <p:cNvSpPr/>
                  <p:nvPr/>
                </p:nvSpPr>
                <p:spPr>
                  <a:xfrm>
                    <a:off x="7360892" y="1117507"/>
                    <a:ext cx="360000" cy="3600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/>
                  </a:p>
                </p:txBody>
              </p:sp>
              <p:grpSp>
                <p:nvGrpSpPr>
                  <p:cNvPr id="395" name="グループ化 394">
                    <a:extLst>
                      <a:ext uri="{FF2B5EF4-FFF2-40B4-BE49-F238E27FC236}">
                        <a16:creationId xmlns:a16="http://schemas.microsoft.com/office/drawing/2014/main" id="{D3236545-D26B-5CC4-C77E-0FDC1662D1D8}"/>
                      </a:ext>
                    </a:extLst>
                  </p:cNvPr>
                  <p:cNvGrpSpPr/>
                  <p:nvPr/>
                </p:nvGrpSpPr>
                <p:grpSpPr>
                  <a:xfrm>
                    <a:off x="7522892" y="1110364"/>
                    <a:ext cx="36000" cy="367143"/>
                    <a:chOff x="7522892" y="1110364"/>
                    <a:chExt cx="36000" cy="367143"/>
                  </a:xfrm>
                </p:grpSpPr>
                <p:sp>
                  <p:nvSpPr>
                    <p:cNvPr id="399" name="楕円 398">
                      <a:extLst>
                        <a:ext uri="{FF2B5EF4-FFF2-40B4-BE49-F238E27FC236}">
                          <a16:creationId xmlns:a16="http://schemas.microsoft.com/office/drawing/2014/main" id="{A57D1AA2-52ED-591D-798D-1979E471A71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22892" y="1110364"/>
                      <a:ext cx="36000" cy="1800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/>
                    </a:p>
                  </p:txBody>
                </p:sp>
                <p:sp>
                  <p:nvSpPr>
                    <p:cNvPr id="400" name="楕円 399">
                      <a:extLst>
                        <a:ext uri="{FF2B5EF4-FFF2-40B4-BE49-F238E27FC236}">
                          <a16:creationId xmlns:a16="http://schemas.microsoft.com/office/drawing/2014/main" id="{CEE1C9AE-2DE9-5EEC-0684-63AB32BFF0F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22892" y="1297507"/>
                      <a:ext cx="36000" cy="1800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/>
                    </a:p>
                  </p:txBody>
                </p:sp>
              </p:grpSp>
              <p:grpSp>
                <p:nvGrpSpPr>
                  <p:cNvPr id="396" name="グループ化 395">
                    <a:extLst>
                      <a:ext uri="{FF2B5EF4-FFF2-40B4-BE49-F238E27FC236}">
                        <a16:creationId xmlns:a16="http://schemas.microsoft.com/office/drawing/2014/main" id="{E5D2434C-2A56-16F3-A926-3DCF392DC4E3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7522892" y="1110364"/>
                    <a:ext cx="36000" cy="367143"/>
                    <a:chOff x="7522892" y="1110364"/>
                    <a:chExt cx="36000" cy="367143"/>
                  </a:xfrm>
                  <a:solidFill>
                    <a:schemeClr val="accent4"/>
                  </a:solidFill>
                </p:grpSpPr>
                <p:sp>
                  <p:nvSpPr>
                    <p:cNvPr id="397" name="楕円 396">
                      <a:extLst>
                        <a:ext uri="{FF2B5EF4-FFF2-40B4-BE49-F238E27FC236}">
                          <a16:creationId xmlns:a16="http://schemas.microsoft.com/office/drawing/2014/main" id="{C7F4809A-59FB-DA17-CDE8-10689FE98F7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22892" y="1110364"/>
                      <a:ext cx="36000" cy="180000"/>
                    </a:xfrm>
                    <a:prstGeom prst="ellipse">
                      <a:avLst/>
                    </a:prstGeom>
                    <a:grpFill/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/>
                    </a:p>
                  </p:txBody>
                </p:sp>
                <p:sp>
                  <p:nvSpPr>
                    <p:cNvPr id="398" name="楕円 397">
                      <a:extLst>
                        <a:ext uri="{FF2B5EF4-FFF2-40B4-BE49-F238E27FC236}">
                          <a16:creationId xmlns:a16="http://schemas.microsoft.com/office/drawing/2014/main" id="{5F9970AC-638E-1C38-28C5-3EC2406AAF0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22892" y="1297507"/>
                      <a:ext cx="36000" cy="180000"/>
                    </a:xfrm>
                    <a:prstGeom prst="ellipse">
                      <a:avLst/>
                    </a:prstGeom>
                    <a:grpFill/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/>
                    </a:p>
                  </p:txBody>
                </p:sp>
              </p:grpSp>
            </p:grpSp>
            <p:grpSp>
              <p:nvGrpSpPr>
                <p:cNvPr id="378" name="グループ化 377">
                  <a:extLst>
                    <a:ext uri="{FF2B5EF4-FFF2-40B4-BE49-F238E27FC236}">
                      <a16:creationId xmlns:a16="http://schemas.microsoft.com/office/drawing/2014/main" id="{7DAC3694-9257-8CF7-EF0E-C9F5B75C14A3}"/>
                    </a:ext>
                  </a:extLst>
                </p:cNvPr>
                <p:cNvGrpSpPr/>
                <p:nvPr/>
              </p:nvGrpSpPr>
              <p:grpSpPr>
                <a:xfrm>
                  <a:off x="7475087" y="1488190"/>
                  <a:ext cx="126771" cy="993431"/>
                  <a:chOff x="7475087" y="1466760"/>
                  <a:chExt cx="126771" cy="993431"/>
                </a:xfrm>
              </p:grpSpPr>
              <p:sp>
                <p:nvSpPr>
                  <p:cNvPr id="391" name="楕円 390">
                    <a:extLst>
                      <a:ext uri="{FF2B5EF4-FFF2-40B4-BE49-F238E27FC236}">
                        <a16:creationId xmlns:a16="http://schemas.microsoft.com/office/drawing/2014/main" id="{4F7D515C-7C4D-49B6-6995-18B26AB9776C}"/>
                      </a:ext>
                    </a:extLst>
                  </p:cNvPr>
                  <p:cNvSpPr/>
                  <p:nvPr/>
                </p:nvSpPr>
                <p:spPr>
                  <a:xfrm>
                    <a:off x="7475087" y="1606277"/>
                    <a:ext cx="126771" cy="126771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/>
                  </a:p>
                </p:txBody>
              </p:sp>
              <p:sp>
                <p:nvSpPr>
                  <p:cNvPr id="392" name="楕円 391">
                    <a:extLst>
                      <a:ext uri="{FF2B5EF4-FFF2-40B4-BE49-F238E27FC236}">
                        <a16:creationId xmlns:a16="http://schemas.microsoft.com/office/drawing/2014/main" id="{0781F879-029E-4BCC-C6CD-C70644FAADB2}"/>
                      </a:ext>
                    </a:extLst>
                  </p:cNvPr>
                  <p:cNvSpPr/>
                  <p:nvPr/>
                </p:nvSpPr>
                <p:spPr>
                  <a:xfrm>
                    <a:off x="7520472" y="1466760"/>
                    <a:ext cx="36000" cy="144000"/>
                  </a:xfrm>
                  <a:prstGeom prst="ellipse">
                    <a:avLst/>
                  </a:prstGeom>
                  <a:solidFill>
                    <a:schemeClr val="accent2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  <p:sp>
                <p:nvSpPr>
                  <p:cNvPr id="393" name="楕円 392">
                    <a:extLst>
                      <a:ext uri="{FF2B5EF4-FFF2-40B4-BE49-F238E27FC236}">
                        <a16:creationId xmlns:a16="http://schemas.microsoft.com/office/drawing/2014/main" id="{8450094C-288F-E644-7454-8A0F5A97C311}"/>
                      </a:ext>
                    </a:extLst>
                  </p:cNvPr>
                  <p:cNvSpPr/>
                  <p:nvPr/>
                </p:nvSpPr>
                <p:spPr>
                  <a:xfrm>
                    <a:off x="7520277" y="1740191"/>
                    <a:ext cx="36000" cy="720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</p:grpSp>
            <p:grpSp>
              <p:nvGrpSpPr>
                <p:cNvPr id="379" name="グループ化 378">
                  <a:extLst>
                    <a:ext uri="{FF2B5EF4-FFF2-40B4-BE49-F238E27FC236}">
                      <a16:creationId xmlns:a16="http://schemas.microsoft.com/office/drawing/2014/main" id="{4C571AA6-4076-CF35-D378-893CFD065E1D}"/>
                    </a:ext>
                  </a:extLst>
                </p:cNvPr>
                <p:cNvGrpSpPr/>
                <p:nvPr/>
              </p:nvGrpSpPr>
              <p:grpSpPr>
                <a:xfrm flipV="1">
                  <a:off x="7474456" y="82803"/>
                  <a:ext cx="126771" cy="993431"/>
                  <a:chOff x="7475087" y="1466760"/>
                  <a:chExt cx="126771" cy="993431"/>
                </a:xfrm>
              </p:grpSpPr>
              <p:sp>
                <p:nvSpPr>
                  <p:cNvPr id="388" name="楕円 387">
                    <a:extLst>
                      <a:ext uri="{FF2B5EF4-FFF2-40B4-BE49-F238E27FC236}">
                        <a16:creationId xmlns:a16="http://schemas.microsoft.com/office/drawing/2014/main" id="{58BD82E2-2203-7403-4140-EBC32A6E54F9}"/>
                      </a:ext>
                    </a:extLst>
                  </p:cNvPr>
                  <p:cNvSpPr/>
                  <p:nvPr/>
                </p:nvSpPr>
                <p:spPr>
                  <a:xfrm>
                    <a:off x="7475087" y="1606277"/>
                    <a:ext cx="126771" cy="126771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/>
                  </a:p>
                </p:txBody>
              </p:sp>
              <p:sp>
                <p:nvSpPr>
                  <p:cNvPr id="389" name="楕円 388">
                    <a:extLst>
                      <a:ext uri="{FF2B5EF4-FFF2-40B4-BE49-F238E27FC236}">
                        <a16:creationId xmlns:a16="http://schemas.microsoft.com/office/drawing/2014/main" id="{A533DA86-BE81-441C-0065-D55082B945AB}"/>
                      </a:ext>
                    </a:extLst>
                  </p:cNvPr>
                  <p:cNvSpPr/>
                  <p:nvPr/>
                </p:nvSpPr>
                <p:spPr>
                  <a:xfrm>
                    <a:off x="7520472" y="1466760"/>
                    <a:ext cx="36000" cy="144000"/>
                  </a:xfrm>
                  <a:prstGeom prst="ellipse">
                    <a:avLst/>
                  </a:prstGeom>
                  <a:solidFill>
                    <a:schemeClr val="accent2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  <p:sp>
                <p:nvSpPr>
                  <p:cNvPr id="390" name="楕円 389">
                    <a:extLst>
                      <a:ext uri="{FF2B5EF4-FFF2-40B4-BE49-F238E27FC236}">
                        <a16:creationId xmlns:a16="http://schemas.microsoft.com/office/drawing/2014/main" id="{33AF5CBC-F981-DB62-1008-B3D83C7BBCFC}"/>
                      </a:ext>
                    </a:extLst>
                  </p:cNvPr>
                  <p:cNvSpPr/>
                  <p:nvPr/>
                </p:nvSpPr>
                <p:spPr>
                  <a:xfrm>
                    <a:off x="7520277" y="1740191"/>
                    <a:ext cx="36000" cy="720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</p:grpSp>
            <p:grpSp>
              <p:nvGrpSpPr>
                <p:cNvPr id="380" name="グループ化 379">
                  <a:extLst>
                    <a:ext uri="{FF2B5EF4-FFF2-40B4-BE49-F238E27FC236}">
                      <a16:creationId xmlns:a16="http://schemas.microsoft.com/office/drawing/2014/main" id="{FEE07156-A68C-17E1-0EFD-571C494F0BB1}"/>
                    </a:ext>
                  </a:extLst>
                </p:cNvPr>
                <p:cNvGrpSpPr/>
                <p:nvPr/>
              </p:nvGrpSpPr>
              <p:grpSpPr>
                <a:xfrm rot="5400000" flipV="1">
                  <a:off x="6745076" y="771526"/>
                  <a:ext cx="126771" cy="993431"/>
                  <a:chOff x="7475087" y="1466760"/>
                  <a:chExt cx="126771" cy="993431"/>
                </a:xfrm>
              </p:grpSpPr>
              <p:sp>
                <p:nvSpPr>
                  <p:cNvPr id="385" name="楕円 384">
                    <a:extLst>
                      <a:ext uri="{FF2B5EF4-FFF2-40B4-BE49-F238E27FC236}">
                        <a16:creationId xmlns:a16="http://schemas.microsoft.com/office/drawing/2014/main" id="{850BB861-DFC8-3F05-06A3-DE9BEB127BD9}"/>
                      </a:ext>
                    </a:extLst>
                  </p:cNvPr>
                  <p:cNvSpPr/>
                  <p:nvPr/>
                </p:nvSpPr>
                <p:spPr>
                  <a:xfrm>
                    <a:off x="7475087" y="1606277"/>
                    <a:ext cx="126771" cy="126771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/>
                  </a:p>
                </p:txBody>
              </p:sp>
              <p:sp>
                <p:nvSpPr>
                  <p:cNvPr id="386" name="楕円 385">
                    <a:extLst>
                      <a:ext uri="{FF2B5EF4-FFF2-40B4-BE49-F238E27FC236}">
                        <a16:creationId xmlns:a16="http://schemas.microsoft.com/office/drawing/2014/main" id="{B267F81A-232A-EC4E-DF88-247ACBA64C9E}"/>
                      </a:ext>
                    </a:extLst>
                  </p:cNvPr>
                  <p:cNvSpPr/>
                  <p:nvPr/>
                </p:nvSpPr>
                <p:spPr>
                  <a:xfrm>
                    <a:off x="7520472" y="1466760"/>
                    <a:ext cx="36000" cy="144000"/>
                  </a:xfrm>
                  <a:prstGeom prst="ellipse">
                    <a:avLst/>
                  </a:prstGeom>
                  <a:solidFill>
                    <a:schemeClr val="accent2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  <p:sp>
                <p:nvSpPr>
                  <p:cNvPr id="387" name="楕円 386">
                    <a:extLst>
                      <a:ext uri="{FF2B5EF4-FFF2-40B4-BE49-F238E27FC236}">
                        <a16:creationId xmlns:a16="http://schemas.microsoft.com/office/drawing/2014/main" id="{48349456-8C38-F003-F302-E838F1A4F576}"/>
                      </a:ext>
                    </a:extLst>
                  </p:cNvPr>
                  <p:cNvSpPr/>
                  <p:nvPr/>
                </p:nvSpPr>
                <p:spPr>
                  <a:xfrm>
                    <a:off x="7520277" y="1740191"/>
                    <a:ext cx="36000" cy="720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</p:grpSp>
            <p:grpSp>
              <p:nvGrpSpPr>
                <p:cNvPr id="381" name="グループ化 380">
                  <a:extLst>
                    <a:ext uri="{FF2B5EF4-FFF2-40B4-BE49-F238E27FC236}">
                      <a16:creationId xmlns:a16="http://schemas.microsoft.com/office/drawing/2014/main" id="{7007906C-99A3-31F4-B48A-2BB9FCABBE9D}"/>
                    </a:ext>
                  </a:extLst>
                </p:cNvPr>
                <p:cNvGrpSpPr/>
                <p:nvPr/>
              </p:nvGrpSpPr>
              <p:grpSpPr>
                <a:xfrm rot="16200000" flipH="1" flipV="1">
                  <a:off x="8209937" y="771330"/>
                  <a:ext cx="126771" cy="993431"/>
                  <a:chOff x="7475087" y="1466760"/>
                  <a:chExt cx="126771" cy="993431"/>
                </a:xfrm>
              </p:grpSpPr>
              <p:sp>
                <p:nvSpPr>
                  <p:cNvPr id="382" name="楕円 381">
                    <a:extLst>
                      <a:ext uri="{FF2B5EF4-FFF2-40B4-BE49-F238E27FC236}">
                        <a16:creationId xmlns:a16="http://schemas.microsoft.com/office/drawing/2014/main" id="{C8CD0FE3-5387-2BA5-4D65-29EB7B4BBE5B}"/>
                      </a:ext>
                    </a:extLst>
                  </p:cNvPr>
                  <p:cNvSpPr/>
                  <p:nvPr/>
                </p:nvSpPr>
                <p:spPr>
                  <a:xfrm>
                    <a:off x="7475087" y="1606277"/>
                    <a:ext cx="126771" cy="126771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/>
                  </a:p>
                </p:txBody>
              </p:sp>
              <p:sp>
                <p:nvSpPr>
                  <p:cNvPr id="383" name="楕円 382">
                    <a:extLst>
                      <a:ext uri="{FF2B5EF4-FFF2-40B4-BE49-F238E27FC236}">
                        <a16:creationId xmlns:a16="http://schemas.microsoft.com/office/drawing/2014/main" id="{B445BE46-238C-08CC-D6C2-2B9F13E977BA}"/>
                      </a:ext>
                    </a:extLst>
                  </p:cNvPr>
                  <p:cNvSpPr/>
                  <p:nvPr/>
                </p:nvSpPr>
                <p:spPr>
                  <a:xfrm>
                    <a:off x="7520472" y="1466760"/>
                    <a:ext cx="36000" cy="144000"/>
                  </a:xfrm>
                  <a:prstGeom prst="ellipse">
                    <a:avLst/>
                  </a:prstGeom>
                  <a:solidFill>
                    <a:schemeClr val="accent2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  <p:sp>
                <p:nvSpPr>
                  <p:cNvPr id="384" name="楕円 383">
                    <a:extLst>
                      <a:ext uri="{FF2B5EF4-FFF2-40B4-BE49-F238E27FC236}">
                        <a16:creationId xmlns:a16="http://schemas.microsoft.com/office/drawing/2014/main" id="{04109D25-187A-0799-3DA1-2A19A07B104F}"/>
                      </a:ext>
                    </a:extLst>
                  </p:cNvPr>
                  <p:cNvSpPr/>
                  <p:nvPr/>
                </p:nvSpPr>
                <p:spPr>
                  <a:xfrm>
                    <a:off x="7520277" y="1740191"/>
                    <a:ext cx="36000" cy="720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</p:grpSp>
          </p:grpSp>
        </p:grpSp>
        <p:grpSp>
          <p:nvGrpSpPr>
            <p:cNvPr id="337" name="グループ化 336">
              <a:extLst>
                <a:ext uri="{FF2B5EF4-FFF2-40B4-BE49-F238E27FC236}">
                  <a16:creationId xmlns:a16="http://schemas.microsoft.com/office/drawing/2014/main" id="{9C04AB21-77BF-9E4D-0DD9-0BD6E79A3120}"/>
                </a:ext>
              </a:extLst>
            </p:cNvPr>
            <p:cNvGrpSpPr/>
            <p:nvPr/>
          </p:nvGrpSpPr>
          <p:grpSpPr>
            <a:xfrm>
              <a:off x="6309409" y="2958786"/>
              <a:ext cx="2479454" cy="2800691"/>
              <a:chOff x="6305644" y="82803"/>
              <a:chExt cx="2479454" cy="2800691"/>
            </a:xfrm>
          </p:grpSpPr>
          <p:sp>
            <p:nvSpPr>
              <p:cNvPr id="338" name="二等辺三角形 337">
                <a:extLst>
                  <a:ext uri="{FF2B5EF4-FFF2-40B4-BE49-F238E27FC236}">
                    <a16:creationId xmlns:a16="http://schemas.microsoft.com/office/drawing/2014/main" id="{08FC2827-551F-FA7D-6606-2019B35C001B}"/>
                  </a:ext>
                </a:extLst>
              </p:cNvPr>
              <p:cNvSpPr/>
              <p:nvPr/>
            </p:nvSpPr>
            <p:spPr>
              <a:xfrm flipV="1">
                <a:off x="6320704" y="1268241"/>
                <a:ext cx="2464394" cy="1455826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70"/>
              </a:p>
            </p:txBody>
          </p:sp>
          <p:sp>
            <p:nvSpPr>
              <p:cNvPr id="339" name="二等辺三角形 338">
                <a:extLst>
                  <a:ext uri="{FF2B5EF4-FFF2-40B4-BE49-F238E27FC236}">
                    <a16:creationId xmlns:a16="http://schemas.microsoft.com/office/drawing/2014/main" id="{5940FBA2-F242-FC47-48AD-0AC06F0622A3}"/>
                  </a:ext>
                </a:extLst>
              </p:cNvPr>
              <p:cNvSpPr/>
              <p:nvPr/>
            </p:nvSpPr>
            <p:spPr>
              <a:xfrm>
                <a:off x="6305644" y="101650"/>
                <a:ext cx="2464394" cy="1166591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70"/>
              </a:p>
            </p:txBody>
          </p:sp>
          <p:grpSp>
            <p:nvGrpSpPr>
              <p:cNvPr id="340" name="グループ化 339">
                <a:extLst>
                  <a:ext uri="{FF2B5EF4-FFF2-40B4-BE49-F238E27FC236}">
                    <a16:creationId xmlns:a16="http://schemas.microsoft.com/office/drawing/2014/main" id="{FFFCCEC0-7B00-69B7-E5BB-4AFABEC4567A}"/>
                  </a:ext>
                </a:extLst>
              </p:cNvPr>
              <p:cNvGrpSpPr/>
              <p:nvPr/>
            </p:nvGrpSpPr>
            <p:grpSpPr>
              <a:xfrm>
                <a:off x="6311746" y="82803"/>
                <a:ext cx="2458292" cy="2800691"/>
                <a:chOff x="6311746" y="82803"/>
                <a:chExt cx="2458292" cy="2800691"/>
              </a:xfrm>
            </p:grpSpPr>
            <p:grpSp>
              <p:nvGrpSpPr>
                <p:cNvPr id="341" name="グループ化 340">
                  <a:extLst>
                    <a:ext uri="{FF2B5EF4-FFF2-40B4-BE49-F238E27FC236}">
                      <a16:creationId xmlns:a16="http://schemas.microsoft.com/office/drawing/2014/main" id="{506DDB14-A885-C7F8-13FF-84820F45EAB6}"/>
                    </a:ext>
                  </a:extLst>
                </p:cNvPr>
                <p:cNvGrpSpPr/>
                <p:nvPr/>
              </p:nvGrpSpPr>
              <p:grpSpPr>
                <a:xfrm>
                  <a:off x="7357320" y="1088242"/>
                  <a:ext cx="367143" cy="367143"/>
                  <a:chOff x="7357320" y="1110364"/>
                  <a:chExt cx="367143" cy="367143"/>
                </a:xfrm>
              </p:grpSpPr>
              <p:sp>
                <p:nvSpPr>
                  <p:cNvPr id="366" name="楕円 365">
                    <a:extLst>
                      <a:ext uri="{FF2B5EF4-FFF2-40B4-BE49-F238E27FC236}">
                        <a16:creationId xmlns:a16="http://schemas.microsoft.com/office/drawing/2014/main" id="{26E002A9-E624-349C-700C-5A853C7BCE84}"/>
                      </a:ext>
                    </a:extLst>
                  </p:cNvPr>
                  <p:cNvSpPr/>
                  <p:nvPr/>
                </p:nvSpPr>
                <p:spPr>
                  <a:xfrm>
                    <a:off x="7360892" y="1117507"/>
                    <a:ext cx="360000" cy="3600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/>
                  </a:p>
                </p:txBody>
              </p:sp>
              <p:grpSp>
                <p:nvGrpSpPr>
                  <p:cNvPr id="367" name="グループ化 366">
                    <a:extLst>
                      <a:ext uri="{FF2B5EF4-FFF2-40B4-BE49-F238E27FC236}">
                        <a16:creationId xmlns:a16="http://schemas.microsoft.com/office/drawing/2014/main" id="{4131469B-2B7E-D394-DE13-8BCCFD04D468}"/>
                      </a:ext>
                    </a:extLst>
                  </p:cNvPr>
                  <p:cNvGrpSpPr/>
                  <p:nvPr/>
                </p:nvGrpSpPr>
                <p:grpSpPr>
                  <a:xfrm>
                    <a:off x="7522892" y="1110364"/>
                    <a:ext cx="36000" cy="367143"/>
                    <a:chOff x="7522892" y="1110364"/>
                    <a:chExt cx="36000" cy="367143"/>
                  </a:xfrm>
                </p:grpSpPr>
                <p:sp>
                  <p:nvSpPr>
                    <p:cNvPr id="371" name="楕円 370">
                      <a:extLst>
                        <a:ext uri="{FF2B5EF4-FFF2-40B4-BE49-F238E27FC236}">
                          <a16:creationId xmlns:a16="http://schemas.microsoft.com/office/drawing/2014/main" id="{2D3D5AB9-73A3-DD46-300F-3E1F78B1248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22892" y="1110364"/>
                      <a:ext cx="36000" cy="1800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/>
                    </a:p>
                  </p:txBody>
                </p:sp>
                <p:sp>
                  <p:nvSpPr>
                    <p:cNvPr id="372" name="楕円 371">
                      <a:extLst>
                        <a:ext uri="{FF2B5EF4-FFF2-40B4-BE49-F238E27FC236}">
                          <a16:creationId xmlns:a16="http://schemas.microsoft.com/office/drawing/2014/main" id="{956D0AA6-68F7-2B27-1032-961C49A2275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22892" y="1297507"/>
                      <a:ext cx="36000" cy="1800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 dirty="0"/>
                    </a:p>
                  </p:txBody>
                </p:sp>
              </p:grpSp>
              <p:grpSp>
                <p:nvGrpSpPr>
                  <p:cNvPr id="368" name="グループ化 367">
                    <a:extLst>
                      <a:ext uri="{FF2B5EF4-FFF2-40B4-BE49-F238E27FC236}">
                        <a16:creationId xmlns:a16="http://schemas.microsoft.com/office/drawing/2014/main" id="{7556107B-01D6-5B79-DC97-D5B96F92A0E9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7522892" y="1110364"/>
                    <a:ext cx="36000" cy="367143"/>
                    <a:chOff x="7522892" y="1110364"/>
                    <a:chExt cx="36000" cy="367143"/>
                  </a:xfrm>
                  <a:solidFill>
                    <a:schemeClr val="accent4"/>
                  </a:solidFill>
                </p:grpSpPr>
                <p:sp>
                  <p:nvSpPr>
                    <p:cNvPr id="369" name="楕円 368">
                      <a:extLst>
                        <a:ext uri="{FF2B5EF4-FFF2-40B4-BE49-F238E27FC236}">
                          <a16:creationId xmlns:a16="http://schemas.microsoft.com/office/drawing/2014/main" id="{630256A4-E588-AC1B-0CE3-23D576FD25B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22892" y="1110364"/>
                      <a:ext cx="36000" cy="180000"/>
                    </a:xfrm>
                    <a:prstGeom prst="ellipse">
                      <a:avLst/>
                    </a:prstGeom>
                    <a:grpFill/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 dirty="0"/>
                    </a:p>
                  </p:txBody>
                </p:sp>
                <p:sp>
                  <p:nvSpPr>
                    <p:cNvPr id="370" name="楕円 369">
                      <a:extLst>
                        <a:ext uri="{FF2B5EF4-FFF2-40B4-BE49-F238E27FC236}">
                          <a16:creationId xmlns:a16="http://schemas.microsoft.com/office/drawing/2014/main" id="{2B9D611E-B5E2-D507-72D4-282837E8F18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22892" y="1297507"/>
                      <a:ext cx="36000" cy="180000"/>
                    </a:xfrm>
                    <a:prstGeom prst="ellipse">
                      <a:avLst/>
                    </a:prstGeom>
                    <a:grpFill/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/>
                    </a:p>
                  </p:txBody>
                </p:sp>
              </p:grpSp>
            </p:grpSp>
            <p:grpSp>
              <p:nvGrpSpPr>
                <p:cNvPr id="342" name="グループ化 341">
                  <a:extLst>
                    <a:ext uri="{FF2B5EF4-FFF2-40B4-BE49-F238E27FC236}">
                      <a16:creationId xmlns:a16="http://schemas.microsoft.com/office/drawing/2014/main" id="{63F70D3C-1C36-1AEB-A6E6-06EDD50ADF64}"/>
                    </a:ext>
                  </a:extLst>
                </p:cNvPr>
                <p:cNvGrpSpPr/>
                <p:nvPr/>
              </p:nvGrpSpPr>
              <p:grpSpPr>
                <a:xfrm rot="5400000">
                  <a:off x="7351329" y="2516351"/>
                  <a:ext cx="367143" cy="367143"/>
                  <a:chOff x="7357320" y="1110364"/>
                  <a:chExt cx="367143" cy="367143"/>
                </a:xfrm>
              </p:grpSpPr>
              <p:sp>
                <p:nvSpPr>
                  <p:cNvPr id="359" name="楕円 358">
                    <a:extLst>
                      <a:ext uri="{FF2B5EF4-FFF2-40B4-BE49-F238E27FC236}">
                        <a16:creationId xmlns:a16="http://schemas.microsoft.com/office/drawing/2014/main" id="{1DE64FFD-7772-71FD-A880-9635D0D057FA}"/>
                      </a:ext>
                    </a:extLst>
                  </p:cNvPr>
                  <p:cNvSpPr/>
                  <p:nvPr/>
                </p:nvSpPr>
                <p:spPr>
                  <a:xfrm>
                    <a:off x="7360892" y="1117507"/>
                    <a:ext cx="360000" cy="3600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/>
                  </a:p>
                </p:txBody>
              </p:sp>
              <p:grpSp>
                <p:nvGrpSpPr>
                  <p:cNvPr id="360" name="グループ化 359">
                    <a:extLst>
                      <a:ext uri="{FF2B5EF4-FFF2-40B4-BE49-F238E27FC236}">
                        <a16:creationId xmlns:a16="http://schemas.microsoft.com/office/drawing/2014/main" id="{B860F660-27FD-0497-D9F1-186F3F0C1702}"/>
                      </a:ext>
                    </a:extLst>
                  </p:cNvPr>
                  <p:cNvGrpSpPr/>
                  <p:nvPr/>
                </p:nvGrpSpPr>
                <p:grpSpPr>
                  <a:xfrm>
                    <a:off x="7522892" y="1110364"/>
                    <a:ext cx="36000" cy="367143"/>
                    <a:chOff x="7522892" y="1110364"/>
                    <a:chExt cx="36000" cy="367143"/>
                  </a:xfrm>
                </p:grpSpPr>
                <p:sp>
                  <p:nvSpPr>
                    <p:cNvPr id="364" name="楕円 363">
                      <a:extLst>
                        <a:ext uri="{FF2B5EF4-FFF2-40B4-BE49-F238E27FC236}">
                          <a16:creationId xmlns:a16="http://schemas.microsoft.com/office/drawing/2014/main" id="{4441683A-341D-A27A-17BB-C4B8D4AE8C8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22892" y="1110364"/>
                      <a:ext cx="36000" cy="1800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/>
                    </a:p>
                  </p:txBody>
                </p:sp>
                <p:sp>
                  <p:nvSpPr>
                    <p:cNvPr id="365" name="楕円 364">
                      <a:extLst>
                        <a:ext uri="{FF2B5EF4-FFF2-40B4-BE49-F238E27FC236}">
                          <a16:creationId xmlns:a16="http://schemas.microsoft.com/office/drawing/2014/main" id="{A9D97F4F-24A6-7BD8-DFA8-5D20AEC50E3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22892" y="1297507"/>
                      <a:ext cx="36000" cy="1800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/>
                    </a:p>
                  </p:txBody>
                </p:sp>
              </p:grpSp>
              <p:grpSp>
                <p:nvGrpSpPr>
                  <p:cNvPr id="361" name="グループ化 360">
                    <a:extLst>
                      <a:ext uri="{FF2B5EF4-FFF2-40B4-BE49-F238E27FC236}">
                        <a16:creationId xmlns:a16="http://schemas.microsoft.com/office/drawing/2014/main" id="{7979656C-7397-2861-DA8D-E67659810414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7522892" y="1110364"/>
                    <a:ext cx="36000" cy="367143"/>
                    <a:chOff x="7522892" y="1110364"/>
                    <a:chExt cx="36000" cy="367143"/>
                  </a:xfrm>
                  <a:solidFill>
                    <a:schemeClr val="accent4"/>
                  </a:solidFill>
                </p:grpSpPr>
                <p:sp>
                  <p:nvSpPr>
                    <p:cNvPr id="362" name="楕円 361">
                      <a:extLst>
                        <a:ext uri="{FF2B5EF4-FFF2-40B4-BE49-F238E27FC236}">
                          <a16:creationId xmlns:a16="http://schemas.microsoft.com/office/drawing/2014/main" id="{F6040CBE-AC55-7F53-5683-703DBAFEB68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22892" y="1110364"/>
                      <a:ext cx="36000" cy="180000"/>
                    </a:xfrm>
                    <a:prstGeom prst="ellipse">
                      <a:avLst/>
                    </a:prstGeom>
                    <a:grpFill/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/>
                    </a:p>
                  </p:txBody>
                </p:sp>
                <p:sp>
                  <p:nvSpPr>
                    <p:cNvPr id="363" name="楕円 362">
                      <a:extLst>
                        <a:ext uri="{FF2B5EF4-FFF2-40B4-BE49-F238E27FC236}">
                          <a16:creationId xmlns:a16="http://schemas.microsoft.com/office/drawing/2014/main" id="{03AEE855-57A2-63F4-E77D-6563D112E17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22892" y="1297507"/>
                      <a:ext cx="36000" cy="180000"/>
                    </a:xfrm>
                    <a:prstGeom prst="ellipse">
                      <a:avLst/>
                    </a:prstGeom>
                    <a:grpFill/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/>
                    </a:p>
                  </p:txBody>
                </p:sp>
              </p:grpSp>
            </p:grpSp>
            <p:grpSp>
              <p:nvGrpSpPr>
                <p:cNvPr id="343" name="グループ化 342">
                  <a:extLst>
                    <a:ext uri="{FF2B5EF4-FFF2-40B4-BE49-F238E27FC236}">
                      <a16:creationId xmlns:a16="http://schemas.microsoft.com/office/drawing/2014/main" id="{BECCBCF3-C65F-3377-110C-54BEA0E22767}"/>
                    </a:ext>
                  </a:extLst>
                </p:cNvPr>
                <p:cNvGrpSpPr/>
                <p:nvPr/>
              </p:nvGrpSpPr>
              <p:grpSpPr>
                <a:xfrm>
                  <a:off x="7475087" y="1488190"/>
                  <a:ext cx="126771" cy="993431"/>
                  <a:chOff x="7475087" y="1466760"/>
                  <a:chExt cx="126771" cy="993431"/>
                </a:xfrm>
              </p:grpSpPr>
              <p:sp>
                <p:nvSpPr>
                  <p:cNvPr id="356" name="楕円 355">
                    <a:extLst>
                      <a:ext uri="{FF2B5EF4-FFF2-40B4-BE49-F238E27FC236}">
                        <a16:creationId xmlns:a16="http://schemas.microsoft.com/office/drawing/2014/main" id="{AE7235BE-1335-EF60-5116-3B4161811C74}"/>
                      </a:ext>
                    </a:extLst>
                  </p:cNvPr>
                  <p:cNvSpPr/>
                  <p:nvPr/>
                </p:nvSpPr>
                <p:spPr>
                  <a:xfrm>
                    <a:off x="7475087" y="1606277"/>
                    <a:ext cx="126771" cy="126771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/>
                  </a:p>
                </p:txBody>
              </p:sp>
              <p:sp>
                <p:nvSpPr>
                  <p:cNvPr id="357" name="楕円 356">
                    <a:extLst>
                      <a:ext uri="{FF2B5EF4-FFF2-40B4-BE49-F238E27FC236}">
                        <a16:creationId xmlns:a16="http://schemas.microsoft.com/office/drawing/2014/main" id="{E9F87AE6-F25D-6D55-9C51-54D16FE76E1F}"/>
                      </a:ext>
                    </a:extLst>
                  </p:cNvPr>
                  <p:cNvSpPr/>
                  <p:nvPr/>
                </p:nvSpPr>
                <p:spPr>
                  <a:xfrm>
                    <a:off x="7520472" y="1466760"/>
                    <a:ext cx="36000" cy="144000"/>
                  </a:xfrm>
                  <a:prstGeom prst="ellipse">
                    <a:avLst/>
                  </a:prstGeom>
                  <a:solidFill>
                    <a:schemeClr val="accent2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  <p:sp>
                <p:nvSpPr>
                  <p:cNvPr id="358" name="楕円 357">
                    <a:extLst>
                      <a:ext uri="{FF2B5EF4-FFF2-40B4-BE49-F238E27FC236}">
                        <a16:creationId xmlns:a16="http://schemas.microsoft.com/office/drawing/2014/main" id="{C5C55C3D-05E6-47F4-5CED-0DEDD1A5AE09}"/>
                      </a:ext>
                    </a:extLst>
                  </p:cNvPr>
                  <p:cNvSpPr/>
                  <p:nvPr/>
                </p:nvSpPr>
                <p:spPr>
                  <a:xfrm>
                    <a:off x="7520277" y="1740191"/>
                    <a:ext cx="36000" cy="720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</p:grpSp>
            <p:grpSp>
              <p:nvGrpSpPr>
                <p:cNvPr id="344" name="グループ化 343">
                  <a:extLst>
                    <a:ext uri="{FF2B5EF4-FFF2-40B4-BE49-F238E27FC236}">
                      <a16:creationId xmlns:a16="http://schemas.microsoft.com/office/drawing/2014/main" id="{96C6327B-D1D6-0D13-415F-59BD46432654}"/>
                    </a:ext>
                  </a:extLst>
                </p:cNvPr>
                <p:cNvGrpSpPr/>
                <p:nvPr/>
              </p:nvGrpSpPr>
              <p:grpSpPr>
                <a:xfrm flipV="1">
                  <a:off x="7474456" y="82803"/>
                  <a:ext cx="126771" cy="993431"/>
                  <a:chOff x="7475087" y="1466760"/>
                  <a:chExt cx="126771" cy="993431"/>
                </a:xfrm>
              </p:grpSpPr>
              <p:sp>
                <p:nvSpPr>
                  <p:cNvPr id="353" name="楕円 352">
                    <a:extLst>
                      <a:ext uri="{FF2B5EF4-FFF2-40B4-BE49-F238E27FC236}">
                        <a16:creationId xmlns:a16="http://schemas.microsoft.com/office/drawing/2014/main" id="{B23E4347-A5A4-8C4C-D514-8D42B95C70DE}"/>
                      </a:ext>
                    </a:extLst>
                  </p:cNvPr>
                  <p:cNvSpPr/>
                  <p:nvPr/>
                </p:nvSpPr>
                <p:spPr>
                  <a:xfrm>
                    <a:off x="7475087" y="1606277"/>
                    <a:ext cx="126771" cy="126771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/>
                  </a:p>
                </p:txBody>
              </p:sp>
              <p:sp>
                <p:nvSpPr>
                  <p:cNvPr id="354" name="楕円 353">
                    <a:extLst>
                      <a:ext uri="{FF2B5EF4-FFF2-40B4-BE49-F238E27FC236}">
                        <a16:creationId xmlns:a16="http://schemas.microsoft.com/office/drawing/2014/main" id="{32665A6D-810E-B16D-BF6A-E28E2DA2F48F}"/>
                      </a:ext>
                    </a:extLst>
                  </p:cNvPr>
                  <p:cNvSpPr/>
                  <p:nvPr/>
                </p:nvSpPr>
                <p:spPr>
                  <a:xfrm>
                    <a:off x="7520472" y="1466760"/>
                    <a:ext cx="36000" cy="144000"/>
                  </a:xfrm>
                  <a:prstGeom prst="ellipse">
                    <a:avLst/>
                  </a:prstGeom>
                  <a:solidFill>
                    <a:schemeClr val="accent2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  <p:sp>
                <p:nvSpPr>
                  <p:cNvPr id="355" name="楕円 354">
                    <a:extLst>
                      <a:ext uri="{FF2B5EF4-FFF2-40B4-BE49-F238E27FC236}">
                        <a16:creationId xmlns:a16="http://schemas.microsoft.com/office/drawing/2014/main" id="{82835CCB-E43C-0829-9C72-E611FE516F10}"/>
                      </a:ext>
                    </a:extLst>
                  </p:cNvPr>
                  <p:cNvSpPr/>
                  <p:nvPr/>
                </p:nvSpPr>
                <p:spPr>
                  <a:xfrm>
                    <a:off x="7520277" y="1740191"/>
                    <a:ext cx="36000" cy="720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</p:grpSp>
            <p:grpSp>
              <p:nvGrpSpPr>
                <p:cNvPr id="345" name="グループ化 344">
                  <a:extLst>
                    <a:ext uri="{FF2B5EF4-FFF2-40B4-BE49-F238E27FC236}">
                      <a16:creationId xmlns:a16="http://schemas.microsoft.com/office/drawing/2014/main" id="{FA6BA4CC-93C3-8717-8658-5B8D5E71A78F}"/>
                    </a:ext>
                  </a:extLst>
                </p:cNvPr>
                <p:cNvGrpSpPr/>
                <p:nvPr/>
              </p:nvGrpSpPr>
              <p:grpSpPr>
                <a:xfrm rot="5400000" flipV="1">
                  <a:off x="6745076" y="771526"/>
                  <a:ext cx="126771" cy="993431"/>
                  <a:chOff x="7475087" y="1466760"/>
                  <a:chExt cx="126771" cy="993431"/>
                </a:xfrm>
              </p:grpSpPr>
              <p:sp>
                <p:nvSpPr>
                  <p:cNvPr id="350" name="楕円 349">
                    <a:extLst>
                      <a:ext uri="{FF2B5EF4-FFF2-40B4-BE49-F238E27FC236}">
                        <a16:creationId xmlns:a16="http://schemas.microsoft.com/office/drawing/2014/main" id="{9500EFF8-46AA-CD6D-7DA8-9DD856BC45C0}"/>
                      </a:ext>
                    </a:extLst>
                  </p:cNvPr>
                  <p:cNvSpPr/>
                  <p:nvPr/>
                </p:nvSpPr>
                <p:spPr>
                  <a:xfrm>
                    <a:off x="7475087" y="1606277"/>
                    <a:ext cx="126771" cy="126771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/>
                  </a:p>
                </p:txBody>
              </p:sp>
              <p:sp>
                <p:nvSpPr>
                  <p:cNvPr id="351" name="楕円 350">
                    <a:extLst>
                      <a:ext uri="{FF2B5EF4-FFF2-40B4-BE49-F238E27FC236}">
                        <a16:creationId xmlns:a16="http://schemas.microsoft.com/office/drawing/2014/main" id="{284DD492-61B1-8577-451A-C866863A4ECF}"/>
                      </a:ext>
                    </a:extLst>
                  </p:cNvPr>
                  <p:cNvSpPr/>
                  <p:nvPr/>
                </p:nvSpPr>
                <p:spPr>
                  <a:xfrm>
                    <a:off x="7520472" y="1466760"/>
                    <a:ext cx="36000" cy="144000"/>
                  </a:xfrm>
                  <a:prstGeom prst="ellipse">
                    <a:avLst/>
                  </a:prstGeom>
                  <a:solidFill>
                    <a:schemeClr val="accent2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  <p:sp>
                <p:nvSpPr>
                  <p:cNvPr id="352" name="楕円 351">
                    <a:extLst>
                      <a:ext uri="{FF2B5EF4-FFF2-40B4-BE49-F238E27FC236}">
                        <a16:creationId xmlns:a16="http://schemas.microsoft.com/office/drawing/2014/main" id="{8980294E-271D-FCD9-ED05-44DD44802DE0}"/>
                      </a:ext>
                    </a:extLst>
                  </p:cNvPr>
                  <p:cNvSpPr/>
                  <p:nvPr/>
                </p:nvSpPr>
                <p:spPr>
                  <a:xfrm>
                    <a:off x="7520277" y="1740191"/>
                    <a:ext cx="36000" cy="720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</p:grpSp>
            <p:grpSp>
              <p:nvGrpSpPr>
                <p:cNvPr id="346" name="グループ化 345">
                  <a:extLst>
                    <a:ext uri="{FF2B5EF4-FFF2-40B4-BE49-F238E27FC236}">
                      <a16:creationId xmlns:a16="http://schemas.microsoft.com/office/drawing/2014/main" id="{7FD3ED5B-5F40-9AC5-10FF-9F49745D6EF5}"/>
                    </a:ext>
                  </a:extLst>
                </p:cNvPr>
                <p:cNvGrpSpPr/>
                <p:nvPr/>
              </p:nvGrpSpPr>
              <p:grpSpPr>
                <a:xfrm rot="16200000" flipH="1" flipV="1">
                  <a:off x="8209937" y="771330"/>
                  <a:ext cx="126771" cy="993431"/>
                  <a:chOff x="7475087" y="1466760"/>
                  <a:chExt cx="126771" cy="993431"/>
                </a:xfrm>
              </p:grpSpPr>
              <p:sp>
                <p:nvSpPr>
                  <p:cNvPr id="347" name="楕円 346">
                    <a:extLst>
                      <a:ext uri="{FF2B5EF4-FFF2-40B4-BE49-F238E27FC236}">
                        <a16:creationId xmlns:a16="http://schemas.microsoft.com/office/drawing/2014/main" id="{C748ED69-1D28-67BE-A051-FBF5A78C3FB6}"/>
                      </a:ext>
                    </a:extLst>
                  </p:cNvPr>
                  <p:cNvSpPr/>
                  <p:nvPr/>
                </p:nvSpPr>
                <p:spPr>
                  <a:xfrm>
                    <a:off x="7475087" y="1606277"/>
                    <a:ext cx="126771" cy="126771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/>
                  </a:p>
                </p:txBody>
              </p:sp>
              <p:sp>
                <p:nvSpPr>
                  <p:cNvPr id="348" name="楕円 347">
                    <a:extLst>
                      <a:ext uri="{FF2B5EF4-FFF2-40B4-BE49-F238E27FC236}">
                        <a16:creationId xmlns:a16="http://schemas.microsoft.com/office/drawing/2014/main" id="{F9491D7A-1B81-0B63-A86D-E2FB25EDE162}"/>
                      </a:ext>
                    </a:extLst>
                  </p:cNvPr>
                  <p:cNvSpPr/>
                  <p:nvPr/>
                </p:nvSpPr>
                <p:spPr>
                  <a:xfrm>
                    <a:off x="7520472" y="1466760"/>
                    <a:ext cx="36000" cy="144000"/>
                  </a:xfrm>
                  <a:prstGeom prst="ellipse">
                    <a:avLst/>
                  </a:prstGeom>
                  <a:solidFill>
                    <a:schemeClr val="accent2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  <p:sp>
                <p:nvSpPr>
                  <p:cNvPr id="349" name="楕円 348">
                    <a:extLst>
                      <a:ext uri="{FF2B5EF4-FFF2-40B4-BE49-F238E27FC236}">
                        <a16:creationId xmlns:a16="http://schemas.microsoft.com/office/drawing/2014/main" id="{47A47E38-D25B-E73A-A991-FB8FBF490643}"/>
                      </a:ext>
                    </a:extLst>
                  </p:cNvPr>
                  <p:cNvSpPr/>
                  <p:nvPr/>
                </p:nvSpPr>
                <p:spPr>
                  <a:xfrm>
                    <a:off x="7520277" y="1740191"/>
                    <a:ext cx="36000" cy="720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</p:grpSp>
          </p:grpSp>
        </p:grpSp>
      </p:grpSp>
      <p:grpSp>
        <p:nvGrpSpPr>
          <p:cNvPr id="484" name="グループ化 483">
            <a:extLst>
              <a:ext uri="{FF2B5EF4-FFF2-40B4-BE49-F238E27FC236}">
                <a16:creationId xmlns:a16="http://schemas.microsoft.com/office/drawing/2014/main" id="{D2FEC95A-174E-4176-2F71-E753760ED969}"/>
              </a:ext>
            </a:extLst>
          </p:cNvPr>
          <p:cNvGrpSpPr/>
          <p:nvPr/>
        </p:nvGrpSpPr>
        <p:grpSpPr>
          <a:xfrm>
            <a:off x="9671685" y="2545537"/>
            <a:ext cx="2635711" cy="6034423"/>
            <a:chOff x="6309409" y="82803"/>
            <a:chExt cx="2479454" cy="5676674"/>
          </a:xfrm>
        </p:grpSpPr>
        <p:grpSp>
          <p:nvGrpSpPr>
            <p:cNvPr id="631" name="グループ化 630">
              <a:extLst>
                <a:ext uri="{FF2B5EF4-FFF2-40B4-BE49-F238E27FC236}">
                  <a16:creationId xmlns:a16="http://schemas.microsoft.com/office/drawing/2014/main" id="{329F8EC6-8142-BA90-C510-E6BFD0697513}"/>
                </a:ext>
              </a:extLst>
            </p:cNvPr>
            <p:cNvGrpSpPr/>
            <p:nvPr/>
          </p:nvGrpSpPr>
          <p:grpSpPr>
            <a:xfrm>
              <a:off x="6309409" y="82803"/>
              <a:ext cx="2479454" cy="2800691"/>
              <a:chOff x="6305644" y="82803"/>
              <a:chExt cx="2479454" cy="2800691"/>
            </a:xfrm>
          </p:grpSpPr>
          <p:sp>
            <p:nvSpPr>
              <p:cNvPr id="668" name="二等辺三角形 667">
                <a:extLst>
                  <a:ext uri="{FF2B5EF4-FFF2-40B4-BE49-F238E27FC236}">
                    <a16:creationId xmlns:a16="http://schemas.microsoft.com/office/drawing/2014/main" id="{3655B78F-646C-E76A-4AEA-6C3C10D25550}"/>
                  </a:ext>
                </a:extLst>
              </p:cNvPr>
              <p:cNvSpPr/>
              <p:nvPr/>
            </p:nvSpPr>
            <p:spPr>
              <a:xfrm flipV="1">
                <a:off x="6320704" y="1268241"/>
                <a:ext cx="2464394" cy="1455826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70"/>
              </a:p>
            </p:txBody>
          </p:sp>
          <p:sp>
            <p:nvSpPr>
              <p:cNvPr id="669" name="二等辺三角形 668">
                <a:extLst>
                  <a:ext uri="{FF2B5EF4-FFF2-40B4-BE49-F238E27FC236}">
                    <a16:creationId xmlns:a16="http://schemas.microsoft.com/office/drawing/2014/main" id="{576986B7-55B2-37E3-E190-902D4661B5B4}"/>
                  </a:ext>
                </a:extLst>
              </p:cNvPr>
              <p:cNvSpPr/>
              <p:nvPr/>
            </p:nvSpPr>
            <p:spPr>
              <a:xfrm>
                <a:off x="6305644" y="101650"/>
                <a:ext cx="2464394" cy="1166591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70"/>
              </a:p>
            </p:txBody>
          </p:sp>
          <p:grpSp>
            <p:nvGrpSpPr>
              <p:cNvPr id="670" name="グループ化 669">
                <a:extLst>
                  <a:ext uri="{FF2B5EF4-FFF2-40B4-BE49-F238E27FC236}">
                    <a16:creationId xmlns:a16="http://schemas.microsoft.com/office/drawing/2014/main" id="{E9CCEC89-F24A-AEE1-3DA4-E475631D2CF2}"/>
                  </a:ext>
                </a:extLst>
              </p:cNvPr>
              <p:cNvGrpSpPr/>
              <p:nvPr/>
            </p:nvGrpSpPr>
            <p:grpSpPr>
              <a:xfrm>
                <a:off x="6311746" y="82803"/>
                <a:ext cx="2458292" cy="2800691"/>
                <a:chOff x="6311746" y="82803"/>
                <a:chExt cx="2458292" cy="2800691"/>
              </a:xfrm>
            </p:grpSpPr>
            <p:grpSp>
              <p:nvGrpSpPr>
                <p:cNvPr id="671" name="グループ化 670">
                  <a:extLst>
                    <a:ext uri="{FF2B5EF4-FFF2-40B4-BE49-F238E27FC236}">
                      <a16:creationId xmlns:a16="http://schemas.microsoft.com/office/drawing/2014/main" id="{12BDF65B-0474-58B4-FB8E-9F694551F9D1}"/>
                    </a:ext>
                  </a:extLst>
                </p:cNvPr>
                <p:cNvGrpSpPr/>
                <p:nvPr/>
              </p:nvGrpSpPr>
              <p:grpSpPr>
                <a:xfrm>
                  <a:off x="7357320" y="1088242"/>
                  <a:ext cx="367143" cy="367143"/>
                  <a:chOff x="7357320" y="1110364"/>
                  <a:chExt cx="367143" cy="367143"/>
                </a:xfrm>
              </p:grpSpPr>
              <p:sp>
                <p:nvSpPr>
                  <p:cNvPr id="696" name="楕円 695">
                    <a:extLst>
                      <a:ext uri="{FF2B5EF4-FFF2-40B4-BE49-F238E27FC236}">
                        <a16:creationId xmlns:a16="http://schemas.microsoft.com/office/drawing/2014/main" id="{0DA2C2E0-1E52-5C42-4EE9-41090CFF72B7}"/>
                      </a:ext>
                    </a:extLst>
                  </p:cNvPr>
                  <p:cNvSpPr/>
                  <p:nvPr/>
                </p:nvSpPr>
                <p:spPr>
                  <a:xfrm>
                    <a:off x="7360892" y="1117507"/>
                    <a:ext cx="360000" cy="3600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/>
                  </a:p>
                </p:txBody>
              </p:sp>
              <p:grpSp>
                <p:nvGrpSpPr>
                  <p:cNvPr id="697" name="グループ化 696">
                    <a:extLst>
                      <a:ext uri="{FF2B5EF4-FFF2-40B4-BE49-F238E27FC236}">
                        <a16:creationId xmlns:a16="http://schemas.microsoft.com/office/drawing/2014/main" id="{9C1D6A1A-E1B2-7C9F-7A65-5830823AB0C3}"/>
                      </a:ext>
                    </a:extLst>
                  </p:cNvPr>
                  <p:cNvGrpSpPr/>
                  <p:nvPr/>
                </p:nvGrpSpPr>
                <p:grpSpPr>
                  <a:xfrm>
                    <a:off x="7522892" y="1110364"/>
                    <a:ext cx="36000" cy="367143"/>
                    <a:chOff x="7522892" y="1110364"/>
                    <a:chExt cx="36000" cy="367143"/>
                  </a:xfrm>
                </p:grpSpPr>
                <p:sp>
                  <p:nvSpPr>
                    <p:cNvPr id="701" name="楕円 700">
                      <a:extLst>
                        <a:ext uri="{FF2B5EF4-FFF2-40B4-BE49-F238E27FC236}">
                          <a16:creationId xmlns:a16="http://schemas.microsoft.com/office/drawing/2014/main" id="{B5711B68-760A-F5BE-DD5B-64F369D3197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22892" y="1110364"/>
                      <a:ext cx="36000" cy="1800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/>
                    </a:p>
                  </p:txBody>
                </p:sp>
                <p:sp>
                  <p:nvSpPr>
                    <p:cNvPr id="702" name="楕円 701">
                      <a:extLst>
                        <a:ext uri="{FF2B5EF4-FFF2-40B4-BE49-F238E27FC236}">
                          <a16:creationId xmlns:a16="http://schemas.microsoft.com/office/drawing/2014/main" id="{86E2603D-3105-C147-9CE7-E34C0D2A50F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22892" y="1297507"/>
                      <a:ext cx="36000" cy="1800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 dirty="0"/>
                    </a:p>
                  </p:txBody>
                </p:sp>
              </p:grpSp>
              <p:grpSp>
                <p:nvGrpSpPr>
                  <p:cNvPr id="698" name="グループ化 697">
                    <a:extLst>
                      <a:ext uri="{FF2B5EF4-FFF2-40B4-BE49-F238E27FC236}">
                        <a16:creationId xmlns:a16="http://schemas.microsoft.com/office/drawing/2014/main" id="{E4498FDF-5B0F-D5E3-8168-C116DF75579B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7522892" y="1110364"/>
                    <a:ext cx="36000" cy="367143"/>
                    <a:chOff x="7522892" y="1110364"/>
                    <a:chExt cx="36000" cy="367143"/>
                  </a:xfrm>
                  <a:solidFill>
                    <a:schemeClr val="accent4"/>
                  </a:solidFill>
                </p:grpSpPr>
                <p:sp>
                  <p:nvSpPr>
                    <p:cNvPr id="699" name="楕円 698">
                      <a:extLst>
                        <a:ext uri="{FF2B5EF4-FFF2-40B4-BE49-F238E27FC236}">
                          <a16:creationId xmlns:a16="http://schemas.microsoft.com/office/drawing/2014/main" id="{A1DF70D5-6493-0675-AEE7-ADE9CD2CF07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22892" y="1110364"/>
                      <a:ext cx="36000" cy="180000"/>
                    </a:xfrm>
                    <a:prstGeom prst="ellipse">
                      <a:avLst/>
                    </a:prstGeom>
                    <a:grpFill/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 dirty="0"/>
                    </a:p>
                  </p:txBody>
                </p:sp>
                <p:sp>
                  <p:nvSpPr>
                    <p:cNvPr id="700" name="楕円 699">
                      <a:extLst>
                        <a:ext uri="{FF2B5EF4-FFF2-40B4-BE49-F238E27FC236}">
                          <a16:creationId xmlns:a16="http://schemas.microsoft.com/office/drawing/2014/main" id="{84CDE090-551A-7F5E-840E-F8A4D1C0AD5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22892" y="1297507"/>
                      <a:ext cx="36000" cy="180000"/>
                    </a:xfrm>
                    <a:prstGeom prst="ellipse">
                      <a:avLst/>
                    </a:prstGeom>
                    <a:grpFill/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/>
                    </a:p>
                  </p:txBody>
                </p:sp>
              </p:grpSp>
            </p:grpSp>
            <p:grpSp>
              <p:nvGrpSpPr>
                <p:cNvPr id="672" name="グループ化 671">
                  <a:extLst>
                    <a:ext uri="{FF2B5EF4-FFF2-40B4-BE49-F238E27FC236}">
                      <a16:creationId xmlns:a16="http://schemas.microsoft.com/office/drawing/2014/main" id="{480324CE-4975-51E0-A6D8-A78410513D95}"/>
                    </a:ext>
                  </a:extLst>
                </p:cNvPr>
                <p:cNvGrpSpPr/>
                <p:nvPr/>
              </p:nvGrpSpPr>
              <p:grpSpPr>
                <a:xfrm rot="5400000">
                  <a:off x="7351329" y="2516351"/>
                  <a:ext cx="367143" cy="367143"/>
                  <a:chOff x="7357320" y="1110364"/>
                  <a:chExt cx="367143" cy="367143"/>
                </a:xfrm>
              </p:grpSpPr>
              <p:sp>
                <p:nvSpPr>
                  <p:cNvPr id="689" name="楕円 688">
                    <a:extLst>
                      <a:ext uri="{FF2B5EF4-FFF2-40B4-BE49-F238E27FC236}">
                        <a16:creationId xmlns:a16="http://schemas.microsoft.com/office/drawing/2014/main" id="{68EA99A1-7473-3173-0E38-96F48588263B}"/>
                      </a:ext>
                    </a:extLst>
                  </p:cNvPr>
                  <p:cNvSpPr/>
                  <p:nvPr/>
                </p:nvSpPr>
                <p:spPr>
                  <a:xfrm>
                    <a:off x="7360892" y="1117507"/>
                    <a:ext cx="360000" cy="3600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/>
                  </a:p>
                </p:txBody>
              </p:sp>
              <p:grpSp>
                <p:nvGrpSpPr>
                  <p:cNvPr id="690" name="グループ化 689">
                    <a:extLst>
                      <a:ext uri="{FF2B5EF4-FFF2-40B4-BE49-F238E27FC236}">
                        <a16:creationId xmlns:a16="http://schemas.microsoft.com/office/drawing/2014/main" id="{FD10C50A-95C0-B166-0BDB-55A28C238F25}"/>
                      </a:ext>
                    </a:extLst>
                  </p:cNvPr>
                  <p:cNvGrpSpPr/>
                  <p:nvPr/>
                </p:nvGrpSpPr>
                <p:grpSpPr>
                  <a:xfrm>
                    <a:off x="7522892" y="1110364"/>
                    <a:ext cx="36000" cy="367143"/>
                    <a:chOff x="7522892" y="1110364"/>
                    <a:chExt cx="36000" cy="367143"/>
                  </a:xfrm>
                </p:grpSpPr>
                <p:sp>
                  <p:nvSpPr>
                    <p:cNvPr id="694" name="楕円 693">
                      <a:extLst>
                        <a:ext uri="{FF2B5EF4-FFF2-40B4-BE49-F238E27FC236}">
                          <a16:creationId xmlns:a16="http://schemas.microsoft.com/office/drawing/2014/main" id="{18CBA8A3-3C2B-4913-C643-AC858ABE14A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22892" y="1110364"/>
                      <a:ext cx="36000" cy="1800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/>
                    </a:p>
                  </p:txBody>
                </p:sp>
                <p:sp>
                  <p:nvSpPr>
                    <p:cNvPr id="695" name="楕円 694">
                      <a:extLst>
                        <a:ext uri="{FF2B5EF4-FFF2-40B4-BE49-F238E27FC236}">
                          <a16:creationId xmlns:a16="http://schemas.microsoft.com/office/drawing/2014/main" id="{E31DD117-28A7-9D54-A7F5-B16029428F7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22892" y="1297507"/>
                      <a:ext cx="36000" cy="1800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/>
                    </a:p>
                  </p:txBody>
                </p:sp>
              </p:grpSp>
              <p:grpSp>
                <p:nvGrpSpPr>
                  <p:cNvPr id="691" name="グループ化 690">
                    <a:extLst>
                      <a:ext uri="{FF2B5EF4-FFF2-40B4-BE49-F238E27FC236}">
                        <a16:creationId xmlns:a16="http://schemas.microsoft.com/office/drawing/2014/main" id="{D6740FBC-C628-6462-A530-60EB77311AAD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7522892" y="1110364"/>
                    <a:ext cx="36000" cy="367143"/>
                    <a:chOff x="7522892" y="1110364"/>
                    <a:chExt cx="36000" cy="367143"/>
                  </a:xfrm>
                  <a:solidFill>
                    <a:schemeClr val="accent4"/>
                  </a:solidFill>
                </p:grpSpPr>
                <p:sp>
                  <p:nvSpPr>
                    <p:cNvPr id="692" name="楕円 691">
                      <a:extLst>
                        <a:ext uri="{FF2B5EF4-FFF2-40B4-BE49-F238E27FC236}">
                          <a16:creationId xmlns:a16="http://schemas.microsoft.com/office/drawing/2014/main" id="{37F6AB62-BE8C-BA4D-350D-97C7031B63B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22892" y="1110364"/>
                      <a:ext cx="36000" cy="180000"/>
                    </a:xfrm>
                    <a:prstGeom prst="ellipse">
                      <a:avLst/>
                    </a:prstGeom>
                    <a:grpFill/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/>
                    </a:p>
                  </p:txBody>
                </p:sp>
                <p:sp>
                  <p:nvSpPr>
                    <p:cNvPr id="693" name="楕円 692">
                      <a:extLst>
                        <a:ext uri="{FF2B5EF4-FFF2-40B4-BE49-F238E27FC236}">
                          <a16:creationId xmlns:a16="http://schemas.microsoft.com/office/drawing/2014/main" id="{E806772F-6180-96B3-1004-EDCBF59BC08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22892" y="1297507"/>
                      <a:ext cx="36000" cy="180000"/>
                    </a:xfrm>
                    <a:prstGeom prst="ellipse">
                      <a:avLst/>
                    </a:prstGeom>
                    <a:grpFill/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/>
                    </a:p>
                  </p:txBody>
                </p:sp>
              </p:grpSp>
            </p:grpSp>
            <p:grpSp>
              <p:nvGrpSpPr>
                <p:cNvPr id="673" name="グループ化 672">
                  <a:extLst>
                    <a:ext uri="{FF2B5EF4-FFF2-40B4-BE49-F238E27FC236}">
                      <a16:creationId xmlns:a16="http://schemas.microsoft.com/office/drawing/2014/main" id="{87D30617-36A9-AF7A-E89E-BCD5EB58E239}"/>
                    </a:ext>
                  </a:extLst>
                </p:cNvPr>
                <p:cNvGrpSpPr/>
                <p:nvPr/>
              </p:nvGrpSpPr>
              <p:grpSpPr>
                <a:xfrm>
                  <a:off x="7475087" y="1488190"/>
                  <a:ext cx="126771" cy="993431"/>
                  <a:chOff x="7475087" y="1466760"/>
                  <a:chExt cx="126771" cy="993431"/>
                </a:xfrm>
              </p:grpSpPr>
              <p:sp>
                <p:nvSpPr>
                  <p:cNvPr id="686" name="楕円 685">
                    <a:extLst>
                      <a:ext uri="{FF2B5EF4-FFF2-40B4-BE49-F238E27FC236}">
                        <a16:creationId xmlns:a16="http://schemas.microsoft.com/office/drawing/2014/main" id="{C7D46658-63C9-9752-7011-972AAD34A822}"/>
                      </a:ext>
                    </a:extLst>
                  </p:cNvPr>
                  <p:cNvSpPr/>
                  <p:nvPr/>
                </p:nvSpPr>
                <p:spPr>
                  <a:xfrm>
                    <a:off x="7475087" y="1606277"/>
                    <a:ext cx="126771" cy="126771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/>
                  </a:p>
                </p:txBody>
              </p:sp>
              <p:sp>
                <p:nvSpPr>
                  <p:cNvPr id="687" name="楕円 686">
                    <a:extLst>
                      <a:ext uri="{FF2B5EF4-FFF2-40B4-BE49-F238E27FC236}">
                        <a16:creationId xmlns:a16="http://schemas.microsoft.com/office/drawing/2014/main" id="{2CCF2F0B-36C5-A6FF-EAD2-6899B7167C3D}"/>
                      </a:ext>
                    </a:extLst>
                  </p:cNvPr>
                  <p:cNvSpPr/>
                  <p:nvPr/>
                </p:nvSpPr>
                <p:spPr>
                  <a:xfrm>
                    <a:off x="7520472" y="1466760"/>
                    <a:ext cx="36000" cy="144000"/>
                  </a:xfrm>
                  <a:prstGeom prst="ellipse">
                    <a:avLst/>
                  </a:prstGeom>
                  <a:solidFill>
                    <a:schemeClr val="accent2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  <p:sp>
                <p:nvSpPr>
                  <p:cNvPr id="688" name="楕円 687">
                    <a:extLst>
                      <a:ext uri="{FF2B5EF4-FFF2-40B4-BE49-F238E27FC236}">
                        <a16:creationId xmlns:a16="http://schemas.microsoft.com/office/drawing/2014/main" id="{6F5FB3D8-92F9-69C3-0D62-DB71271DCC1D}"/>
                      </a:ext>
                    </a:extLst>
                  </p:cNvPr>
                  <p:cNvSpPr/>
                  <p:nvPr/>
                </p:nvSpPr>
                <p:spPr>
                  <a:xfrm>
                    <a:off x="7520277" y="1740191"/>
                    <a:ext cx="36000" cy="720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</p:grpSp>
            <p:grpSp>
              <p:nvGrpSpPr>
                <p:cNvPr id="674" name="グループ化 673">
                  <a:extLst>
                    <a:ext uri="{FF2B5EF4-FFF2-40B4-BE49-F238E27FC236}">
                      <a16:creationId xmlns:a16="http://schemas.microsoft.com/office/drawing/2014/main" id="{4ADE1913-3C6B-A8C7-DD7A-61806DB4AD19}"/>
                    </a:ext>
                  </a:extLst>
                </p:cNvPr>
                <p:cNvGrpSpPr/>
                <p:nvPr/>
              </p:nvGrpSpPr>
              <p:grpSpPr>
                <a:xfrm flipV="1">
                  <a:off x="7474456" y="82803"/>
                  <a:ext cx="126771" cy="993431"/>
                  <a:chOff x="7475087" y="1466760"/>
                  <a:chExt cx="126771" cy="993431"/>
                </a:xfrm>
              </p:grpSpPr>
              <p:sp>
                <p:nvSpPr>
                  <p:cNvPr id="683" name="楕円 682">
                    <a:extLst>
                      <a:ext uri="{FF2B5EF4-FFF2-40B4-BE49-F238E27FC236}">
                        <a16:creationId xmlns:a16="http://schemas.microsoft.com/office/drawing/2014/main" id="{4E1A43FB-74DE-8CCD-0E7C-2D5582C2C0B8}"/>
                      </a:ext>
                    </a:extLst>
                  </p:cNvPr>
                  <p:cNvSpPr/>
                  <p:nvPr/>
                </p:nvSpPr>
                <p:spPr>
                  <a:xfrm>
                    <a:off x="7475087" y="1606277"/>
                    <a:ext cx="126771" cy="126771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/>
                  </a:p>
                </p:txBody>
              </p:sp>
              <p:sp>
                <p:nvSpPr>
                  <p:cNvPr id="684" name="楕円 683">
                    <a:extLst>
                      <a:ext uri="{FF2B5EF4-FFF2-40B4-BE49-F238E27FC236}">
                        <a16:creationId xmlns:a16="http://schemas.microsoft.com/office/drawing/2014/main" id="{22189B0F-DFC4-B04E-F3A9-51D7624EC406}"/>
                      </a:ext>
                    </a:extLst>
                  </p:cNvPr>
                  <p:cNvSpPr/>
                  <p:nvPr/>
                </p:nvSpPr>
                <p:spPr>
                  <a:xfrm>
                    <a:off x="7520472" y="1466760"/>
                    <a:ext cx="36000" cy="144000"/>
                  </a:xfrm>
                  <a:prstGeom prst="ellipse">
                    <a:avLst/>
                  </a:prstGeom>
                  <a:solidFill>
                    <a:schemeClr val="accent2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  <p:sp>
                <p:nvSpPr>
                  <p:cNvPr id="685" name="楕円 684">
                    <a:extLst>
                      <a:ext uri="{FF2B5EF4-FFF2-40B4-BE49-F238E27FC236}">
                        <a16:creationId xmlns:a16="http://schemas.microsoft.com/office/drawing/2014/main" id="{0837D385-9F69-5490-468B-45487A9F1E5C}"/>
                      </a:ext>
                    </a:extLst>
                  </p:cNvPr>
                  <p:cNvSpPr/>
                  <p:nvPr/>
                </p:nvSpPr>
                <p:spPr>
                  <a:xfrm>
                    <a:off x="7520277" y="1740191"/>
                    <a:ext cx="36000" cy="720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</p:grpSp>
            <p:grpSp>
              <p:nvGrpSpPr>
                <p:cNvPr id="675" name="グループ化 674">
                  <a:extLst>
                    <a:ext uri="{FF2B5EF4-FFF2-40B4-BE49-F238E27FC236}">
                      <a16:creationId xmlns:a16="http://schemas.microsoft.com/office/drawing/2014/main" id="{E07766F2-1C7F-B972-5B4C-EE3BAE98543B}"/>
                    </a:ext>
                  </a:extLst>
                </p:cNvPr>
                <p:cNvGrpSpPr/>
                <p:nvPr/>
              </p:nvGrpSpPr>
              <p:grpSpPr>
                <a:xfrm rot="5400000" flipV="1">
                  <a:off x="6745076" y="771526"/>
                  <a:ext cx="126771" cy="993431"/>
                  <a:chOff x="7475087" y="1466760"/>
                  <a:chExt cx="126771" cy="993431"/>
                </a:xfrm>
              </p:grpSpPr>
              <p:sp>
                <p:nvSpPr>
                  <p:cNvPr id="680" name="楕円 679">
                    <a:extLst>
                      <a:ext uri="{FF2B5EF4-FFF2-40B4-BE49-F238E27FC236}">
                        <a16:creationId xmlns:a16="http://schemas.microsoft.com/office/drawing/2014/main" id="{D6468186-3D9C-28ED-3DEF-589F544ADEA0}"/>
                      </a:ext>
                    </a:extLst>
                  </p:cNvPr>
                  <p:cNvSpPr/>
                  <p:nvPr/>
                </p:nvSpPr>
                <p:spPr>
                  <a:xfrm>
                    <a:off x="7475087" y="1606277"/>
                    <a:ext cx="126771" cy="126771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/>
                  </a:p>
                </p:txBody>
              </p:sp>
              <p:sp>
                <p:nvSpPr>
                  <p:cNvPr id="681" name="楕円 680">
                    <a:extLst>
                      <a:ext uri="{FF2B5EF4-FFF2-40B4-BE49-F238E27FC236}">
                        <a16:creationId xmlns:a16="http://schemas.microsoft.com/office/drawing/2014/main" id="{D0DA24F5-A0DA-AC45-FEF8-9BA0791D2451}"/>
                      </a:ext>
                    </a:extLst>
                  </p:cNvPr>
                  <p:cNvSpPr/>
                  <p:nvPr/>
                </p:nvSpPr>
                <p:spPr>
                  <a:xfrm>
                    <a:off x="7520472" y="1466760"/>
                    <a:ext cx="36000" cy="144000"/>
                  </a:xfrm>
                  <a:prstGeom prst="ellipse">
                    <a:avLst/>
                  </a:prstGeom>
                  <a:solidFill>
                    <a:schemeClr val="accent2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  <p:sp>
                <p:nvSpPr>
                  <p:cNvPr id="682" name="楕円 681">
                    <a:extLst>
                      <a:ext uri="{FF2B5EF4-FFF2-40B4-BE49-F238E27FC236}">
                        <a16:creationId xmlns:a16="http://schemas.microsoft.com/office/drawing/2014/main" id="{F80C71B6-0ED8-391D-AFF0-59BFAF4EA592}"/>
                      </a:ext>
                    </a:extLst>
                  </p:cNvPr>
                  <p:cNvSpPr/>
                  <p:nvPr/>
                </p:nvSpPr>
                <p:spPr>
                  <a:xfrm>
                    <a:off x="7520277" y="1740191"/>
                    <a:ext cx="36000" cy="720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</p:grpSp>
            <p:grpSp>
              <p:nvGrpSpPr>
                <p:cNvPr id="676" name="グループ化 675">
                  <a:extLst>
                    <a:ext uri="{FF2B5EF4-FFF2-40B4-BE49-F238E27FC236}">
                      <a16:creationId xmlns:a16="http://schemas.microsoft.com/office/drawing/2014/main" id="{7CB03C9C-CD6D-88F7-9854-11E112598C19}"/>
                    </a:ext>
                  </a:extLst>
                </p:cNvPr>
                <p:cNvGrpSpPr/>
                <p:nvPr/>
              </p:nvGrpSpPr>
              <p:grpSpPr>
                <a:xfrm rot="16200000" flipH="1" flipV="1">
                  <a:off x="8209937" y="771330"/>
                  <a:ext cx="126771" cy="993431"/>
                  <a:chOff x="7475087" y="1466760"/>
                  <a:chExt cx="126771" cy="993431"/>
                </a:xfrm>
              </p:grpSpPr>
              <p:sp>
                <p:nvSpPr>
                  <p:cNvPr id="677" name="楕円 676">
                    <a:extLst>
                      <a:ext uri="{FF2B5EF4-FFF2-40B4-BE49-F238E27FC236}">
                        <a16:creationId xmlns:a16="http://schemas.microsoft.com/office/drawing/2014/main" id="{A59AF663-86D8-7D5B-80DC-5275A50A814F}"/>
                      </a:ext>
                    </a:extLst>
                  </p:cNvPr>
                  <p:cNvSpPr/>
                  <p:nvPr/>
                </p:nvSpPr>
                <p:spPr>
                  <a:xfrm>
                    <a:off x="7475087" y="1606277"/>
                    <a:ext cx="126771" cy="126771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/>
                  </a:p>
                </p:txBody>
              </p:sp>
              <p:sp>
                <p:nvSpPr>
                  <p:cNvPr id="678" name="楕円 677">
                    <a:extLst>
                      <a:ext uri="{FF2B5EF4-FFF2-40B4-BE49-F238E27FC236}">
                        <a16:creationId xmlns:a16="http://schemas.microsoft.com/office/drawing/2014/main" id="{5CCB9062-F9C5-439E-A9D6-7F36D0C49906}"/>
                      </a:ext>
                    </a:extLst>
                  </p:cNvPr>
                  <p:cNvSpPr/>
                  <p:nvPr/>
                </p:nvSpPr>
                <p:spPr>
                  <a:xfrm>
                    <a:off x="7520472" y="1466760"/>
                    <a:ext cx="36000" cy="144000"/>
                  </a:xfrm>
                  <a:prstGeom prst="ellipse">
                    <a:avLst/>
                  </a:prstGeom>
                  <a:solidFill>
                    <a:schemeClr val="accent2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  <p:sp>
                <p:nvSpPr>
                  <p:cNvPr id="679" name="楕円 678">
                    <a:extLst>
                      <a:ext uri="{FF2B5EF4-FFF2-40B4-BE49-F238E27FC236}">
                        <a16:creationId xmlns:a16="http://schemas.microsoft.com/office/drawing/2014/main" id="{5F99F964-E9EC-2FE0-A9F2-AFCC9146B986}"/>
                      </a:ext>
                    </a:extLst>
                  </p:cNvPr>
                  <p:cNvSpPr/>
                  <p:nvPr/>
                </p:nvSpPr>
                <p:spPr>
                  <a:xfrm>
                    <a:off x="7520277" y="1740191"/>
                    <a:ext cx="36000" cy="720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</p:grpSp>
          </p:grpSp>
        </p:grpSp>
        <p:grpSp>
          <p:nvGrpSpPr>
            <p:cNvPr id="632" name="グループ化 631">
              <a:extLst>
                <a:ext uri="{FF2B5EF4-FFF2-40B4-BE49-F238E27FC236}">
                  <a16:creationId xmlns:a16="http://schemas.microsoft.com/office/drawing/2014/main" id="{718B7AC1-B036-3275-64EE-151CA127F24F}"/>
                </a:ext>
              </a:extLst>
            </p:cNvPr>
            <p:cNvGrpSpPr/>
            <p:nvPr/>
          </p:nvGrpSpPr>
          <p:grpSpPr>
            <a:xfrm>
              <a:off x="6309409" y="2958786"/>
              <a:ext cx="2479454" cy="2800691"/>
              <a:chOff x="6305644" y="82803"/>
              <a:chExt cx="2479454" cy="2800691"/>
            </a:xfrm>
          </p:grpSpPr>
          <p:sp>
            <p:nvSpPr>
              <p:cNvPr id="633" name="二等辺三角形 632">
                <a:extLst>
                  <a:ext uri="{FF2B5EF4-FFF2-40B4-BE49-F238E27FC236}">
                    <a16:creationId xmlns:a16="http://schemas.microsoft.com/office/drawing/2014/main" id="{3EEA0F74-A40E-0F48-2EC1-DA6851DA446A}"/>
                  </a:ext>
                </a:extLst>
              </p:cNvPr>
              <p:cNvSpPr/>
              <p:nvPr/>
            </p:nvSpPr>
            <p:spPr>
              <a:xfrm flipV="1">
                <a:off x="6320704" y="1268241"/>
                <a:ext cx="2464394" cy="1455826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70"/>
              </a:p>
            </p:txBody>
          </p:sp>
          <p:sp>
            <p:nvSpPr>
              <p:cNvPr id="634" name="二等辺三角形 633">
                <a:extLst>
                  <a:ext uri="{FF2B5EF4-FFF2-40B4-BE49-F238E27FC236}">
                    <a16:creationId xmlns:a16="http://schemas.microsoft.com/office/drawing/2014/main" id="{937CA592-A62B-8669-2758-ADFA1185E4F5}"/>
                  </a:ext>
                </a:extLst>
              </p:cNvPr>
              <p:cNvSpPr/>
              <p:nvPr/>
            </p:nvSpPr>
            <p:spPr>
              <a:xfrm>
                <a:off x="6305644" y="101650"/>
                <a:ext cx="2464394" cy="1166591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70"/>
              </a:p>
            </p:txBody>
          </p:sp>
          <p:grpSp>
            <p:nvGrpSpPr>
              <p:cNvPr id="635" name="グループ化 634">
                <a:extLst>
                  <a:ext uri="{FF2B5EF4-FFF2-40B4-BE49-F238E27FC236}">
                    <a16:creationId xmlns:a16="http://schemas.microsoft.com/office/drawing/2014/main" id="{17DBA0CD-5608-D6B8-2F72-EBD56891E260}"/>
                  </a:ext>
                </a:extLst>
              </p:cNvPr>
              <p:cNvGrpSpPr/>
              <p:nvPr/>
            </p:nvGrpSpPr>
            <p:grpSpPr>
              <a:xfrm>
                <a:off x="6311746" y="82803"/>
                <a:ext cx="2458292" cy="2800691"/>
                <a:chOff x="6311746" y="82803"/>
                <a:chExt cx="2458292" cy="2800691"/>
              </a:xfrm>
            </p:grpSpPr>
            <p:grpSp>
              <p:nvGrpSpPr>
                <p:cNvPr id="636" name="グループ化 635">
                  <a:extLst>
                    <a:ext uri="{FF2B5EF4-FFF2-40B4-BE49-F238E27FC236}">
                      <a16:creationId xmlns:a16="http://schemas.microsoft.com/office/drawing/2014/main" id="{30B02A31-9A21-7FC4-60A5-D8CFDC10125F}"/>
                    </a:ext>
                  </a:extLst>
                </p:cNvPr>
                <p:cNvGrpSpPr/>
                <p:nvPr/>
              </p:nvGrpSpPr>
              <p:grpSpPr>
                <a:xfrm>
                  <a:off x="7357320" y="1088242"/>
                  <a:ext cx="367143" cy="367143"/>
                  <a:chOff x="7357320" y="1110364"/>
                  <a:chExt cx="367143" cy="367143"/>
                </a:xfrm>
              </p:grpSpPr>
              <p:sp>
                <p:nvSpPr>
                  <p:cNvPr id="661" name="楕円 660">
                    <a:extLst>
                      <a:ext uri="{FF2B5EF4-FFF2-40B4-BE49-F238E27FC236}">
                        <a16:creationId xmlns:a16="http://schemas.microsoft.com/office/drawing/2014/main" id="{A7C3851A-8A9A-C6EF-B0B9-DB7A01BD70F6}"/>
                      </a:ext>
                    </a:extLst>
                  </p:cNvPr>
                  <p:cNvSpPr/>
                  <p:nvPr/>
                </p:nvSpPr>
                <p:spPr>
                  <a:xfrm>
                    <a:off x="7360892" y="1117507"/>
                    <a:ext cx="360000" cy="3600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/>
                  </a:p>
                </p:txBody>
              </p:sp>
              <p:grpSp>
                <p:nvGrpSpPr>
                  <p:cNvPr id="662" name="グループ化 661">
                    <a:extLst>
                      <a:ext uri="{FF2B5EF4-FFF2-40B4-BE49-F238E27FC236}">
                        <a16:creationId xmlns:a16="http://schemas.microsoft.com/office/drawing/2014/main" id="{304C0F19-253F-6954-5596-F673631DF389}"/>
                      </a:ext>
                    </a:extLst>
                  </p:cNvPr>
                  <p:cNvGrpSpPr/>
                  <p:nvPr/>
                </p:nvGrpSpPr>
                <p:grpSpPr>
                  <a:xfrm>
                    <a:off x="7522892" y="1110364"/>
                    <a:ext cx="36000" cy="367143"/>
                    <a:chOff x="7522892" y="1110364"/>
                    <a:chExt cx="36000" cy="367143"/>
                  </a:xfrm>
                </p:grpSpPr>
                <p:sp>
                  <p:nvSpPr>
                    <p:cNvPr id="666" name="楕円 665">
                      <a:extLst>
                        <a:ext uri="{FF2B5EF4-FFF2-40B4-BE49-F238E27FC236}">
                          <a16:creationId xmlns:a16="http://schemas.microsoft.com/office/drawing/2014/main" id="{C00F00A4-F28C-AF29-F7E2-511621A30C0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22892" y="1110364"/>
                      <a:ext cx="36000" cy="1800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/>
                    </a:p>
                  </p:txBody>
                </p:sp>
                <p:sp>
                  <p:nvSpPr>
                    <p:cNvPr id="667" name="楕円 666">
                      <a:extLst>
                        <a:ext uri="{FF2B5EF4-FFF2-40B4-BE49-F238E27FC236}">
                          <a16:creationId xmlns:a16="http://schemas.microsoft.com/office/drawing/2014/main" id="{6A723FEC-D432-87A1-B60C-9A0CBFC2BE2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22892" y="1297507"/>
                      <a:ext cx="36000" cy="1800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 dirty="0"/>
                    </a:p>
                  </p:txBody>
                </p:sp>
              </p:grpSp>
              <p:grpSp>
                <p:nvGrpSpPr>
                  <p:cNvPr id="663" name="グループ化 662">
                    <a:extLst>
                      <a:ext uri="{FF2B5EF4-FFF2-40B4-BE49-F238E27FC236}">
                        <a16:creationId xmlns:a16="http://schemas.microsoft.com/office/drawing/2014/main" id="{1EE1313A-2AC7-2EF2-BB6A-B8B2DE1280BB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7522892" y="1110364"/>
                    <a:ext cx="36000" cy="367143"/>
                    <a:chOff x="7522892" y="1110364"/>
                    <a:chExt cx="36000" cy="367143"/>
                  </a:xfrm>
                  <a:solidFill>
                    <a:schemeClr val="accent4"/>
                  </a:solidFill>
                </p:grpSpPr>
                <p:sp>
                  <p:nvSpPr>
                    <p:cNvPr id="664" name="楕円 663">
                      <a:extLst>
                        <a:ext uri="{FF2B5EF4-FFF2-40B4-BE49-F238E27FC236}">
                          <a16:creationId xmlns:a16="http://schemas.microsoft.com/office/drawing/2014/main" id="{5BE8449A-05FB-D52D-60B0-E1E49A0418B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22892" y="1110364"/>
                      <a:ext cx="36000" cy="180000"/>
                    </a:xfrm>
                    <a:prstGeom prst="ellipse">
                      <a:avLst/>
                    </a:prstGeom>
                    <a:grpFill/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 dirty="0"/>
                    </a:p>
                  </p:txBody>
                </p:sp>
                <p:sp>
                  <p:nvSpPr>
                    <p:cNvPr id="665" name="楕円 664">
                      <a:extLst>
                        <a:ext uri="{FF2B5EF4-FFF2-40B4-BE49-F238E27FC236}">
                          <a16:creationId xmlns:a16="http://schemas.microsoft.com/office/drawing/2014/main" id="{74259FD1-B111-2E7D-5F2B-15FB1ED3046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22892" y="1297507"/>
                      <a:ext cx="36000" cy="180000"/>
                    </a:xfrm>
                    <a:prstGeom prst="ellipse">
                      <a:avLst/>
                    </a:prstGeom>
                    <a:grpFill/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/>
                    </a:p>
                  </p:txBody>
                </p:sp>
              </p:grpSp>
            </p:grpSp>
            <p:grpSp>
              <p:nvGrpSpPr>
                <p:cNvPr id="637" name="グループ化 636">
                  <a:extLst>
                    <a:ext uri="{FF2B5EF4-FFF2-40B4-BE49-F238E27FC236}">
                      <a16:creationId xmlns:a16="http://schemas.microsoft.com/office/drawing/2014/main" id="{A17A3593-C55B-BC32-D09B-8B437B1FE59D}"/>
                    </a:ext>
                  </a:extLst>
                </p:cNvPr>
                <p:cNvGrpSpPr/>
                <p:nvPr/>
              </p:nvGrpSpPr>
              <p:grpSpPr>
                <a:xfrm rot="5400000">
                  <a:off x="7351329" y="2516351"/>
                  <a:ext cx="367143" cy="367143"/>
                  <a:chOff x="7357320" y="1110364"/>
                  <a:chExt cx="367143" cy="367143"/>
                </a:xfrm>
              </p:grpSpPr>
              <p:sp>
                <p:nvSpPr>
                  <p:cNvPr id="654" name="楕円 653">
                    <a:extLst>
                      <a:ext uri="{FF2B5EF4-FFF2-40B4-BE49-F238E27FC236}">
                        <a16:creationId xmlns:a16="http://schemas.microsoft.com/office/drawing/2014/main" id="{4CCF17E0-FC3D-5C3B-07D8-32127EC18060}"/>
                      </a:ext>
                    </a:extLst>
                  </p:cNvPr>
                  <p:cNvSpPr/>
                  <p:nvPr/>
                </p:nvSpPr>
                <p:spPr>
                  <a:xfrm>
                    <a:off x="7360892" y="1117507"/>
                    <a:ext cx="360000" cy="3600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/>
                  </a:p>
                </p:txBody>
              </p:sp>
              <p:grpSp>
                <p:nvGrpSpPr>
                  <p:cNvPr id="655" name="グループ化 654">
                    <a:extLst>
                      <a:ext uri="{FF2B5EF4-FFF2-40B4-BE49-F238E27FC236}">
                        <a16:creationId xmlns:a16="http://schemas.microsoft.com/office/drawing/2014/main" id="{94CF090B-347A-A36C-DE6E-594266ADAD9A}"/>
                      </a:ext>
                    </a:extLst>
                  </p:cNvPr>
                  <p:cNvGrpSpPr/>
                  <p:nvPr/>
                </p:nvGrpSpPr>
                <p:grpSpPr>
                  <a:xfrm>
                    <a:off x="7522892" y="1110364"/>
                    <a:ext cx="36000" cy="367143"/>
                    <a:chOff x="7522892" y="1110364"/>
                    <a:chExt cx="36000" cy="367143"/>
                  </a:xfrm>
                </p:grpSpPr>
                <p:sp>
                  <p:nvSpPr>
                    <p:cNvPr id="659" name="楕円 658">
                      <a:extLst>
                        <a:ext uri="{FF2B5EF4-FFF2-40B4-BE49-F238E27FC236}">
                          <a16:creationId xmlns:a16="http://schemas.microsoft.com/office/drawing/2014/main" id="{2B8C0D1E-CCCD-8515-EAB1-28FACFD2A39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22892" y="1110364"/>
                      <a:ext cx="36000" cy="1800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/>
                    </a:p>
                  </p:txBody>
                </p:sp>
                <p:sp>
                  <p:nvSpPr>
                    <p:cNvPr id="660" name="楕円 659">
                      <a:extLst>
                        <a:ext uri="{FF2B5EF4-FFF2-40B4-BE49-F238E27FC236}">
                          <a16:creationId xmlns:a16="http://schemas.microsoft.com/office/drawing/2014/main" id="{F6C1F3C4-FD3E-49E4-B48E-BEBD668A989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22892" y="1297507"/>
                      <a:ext cx="36000" cy="1800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/>
                    </a:p>
                  </p:txBody>
                </p:sp>
              </p:grpSp>
              <p:grpSp>
                <p:nvGrpSpPr>
                  <p:cNvPr id="656" name="グループ化 655">
                    <a:extLst>
                      <a:ext uri="{FF2B5EF4-FFF2-40B4-BE49-F238E27FC236}">
                        <a16:creationId xmlns:a16="http://schemas.microsoft.com/office/drawing/2014/main" id="{3BF17ED1-6343-104B-E327-6EC247DEEDA6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7522892" y="1110364"/>
                    <a:ext cx="36000" cy="367143"/>
                    <a:chOff x="7522892" y="1110364"/>
                    <a:chExt cx="36000" cy="367143"/>
                  </a:xfrm>
                  <a:solidFill>
                    <a:schemeClr val="accent4"/>
                  </a:solidFill>
                </p:grpSpPr>
                <p:sp>
                  <p:nvSpPr>
                    <p:cNvPr id="657" name="楕円 656">
                      <a:extLst>
                        <a:ext uri="{FF2B5EF4-FFF2-40B4-BE49-F238E27FC236}">
                          <a16:creationId xmlns:a16="http://schemas.microsoft.com/office/drawing/2014/main" id="{79947382-2EAA-6D0B-6605-2E66E497AD3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22892" y="1110364"/>
                      <a:ext cx="36000" cy="180000"/>
                    </a:xfrm>
                    <a:prstGeom prst="ellipse">
                      <a:avLst/>
                    </a:prstGeom>
                    <a:grpFill/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/>
                    </a:p>
                  </p:txBody>
                </p:sp>
                <p:sp>
                  <p:nvSpPr>
                    <p:cNvPr id="658" name="楕円 657">
                      <a:extLst>
                        <a:ext uri="{FF2B5EF4-FFF2-40B4-BE49-F238E27FC236}">
                          <a16:creationId xmlns:a16="http://schemas.microsoft.com/office/drawing/2014/main" id="{1D4D040E-9667-523F-D472-BBFA2843E89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22892" y="1297507"/>
                      <a:ext cx="36000" cy="180000"/>
                    </a:xfrm>
                    <a:prstGeom prst="ellipse">
                      <a:avLst/>
                    </a:prstGeom>
                    <a:grpFill/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/>
                    </a:p>
                  </p:txBody>
                </p:sp>
              </p:grpSp>
            </p:grpSp>
            <p:grpSp>
              <p:nvGrpSpPr>
                <p:cNvPr id="638" name="グループ化 637">
                  <a:extLst>
                    <a:ext uri="{FF2B5EF4-FFF2-40B4-BE49-F238E27FC236}">
                      <a16:creationId xmlns:a16="http://schemas.microsoft.com/office/drawing/2014/main" id="{7A4EB657-B040-D89F-FE72-32FEBA919D6D}"/>
                    </a:ext>
                  </a:extLst>
                </p:cNvPr>
                <p:cNvGrpSpPr/>
                <p:nvPr/>
              </p:nvGrpSpPr>
              <p:grpSpPr>
                <a:xfrm>
                  <a:off x="7475087" y="1488190"/>
                  <a:ext cx="126771" cy="993431"/>
                  <a:chOff x="7475087" y="1466760"/>
                  <a:chExt cx="126771" cy="993431"/>
                </a:xfrm>
              </p:grpSpPr>
              <p:sp>
                <p:nvSpPr>
                  <p:cNvPr id="651" name="楕円 650">
                    <a:extLst>
                      <a:ext uri="{FF2B5EF4-FFF2-40B4-BE49-F238E27FC236}">
                        <a16:creationId xmlns:a16="http://schemas.microsoft.com/office/drawing/2014/main" id="{478051DC-2539-A635-1B4B-02DB4782B783}"/>
                      </a:ext>
                    </a:extLst>
                  </p:cNvPr>
                  <p:cNvSpPr/>
                  <p:nvPr/>
                </p:nvSpPr>
                <p:spPr>
                  <a:xfrm>
                    <a:off x="7475087" y="1606277"/>
                    <a:ext cx="126771" cy="126771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/>
                  </a:p>
                </p:txBody>
              </p:sp>
              <p:sp>
                <p:nvSpPr>
                  <p:cNvPr id="652" name="楕円 651">
                    <a:extLst>
                      <a:ext uri="{FF2B5EF4-FFF2-40B4-BE49-F238E27FC236}">
                        <a16:creationId xmlns:a16="http://schemas.microsoft.com/office/drawing/2014/main" id="{34C20736-1F49-928E-A514-9E00B8EF6A95}"/>
                      </a:ext>
                    </a:extLst>
                  </p:cNvPr>
                  <p:cNvSpPr/>
                  <p:nvPr/>
                </p:nvSpPr>
                <p:spPr>
                  <a:xfrm>
                    <a:off x="7520472" y="1466760"/>
                    <a:ext cx="36000" cy="144000"/>
                  </a:xfrm>
                  <a:prstGeom prst="ellipse">
                    <a:avLst/>
                  </a:prstGeom>
                  <a:solidFill>
                    <a:schemeClr val="accent2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  <p:sp>
                <p:nvSpPr>
                  <p:cNvPr id="653" name="楕円 652">
                    <a:extLst>
                      <a:ext uri="{FF2B5EF4-FFF2-40B4-BE49-F238E27FC236}">
                        <a16:creationId xmlns:a16="http://schemas.microsoft.com/office/drawing/2014/main" id="{CF2D8965-CBB5-A35B-142F-6145A4B26614}"/>
                      </a:ext>
                    </a:extLst>
                  </p:cNvPr>
                  <p:cNvSpPr/>
                  <p:nvPr/>
                </p:nvSpPr>
                <p:spPr>
                  <a:xfrm>
                    <a:off x="7520277" y="1740191"/>
                    <a:ext cx="36000" cy="720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</p:grpSp>
            <p:grpSp>
              <p:nvGrpSpPr>
                <p:cNvPr id="639" name="グループ化 638">
                  <a:extLst>
                    <a:ext uri="{FF2B5EF4-FFF2-40B4-BE49-F238E27FC236}">
                      <a16:creationId xmlns:a16="http://schemas.microsoft.com/office/drawing/2014/main" id="{0A229987-7555-6810-25C6-975E5A995755}"/>
                    </a:ext>
                  </a:extLst>
                </p:cNvPr>
                <p:cNvGrpSpPr/>
                <p:nvPr/>
              </p:nvGrpSpPr>
              <p:grpSpPr>
                <a:xfrm flipV="1">
                  <a:off x="7474456" y="82803"/>
                  <a:ext cx="126771" cy="993431"/>
                  <a:chOff x="7475087" y="1466760"/>
                  <a:chExt cx="126771" cy="993431"/>
                </a:xfrm>
              </p:grpSpPr>
              <p:sp>
                <p:nvSpPr>
                  <p:cNvPr id="648" name="楕円 647">
                    <a:extLst>
                      <a:ext uri="{FF2B5EF4-FFF2-40B4-BE49-F238E27FC236}">
                        <a16:creationId xmlns:a16="http://schemas.microsoft.com/office/drawing/2014/main" id="{E4BAE361-B316-1BFB-0461-27AA6A4EF02C}"/>
                      </a:ext>
                    </a:extLst>
                  </p:cNvPr>
                  <p:cNvSpPr/>
                  <p:nvPr/>
                </p:nvSpPr>
                <p:spPr>
                  <a:xfrm>
                    <a:off x="7475087" y="1606277"/>
                    <a:ext cx="126771" cy="126771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/>
                  </a:p>
                </p:txBody>
              </p:sp>
              <p:sp>
                <p:nvSpPr>
                  <p:cNvPr id="649" name="楕円 648">
                    <a:extLst>
                      <a:ext uri="{FF2B5EF4-FFF2-40B4-BE49-F238E27FC236}">
                        <a16:creationId xmlns:a16="http://schemas.microsoft.com/office/drawing/2014/main" id="{B7A9F8A8-F021-712F-1550-142603364146}"/>
                      </a:ext>
                    </a:extLst>
                  </p:cNvPr>
                  <p:cNvSpPr/>
                  <p:nvPr/>
                </p:nvSpPr>
                <p:spPr>
                  <a:xfrm>
                    <a:off x="7520472" y="1466760"/>
                    <a:ext cx="36000" cy="144000"/>
                  </a:xfrm>
                  <a:prstGeom prst="ellipse">
                    <a:avLst/>
                  </a:prstGeom>
                  <a:solidFill>
                    <a:schemeClr val="accent2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  <p:sp>
                <p:nvSpPr>
                  <p:cNvPr id="650" name="楕円 649">
                    <a:extLst>
                      <a:ext uri="{FF2B5EF4-FFF2-40B4-BE49-F238E27FC236}">
                        <a16:creationId xmlns:a16="http://schemas.microsoft.com/office/drawing/2014/main" id="{9827546A-64B0-1C88-8813-A1076627BA2A}"/>
                      </a:ext>
                    </a:extLst>
                  </p:cNvPr>
                  <p:cNvSpPr/>
                  <p:nvPr/>
                </p:nvSpPr>
                <p:spPr>
                  <a:xfrm>
                    <a:off x="7520277" y="1740191"/>
                    <a:ext cx="36000" cy="720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</p:grpSp>
            <p:grpSp>
              <p:nvGrpSpPr>
                <p:cNvPr id="640" name="グループ化 639">
                  <a:extLst>
                    <a:ext uri="{FF2B5EF4-FFF2-40B4-BE49-F238E27FC236}">
                      <a16:creationId xmlns:a16="http://schemas.microsoft.com/office/drawing/2014/main" id="{B8143A1A-0A64-0FD5-BE50-5501C2FA46BC}"/>
                    </a:ext>
                  </a:extLst>
                </p:cNvPr>
                <p:cNvGrpSpPr/>
                <p:nvPr/>
              </p:nvGrpSpPr>
              <p:grpSpPr>
                <a:xfrm rot="5400000" flipV="1">
                  <a:off x="6745076" y="771526"/>
                  <a:ext cx="126771" cy="993431"/>
                  <a:chOff x="7475087" y="1466760"/>
                  <a:chExt cx="126771" cy="993431"/>
                </a:xfrm>
              </p:grpSpPr>
              <p:sp>
                <p:nvSpPr>
                  <p:cNvPr id="645" name="楕円 644">
                    <a:extLst>
                      <a:ext uri="{FF2B5EF4-FFF2-40B4-BE49-F238E27FC236}">
                        <a16:creationId xmlns:a16="http://schemas.microsoft.com/office/drawing/2014/main" id="{2EC075AF-366C-D27E-27EF-FF989F0D9AF2}"/>
                      </a:ext>
                    </a:extLst>
                  </p:cNvPr>
                  <p:cNvSpPr/>
                  <p:nvPr/>
                </p:nvSpPr>
                <p:spPr>
                  <a:xfrm>
                    <a:off x="7475087" y="1606277"/>
                    <a:ext cx="126771" cy="126771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/>
                  </a:p>
                </p:txBody>
              </p:sp>
              <p:sp>
                <p:nvSpPr>
                  <p:cNvPr id="646" name="楕円 645">
                    <a:extLst>
                      <a:ext uri="{FF2B5EF4-FFF2-40B4-BE49-F238E27FC236}">
                        <a16:creationId xmlns:a16="http://schemas.microsoft.com/office/drawing/2014/main" id="{0F6A2474-3866-F598-284D-0718EAAB92D1}"/>
                      </a:ext>
                    </a:extLst>
                  </p:cNvPr>
                  <p:cNvSpPr/>
                  <p:nvPr/>
                </p:nvSpPr>
                <p:spPr>
                  <a:xfrm>
                    <a:off x="7520472" y="1466760"/>
                    <a:ext cx="36000" cy="144000"/>
                  </a:xfrm>
                  <a:prstGeom prst="ellipse">
                    <a:avLst/>
                  </a:prstGeom>
                  <a:solidFill>
                    <a:schemeClr val="accent2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  <p:sp>
                <p:nvSpPr>
                  <p:cNvPr id="647" name="楕円 646">
                    <a:extLst>
                      <a:ext uri="{FF2B5EF4-FFF2-40B4-BE49-F238E27FC236}">
                        <a16:creationId xmlns:a16="http://schemas.microsoft.com/office/drawing/2014/main" id="{9B6EB4C9-AFA6-F705-07E6-AEF399D4469B}"/>
                      </a:ext>
                    </a:extLst>
                  </p:cNvPr>
                  <p:cNvSpPr/>
                  <p:nvPr/>
                </p:nvSpPr>
                <p:spPr>
                  <a:xfrm>
                    <a:off x="7520277" y="1740191"/>
                    <a:ext cx="36000" cy="720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</p:grpSp>
            <p:grpSp>
              <p:nvGrpSpPr>
                <p:cNvPr id="641" name="グループ化 640">
                  <a:extLst>
                    <a:ext uri="{FF2B5EF4-FFF2-40B4-BE49-F238E27FC236}">
                      <a16:creationId xmlns:a16="http://schemas.microsoft.com/office/drawing/2014/main" id="{6A77DEDA-1A5C-155D-11DE-AF9B2475000B}"/>
                    </a:ext>
                  </a:extLst>
                </p:cNvPr>
                <p:cNvGrpSpPr/>
                <p:nvPr/>
              </p:nvGrpSpPr>
              <p:grpSpPr>
                <a:xfrm rot="16200000" flipH="1" flipV="1">
                  <a:off x="8209937" y="771330"/>
                  <a:ext cx="126771" cy="993431"/>
                  <a:chOff x="7475087" y="1466760"/>
                  <a:chExt cx="126771" cy="993431"/>
                </a:xfrm>
              </p:grpSpPr>
              <p:sp>
                <p:nvSpPr>
                  <p:cNvPr id="642" name="楕円 641">
                    <a:extLst>
                      <a:ext uri="{FF2B5EF4-FFF2-40B4-BE49-F238E27FC236}">
                        <a16:creationId xmlns:a16="http://schemas.microsoft.com/office/drawing/2014/main" id="{0EC4ADEE-193E-A6F8-684D-13C893326B11}"/>
                      </a:ext>
                    </a:extLst>
                  </p:cNvPr>
                  <p:cNvSpPr/>
                  <p:nvPr/>
                </p:nvSpPr>
                <p:spPr>
                  <a:xfrm>
                    <a:off x="7475087" y="1606277"/>
                    <a:ext cx="126771" cy="126771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/>
                  </a:p>
                </p:txBody>
              </p:sp>
              <p:sp>
                <p:nvSpPr>
                  <p:cNvPr id="643" name="楕円 642">
                    <a:extLst>
                      <a:ext uri="{FF2B5EF4-FFF2-40B4-BE49-F238E27FC236}">
                        <a16:creationId xmlns:a16="http://schemas.microsoft.com/office/drawing/2014/main" id="{CA973DE2-19E4-43CE-5E62-4C7084EB8739}"/>
                      </a:ext>
                    </a:extLst>
                  </p:cNvPr>
                  <p:cNvSpPr/>
                  <p:nvPr/>
                </p:nvSpPr>
                <p:spPr>
                  <a:xfrm>
                    <a:off x="7520472" y="1466760"/>
                    <a:ext cx="36000" cy="144000"/>
                  </a:xfrm>
                  <a:prstGeom prst="ellipse">
                    <a:avLst/>
                  </a:prstGeom>
                  <a:solidFill>
                    <a:schemeClr val="accent2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  <p:sp>
                <p:nvSpPr>
                  <p:cNvPr id="644" name="楕円 643">
                    <a:extLst>
                      <a:ext uri="{FF2B5EF4-FFF2-40B4-BE49-F238E27FC236}">
                        <a16:creationId xmlns:a16="http://schemas.microsoft.com/office/drawing/2014/main" id="{BBE4CF6F-604C-F332-BA99-0C6889CD7097}"/>
                      </a:ext>
                    </a:extLst>
                  </p:cNvPr>
                  <p:cNvSpPr/>
                  <p:nvPr/>
                </p:nvSpPr>
                <p:spPr>
                  <a:xfrm>
                    <a:off x="7520277" y="1740191"/>
                    <a:ext cx="36000" cy="720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</p:grpSp>
          </p:grpSp>
        </p:grpSp>
      </p:grpSp>
      <p:grpSp>
        <p:nvGrpSpPr>
          <p:cNvPr id="485" name="グループ化 484">
            <a:extLst>
              <a:ext uri="{FF2B5EF4-FFF2-40B4-BE49-F238E27FC236}">
                <a16:creationId xmlns:a16="http://schemas.microsoft.com/office/drawing/2014/main" id="{9B453496-C8E3-732E-CFD5-40FCCA1FDE1A}"/>
              </a:ext>
            </a:extLst>
          </p:cNvPr>
          <p:cNvGrpSpPr/>
          <p:nvPr/>
        </p:nvGrpSpPr>
        <p:grpSpPr>
          <a:xfrm>
            <a:off x="8137321" y="4064243"/>
            <a:ext cx="2635711" cy="6034423"/>
            <a:chOff x="6309409" y="82803"/>
            <a:chExt cx="2479454" cy="5676674"/>
          </a:xfrm>
        </p:grpSpPr>
        <p:grpSp>
          <p:nvGrpSpPr>
            <p:cNvPr id="559" name="グループ化 558">
              <a:extLst>
                <a:ext uri="{FF2B5EF4-FFF2-40B4-BE49-F238E27FC236}">
                  <a16:creationId xmlns:a16="http://schemas.microsoft.com/office/drawing/2014/main" id="{9E725C2E-0600-282E-EE23-811C4279D4B1}"/>
                </a:ext>
              </a:extLst>
            </p:cNvPr>
            <p:cNvGrpSpPr/>
            <p:nvPr/>
          </p:nvGrpSpPr>
          <p:grpSpPr>
            <a:xfrm>
              <a:off x="6309409" y="82803"/>
              <a:ext cx="2479454" cy="2800691"/>
              <a:chOff x="6305644" y="82803"/>
              <a:chExt cx="2479454" cy="2800691"/>
            </a:xfrm>
          </p:grpSpPr>
          <p:sp>
            <p:nvSpPr>
              <p:cNvPr id="596" name="二等辺三角形 595">
                <a:extLst>
                  <a:ext uri="{FF2B5EF4-FFF2-40B4-BE49-F238E27FC236}">
                    <a16:creationId xmlns:a16="http://schemas.microsoft.com/office/drawing/2014/main" id="{9EF580B6-905D-A3FB-5EC8-25AE00767FA7}"/>
                  </a:ext>
                </a:extLst>
              </p:cNvPr>
              <p:cNvSpPr/>
              <p:nvPr/>
            </p:nvSpPr>
            <p:spPr>
              <a:xfrm flipV="1">
                <a:off x="6320704" y="1268241"/>
                <a:ext cx="2464394" cy="1455826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70"/>
              </a:p>
            </p:txBody>
          </p:sp>
          <p:sp>
            <p:nvSpPr>
              <p:cNvPr id="597" name="二等辺三角形 596">
                <a:extLst>
                  <a:ext uri="{FF2B5EF4-FFF2-40B4-BE49-F238E27FC236}">
                    <a16:creationId xmlns:a16="http://schemas.microsoft.com/office/drawing/2014/main" id="{E71DF9C5-2ECD-2679-441A-CFEB45584C26}"/>
                  </a:ext>
                </a:extLst>
              </p:cNvPr>
              <p:cNvSpPr/>
              <p:nvPr/>
            </p:nvSpPr>
            <p:spPr>
              <a:xfrm>
                <a:off x="6305644" y="101650"/>
                <a:ext cx="2464394" cy="1166591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70"/>
              </a:p>
            </p:txBody>
          </p:sp>
          <p:grpSp>
            <p:nvGrpSpPr>
              <p:cNvPr id="598" name="グループ化 597">
                <a:extLst>
                  <a:ext uri="{FF2B5EF4-FFF2-40B4-BE49-F238E27FC236}">
                    <a16:creationId xmlns:a16="http://schemas.microsoft.com/office/drawing/2014/main" id="{7D3ECB28-4078-CA4E-B8A2-21875DEE4254}"/>
                  </a:ext>
                </a:extLst>
              </p:cNvPr>
              <p:cNvGrpSpPr/>
              <p:nvPr/>
            </p:nvGrpSpPr>
            <p:grpSpPr>
              <a:xfrm>
                <a:off x="6311746" y="82803"/>
                <a:ext cx="2458292" cy="2800691"/>
                <a:chOff x="6311746" y="82803"/>
                <a:chExt cx="2458292" cy="2800691"/>
              </a:xfrm>
            </p:grpSpPr>
            <p:grpSp>
              <p:nvGrpSpPr>
                <p:cNvPr id="599" name="グループ化 598">
                  <a:extLst>
                    <a:ext uri="{FF2B5EF4-FFF2-40B4-BE49-F238E27FC236}">
                      <a16:creationId xmlns:a16="http://schemas.microsoft.com/office/drawing/2014/main" id="{AA8596B7-A21E-5A50-DCA4-74A95DB942EF}"/>
                    </a:ext>
                  </a:extLst>
                </p:cNvPr>
                <p:cNvGrpSpPr/>
                <p:nvPr/>
              </p:nvGrpSpPr>
              <p:grpSpPr>
                <a:xfrm>
                  <a:off x="7357320" y="1088242"/>
                  <a:ext cx="367143" cy="367143"/>
                  <a:chOff x="7357320" y="1110364"/>
                  <a:chExt cx="367143" cy="367143"/>
                </a:xfrm>
              </p:grpSpPr>
              <p:sp>
                <p:nvSpPr>
                  <p:cNvPr id="624" name="楕円 623">
                    <a:extLst>
                      <a:ext uri="{FF2B5EF4-FFF2-40B4-BE49-F238E27FC236}">
                        <a16:creationId xmlns:a16="http://schemas.microsoft.com/office/drawing/2014/main" id="{A151FDD3-79BA-F67F-4293-C69281039A80}"/>
                      </a:ext>
                    </a:extLst>
                  </p:cNvPr>
                  <p:cNvSpPr/>
                  <p:nvPr/>
                </p:nvSpPr>
                <p:spPr>
                  <a:xfrm>
                    <a:off x="7360892" y="1117507"/>
                    <a:ext cx="360000" cy="3600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/>
                  </a:p>
                </p:txBody>
              </p:sp>
              <p:grpSp>
                <p:nvGrpSpPr>
                  <p:cNvPr id="625" name="グループ化 624">
                    <a:extLst>
                      <a:ext uri="{FF2B5EF4-FFF2-40B4-BE49-F238E27FC236}">
                        <a16:creationId xmlns:a16="http://schemas.microsoft.com/office/drawing/2014/main" id="{F82CD82C-62F1-39DF-DAB7-552526AA9322}"/>
                      </a:ext>
                    </a:extLst>
                  </p:cNvPr>
                  <p:cNvGrpSpPr/>
                  <p:nvPr/>
                </p:nvGrpSpPr>
                <p:grpSpPr>
                  <a:xfrm>
                    <a:off x="7522892" y="1110364"/>
                    <a:ext cx="36000" cy="367143"/>
                    <a:chOff x="7522892" y="1110364"/>
                    <a:chExt cx="36000" cy="367143"/>
                  </a:xfrm>
                </p:grpSpPr>
                <p:sp>
                  <p:nvSpPr>
                    <p:cNvPr id="629" name="楕円 628">
                      <a:extLst>
                        <a:ext uri="{FF2B5EF4-FFF2-40B4-BE49-F238E27FC236}">
                          <a16:creationId xmlns:a16="http://schemas.microsoft.com/office/drawing/2014/main" id="{91FDA9DD-5577-7FA8-25B7-F411B4C7DDE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22892" y="1110364"/>
                      <a:ext cx="36000" cy="1800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/>
                    </a:p>
                  </p:txBody>
                </p:sp>
                <p:sp>
                  <p:nvSpPr>
                    <p:cNvPr id="630" name="楕円 629">
                      <a:extLst>
                        <a:ext uri="{FF2B5EF4-FFF2-40B4-BE49-F238E27FC236}">
                          <a16:creationId xmlns:a16="http://schemas.microsoft.com/office/drawing/2014/main" id="{F8519351-AC90-ACCD-6893-EA137DEF86A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22892" y="1297507"/>
                      <a:ext cx="36000" cy="1800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 dirty="0"/>
                    </a:p>
                  </p:txBody>
                </p:sp>
              </p:grpSp>
              <p:grpSp>
                <p:nvGrpSpPr>
                  <p:cNvPr id="626" name="グループ化 625">
                    <a:extLst>
                      <a:ext uri="{FF2B5EF4-FFF2-40B4-BE49-F238E27FC236}">
                        <a16:creationId xmlns:a16="http://schemas.microsoft.com/office/drawing/2014/main" id="{B1C2B83E-2943-8370-36A4-F52AD96ECA51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7522892" y="1110364"/>
                    <a:ext cx="36000" cy="367143"/>
                    <a:chOff x="7522892" y="1110364"/>
                    <a:chExt cx="36000" cy="367143"/>
                  </a:xfrm>
                  <a:solidFill>
                    <a:schemeClr val="accent4"/>
                  </a:solidFill>
                </p:grpSpPr>
                <p:sp>
                  <p:nvSpPr>
                    <p:cNvPr id="627" name="楕円 626">
                      <a:extLst>
                        <a:ext uri="{FF2B5EF4-FFF2-40B4-BE49-F238E27FC236}">
                          <a16:creationId xmlns:a16="http://schemas.microsoft.com/office/drawing/2014/main" id="{3BE54BCC-EE9E-CFBD-547C-A094214C49B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22892" y="1110364"/>
                      <a:ext cx="36000" cy="180000"/>
                    </a:xfrm>
                    <a:prstGeom prst="ellipse">
                      <a:avLst/>
                    </a:prstGeom>
                    <a:grpFill/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 dirty="0"/>
                    </a:p>
                  </p:txBody>
                </p:sp>
                <p:sp>
                  <p:nvSpPr>
                    <p:cNvPr id="628" name="楕円 627">
                      <a:extLst>
                        <a:ext uri="{FF2B5EF4-FFF2-40B4-BE49-F238E27FC236}">
                          <a16:creationId xmlns:a16="http://schemas.microsoft.com/office/drawing/2014/main" id="{C604B312-8CEC-767A-0AA5-130C1893218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22892" y="1297507"/>
                      <a:ext cx="36000" cy="180000"/>
                    </a:xfrm>
                    <a:prstGeom prst="ellipse">
                      <a:avLst/>
                    </a:prstGeom>
                    <a:grpFill/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/>
                    </a:p>
                  </p:txBody>
                </p:sp>
              </p:grpSp>
            </p:grpSp>
            <p:grpSp>
              <p:nvGrpSpPr>
                <p:cNvPr id="600" name="グループ化 599">
                  <a:extLst>
                    <a:ext uri="{FF2B5EF4-FFF2-40B4-BE49-F238E27FC236}">
                      <a16:creationId xmlns:a16="http://schemas.microsoft.com/office/drawing/2014/main" id="{38657D69-176E-F2E4-FB64-3ADAF260A2B7}"/>
                    </a:ext>
                  </a:extLst>
                </p:cNvPr>
                <p:cNvGrpSpPr/>
                <p:nvPr/>
              </p:nvGrpSpPr>
              <p:grpSpPr>
                <a:xfrm rot="5400000">
                  <a:off x="7351329" y="2516351"/>
                  <a:ext cx="367143" cy="367143"/>
                  <a:chOff x="7357320" y="1110364"/>
                  <a:chExt cx="367143" cy="367143"/>
                </a:xfrm>
              </p:grpSpPr>
              <p:sp>
                <p:nvSpPr>
                  <p:cNvPr id="617" name="楕円 616">
                    <a:extLst>
                      <a:ext uri="{FF2B5EF4-FFF2-40B4-BE49-F238E27FC236}">
                        <a16:creationId xmlns:a16="http://schemas.microsoft.com/office/drawing/2014/main" id="{09962A7E-0054-1535-AF50-36CB89DF4C81}"/>
                      </a:ext>
                    </a:extLst>
                  </p:cNvPr>
                  <p:cNvSpPr/>
                  <p:nvPr/>
                </p:nvSpPr>
                <p:spPr>
                  <a:xfrm>
                    <a:off x="7360892" y="1117507"/>
                    <a:ext cx="360000" cy="3600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/>
                  </a:p>
                </p:txBody>
              </p:sp>
              <p:grpSp>
                <p:nvGrpSpPr>
                  <p:cNvPr id="618" name="グループ化 617">
                    <a:extLst>
                      <a:ext uri="{FF2B5EF4-FFF2-40B4-BE49-F238E27FC236}">
                        <a16:creationId xmlns:a16="http://schemas.microsoft.com/office/drawing/2014/main" id="{020FCC2B-292B-18B7-A031-ADBBD1437AEB}"/>
                      </a:ext>
                    </a:extLst>
                  </p:cNvPr>
                  <p:cNvGrpSpPr/>
                  <p:nvPr/>
                </p:nvGrpSpPr>
                <p:grpSpPr>
                  <a:xfrm>
                    <a:off x="7522892" y="1110364"/>
                    <a:ext cx="36000" cy="367143"/>
                    <a:chOff x="7522892" y="1110364"/>
                    <a:chExt cx="36000" cy="367143"/>
                  </a:xfrm>
                </p:grpSpPr>
                <p:sp>
                  <p:nvSpPr>
                    <p:cNvPr id="622" name="楕円 621">
                      <a:extLst>
                        <a:ext uri="{FF2B5EF4-FFF2-40B4-BE49-F238E27FC236}">
                          <a16:creationId xmlns:a16="http://schemas.microsoft.com/office/drawing/2014/main" id="{3D60D760-627F-FFBC-DD91-5A24036B241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22892" y="1110364"/>
                      <a:ext cx="36000" cy="1800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/>
                    </a:p>
                  </p:txBody>
                </p:sp>
                <p:sp>
                  <p:nvSpPr>
                    <p:cNvPr id="623" name="楕円 622">
                      <a:extLst>
                        <a:ext uri="{FF2B5EF4-FFF2-40B4-BE49-F238E27FC236}">
                          <a16:creationId xmlns:a16="http://schemas.microsoft.com/office/drawing/2014/main" id="{C73402DF-EB0C-4244-E443-C6C58F3F0FF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22892" y="1297507"/>
                      <a:ext cx="36000" cy="1800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/>
                    </a:p>
                  </p:txBody>
                </p:sp>
              </p:grpSp>
              <p:grpSp>
                <p:nvGrpSpPr>
                  <p:cNvPr id="619" name="グループ化 618">
                    <a:extLst>
                      <a:ext uri="{FF2B5EF4-FFF2-40B4-BE49-F238E27FC236}">
                        <a16:creationId xmlns:a16="http://schemas.microsoft.com/office/drawing/2014/main" id="{C030A42E-6B3D-EEC3-E9CC-4DBECB572FDE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7522892" y="1110364"/>
                    <a:ext cx="36000" cy="367143"/>
                    <a:chOff x="7522892" y="1110364"/>
                    <a:chExt cx="36000" cy="367143"/>
                  </a:xfrm>
                  <a:solidFill>
                    <a:schemeClr val="accent4"/>
                  </a:solidFill>
                </p:grpSpPr>
                <p:sp>
                  <p:nvSpPr>
                    <p:cNvPr id="620" name="楕円 619">
                      <a:extLst>
                        <a:ext uri="{FF2B5EF4-FFF2-40B4-BE49-F238E27FC236}">
                          <a16:creationId xmlns:a16="http://schemas.microsoft.com/office/drawing/2014/main" id="{619E8E6D-DDD6-255D-1F14-FCB13B66807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22892" y="1110364"/>
                      <a:ext cx="36000" cy="180000"/>
                    </a:xfrm>
                    <a:prstGeom prst="ellipse">
                      <a:avLst/>
                    </a:prstGeom>
                    <a:grpFill/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/>
                    </a:p>
                  </p:txBody>
                </p:sp>
                <p:sp>
                  <p:nvSpPr>
                    <p:cNvPr id="621" name="楕円 620">
                      <a:extLst>
                        <a:ext uri="{FF2B5EF4-FFF2-40B4-BE49-F238E27FC236}">
                          <a16:creationId xmlns:a16="http://schemas.microsoft.com/office/drawing/2014/main" id="{78B240BB-BB79-E151-A1C1-93CB27E4108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22892" y="1297507"/>
                      <a:ext cx="36000" cy="180000"/>
                    </a:xfrm>
                    <a:prstGeom prst="ellipse">
                      <a:avLst/>
                    </a:prstGeom>
                    <a:grpFill/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/>
                    </a:p>
                  </p:txBody>
                </p:sp>
              </p:grpSp>
            </p:grpSp>
            <p:grpSp>
              <p:nvGrpSpPr>
                <p:cNvPr id="601" name="グループ化 600">
                  <a:extLst>
                    <a:ext uri="{FF2B5EF4-FFF2-40B4-BE49-F238E27FC236}">
                      <a16:creationId xmlns:a16="http://schemas.microsoft.com/office/drawing/2014/main" id="{F3330C60-EE9A-BEA3-D76E-3ABECAC98287}"/>
                    </a:ext>
                  </a:extLst>
                </p:cNvPr>
                <p:cNvGrpSpPr/>
                <p:nvPr/>
              </p:nvGrpSpPr>
              <p:grpSpPr>
                <a:xfrm>
                  <a:off x="7475087" y="1488190"/>
                  <a:ext cx="126771" cy="993431"/>
                  <a:chOff x="7475087" y="1466760"/>
                  <a:chExt cx="126771" cy="993431"/>
                </a:xfrm>
              </p:grpSpPr>
              <p:sp>
                <p:nvSpPr>
                  <p:cNvPr id="614" name="楕円 613">
                    <a:extLst>
                      <a:ext uri="{FF2B5EF4-FFF2-40B4-BE49-F238E27FC236}">
                        <a16:creationId xmlns:a16="http://schemas.microsoft.com/office/drawing/2014/main" id="{7917B2CC-8A4D-649F-E3D4-2E467AD52193}"/>
                      </a:ext>
                    </a:extLst>
                  </p:cNvPr>
                  <p:cNvSpPr/>
                  <p:nvPr/>
                </p:nvSpPr>
                <p:spPr>
                  <a:xfrm>
                    <a:off x="7475087" y="1606277"/>
                    <a:ext cx="126771" cy="126771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/>
                  </a:p>
                </p:txBody>
              </p:sp>
              <p:sp>
                <p:nvSpPr>
                  <p:cNvPr id="615" name="楕円 614">
                    <a:extLst>
                      <a:ext uri="{FF2B5EF4-FFF2-40B4-BE49-F238E27FC236}">
                        <a16:creationId xmlns:a16="http://schemas.microsoft.com/office/drawing/2014/main" id="{F5A12D5E-24F6-922F-8C00-E2EA3F7E9D95}"/>
                      </a:ext>
                    </a:extLst>
                  </p:cNvPr>
                  <p:cNvSpPr/>
                  <p:nvPr/>
                </p:nvSpPr>
                <p:spPr>
                  <a:xfrm>
                    <a:off x="7520472" y="1466760"/>
                    <a:ext cx="36000" cy="144000"/>
                  </a:xfrm>
                  <a:prstGeom prst="ellipse">
                    <a:avLst/>
                  </a:prstGeom>
                  <a:solidFill>
                    <a:schemeClr val="accent2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  <p:sp>
                <p:nvSpPr>
                  <p:cNvPr id="616" name="楕円 615">
                    <a:extLst>
                      <a:ext uri="{FF2B5EF4-FFF2-40B4-BE49-F238E27FC236}">
                        <a16:creationId xmlns:a16="http://schemas.microsoft.com/office/drawing/2014/main" id="{EC1BACA0-B640-A620-C693-C3BB7449BEC7}"/>
                      </a:ext>
                    </a:extLst>
                  </p:cNvPr>
                  <p:cNvSpPr/>
                  <p:nvPr/>
                </p:nvSpPr>
                <p:spPr>
                  <a:xfrm>
                    <a:off x="7520277" y="1740191"/>
                    <a:ext cx="36000" cy="720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</p:grpSp>
            <p:grpSp>
              <p:nvGrpSpPr>
                <p:cNvPr id="602" name="グループ化 601">
                  <a:extLst>
                    <a:ext uri="{FF2B5EF4-FFF2-40B4-BE49-F238E27FC236}">
                      <a16:creationId xmlns:a16="http://schemas.microsoft.com/office/drawing/2014/main" id="{FFDBE62B-0242-158D-111E-970887B6BC63}"/>
                    </a:ext>
                  </a:extLst>
                </p:cNvPr>
                <p:cNvGrpSpPr/>
                <p:nvPr/>
              </p:nvGrpSpPr>
              <p:grpSpPr>
                <a:xfrm flipV="1">
                  <a:off x="7474456" y="82803"/>
                  <a:ext cx="126771" cy="993431"/>
                  <a:chOff x="7475087" y="1466760"/>
                  <a:chExt cx="126771" cy="993431"/>
                </a:xfrm>
              </p:grpSpPr>
              <p:sp>
                <p:nvSpPr>
                  <p:cNvPr id="611" name="楕円 610">
                    <a:extLst>
                      <a:ext uri="{FF2B5EF4-FFF2-40B4-BE49-F238E27FC236}">
                        <a16:creationId xmlns:a16="http://schemas.microsoft.com/office/drawing/2014/main" id="{F6D1B916-B834-CCE1-9CAA-971C4CB17420}"/>
                      </a:ext>
                    </a:extLst>
                  </p:cNvPr>
                  <p:cNvSpPr/>
                  <p:nvPr/>
                </p:nvSpPr>
                <p:spPr>
                  <a:xfrm>
                    <a:off x="7475087" y="1606277"/>
                    <a:ext cx="126771" cy="126771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/>
                  </a:p>
                </p:txBody>
              </p:sp>
              <p:sp>
                <p:nvSpPr>
                  <p:cNvPr id="612" name="楕円 611">
                    <a:extLst>
                      <a:ext uri="{FF2B5EF4-FFF2-40B4-BE49-F238E27FC236}">
                        <a16:creationId xmlns:a16="http://schemas.microsoft.com/office/drawing/2014/main" id="{B0D44992-43B2-F611-F9DA-F43237367DA0}"/>
                      </a:ext>
                    </a:extLst>
                  </p:cNvPr>
                  <p:cNvSpPr/>
                  <p:nvPr/>
                </p:nvSpPr>
                <p:spPr>
                  <a:xfrm>
                    <a:off x="7520472" y="1466760"/>
                    <a:ext cx="36000" cy="144000"/>
                  </a:xfrm>
                  <a:prstGeom prst="ellipse">
                    <a:avLst/>
                  </a:prstGeom>
                  <a:solidFill>
                    <a:schemeClr val="accent2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  <p:sp>
                <p:nvSpPr>
                  <p:cNvPr id="613" name="楕円 612">
                    <a:extLst>
                      <a:ext uri="{FF2B5EF4-FFF2-40B4-BE49-F238E27FC236}">
                        <a16:creationId xmlns:a16="http://schemas.microsoft.com/office/drawing/2014/main" id="{0524AF9D-E5BE-4D69-7682-3DCC8D5B0255}"/>
                      </a:ext>
                    </a:extLst>
                  </p:cNvPr>
                  <p:cNvSpPr/>
                  <p:nvPr/>
                </p:nvSpPr>
                <p:spPr>
                  <a:xfrm>
                    <a:off x="7520277" y="1740191"/>
                    <a:ext cx="36000" cy="720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</p:grpSp>
            <p:grpSp>
              <p:nvGrpSpPr>
                <p:cNvPr id="603" name="グループ化 602">
                  <a:extLst>
                    <a:ext uri="{FF2B5EF4-FFF2-40B4-BE49-F238E27FC236}">
                      <a16:creationId xmlns:a16="http://schemas.microsoft.com/office/drawing/2014/main" id="{3B144AE9-F7F1-4A48-F073-9B162047D1D0}"/>
                    </a:ext>
                  </a:extLst>
                </p:cNvPr>
                <p:cNvGrpSpPr/>
                <p:nvPr/>
              </p:nvGrpSpPr>
              <p:grpSpPr>
                <a:xfrm rot="5400000" flipV="1">
                  <a:off x="6745076" y="771526"/>
                  <a:ext cx="126771" cy="993431"/>
                  <a:chOff x="7475087" y="1466760"/>
                  <a:chExt cx="126771" cy="993431"/>
                </a:xfrm>
              </p:grpSpPr>
              <p:sp>
                <p:nvSpPr>
                  <p:cNvPr id="608" name="楕円 607">
                    <a:extLst>
                      <a:ext uri="{FF2B5EF4-FFF2-40B4-BE49-F238E27FC236}">
                        <a16:creationId xmlns:a16="http://schemas.microsoft.com/office/drawing/2014/main" id="{F7FC5C8F-766D-9FBF-B7D5-0C6E049AEEA7}"/>
                      </a:ext>
                    </a:extLst>
                  </p:cNvPr>
                  <p:cNvSpPr/>
                  <p:nvPr/>
                </p:nvSpPr>
                <p:spPr>
                  <a:xfrm>
                    <a:off x="7475087" y="1606277"/>
                    <a:ext cx="126771" cy="126771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/>
                  </a:p>
                </p:txBody>
              </p:sp>
              <p:sp>
                <p:nvSpPr>
                  <p:cNvPr id="609" name="楕円 608">
                    <a:extLst>
                      <a:ext uri="{FF2B5EF4-FFF2-40B4-BE49-F238E27FC236}">
                        <a16:creationId xmlns:a16="http://schemas.microsoft.com/office/drawing/2014/main" id="{F6125198-DCE1-71F9-5FB7-99C7BE3A8E3A}"/>
                      </a:ext>
                    </a:extLst>
                  </p:cNvPr>
                  <p:cNvSpPr/>
                  <p:nvPr/>
                </p:nvSpPr>
                <p:spPr>
                  <a:xfrm>
                    <a:off x="7520472" y="1466760"/>
                    <a:ext cx="36000" cy="144000"/>
                  </a:xfrm>
                  <a:prstGeom prst="ellipse">
                    <a:avLst/>
                  </a:prstGeom>
                  <a:solidFill>
                    <a:schemeClr val="accent2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  <p:sp>
                <p:nvSpPr>
                  <p:cNvPr id="610" name="楕円 609">
                    <a:extLst>
                      <a:ext uri="{FF2B5EF4-FFF2-40B4-BE49-F238E27FC236}">
                        <a16:creationId xmlns:a16="http://schemas.microsoft.com/office/drawing/2014/main" id="{A90EC492-76CB-628A-C998-C470D6CC6F49}"/>
                      </a:ext>
                    </a:extLst>
                  </p:cNvPr>
                  <p:cNvSpPr/>
                  <p:nvPr/>
                </p:nvSpPr>
                <p:spPr>
                  <a:xfrm>
                    <a:off x="7520277" y="1740191"/>
                    <a:ext cx="36000" cy="720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</p:grpSp>
            <p:grpSp>
              <p:nvGrpSpPr>
                <p:cNvPr id="604" name="グループ化 603">
                  <a:extLst>
                    <a:ext uri="{FF2B5EF4-FFF2-40B4-BE49-F238E27FC236}">
                      <a16:creationId xmlns:a16="http://schemas.microsoft.com/office/drawing/2014/main" id="{EA987C68-9527-F3CF-DD06-435D5F79E530}"/>
                    </a:ext>
                  </a:extLst>
                </p:cNvPr>
                <p:cNvGrpSpPr/>
                <p:nvPr/>
              </p:nvGrpSpPr>
              <p:grpSpPr>
                <a:xfrm rot="16200000" flipH="1" flipV="1">
                  <a:off x="8209937" y="771330"/>
                  <a:ext cx="126771" cy="993431"/>
                  <a:chOff x="7475087" y="1466760"/>
                  <a:chExt cx="126771" cy="993431"/>
                </a:xfrm>
              </p:grpSpPr>
              <p:sp>
                <p:nvSpPr>
                  <p:cNvPr id="605" name="楕円 604">
                    <a:extLst>
                      <a:ext uri="{FF2B5EF4-FFF2-40B4-BE49-F238E27FC236}">
                        <a16:creationId xmlns:a16="http://schemas.microsoft.com/office/drawing/2014/main" id="{B26EC651-549A-19A6-EA72-3D51FD3E6061}"/>
                      </a:ext>
                    </a:extLst>
                  </p:cNvPr>
                  <p:cNvSpPr/>
                  <p:nvPr/>
                </p:nvSpPr>
                <p:spPr>
                  <a:xfrm>
                    <a:off x="7475087" y="1606277"/>
                    <a:ext cx="126771" cy="126771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/>
                  </a:p>
                </p:txBody>
              </p:sp>
              <p:sp>
                <p:nvSpPr>
                  <p:cNvPr id="606" name="楕円 605">
                    <a:extLst>
                      <a:ext uri="{FF2B5EF4-FFF2-40B4-BE49-F238E27FC236}">
                        <a16:creationId xmlns:a16="http://schemas.microsoft.com/office/drawing/2014/main" id="{B2732CFA-FF8D-F6C3-00C3-BC30008E73ED}"/>
                      </a:ext>
                    </a:extLst>
                  </p:cNvPr>
                  <p:cNvSpPr/>
                  <p:nvPr/>
                </p:nvSpPr>
                <p:spPr>
                  <a:xfrm>
                    <a:off x="7520472" y="1466760"/>
                    <a:ext cx="36000" cy="144000"/>
                  </a:xfrm>
                  <a:prstGeom prst="ellipse">
                    <a:avLst/>
                  </a:prstGeom>
                  <a:solidFill>
                    <a:schemeClr val="accent2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  <p:sp>
                <p:nvSpPr>
                  <p:cNvPr id="607" name="楕円 606">
                    <a:extLst>
                      <a:ext uri="{FF2B5EF4-FFF2-40B4-BE49-F238E27FC236}">
                        <a16:creationId xmlns:a16="http://schemas.microsoft.com/office/drawing/2014/main" id="{9820E66F-6254-FF9B-1AB9-4FDE79F5DE2F}"/>
                      </a:ext>
                    </a:extLst>
                  </p:cNvPr>
                  <p:cNvSpPr/>
                  <p:nvPr/>
                </p:nvSpPr>
                <p:spPr>
                  <a:xfrm>
                    <a:off x="7520277" y="1740191"/>
                    <a:ext cx="36000" cy="720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</p:grpSp>
          </p:grpSp>
        </p:grpSp>
        <p:grpSp>
          <p:nvGrpSpPr>
            <p:cNvPr id="560" name="グループ化 559">
              <a:extLst>
                <a:ext uri="{FF2B5EF4-FFF2-40B4-BE49-F238E27FC236}">
                  <a16:creationId xmlns:a16="http://schemas.microsoft.com/office/drawing/2014/main" id="{64B36DBB-925D-131E-AF19-34369CBF7411}"/>
                </a:ext>
              </a:extLst>
            </p:cNvPr>
            <p:cNvGrpSpPr/>
            <p:nvPr/>
          </p:nvGrpSpPr>
          <p:grpSpPr>
            <a:xfrm>
              <a:off x="6309409" y="2958786"/>
              <a:ext cx="2479454" cy="2800691"/>
              <a:chOff x="6305644" y="82803"/>
              <a:chExt cx="2479454" cy="2800691"/>
            </a:xfrm>
          </p:grpSpPr>
          <p:sp>
            <p:nvSpPr>
              <p:cNvPr id="561" name="二等辺三角形 560">
                <a:extLst>
                  <a:ext uri="{FF2B5EF4-FFF2-40B4-BE49-F238E27FC236}">
                    <a16:creationId xmlns:a16="http://schemas.microsoft.com/office/drawing/2014/main" id="{9CBBF067-A7F9-D7A7-CC70-B0D2CDD0C81A}"/>
                  </a:ext>
                </a:extLst>
              </p:cNvPr>
              <p:cNvSpPr/>
              <p:nvPr/>
            </p:nvSpPr>
            <p:spPr>
              <a:xfrm flipV="1">
                <a:off x="6320704" y="1268241"/>
                <a:ext cx="2464394" cy="1455826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70"/>
              </a:p>
            </p:txBody>
          </p:sp>
          <p:sp>
            <p:nvSpPr>
              <p:cNvPr id="562" name="二等辺三角形 561">
                <a:extLst>
                  <a:ext uri="{FF2B5EF4-FFF2-40B4-BE49-F238E27FC236}">
                    <a16:creationId xmlns:a16="http://schemas.microsoft.com/office/drawing/2014/main" id="{16CEEE68-CA77-E61D-8C22-5427C7464826}"/>
                  </a:ext>
                </a:extLst>
              </p:cNvPr>
              <p:cNvSpPr/>
              <p:nvPr/>
            </p:nvSpPr>
            <p:spPr>
              <a:xfrm>
                <a:off x="6305644" y="101650"/>
                <a:ext cx="2464394" cy="1166591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70"/>
              </a:p>
            </p:txBody>
          </p:sp>
          <p:grpSp>
            <p:nvGrpSpPr>
              <p:cNvPr id="563" name="グループ化 562">
                <a:extLst>
                  <a:ext uri="{FF2B5EF4-FFF2-40B4-BE49-F238E27FC236}">
                    <a16:creationId xmlns:a16="http://schemas.microsoft.com/office/drawing/2014/main" id="{A7D46102-16F0-266C-EA33-39843A390672}"/>
                  </a:ext>
                </a:extLst>
              </p:cNvPr>
              <p:cNvGrpSpPr/>
              <p:nvPr/>
            </p:nvGrpSpPr>
            <p:grpSpPr>
              <a:xfrm>
                <a:off x="6311746" y="82803"/>
                <a:ext cx="2458292" cy="2800691"/>
                <a:chOff x="6311746" y="82803"/>
                <a:chExt cx="2458292" cy="2800691"/>
              </a:xfrm>
            </p:grpSpPr>
            <p:grpSp>
              <p:nvGrpSpPr>
                <p:cNvPr id="564" name="グループ化 563">
                  <a:extLst>
                    <a:ext uri="{FF2B5EF4-FFF2-40B4-BE49-F238E27FC236}">
                      <a16:creationId xmlns:a16="http://schemas.microsoft.com/office/drawing/2014/main" id="{E6CA1CB1-2F73-616A-4B2C-A7CD5685BCDC}"/>
                    </a:ext>
                  </a:extLst>
                </p:cNvPr>
                <p:cNvGrpSpPr/>
                <p:nvPr/>
              </p:nvGrpSpPr>
              <p:grpSpPr>
                <a:xfrm>
                  <a:off x="7357320" y="1088242"/>
                  <a:ext cx="367143" cy="367143"/>
                  <a:chOff x="7357320" y="1110364"/>
                  <a:chExt cx="367143" cy="367143"/>
                </a:xfrm>
              </p:grpSpPr>
              <p:sp>
                <p:nvSpPr>
                  <p:cNvPr id="589" name="楕円 588">
                    <a:extLst>
                      <a:ext uri="{FF2B5EF4-FFF2-40B4-BE49-F238E27FC236}">
                        <a16:creationId xmlns:a16="http://schemas.microsoft.com/office/drawing/2014/main" id="{943F4E03-3851-0807-A206-4E9CA503A84A}"/>
                      </a:ext>
                    </a:extLst>
                  </p:cNvPr>
                  <p:cNvSpPr/>
                  <p:nvPr/>
                </p:nvSpPr>
                <p:spPr>
                  <a:xfrm>
                    <a:off x="7360892" y="1117507"/>
                    <a:ext cx="360000" cy="3600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/>
                  </a:p>
                </p:txBody>
              </p:sp>
              <p:grpSp>
                <p:nvGrpSpPr>
                  <p:cNvPr id="590" name="グループ化 589">
                    <a:extLst>
                      <a:ext uri="{FF2B5EF4-FFF2-40B4-BE49-F238E27FC236}">
                        <a16:creationId xmlns:a16="http://schemas.microsoft.com/office/drawing/2014/main" id="{2F3565D0-8043-850C-D617-3CA9E5487615}"/>
                      </a:ext>
                    </a:extLst>
                  </p:cNvPr>
                  <p:cNvGrpSpPr/>
                  <p:nvPr/>
                </p:nvGrpSpPr>
                <p:grpSpPr>
                  <a:xfrm>
                    <a:off x="7522892" y="1110364"/>
                    <a:ext cx="36000" cy="367143"/>
                    <a:chOff x="7522892" y="1110364"/>
                    <a:chExt cx="36000" cy="367143"/>
                  </a:xfrm>
                </p:grpSpPr>
                <p:sp>
                  <p:nvSpPr>
                    <p:cNvPr id="594" name="楕円 593">
                      <a:extLst>
                        <a:ext uri="{FF2B5EF4-FFF2-40B4-BE49-F238E27FC236}">
                          <a16:creationId xmlns:a16="http://schemas.microsoft.com/office/drawing/2014/main" id="{BA541A3D-2164-12AA-5773-8926CA6D2AD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22892" y="1110364"/>
                      <a:ext cx="36000" cy="1800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/>
                    </a:p>
                  </p:txBody>
                </p:sp>
                <p:sp>
                  <p:nvSpPr>
                    <p:cNvPr id="595" name="楕円 594">
                      <a:extLst>
                        <a:ext uri="{FF2B5EF4-FFF2-40B4-BE49-F238E27FC236}">
                          <a16:creationId xmlns:a16="http://schemas.microsoft.com/office/drawing/2014/main" id="{F251972F-5B75-A4B4-9D22-FEE2801D757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22892" y="1297507"/>
                      <a:ext cx="36000" cy="1800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 dirty="0"/>
                    </a:p>
                  </p:txBody>
                </p:sp>
              </p:grpSp>
              <p:grpSp>
                <p:nvGrpSpPr>
                  <p:cNvPr id="591" name="グループ化 590">
                    <a:extLst>
                      <a:ext uri="{FF2B5EF4-FFF2-40B4-BE49-F238E27FC236}">
                        <a16:creationId xmlns:a16="http://schemas.microsoft.com/office/drawing/2014/main" id="{1C1CCDBD-7AD5-913F-FF41-E272B4C028B9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7522892" y="1110364"/>
                    <a:ext cx="36000" cy="367143"/>
                    <a:chOff x="7522892" y="1110364"/>
                    <a:chExt cx="36000" cy="367143"/>
                  </a:xfrm>
                  <a:solidFill>
                    <a:schemeClr val="accent4"/>
                  </a:solidFill>
                </p:grpSpPr>
                <p:sp>
                  <p:nvSpPr>
                    <p:cNvPr id="592" name="楕円 591">
                      <a:extLst>
                        <a:ext uri="{FF2B5EF4-FFF2-40B4-BE49-F238E27FC236}">
                          <a16:creationId xmlns:a16="http://schemas.microsoft.com/office/drawing/2014/main" id="{AD0B9C29-89F3-C258-A9C2-5919DAC498E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22892" y="1110364"/>
                      <a:ext cx="36000" cy="180000"/>
                    </a:xfrm>
                    <a:prstGeom prst="ellipse">
                      <a:avLst/>
                    </a:prstGeom>
                    <a:grpFill/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 dirty="0"/>
                    </a:p>
                  </p:txBody>
                </p:sp>
                <p:sp>
                  <p:nvSpPr>
                    <p:cNvPr id="593" name="楕円 592">
                      <a:extLst>
                        <a:ext uri="{FF2B5EF4-FFF2-40B4-BE49-F238E27FC236}">
                          <a16:creationId xmlns:a16="http://schemas.microsoft.com/office/drawing/2014/main" id="{B9D008B5-BE4A-7620-DEC7-1A972FEE151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22892" y="1297507"/>
                      <a:ext cx="36000" cy="180000"/>
                    </a:xfrm>
                    <a:prstGeom prst="ellipse">
                      <a:avLst/>
                    </a:prstGeom>
                    <a:grpFill/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/>
                    </a:p>
                  </p:txBody>
                </p:sp>
              </p:grpSp>
            </p:grpSp>
            <p:grpSp>
              <p:nvGrpSpPr>
                <p:cNvPr id="565" name="グループ化 564">
                  <a:extLst>
                    <a:ext uri="{FF2B5EF4-FFF2-40B4-BE49-F238E27FC236}">
                      <a16:creationId xmlns:a16="http://schemas.microsoft.com/office/drawing/2014/main" id="{F90BA62E-199F-D378-BD98-283C2492E00F}"/>
                    </a:ext>
                  </a:extLst>
                </p:cNvPr>
                <p:cNvGrpSpPr/>
                <p:nvPr/>
              </p:nvGrpSpPr>
              <p:grpSpPr>
                <a:xfrm rot="5400000">
                  <a:off x="7351329" y="2516351"/>
                  <a:ext cx="367143" cy="367143"/>
                  <a:chOff x="7357320" y="1110364"/>
                  <a:chExt cx="367143" cy="367143"/>
                </a:xfrm>
              </p:grpSpPr>
              <p:sp>
                <p:nvSpPr>
                  <p:cNvPr id="582" name="楕円 581">
                    <a:extLst>
                      <a:ext uri="{FF2B5EF4-FFF2-40B4-BE49-F238E27FC236}">
                        <a16:creationId xmlns:a16="http://schemas.microsoft.com/office/drawing/2014/main" id="{0D5CB618-541C-2755-1144-953B6801BBD4}"/>
                      </a:ext>
                    </a:extLst>
                  </p:cNvPr>
                  <p:cNvSpPr/>
                  <p:nvPr/>
                </p:nvSpPr>
                <p:spPr>
                  <a:xfrm>
                    <a:off x="7360892" y="1117507"/>
                    <a:ext cx="360000" cy="3600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/>
                  </a:p>
                </p:txBody>
              </p:sp>
              <p:grpSp>
                <p:nvGrpSpPr>
                  <p:cNvPr id="583" name="グループ化 582">
                    <a:extLst>
                      <a:ext uri="{FF2B5EF4-FFF2-40B4-BE49-F238E27FC236}">
                        <a16:creationId xmlns:a16="http://schemas.microsoft.com/office/drawing/2014/main" id="{4E327DFB-88B9-86FE-7C78-A8ABBBA494AC}"/>
                      </a:ext>
                    </a:extLst>
                  </p:cNvPr>
                  <p:cNvGrpSpPr/>
                  <p:nvPr/>
                </p:nvGrpSpPr>
                <p:grpSpPr>
                  <a:xfrm>
                    <a:off x="7522892" y="1110364"/>
                    <a:ext cx="36000" cy="367143"/>
                    <a:chOff x="7522892" y="1110364"/>
                    <a:chExt cx="36000" cy="367143"/>
                  </a:xfrm>
                </p:grpSpPr>
                <p:sp>
                  <p:nvSpPr>
                    <p:cNvPr id="587" name="楕円 586">
                      <a:extLst>
                        <a:ext uri="{FF2B5EF4-FFF2-40B4-BE49-F238E27FC236}">
                          <a16:creationId xmlns:a16="http://schemas.microsoft.com/office/drawing/2014/main" id="{7857BE5D-B4D7-68E2-E2C6-66D4F9A6B41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22892" y="1110364"/>
                      <a:ext cx="36000" cy="1800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/>
                    </a:p>
                  </p:txBody>
                </p:sp>
                <p:sp>
                  <p:nvSpPr>
                    <p:cNvPr id="588" name="楕円 587">
                      <a:extLst>
                        <a:ext uri="{FF2B5EF4-FFF2-40B4-BE49-F238E27FC236}">
                          <a16:creationId xmlns:a16="http://schemas.microsoft.com/office/drawing/2014/main" id="{4EBF3FC1-934B-17BA-8995-A69D63C4D72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22892" y="1297507"/>
                      <a:ext cx="36000" cy="1800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/>
                    </a:p>
                  </p:txBody>
                </p:sp>
              </p:grpSp>
              <p:grpSp>
                <p:nvGrpSpPr>
                  <p:cNvPr id="584" name="グループ化 583">
                    <a:extLst>
                      <a:ext uri="{FF2B5EF4-FFF2-40B4-BE49-F238E27FC236}">
                        <a16:creationId xmlns:a16="http://schemas.microsoft.com/office/drawing/2014/main" id="{C9A06F4D-637D-68E9-6DDE-A14A601A4DE5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7522892" y="1110364"/>
                    <a:ext cx="36000" cy="367143"/>
                    <a:chOff x="7522892" y="1110364"/>
                    <a:chExt cx="36000" cy="367143"/>
                  </a:xfrm>
                  <a:solidFill>
                    <a:schemeClr val="accent4"/>
                  </a:solidFill>
                </p:grpSpPr>
                <p:sp>
                  <p:nvSpPr>
                    <p:cNvPr id="585" name="楕円 584">
                      <a:extLst>
                        <a:ext uri="{FF2B5EF4-FFF2-40B4-BE49-F238E27FC236}">
                          <a16:creationId xmlns:a16="http://schemas.microsoft.com/office/drawing/2014/main" id="{1F6F2DCC-8B1C-697F-6179-53AAEDFEC1E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22892" y="1110364"/>
                      <a:ext cx="36000" cy="180000"/>
                    </a:xfrm>
                    <a:prstGeom prst="ellipse">
                      <a:avLst/>
                    </a:prstGeom>
                    <a:grpFill/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/>
                    </a:p>
                  </p:txBody>
                </p:sp>
                <p:sp>
                  <p:nvSpPr>
                    <p:cNvPr id="586" name="楕円 585">
                      <a:extLst>
                        <a:ext uri="{FF2B5EF4-FFF2-40B4-BE49-F238E27FC236}">
                          <a16:creationId xmlns:a16="http://schemas.microsoft.com/office/drawing/2014/main" id="{D90E0B38-6DDA-A036-5FF9-AD6894944EC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22892" y="1297507"/>
                      <a:ext cx="36000" cy="180000"/>
                    </a:xfrm>
                    <a:prstGeom prst="ellipse">
                      <a:avLst/>
                    </a:prstGeom>
                    <a:grpFill/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/>
                    </a:p>
                  </p:txBody>
                </p:sp>
              </p:grpSp>
            </p:grpSp>
            <p:grpSp>
              <p:nvGrpSpPr>
                <p:cNvPr id="566" name="グループ化 565">
                  <a:extLst>
                    <a:ext uri="{FF2B5EF4-FFF2-40B4-BE49-F238E27FC236}">
                      <a16:creationId xmlns:a16="http://schemas.microsoft.com/office/drawing/2014/main" id="{AF1D8AB5-8A21-DA82-18AC-186246F9F206}"/>
                    </a:ext>
                  </a:extLst>
                </p:cNvPr>
                <p:cNvGrpSpPr/>
                <p:nvPr/>
              </p:nvGrpSpPr>
              <p:grpSpPr>
                <a:xfrm>
                  <a:off x="7475087" y="1488190"/>
                  <a:ext cx="126771" cy="993431"/>
                  <a:chOff x="7475087" y="1466760"/>
                  <a:chExt cx="126771" cy="993431"/>
                </a:xfrm>
              </p:grpSpPr>
              <p:sp>
                <p:nvSpPr>
                  <p:cNvPr id="579" name="楕円 578">
                    <a:extLst>
                      <a:ext uri="{FF2B5EF4-FFF2-40B4-BE49-F238E27FC236}">
                        <a16:creationId xmlns:a16="http://schemas.microsoft.com/office/drawing/2014/main" id="{55FCA3A2-03A3-F926-CC49-EDEE53832E21}"/>
                      </a:ext>
                    </a:extLst>
                  </p:cNvPr>
                  <p:cNvSpPr/>
                  <p:nvPr/>
                </p:nvSpPr>
                <p:spPr>
                  <a:xfrm>
                    <a:off x="7475087" y="1606277"/>
                    <a:ext cx="126771" cy="126771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/>
                  </a:p>
                </p:txBody>
              </p:sp>
              <p:sp>
                <p:nvSpPr>
                  <p:cNvPr id="580" name="楕円 579">
                    <a:extLst>
                      <a:ext uri="{FF2B5EF4-FFF2-40B4-BE49-F238E27FC236}">
                        <a16:creationId xmlns:a16="http://schemas.microsoft.com/office/drawing/2014/main" id="{88718628-7390-9948-DCA4-3472768C1387}"/>
                      </a:ext>
                    </a:extLst>
                  </p:cNvPr>
                  <p:cNvSpPr/>
                  <p:nvPr/>
                </p:nvSpPr>
                <p:spPr>
                  <a:xfrm>
                    <a:off x="7520472" y="1466760"/>
                    <a:ext cx="36000" cy="144000"/>
                  </a:xfrm>
                  <a:prstGeom prst="ellipse">
                    <a:avLst/>
                  </a:prstGeom>
                  <a:solidFill>
                    <a:schemeClr val="accent2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  <p:sp>
                <p:nvSpPr>
                  <p:cNvPr id="581" name="楕円 580">
                    <a:extLst>
                      <a:ext uri="{FF2B5EF4-FFF2-40B4-BE49-F238E27FC236}">
                        <a16:creationId xmlns:a16="http://schemas.microsoft.com/office/drawing/2014/main" id="{2A15AF59-A7BB-B9AF-4504-61597FC68DF4}"/>
                      </a:ext>
                    </a:extLst>
                  </p:cNvPr>
                  <p:cNvSpPr/>
                  <p:nvPr/>
                </p:nvSpPr>
                <p:spPr>
                  <a:xfrm>
                    <a:off x="7520277" y="1740191"/>
                    <a:ext cx="36000" cy="720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</p:grpSp>
            <p:grpSp>
              <p:nvGrpSpPr>
                <p:cNvPr id="567" name="グループ化 566">
                  <a:extLst>
                    <a:ext uri="{FF2B5EF4-FFF2-40B4-BE49-F238E27FC236}">
                      <a16:creationId xmlns:a16="http://schemas.microsoft.com/office/drawing/2014/main" id="{6DEE3936-7614-067C-E84F-49C7FCBD8A55}"/>
                    </a:ext>
                  </a:extLst>
                </p:cNvPr>
                <p:cNvGrpSpPr/>
                <p:nvPr/>
              </p:nvGrpSpPr>
              <p:grpSpPr>
                <a:xfrm flipV="1">
                  <a:off x="7474456" y="82803"/>
                  <a:ext cx="126771" cy="993431"/>
                  <a:chOff x="7475087" y="1466760"/>
                  <a:chExt cx="126771" cy="993431"/>
                </a:xfrm>
              </p:grpSpPr>
              <p:sp>
                <p:nvSpPr>
                  <p:cNvPr id="576" name="楕円 575">
                    <a:extLst>
                      <a:ext uri="{FF2B5EF4-FFF2-40B4-BE49-F238E27FC236}">
                        <a16:creationId xmlns:a16="http://schemas.microsoft.com/office/drawing/2014/main" id="{EBE1E803-4B2F-B14B-9838-8C1D10284C7F}"/>
                      </a:ext>
                    </a:extLst>
                  </p:cNvPr>
                  <p:cNvSpPr/>
                  <p:nvPr/>
                </p:nvSpPr>
                <p:spPr>
                  <a:xfrm>
                    <a:off x="7475087" y="1606277"/>
                    <a:ext cx="126771" cy="126771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/>
                  </a:p>
                </p:txBody>
              </p:sp>
              <p:sp>
                <p:nvSpPr>
                  <p:cNvPr id="577" name="楕円 576">
                    <a:extLst>
                      <a:ext uri="{FF2B5EF4-FFF2-40B4-BE49-F238E27FC236}">
                        <a16:creationId xmlns:a16="http://schemas.microsoft.com/office/drawing/2014/main" id="{03565253-4580-5B90-8D7E-EBF6A7A316A2}"/>
                      </a:ext>
                    </a:extLst>
                  </p:cNvPr>
                  <p:cNvSpPr/>
                  <p:nvPr/>
                </p:nvSpPr>
                <p:spPr>
                  <a:xfrm>
                    <a:off x="7520472" y="1466760"/>
                    <a:ext cx="36000" cy="144000"/>
                  </a:xfrm>
                  <a:prstGeom prst="ellipse">
                    <a:avLst/>
                  </a:prstGeom>
                  <a:solidFill>
                    <a:schemeClr val="accent2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  <p:sp>
                <p:nvSpPr>
                  <p:cNvPr id="578" name="楕円 577">
                    <a:extLst>
                      <a:ext uri="{FF2B5EF4-FFF2-40B4-BE49-F238E27FC236}">
                        <a16:creationId xmlns:a16="http://schemas.microsoft.com/office/drawing/2014/main" id="{28E3B189-940E-2D7D-A349-2FE9C1A80A23}"/>
                      </a:ext>
                    </a:extLst>
                  </p:cNvPr>
                  <p:cNvSpPr/>
                  <p:nvPr/>
                </p:nvSpPr>
                <p:spPr>
                  <a:xfrm>
                    <a:off x="7520277" y="1740191"/>
                    <a:ext cx="36000" cy="720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</p:grpSp>
            <p:grpSp>
              <p:nvGrpSpPr>
                <p:cNvPr id="568" name="グループ化 567">
                  <a:extLst>
                    <a:ext uri="{FF2B5EF4-FFF2-40B4-BE49-F238E27FC236}">
                      <a16:creationId xmlns:a16="http://schemas.microsoft.com/office/drawing/2014/main" id="{0C6F85DF-DBA8-2B10-F84C-E0F0C047E2FC}"/>
                    </a:ext>
                  </a:extLst>
                </p:cNvPr>
                <p:cNvGrpSpPr/>
                <p:nvPr/>
              </p:nvGrpSpPr>
              <p:grpSpPr>
                <a:xfrm rot="5400000" flipV="1">
                  <a:off x="6745076" y="771526"/>
                  <a:ext cx="126771" cy="993431"/>
                  <a:chOff x="7475087" y="1466760"/>
                  <a:chExt cx="126771" cy="993431"/>
                </a:xfrm>
              </p:grpSpPr>
              <p:sp>
                <p:nvSpPr>
                  <p:cNvPr id="573" name="楕円 572">
                    <a:extLst>
                      <a:ext uri="{FF2B5EF4-FFF2-40B4-BE49-F238E27FC236}">
                        <a16:creationId xmlns:a16="http://schemas.microsoft.com/office/drawing/2014/main" id="{7832AF40-1563-9F80-081D-6FE07E85F14F}"/>
                      </a:ext>
                    </a:extLst>
                  </p:cNvPr>
                  <p:cNvSpPr/>
                  <p:nvPr/>
                </p:nvSpPr>
                <p:spPr>
                  <a:xfrm>
                    <a:off x="7475087" y="1606277"/>
                    <a:ext cx="126771" cy="126771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/>
                  </a:p>
                </p:txBody>
              </p:sp>
              <p:sp>
                <p:nvSpPr>
                  <p:cNvPr id="574" name="楕円 573">
                    <a:extLst>
                      <a:ext uri="{FF2B5EF4-FFF2-40B4-BE49-F238E27FC236}">
                        <a16:creationId xmlns:a16="http://schemas.microsoft.com/office/drawing/2014/main" id="{C78D80E3-ABAF-C1B7-6DD6-D9688A7FFE60}"/>
                      </a:ext>
                    </a:extLst>
                  </p:cNvPr>
                  <p:cNvSpPr/>
                  <p:nvPr/>
                </p:nvSpPr>
                <p:spPr>
                  <a:xfrm>
                    <a:off x="7520472" y="1466760"/>
                    <a:ext cx="36000" cy="144000"/>
                  </a:xfrm>
                  <a:prstGeom prst="ellipse">
                    <a:avLst/>
                  </a:prstGeom>
                  <a:solidFill>
                    <a:schemeClr val="accent2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  <p:sp>
                <p:nvSpPr>
                  <p:cNvPr id="575" name="楕円 574">
                    <a:extLst>
                      <a:ext uri="{FF2B5EF4-FFF2-40B4-BE49-F238E27FC236}">
                        <a16:creationId xmlns:a16="http://schemas.microsoft.com/office/drawing/2014/main" id="{C5F99A0A-C48B-C18D-3085-822650332FA8}"/>
                      </a:ext>
                    </a:extLst>
                  </p:cNvPr>
                  <p:cNvSpPr/>
                  <p:nvPr/>
                </p:nvSpPr>
                <p:spPr>
                  <a:xfrm>
                    <a:off x="7520277" y="1740191"/>
                    <a:ext cx="36000" cy="720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</p:grpSp>
            <p:grpSp>
              <p:nvGrpSpPr>
                <p:cNvPr id="569" name="グループ化 568">
                  <a:extLst>
                    <a:ext uri="{FF2B5EF4-FFF2-40B4-BE49-F238E27FC236}">
                      <a16:creationId xmlns:a16="http://schemas.microsoft.com/office/drawing/2014/main" id="{274402AA-AB02-DAA5-B281-1B9620322918}"/>
                    </a:ext>
                  </a:extLst>
                </p:cNvPr>
                <p:cNvGrpSpPr/>
                <p:nvPr/>
              </p:nvGrpSpPr>
              <p:grpSpPr>
                <a:xfrm rot="16200000" flipH="1" flipV="1">
                  <a:off x="8209937" y="771330"/>
                  <a:ext cx="126771" cy="993431"/>
                  <a:chOff x="7475087" y="1466760"/>
                  <a:chExt cx="126771" cy="993431"/>
                </a:xfrm>
              </p:grpSpPr>
              <p:sp>
                <p:nvSpPr>
                  <p:cNvPr id="570" name="楕円 569">
                    <a:extLst>
                      <a:ext uri="{FF2B5EF4-FFF2-40B4-BE49-F238E27FC236}">
                        <a16:creationId xmlns:a16="http://schemas.microsoft.com/office/drawing/2014/main" id="{C0DB239A-09C0-75CE-A46B-BF85CDFB222A}"/>
                      </a:ext>
                    </a:extLst>
                  </p:cNvPr>
                  <p:cNvSpPr/>
                  <p:nvPr/>
                </p:nvSpPr>
                <p:spPr>
                  <a:xfrm>
                    <a:off x="7475087" y="1606277"/>
                    <a:ext cx="126771" cy="126771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/>
                  </a:p>
                </p:txBody>
              </p:sp>
              <p:sp>
                <p:nvSpPr>
                  <p:cNvPr id="571" name="楕円 570">
                    <a:extLst>
                      <a:ext uri="{FF2B5EF4-FFF2-40B4-BE49-F238E27FC236}">
                        <a16:creationId xmlns:a16="http://schemas.microsoft.com/office/drawing/2014/main" id="{6E5BFD31-806D-00A1-51BC-5F11803FF8D4}"/>
                      </a:ext>
                    </a:extLst>
                  </p:cNvPr>
                  <p:cNvSpPr/>
                  <p:nvPr/>
                </p:nvSpPr>
                <p:spPr>
                  <a:xfrm>
                    <a:off x="7520472" y="1466760"/>
                    <a:ext cx="36000" cy="144000"/>
                  </a:xfrm>
                  <a:prstGeom prst="ellipse">
                    <a:avLst/>
                  </a:prstGeom>
                  <a:solidFill>
                    <a:schemeClr val="accent2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  <p:sp>
                <p:nvSpPr>
                  <p:cNvPr id="572" name="楕円 571">
                    <a:extLst>
                      <a:ext uri="{FF2B5EF4-FFF2-40B4-BE49-F238E27FC236}">
                        <a16:creationId xmlns:a16="http://schemas.microsoft.com/office/drawing/2014/main" id="{4BC5218E-DFBA-9018-EFE2-B3D3BAE9D073}"/>
                      </a:ext>
                    </a:extLst>
                  </p:cNvPr>
                  <p:cNvSpPr/>
                  <p:nvPr/>
                </p:nvSpPr>
                <p:spPr>
                  <a:xfrm>
                    <a:off x="7520277" y="1740191"/>
                    <a:ext cx="36000" cy="720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</p:grpSp>
          </p:grpSp>
        </p:grpSp>
      </p:grpSp>
      <p:grpSp>
        <p:nvGrpSpPr>
          <p:cNvPr id="486" name="グループ化 485">
            <a:extLst>
              <a:ext uri="{FF2B5EF4-FFF2-40B4-BE49-F238E27FC236}">
                <a16:creationId xmlns:a16="http://schemas.microsoft.com/office/drawing/2014/main" id="{787BE605-03FB-0CAC-F4E8-5A9B3AB88114}"/>
              </a:ext>
            </a:extLst>
          </p:cNvPr>
          <p:cNvGrpSpPr/>
          <p:nvPr/>
        </p:nvGrpSpPr>
        <p:grpSpPr>
          <a:xfrm>
            <a:off x="6593707" y="2536006"/>
            <a:ext cx="2635711" cy="6034423"/>
            <a:chOff x="6309409" y="82803"/>
            <a:chExt cx="2479454" cy="5676674"/>
          </a:xfrm>
        </p:grpSpPr>
        <p:grpSp>
          <p:nvGrpSpPr>
            <p:cNvPr id="487" name="グループ化 486">
              <a:extLst>
                <a:ext uri="{FF2B5EF4-FFF2-40B4-BE49-F238E27FC236}">
                  <a16:creationId xmlns:a16="http://schemas.microsoft.com/office/drawing/2014/main" id="{1F7D71F9-128D-AC57-643C-A38A3C81804A}"/>
                </a:ext>
              </a:extLst>
            </p:cNvPr>
            <p:cNvGrpSpPr/>
            <p:nvPr/>
          </p:nvGrpSpPr>
          <p:grpSpPr>
            <a:xfrm>
              <a:off x="6309409" y="82803"/>
              <a:ext cx="2479454" cy="2800691"/>
              <a:chOff x="6305644" y="82803"/>
              <a:chExt cx="2479454" cy="2800691"/>
            </a:xfrm>
          </p:grpSpPr>
          <p:sp>
            <p:nvSpPr>
              <p:cNvPr id="524" name="二等辺三角形 523">
                <a:extLst>
                  <a:ext uri="{FF2B5EF4-FFF2-40B4-BE49-F238E27FC236}">
                    <a16:creationId xmlns:a16="http://schemas.microsoft.com/office/drawing/2014/main" id="{22D1D0B1-5B71-14F6-2129-3092BC1CF39A}"/>
                  </a:ext>
                </a:extLst>
              </p:cNvPr>
              <p:cNvSpPr/>
              <p:nvPr/>
            </p:nvSpPr>
            <p:spPr>
              <a:xfrm flipV="1">
                <a:off x="6320704" y="1268241"/>
                <a:ext cx="2464394" cy="1455826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70"/>
              </a:p>
            </p:txBody>
          </p:sp>
          <p:sp>
            <p:nvSpPr>
              <p:cNvPr id="525" name="二等辺三角形 524">
                <a:extLst>
                  <a:ext uri="{FF2B5EF4-FFF2-40B4-BE49-F238E27FC236}">
                    <a16:creationId xmlns:a16="http://schemas.microsoft.com/office/drawing/2014/main" id="{6C6948FE-8A59-31E5-8626-606ACF2C44FE}"/>
                  </a:ext>
                </a:extLst>
              </p:cNvPr>
              <p:cNvSpPr/>
              <p:nvPr/>
            </p:nvSpPr>
            <p:spPr>
              <a:xfrm>
                <a:off x="6305644" y="101650"/>
                <a:ext cx="2464394" cy="1166591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70"/>
              </a:p>
            </p:txBody>
          </p:sp>
          <p:grpSp>
            <p:nvGrpSpPr>
              <p:cNvPr id="526" name="グループ化 525">
                <a:extLst>
                  <a:ext uri="{FF2B5EF4-FFF2-40B4-BE49-F238E27FC236}">
                    <a16:creationId xmlns:a16="http://schemas.microsoft.com/office/drawing/2014/main" id="{BCD00F4A-516E-BD14-1593-A17060A17A3E}"/>
                  </a:ext>
                </a:extLst>
              </p:cNvPr>
              <p:cNvGrpSpPr/>
              <p:nvPr/>
            </p:nvGrpSpPr>
            <p:grpSpPr>
              <a:xfrm>
                <a:off x="6311746" y="82803"/>
                <a:ext cx="2458292" cy="2800691"/>
                <a:chOff x="6311746" y="82803"/>
                <a:chExt cx="2458292" cy="2800691"/>
              </a:xfrm>
            </p:grpSpPr>
            <p:grpSp>
              <p:nvGrpSpPr>
                <p:cNvPr id="527" name="グループ化 526">
                  <a:extLst>
                    <a:ext uri="{FF2B5EF4-FFF2-40B4-BE49-F238E27FC236}">
                      <a16:creationId xmlns:a16="http://schemas.microsoft.com/office/drawing/2014/main" id="{81B1225B-7EE5-F4DD-7B97-58310896C5B2}"/>
                    </a:ext>
                  </a:extLst>
                </p:cNvPr>
                <p:cNvGrpSpPr/>
                <p:nvPr/>
              </p:nvGrpSpPr>
              <p:grpSpPr>
                <a:xfrm>
                  <a:off x="7357320" y="1088242"/>
                  <a:ext cx="367143" cy="367143"/>
                  <a:chOff x="7357320" y="1110364"/>
                  <a:chExt cx="367143" cy="367143"/>
                </a:xfrm>
              </p:grpSpPr>
              <p:sp>
                <p:nvSpPr>
                  <p:cNvPr id="552" name="楕円 551">
                    <a:extLst>
                      <a:ext uri="{FF2B5EF4-FFF2-40B4-BE49-F238E27FC236}">
                        <a16:creationId xmlns:a16="http://schemas.microsoft.com/office/drawing/2014/main" id="{D14A0313-4C0E-BDCD-ED68-C616CB817942}"/>
                      </a:ext>
                    </a:extLst>
                  </p:cNvPr>
                  <p:cNvSpPr/>
                  <p:nvPr/>
                </p:nvSpPr>
                <p:spPr>
                  <a:xfrm>
                    <a:off x="7360892" y="1117507"/>
                    <a:ext cx="360000" cy="3600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/>
                  </a:p>
                </p:txBody>
              </p:sp>
              <p:grpSp>
                <p:nvGrpSpPr>
                  <p:cNvPr id="553" name="グループ化 552">
                    <a:extLst>
                      <a:ext uri="{FF2B5EF4-FFF2-40B4-BE49-F238E27FC236}">
                        <a16:creationId xmlns:a16="http://schemas.microsoft.com/office/drawing/2014/main" id="{51A0E166-863F-A055-8835-2DF45B26D8C3}"/>
                      </a:ext>
                    </a:extLst>
                  </p:cNvPr>
                  <p:cNvGrpSpPr/>
                  <p:nvPr/>
                </p:nvGrpSpPr>
                <p:grpSpPr>
                  <a:xfrm>
                    <a:off x="7522892" y="1110364"/>
                    <a:ext cx="36000" cy="367143"/>
                    <a:chOff x="7522892" y="1110364"/>
                    <a:chExt cx="36000" cy="367143"/>
                  </a:xfrm>
                </p:grpSpPr>
                <p:sp>
                  <p:nvSpPr>
                    <p:cNvPr id="557" name="楕円 556">
                      <a:extLst>
                        <a:ext uri="{FF2B5EF4-FFF2-40B4-BE49-F238E27FC236}">
                          <a16:creationId xmlns:a16="http://schemas.microsoft.com/office/drawing/2014/main" id="{236DECFB-6496-F711-6E63-3081F24D7A2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22892" y="1110364"/>
                      <a:ext cx="36000" cy="1800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/>
                    </a:p>
                  </p:txBody>
                </p:sp>
                <p:sp>
                  <p:nvSpPr>
                    <p:cNvPr id="558" name="楕円 557">
                      <a:extLst>
                        <a:ext uri="{FF2B5EF4-FFF2-40B4-BE49-F238E27FC236}">
                          <a16:creationId xmlns:a16="http://schemas.microsoft.com/office/drawing/2014/main" id="{32BEEC44-23A2-3BD3-E854-1CBAA5E5517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22892" y="1297507"/>
                      <a:ext cx="36000" cy="1800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 dirty="0"/>
                    </a:p>
                  </p:txBody>
                </p:sp>
              </p:grpSp>
              <p:grpSp>
                <p:nvGrpSpPr>
                  <p:cNvPr id="554" name="グループ化 553">
                    <a:extLst>
                      <a:ext uri="{FF2B5EF4-FFF2-40B4-BE49-F238E27FC236}">
                        <a16:creationId xmlns:a16="http://schemas.microsoft.com/office/drawing/2014/main" id="{63AAEC38-4CEE-FC9A-9DB5-DB3718560B20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7522892" y="1110364"/>
                    <a:ext cx="36000" cy="367143"/>
                    <a:chOff x="7522892" y="1110364"/>
                    <a:chExt cx="36000" cy="367143"/>
                  </a:xfrm>
                  <a:solidFill>
                    <a:schemeClr val="accent4"/>
                  </a:solidFill>
                </p:grpSpPr>
                <p:sp>
                  <p:nvSpPr>
                    <p:cNvPr id="555" name="楕円 554">
                      <a:extLst>
                        <a:ext uri="{FF2B5EF4-FFF2-40B4-BE49-F238E27FC236}">
                          <a16:creationId xmlns:a16="http://schemas.microsoft.com/office/drawing/2014/main" id="{A7661C51-A45E-CE0B-48BE-387A2EF7B87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22892" y="1110364"/>
                      <a:ext cx="36000" cy="180000"/>
                    </a:xfrm>
                    <a:prstGeom prst="ellipse">
                      <a:avLst/>
                    </a:prstGeom>
                    <a:grpFill/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 dirty="0"/>
                    </a:p>
                  </p:txBody>
                </p:sp>
                <p:sp>
                  <p:nvSpPr>
                    <p:cNvPr id="556" name="楕円 555">
                      <a:extLst>
                        <a:ext uri="{FF2B5EF4-FFF2-40B4-BE49-F238E27FC236}">
                          <a16:creationId xmlns:a16="http://schemas.microsoft.com/office/drawing/2014/main" id="{35FA912D-1B33-5DEA-DE80-9B98D249121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22892" y="1297507"/>
                      <a:ext cx="36000" cy="180000"/>
                    </a:xfrm>
                    <a:prstGeom prst="ellipse">
                      <a:avLst/>
                    </a:prstGeom>
                    <a:grpFill/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/>
                    </a:p>
                  </p:txBody>
                </p:sp>
              </p:grpSp>
            </p:grpSp>
            <p:grpSp>
              <p:nvGrpSpPr>
                <p:cNvPr id="528" name="グループ化 527">
                  <a:extLst>
                    <a:ext uri="{FF2B5EF4-FFF2-40B4-BE49-F238E27FC236}">
                      <a16:creationId xmlns:a16="http://schemas.microsoft.com/office/drawing/2014/main" id="{893CB6E4-6DF6-97E2-8B69-2AE6304EEE31}"/>
                    </a:ext>
                  </a:extLst>
                </p:cNvPr>
                <p:cNvGrpSpPr/>
                <p:nvPr/>
              </p:nvGrpSpPr>
              <p:grpSpPr>
                <a:xfrm rot="5400000">
                  <a:off x="7351329" y="2516351"/>
                  <a:ext cx="367143" cy="367143"/>
                  <a:chOff x="7357320" y="1110364"/>
                  <a:chExt cx="367143" cy="367143"/>
                </a:xfrm>
              </p:grpSpPr>
              <p:sp>
                <p:nvSpPr>
                  <p:cNvPr id="545" name="楕円 544">
                    <a:extLst>
                      <a:ext uri="{FF2B5EF4-FFF2-40B4-BE49-F238E27FC236}">
                        <a16:creationId xmlns:a16="http://schemas.microsoft.com/office/drawing/2014/main" id="{B4BAA801-8345-EDA1-3823-C4D5B36593A5}"/>
                      </a:ext>
                    </a:extLst>
                  </p:cNvPr>
                  <p:cNvSpPr/>
                  <p:nvPr/>
                </p:nvSpPr>
                <p:spPr>
                  <a:xfrm>
                    <a:off x="7360892" y="1117507"/>
                    <a:ext cx="360000" cy="3600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/>
                  </a:p>
                </p:txBody>
              </p:sp>
              <p:grpSp>
                <p:nvGrpSpPr>
                  <p:cNvPr id="546" name="グループ化 545">
                    <a:extLst>
                      <a:ext uri="{FF2B5EF4-FFF2-40B4-BE49-F238E27FC236}">
                        <a16:creationId xmlns:a16="http://schemas.microsoft.com/office/drawing/2014/main" id="{0D438A15-2713-7E3D-E52F-F2D9ED29FAEF}"/>
                      </a:ext>
                    </a:extLst>
                  </p:cNvPr>
                  <p:cNvGrpSpPr/>
                  <p:nvPr/>
                </p:nvGrpSpPr>
                <p:grpSpPr>
                  <a:xfrm>
                    <a:off x="7522892" y="1110364"/>
                    <a:ext cx="36000" cy="367143"/>
                    <a:chOff x="7522892" y="1110364"/>
                    <a:chExt cx="36000" cy="367143"/>
                  </a:xfrm>
                </p:grpSpPr>
                <p:sp>
                  <p:nvSpPr>
                    <p:cNvPr id="550" name="楕円 549">
                      <a:extLst>
                        <a:ext uri="{FF2B5EF4-FFF2-40B4-BE49-F238E27FC236}">
                          <a16:creationId xmlns:a16="http://schemas.microsoft.com/office/drawing/2014/main" id="{6E348ACE-17B6-3F2C-F8DE-0DDCF74F1F8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22892" y="1110364"/>
                      <a:ext cx="36000" cy="1800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/>
                    </a:p>
                  </p:txBody>
                </p:sp>
                <p:sp>
                  <p:nvSpPr>
                    <p:cNvPr id="551" name="楕円 550">
                      <a:extLst>
                        <a:ext uri="{FF2B5EF4-FFF2-40B4-BE49-F238E27FC236}">
                          <a16:creationId xmlns:a16="http://schemas.microsoft.com/office/drawing/2014/main" id="{C12FDDD8-5147-A93A-72F1-72C864241E0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22892" y="1297507"/>
                      <a:ext cx="36000" cy="1800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/>
                    </a:p>
                  </p:txBody>
                </p:sp>
              </p:grpSp>
              <p:grpSp>
                <p:nvGrpSpPr>
                  <p:cNvPr id="547" name="グループ化 546">
                    <a:extLst>
                      <a:ext uri="{FF2B5EF4-FFF2-40B4-BE49-F238E27FC236}">
                        <a16:creationId xmlns:a16="http://schemas.microsoft.com/office/drawing/2014/main" id="{D7DD4D66-2404-591A-9FE6-E1BAC7F6B198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7522892" y="1110364"/>
                    <a:ext cx="36000" cy="367143"/>
                    <a:chOff x="7522892" y="1110364"/>
                    <a:chExt cx="36000" cy="367143"/>
                  </a:xfrm>
                  <a:solidFill>
                    <a:schemeClr val="accent4"/>
                  </a:solidFill>
                </p:grpSpPr>
                <p:sp>
                  <p:nvSpPr>
                    <p:cNvPr id="548" name="楕円 547">
                      <a:extLst>
                        <a:ext uri="{FF2B5EF4-FFF2-40B4-BE49-F238E27FC236}">
                          <a16:creationId xmlns:a16="http://schemas.microsoft.com/office/drawing/2014/main" id="{0C7D97A2-1091-4610-705E-CE0A5FC3654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22892" y="1110364"/>
                      <a:ext cx="36000" cy="180000"/>
                    </a:xfrm>
                    <a:prstGeom prst="ellipse">
                      <a:avLst/>
                    </a:prstGeom>
                    <a:grpFill/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/>
                    </a:p>
                  </p:txBody>
                </p:sp>
                <p:sp>
                  <p:nvSpPr>
                    <p:cNvPr id="549" name="楕円 548">
                      <a:extLst>
                        <a:ext uri="{FF2B5EF4-FFF2-40B4-BE49-F238E27FC236}">
                          <a16:creationId xmlns:a16="http://schemas.microsoft.com/office/drawing/2014/main" id="{279687A2-4037-1377-8982-B37C2481E56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22892" y="1297507"/>
                      <a:ext cx="36000" cy="180000"/>
                    </a:xfrm>
                    <a:prstGeom prst="ellipse">
                      <a:avLst/>
                    </a:prstGeom>
                    <a:grpFill/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/>
                    </a:p>
                  </p:txBody>
                </p:sp>
              </p:grpSp>
            </p:grpSp>
            <p:grpSp>
              <p:nvGrpSpPr>
                <p:cNvPr id="529" name="グループ化 528">
                  <a:extLst>
                    <a:ext uri="{FF2B5EF4-FFF2-40B4-BE49-F238E27FC236}">
                      <a16:creationId xmlns:a16="http://schemas.microsoft.com/office/drawing/2014/main" id="{566CA89B-040A-F929-F2A0-C6980F08F949}"/>
                    </a:ext>
                  </a:extLst>
                </p:cNvPr>
                <p:cNvGrpSpPr/>
                <p:nvPr/>
              </p:nvGrpSpPr>
              <p:grpSpPr>
                <a:xfrm>
                  <a:off x="7475087" y="1488190"/>
                  <a:ext cx="126771" cy="993431"/>
                  <a:chOff x="7475087" y="1466760"/>
                  <a:chExt cx="126771" cy="993431"/>
                </a:xfrm>
              </p:grpSpPr>
              <p:sp>
                <p:nvSpPr>
                  <p:cNvPr id="542" name="楕円 541">
                    <a:extLst>
                      <a:ext uri="{FF2B5EF4-FFF2-40B4-BE49-F238E27FC236}">
                        <a16:creationId xmlns:a16="http://schemas.microsoft.com/office/drawing/2014/main" id="{539CA9F8-93ED-BCE7-DFB6-59EABCD49019}"/>
                      </a:ext>
                    </a:extLst>
                  </p:cNvPr>
                  <p:cNvSpPr/>
                  <p:nvPr/>
                </p:nvSpPr>
                <p:spPr>
                  <a:xfrm>
                    <a:off x="7475087" y="1606277"/>
                    <a:ext cx="126771" cy="126771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/>
                  </a:p>
                </p:txBody>
              </p:sp>
              <p:sp>
                <p:nvSpPr>
                  <p:cNvPr id="543" name="楕円 542">
                    <a:extLst>
                      <a:ext uri="{FF2B5EF4-FFF2-40B4-BE49-F238E27FC236}">
                        <a16:creationId xmlns:a16="http://schemas.microsoft.com/office/drawing/2014/main" id="{691FA453-98C1-95C7-BE71-2C2F2DC43921}"/>
                      </a:ext>
                    </a:extLst>
                  </p:cNvPr>
                  <p:cNvSpPr/>
                  <p:nvPr/>
                </p:nvSpPr>
                <p:spPr>
                  <a:xfrm>
                    <a:off x="7520472" y="1466760"/>
                    <a:ext cx="36000" cy="144000"/>
                  </a:xfrm>
                  <a:prstGeom prst="ellipse">
                    <a:avLst/>
                  </a:prstGeom>
                  <a:solidFill>
                    <a:schemeClr val="accent2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  <p:sp>
                <p:nvSpPr>
                  <p:cNvPr id="544" name="楕円 543">
                    <a:extLst>
                      <a:ext uri="{FF2B5EF4-FFF2-40B4-BE49-F238E27FC236}">
                        <a16:creationId xmlns:a16="http://schemas.microsoft.com/office/drawing/2014/main" id="{3D9DFA0D-966D-9A2A-8421-7718B0327086}"/>
                      </a:ext>
                    </a:extLst>
                  </p:cNvPr>
                  <p:cNvSpPr/>
                  <p:nvPr/>
                </p:nvSpPr>
                <p:spPr>
                  <a:xfrm>
                    <a:off x="7520277" y="1740191"/>
                    <a:ext cx="36000" cy="720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</p:grpSp>
            <p:grpSp>
              <p:nvGrpSpPr>
                <p:cNvPr id="530" name="グループ化 529">
                  <a:extLst>
                    <a:ext uri="{FF2B5EF4-FFF2-40B4-BE49-F238E27FC236}">
                      <a16:creationId xmlns:a16="http://schemas.microsoft.com/office/drawing/2014/main" id="{4BF725E3-76A4-8F46-E8BD-76CF3862604A}"/>
                    </a:ext>
                  </a:extLst>
                </p:cNvPr>
                <p:cNvGrpSpPr/>
                <p:nvPr/>
              </p:nvGrpSpPr>
              <p:grpSpPr>
                <a:xfrm flipV="1">
                  <a:off x="7474456" y="82803"/>
                  <a:ext cx="126771" cy="993431"/>
                  <a:chOff x="7475087" y="1466760"/>
                  <a:chExt cx="126771" cy="993431"/>
                </a:xfrm>
              </p:grpSpPr>
              <p:sp>
                <p:nvSpPr>
                  <p:cNvPr id="539" name="楕円 538">
                    <a:extLst>
                      <a:ext uri="{FF2B5EF4-FFF2-40B4-BE49-F238E27FC236}">
                        <a16:creationId xmlns:a16="http://schemas.microsoft.com/office/drawing/2014/main" id="{E3C62788-41B2-2EA1-F58E-368BA483C050}"/>
                      </a:ext>
                    </a:extLst>
                  </p:cNvPr>
                  <p:cNvSpPr/>
                  <p:nvPr/>
                </p:nvSpPr>
                <p:spPr>
                  <a:xfrm>
                    <a:off x="7475087" y="1606277"/>
                    <a:ext cx="126771" cy="126771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/>
                  </a:p>
                </p:txBody>
              </p:sp>
              <p:sp>
                <p:nvSpPr>
                  <p:cNvPr id="540" name="楕円 539">
                    <a:extLst>
                      <a:ext uri="{FF2B5EF4-FFF2-40B4-BE49-F238E27FC236}">
                        <a16:creationId xmlns:a16="http://schemas.microsoft.com/office/drawing/2014/main" id="{B43F1F3D-DA21-1C33-9E8B-56801712E3A8}"/>
                      </a:ext>
                    </a:extLst>
                  </p:cNvPr>
                  <p:cNvSpPr/>
                  <p:nvPr/>
                </p:nvSpPr>
                <p:spPr>
                  <a:xfrm>
                    <a:off x="7520472" y="1466760"/>
                    <a:ext cx="36000" cy="144000"/>
                  </a:xfrm>
                  <a:prstGeom prst="ellipse">
                    <a:avLst/>
                  </a:prstGeom>
                  <a:solidFill>
                    <a:schemeClr val="accent2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  <p:sp>
                <p:nvSpPr>
                  <p:cNvPr id="541" name="楕円 540">
                    <a:extLst>
                      <a:ext uri="{FF2B5EF4-FFF2-40B4-BE49-F238E27FC236}">
                        <a16:creationId xmlns:a16="http://schemas.microsoft.com/office/drawing/2014/main" id="{2357AB32-52FC-3041-4B0D-D61526561CFD}"/>
                      </a:ext>
                    </a:extLst>
                  </p:cNvPr>
                  <p:cNvSpPr/>
                  <p:nvPr/>
                </p:nvSpPr>
                <p:spPr>
                  <a:xfrm>
                    <a:off x="7520277" y="1740191"/>
                    <a:ext cx="36000" cy="720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</p:grpSp>
            <p:grpSp>
              <p:nvGrpSpPr>
                <p:cNvPr id="531" name="グループ化 530">
                  <a:extLst>
                    <a:ext uri="{FF2B5EF4-FFF2-40B4-BE49-F238E27FC236}">
                      <a16:creationId xmlns:a16="http://schemas.microsoft.com/office/drawing/2014/main" id="{4F5F04F9-BFE0-5E7E-75C2-83635E47E1C7}"/>
                    </a:ext>
                  </a:extLst>
                </p:cNvPr>
                <p:cNvGrpSpPr/>
                <p:nvPr/>
              </p:nvGrpSpPr>
              <p:grpSpPr>
                <a:xfrm rot="5400000" flipV="1">
                  <a:off x="6745076" y="771526"/>
                  <a:ext cx="126771" cy="993431"/>
                  <a:chOff x="7475087" y="1466760"/>
                  <a:chExt cx="126771" cy="993431"/>
                </a:xfrm>
              </p:grpSpPr>
              <p:sp>
                <p:nvSpPr>
                  <p:cNvPr id="536" name="楕円 535">
                    <a:extLst>
                      <a:ext uri="{FF2B5EF4-FFF2-40B4-BE49-F238E27FC236}">
                        <a16:creationId xmlns:a16="http://schemas.microsoft.com/office/drawing/2014/main" id="{3646A902-C0E5-7773-36E9-E27DD852EEC0}"/>
                      </a:ext>
                    </a:extLst>
                  </p:cNvPr>
                  <p:cNvSpPr/>
                  <p:nvPr/>
                </p:nvSpPr>
                <p:spPr>
                  <a:xfrm>
                    <a:off x="7475087" y="1606277"/>
                    <a:ext cx="126771" cy="126771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/>
                  </a:p>
                </p:txBody>
              </p:sp>
              <p:sp>
                <p:nvSpPr>
                  <p:cNvPr id="537" name="楕円 536">
                    <a:extLst>
                      <a:ext uri="{FF2B5EF4-FFF2-40B4-BE49-F238E27FC236}">
                        <a16:creationId xmlns:a16="http://schemas.microsoft.com/office/drawing/2014/main" id="{7300D133-931D-1BB3-2555-879868F32AAA}"/>
                      </a:ext>
                    </a:extLst>
                  </p:cNvPr>
                  <p:cNvSpPr/>
                  <p:nvPr/>
                </p:nvSpPr>
                <p:spPr>
                  <a:xfrm>
                    <a:off x="7520472" y="1466760"/>
                    <a:ext cx="36000" cy="144000"/>
                  </a:xfrm>
                  <a:prstGeom prst="ellipse">
                    <a:avLst/>
                  </a:prstGeom>
                  <a:solidFill>
                    <a:schemeClr val="accent2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  <p:sp>
                <p:nvSpPr>
                  <p:cNvPr id="538" name="楕円 537">
                    <a:extLst>
                      <a:ext uri="{FF2B5EF4-FFF2-40B4-BE49-F238E27FC236}">
                        <a16:creationId xmlns:a16="http://schemas.microsoft.com/office/drawing/2014/main" id="{6D9CF927-063B-6B52-876F-661D6E4A10DE}"/>
                      </a:ext>
                    </a:extLst>
                  </p:cNvPr>
                  <p:cNvSpPr/>
                  <p:nvPr/>
                </p:nvSpPr>
                <p:spPr>
                  <a:xfrm>
                    <a:off x="7520277" y="1740191"/>
                    <a:ext cx="36000" cy="720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</p:grpSp>
            <p:grpSp>
              <p:nvGrpSpPr>
                <p:cNvPr id="532" name="グループ化 531">
                  <a:extLst>
                    <a:ext uri="{FF2B5EF4-FFF2-40B4-BE49-F238E27FC236}">
                      <a16:creationId xmlns:a16="http://schemas.microsoft.com/office/drawing/2014/main" id="{6230AFC6-F70D-2241-0F64-9E69C9942DB7}"/>
                    </a:ext>
                  </a:extLst>
                </p:cNvPr>
                <p:cNvGrpSpPr/>
                <p:nvPr/>
              </p:nvGrpSpPr>
              <p:grpSpPr>
                <a:xfrm rot="16200000" flipH="1" flipV="1">
                  <a:off x="8209937" y="771330"/>
                  <a:ext cx="126771" cy="993431"/>
                  <a:chOff x="7475087" y="1466760"/>
                  <a:chExt cx="126771" cy="993431"/>
                </a:xfrm>
              </p:grpSpPr>
              <p:sp>
                <p:nvSpPr>
                  <p:cNvPr id="533" name="楕円 532">
                    <a:extLst>
                      <a:ext uri="{FF2B5EF4-FFF2-40B4-BE49-F238E27FC236}">
                        <a16:creationId xmlns:a16="http://schemas.microsoft.com/office/drawing/2014/main" id="{8682BC89-21B7-E33B-0441-BB36DC64E664}"/>
                      </a:ext>
                    </a:extLst>
                  </p:cNvPr>
                  <p:cNvSpPr/>
                  <p:nvPr/>
                </p:nvSpPr>
                <p:spPr>
                  <a:xfrm>
                    <a:off x="7475087" y="1606277"/>
                    <a:ext cx="126771" cy="126771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/>
                  </a:p>
                </p:txBody>
              </p:sp>
              <p:sp>
                <p:nvSpPr>
                  <p:cNvPr id="534" name="楕円 533">
                    <a:extLst>
                      <a:ext uri="{FF2B5EF4-FFF2-40B4-BE49-F238E27FC236}">
                        <a16:creationId xmlns:a16="http://schemas.microsoft.com/office/drawing/2014/main" id="{FF47D1E2-08D4-72A5-3F68-ADBDC1FA733E}"/>
                      </a:ext>
                    </a:extLst>
                  </p:cNvPr>
                  <p:cNvSpPr/>
                  <p:nvPr/>
                </p:nvSpPr>
                <p:spPr>
                  <a:xfrm>
                    <a:off x="7520472" y="1466760"/>
                    <a:ext cx="36000" cy="144000"/>
                  </a:xfrm>
                  <a:prstGeom prst="ellipse">
                    <a:avLst/>
                  </a:prstGeom>
                  <a:solidFill>
                    <a:schemeClr val="accent2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  <p:sp>
                <p:nvSpPr>
                  <p:cNvPr id="535" name="楕円 534">
                    <a:extLst>
                      <a:ext uri="{FF2B5EF4-FFF2-40B4-BE49-F238E27FC236}">
                        <a16:creationId xmlns:a16="http://schemas.microsoft.com/office/drawing/2014/main" id="{BD2271E9-C2D0-0F3E-992B-B0E719E08150}"/>
                      </a:ext>
                    </a:extLst>
                  </p:cNvPr>
                  <p:cNvSpPr/>
                  <p:nvPr/>
                </p:nvSpPr>
                <p:spPr>
                  <a:xfrm>
                    <a:off x="7520277" y="1740191"/>
                    <a:ext cx="36000" cy="720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</p:grpSp>
          </p:grpSp>
        </p:grpSp>
        <p:grpSp>
          <p:nvGrpSpPr>
            <p:cNvPr id="488" name="グループ化 487">
              <a:extLst>
                <a:ext uri="{FF2B5EF4-FFF2-40B4-BE49-F238E27FC236}">
                  <a16:creationId xmlns:a16="http://schemas.microsoft.com/office/drawing/2014/main" id="{B137B171-101E-C9DD-CDFC-A2196C5B4726}"/>
                </a:ext>
              </a:extLst>
            </p:cNvPr>
            <p:cNvGrpSpPr/>
            <p:nvPr/>
          </p:nvGrpSpPr>
          <p:grpSpPr>
            <a:xfrm>
              <a:off x="6309409" y="2958786"/>
              <a:ext cx="2479454" cy="2800691"/>
              <a:chOff x="6305644" y="82803"/>
              <a:chExt cx="2479454" cy="2800691"/>
            </a:xfrm>
          </p:grpSpPr>
          <p:sp>
            <p:nvSpPr>
              <p:cNvPr id="489" name="二等辺三角形 488">
                <a:extLst>
                  <a:ext uri="{FF2B5EF4-FFF2-40B4-BE49-F238E27FC236}">
                    <a16:creationId xmlns:a16="http://schemas.microsoft.com/office/drawing/2014/main" id="{F6D19D8E-72C8-4769-A7F0-F3696B986B71}"/>
                  </a:ext>
                </a:extLst>
              </p:cNvPr>
              <p:cNvSpPr/>
              <p:nvPr/>
            </p:nvSpPr>
            <p:spPr>
              <a:xfrm flipV="1">
                <a:off x="6320704" y="1268241"/>
                <a:ext cx="2464394" cy="1455826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70"/>
              </a:p>
            </p:txBody>
          </p:sp>
          <p:sp>
            <p:nvSpPr>
              <p:cNvPr id="490" name="二等辺三角形 489">
                <a:extLst>
                  <a:ext uri="{FF2B5EF4-FFF2-40B4-BE49-F238E27FC236}">
                    <a16:creationId xmlns:a16="http://schemas.microsoft.com/office/drawing/2014/main" id="{9400BF86-AA8E-D64D-EA1F-185BA520352B}"/>
                  </a:ext>
                </a:extLst>
              </p:cNvPr>
              <p:cNvSpPr/>
              <p:nvPr/>
            </p:nvSpPr>
            <p:spPr>
              <a:xfrm>
                <a:off x="6305644" y="101650"/>
                <a:ext cx="2464394" cy="1166591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170"/>
              </a:p>
            </p:txBody>
          </p:sp>
          <p:grpSp>
            <p:nvGrpSpPr>
              <p:cNvPr id="491" name="グループ化 490">
                <a:extLst>
                  <a:ext uri="{FF2B5EF4-FFF2-40B4-BE49-F238E27FC236}">
                    <a16:creationId xmlns:a16="http://schemas.microsoft.com/office/drawing/2014/main" id="{28B21E13-D4D4-E970-DCBA-0E9F13C11736}"/>
                  </a:ext>
                </a:extLst>
              </p:cNvPr>
              <p:cNvGrpSpPr/>
              <p:nvPr/>
            </p:nvGrpSpPr>
            <p:grpSpPr>
              <a:xfrm>
                <a:off x="6311746" y="82803"/>
                <a:ext cx="2458292" cy="2800691"/>
                <a:chOff x="6311746" y="82803"/>
                <a:chExt cx="2458292" cy="2800691"/>
              </a:xfrm>
            </p:grpSpPr>
            <p:grpSp>
              <p:nvGrpSpPr>
                <p:cNvPr id="492" name="グループ化 491">
                  <a:extLst>
                    <a:ext uri="{FF2B5EF4-FFF2-40B4-BE49-F238E27FC236}">
                      <a16:creationId xmlns:a16="http://schemas.microsoft.com/office/drawing/2014/main" id="{66C4242D-CB51-341B-F5AD-0FD5B05F6E70}"/>
                    </a:ext>
                  </a:extLst>
                </p:cNvPr>
                <p:cNvGrpSpPr/>
                <p:nvPr/>
              </p:nvGrpSpPr>
              <p:grpSpPr>
                <a:xfrm>
                  <a:off x="7357320" y="1088242"/>
                  <a:ext cx="367143" cy="367143"/>
                  <a:chOff x="7357320" y="1110364"/>
                  <a:chExt cx="367143" cy="367143"/>
                </a:xfrm>
              </p:grpSpPr>
              <p:sp>
                <p:nvSpPr>
                  <p:cNvPr id="517" name="楕円 516">
                    <a:extLst>
                      <a:ext uri="{FF2B5EF4-FFF2-40B4-BE49-F238E27FC236}">
                        <a16:creationId xmlns:a16="http://schemas.microsoft.com/office/drawing/2014/main" id="{EA8E0B6A-D923-80F0-773E-09246289184E}"/>
                      </a:ext>
                    </a:extLst>
                  </p:cNvPr>
                  <p:cNvSpPr/>
                  <p:nvPr/>
                </p:nvSpPr>
                <p:spPr>
                  <a:xfrm>
                    <a:off x="7360892" y="1117507"/>
                    <a:ext cx="360000" cy="3600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/>
                  </a:p>
                </p:txBody>
              </p:sp>
              <p:grpSp>
                <p:nvGrpSpPr>
                  <p:cNvPr id="518" name="グループ化 517">
                    <a:extLst>
                      <a:ext uri="{FF2B5EF4-FFF2-40B4-BE49-F238E27FC236}">
                        <a16:creationId xmlns:a16="http://schemas.microsoft.com/office/drawing/2014/main" id="{BAAA4656-B045-0F9D-3C86-E9F291378818}"/>
                      </a:ext>
                    </a:extLst>
                  </p:cNvPr>
                  <p:cNvGrpSpPr/>
                  <p:nvPr/>
                </p:nvGrpSpPr>
                <p:grpSpPr>
                  <a:xfrm>
                    <a:off x="7522892" y="1110364"/>
                    <a:ext cx="36000" cy="367143"/>
                    <a:chOff x="7522892" y="1110364"/>
                    <a:chExt cx="36000" cy="367143"/>
                  </a:xfrm>
                </p:grpSpPr>
                <p:sp>
                  <p:nvSpPr>
                    <p:cNvPr id="522" name="楕円 521">
                      <a:extLst>
                        <a:ext uri="{FF2B5EF4-FFF2-40B4-BE49-F238E27FC236}">
                          <a16:creationId xmlns:a16="http://schemas.microsoft.com/office/drawing/2014/main" id="{C02336FA-98D7-7BF6-CDC6-104CBD968EB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22892" y="1110364"/>
                      <a:ext cx="36000" cy="1800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/>
                    </a:p>
                  </p:txBody>
                </p:sp>
                <p:sp>
                  <p:nvSpPr>
                    <p:cNvPr id="523" name="楕円 522">
                      <a:extLst>
                        <a:ext uri="{FF2B5EF4-FFF2-40B4-BE49-F238E27FC236}">
                          <a16:creationId xmlns:a16="http://schemas.microsoft.com/office/drawing/2014/main" id="{A37239AA-3A8C-94B5-44BB-C9369C077EC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22892" y="1297507"/>
                      <a:ext cx="36000" cy="1800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 dirty="0"/>
                    </a:p>
                  </p:txBody>
                </p:sp>
              </p:grpSp>
              <p:grpSp>
                <p:nvGrpSpPr>
                  <p:cNvPr id="519" name="グループ化 518">
                    <a:extLst>
                      <a:ext uri="{FF2B5EF4-FFF2-40B4-BE49-F238E27FC236}">
                        <a16:creationId xmlns:a16="http://schemas.microsoft.com/office/drawing/2014/main" id="{AB401B23-4ACB-B625-6DE4-ADD691FE78BA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7522892" y="1110364"/>
                    <a:ext cx="36000" cy="367143"/>
                    <a:chOff x="7522892" y="1110364"/>
                    <a:chExt cx="36000" cy="367143"/>
                  </a:xfrm>
                  <a:solidFill>
                    <a:schemeClr val="accent4"/>
                  </a:solidFill>
                </p:grpSpPr>
                <p:sp>
                  <p:nvSpPr>
                    <p:cNvPr id="520" name="楕円 519">
                      <a:extLst>
                        <a:ext uri="{FF2B5EF4-FFF2-40B4-BE49-F238E27FC236}">
                          <a16:creationId xmlns:a16="http://schemas.microsoft.com/office/drawing/2014/main" id="{09C95AF4-639A-EF10-46FF-C09413FACFA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22892" y="1110364"/>
                      <a:ext cx="36000" cy="180000"/>
                    </a:xfrm>
                    <a:prstGeom prst="ellipse">
                      <a:avLst/>
                    </a:prstGeom>
                    <a:grpFill/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 dirty="0"/>
                    </a:p>
                  </p:txBody>
                </p:sp>
                <p:sp>
                  <p:nvSpPr>
                    <p:cNvPr id="521" name="楕円 520">
                      <a:extLst>
                        <a:ext uri="{FF2B5EF4-FFF2-40B4-BE49-F238E27FC236}">
                          <a16:creationId xmlns:a16="http://schemas.microsoft.com/office/drawing/2014/main" id="{961EDFFF-0F4E-9C6C-3B5E-11DBD62780F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22892" y="1297507"/>
                      <a:ext cx="36000" cy="180000"/>
                    </a:xfrm>
                    <a:prstGeom prst="ellipse">
                      <a:avLst/>
                    </a:prstGeom>
                    <a:grpFill/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/>
                    </a:p>
                  </p:txBody>
                </p:sp>
              </p:grpSp>
            </p:grpSp>
            <p:grpSp>
              <p:nvGrpSpPr>
                <p:cNvPr id="493" name="グループ化 492">
                  <a:extLst>
                    <a:ext uri="{FF2B5EF4-FFF2-40B4-BE49-F238E27FC236}">
                      <a16:creationId xmlns:a16="http://schemas.microsoft.com/office/drawing/2014/main" id="{01DE0970-D281-8F3F-0BA5-D9A3ED844E87}"/>
                    </a:ext>
                  </a:extLst>
                </p:cNvPr>
                <p:cNvGrpSpPr/>
                <p:nvPr/>
              </p:nvGrpSpPr>
              <p:grpSpPr>
                <a:xfrm rot="5400000">
                  <a:off x="7351329" y="2516351"/>
                  <a:ext cx="367143" cy="367143"/>
                  <a:chOff x="7357320" y="1110364"/>
                  <a:chExt cx="367143" cy="367143"/>
                </a:xfrm>
              </p:grpSpPr>
              <p:sp>
                <p:nvSpPr>
                  <p:cNvPr id="510" name="楕円 509">
                    <a:extLst>
                      <a:ext uri="{FF2B5EF4-FFF2-40B4-BE49-F238E27FC236}">
                        <a16:creationId xmlns:a16="http://schemas.microsoft.com/office/drawing/2014/main" id="{4A90789F-9BF5-48D8-6EC8-A779BAFFF463}"/>
                      </a:ext>
                    </a:extLst>
                  </p:cNvPr>
                  <p:cNvSpPr/>
                  <p:nvPr/>
                </p:nvSpPr>
                <p:spPr>
                  <a:xfrm>
                    <a:off x="7360892" y="1117507"/>
                    <a:ext cx="360000" cy="3600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/>
                  </a:p>
                </p:txBody>
              </p:sp>
              <p:grpSp>
                <p:nvGrpSpPr>
                  <p:cNvPr id="511" name="グループ化 510">
                    <a:extLst>
                      <a:ext uri="{FF2B5EF4-FFF2-40B4-BE49-F238E27FC236}">
                        <a16:creationId xmlns:a16="http://schemas.microsoft.com/office/drawing/2014/main" id="{5CBD09AA-04F9-DF62-763B-3AD0168BA665}"/>
                      </a:ext>
                    </a:extLst>
                  </p:cNvPr>
                  <p:cNvGrpSpPr/>
                  <p:nvPr/>
                </p:nvGrpSpPr>
                <p:grpSpPr>
                  <a:xfrm>
                    <a:off x="7522892" y="1110364"/>
                    <a:ext cx="36000" cy="367143"/>
                    <a:chOff x="7522892" y="1110364"/>
                    <a:chExt cx="36000" cy="367143"/>
                  </a:xfrm>
                </p:grpSpPr>
                <p:sp>
                  <p:nvSpPr>
                    <p:cNvPr id="515" name="楕円 514">
                      <a:extLst>
                        <a:ext uri="{FF2B5EF4-FFF2-40B4-BE49-F238E27FC236}">
                          <a16:creationId xmlns:a16="http://schemas.microsoft.com/office/drawing/2014/main" id="{323850E1-2E29-9E6A-4763-99D247F4E29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22892" y="1110364"/>
                      <a:ext cx="36000" cy="1800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/>
                    </a:p>
                  </p:txBody>
                </p:sp>
                <p:sp>
                  <p:nvSpPr>
                    <p:cNvPr id="516" name="楕円 515">
                      <a:extLst>
                        <a:ext uri="{FF2B5EF4-FFF2-40B4-BE49-F238E27FC236}">
                          <a16:creationId xmlns:a16="http://schemas.microsoft.com/office/drawing/2014/main" id="{192198A6-AC97-6E2F-67AD-A6A4DF34B9D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22892" y="1297507"/>
                      <a:ext cx="36000" cy="1800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/>
                    </a:p>
                  </p:txBody>
                </p:sp>
              </p:grpSp>
              <p:grpSp>
                <p:nvGrpSpPr>
                  <p:cNvPr id="512" name="グループ化 511">
                    <a:extLst>
                      <a:ext uri="{FF2B5EF4-FFF2-40B4-BE49-F238E27FC236}">
                        <a16:creationId xmlns:a16="http://schemas.microsoft.com/office/drawing/2014/main" id="{F5890D43-F549-DAAB-CEB3-D012EA195180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7522892" y="1110364"/>
                    <a:ext cx="36000" cy="367143"/>
                    <a:chOff x="7522892" y="1110364"/>
                    <a:chExt cx="36000" cy="367143"/>
                  </a:xfrm>
                  <a:solidFill>
                    <a:schemeClr val="accent4"/>
                  </a:solidFill>
                </p:grpSpPr>
                <p:sp>
                  <p:nvSpPr>
                    <p:cNvPr id="513" name="楕円 512">
                      <a:extLst>
                        <a:ext uri="{FF2B5EF4-FFF2-40B4-BE49-F238E27FC236}">
                          <a16:creationId xmlns:a16="http://schemas.microsoft.com/office/drawing/2014/main" id="{1B13BBBB-CE03-F57A-996B-EA4B972C38C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22892" y="1110364"/>
                      <a:ext cx="36000" cy="180000"/>
                    </a:xfrm>
                    <a:prstGeom prst="ellipse">
                      <a:avLst/>
                    </a:prstGeom>
                    <a:grpFill/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/>
                    </a:p>
                  </p:txBody>
                </p:sp>
                <p:sp>
                  <p:nvSpPr>
                    <p:cNvPr id="514" name="楕円 513">
                      <a:extLst>
                        <a:ext uri="{FF2B5EF4-FFF2-40B4-BE49-F238E27FC236}">
                          <a16:creationId xmlns:a16="http://schemas.microsoft.com/office/drawing/2014/main" id="{D5685D0C-446F-320F-154D-AC4FD1E5529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22892" y="1297507"/>
                      <a:ext cx="36000" cy="180000"/>
                    </a:xfrm>
                    <a:prstGeom prst="ellipse">
                      <a:avLst/>
                    </a:prstGeom>
                    <a:grpFill/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/>
                    </a:p>
                  </p:txBody>
                </p:sp>
              </p:grpSp>
            </p:grpSp>
            <p:grpSp>
              <p:nvGrpSpPr>
                <p:cNvPr id="494" name="グループ化 493">
                  <a:extLst>
                    <a:ext uri="{FF2B5EF4-FFF2-40B4-BE49-F238E27FC236}">
                      <a16:creationId xmlns:a16="http://schemas.microsoft.com/office/drawing/2014/main" id="{4D690849-86FE-9CDE-2CF2-A76F30B999FB}"/>
                    </a:ext>
                  </a:extLst>
                </p:cNvPr>
                <p:cNvGrpSpPr/>
                <p:nvPr/>
              </p:nvGrpSpPr>
              <p:grpSpPr>
                <a:xfrm>
                  <a:off x="7475087" y="1488190"/>
                  <a:ext cx="126771" cy="993431"/>
                  <a:chOff x="7475087" y="1466760"/>
                  <a:chExt cx="126771" cy="993431"/>
                </a:xfrm>
              </p:grpSpPr>
              <p:sp>
                <p:nvSpPr>
                  <p:cNvPr id="507" name="楕円 506">
                    <a:extLst>
                      <a:ext uri="{FF2B5EF4-FFF2-40B4-BE49-F238E27FC236}">
                        <a16:creationId xmlns:a16="http://schemas.microsoft.com/office/drawing/2014/main" id="{A81254B6-87A2-2BF2-5150-6961ACE67131}"/>
                      </a:ext>
                    </a:extLst>
                  </p:cNvPr>
                  <p:cNvSpPr/>
                  <p:nvPr/>
                </p:nvSpPr>
                <p:spPr>
                  <a:xfrm>
                    <a:off x="7475087" y="1606277"/>
                    <a:ext cx="126771" cy="126771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/>
                  </a:p>
                </p:txBody>
              </p:sp>
              <p:sp>
                <p:nvSpPr>
                  <p:cNvPr id="508" name="楕円 507">
                    <a:extLst>
                      <a:ext uri="{FF2B5EF4-FFF2-40B4-BE49-F238E27FC236}">
                        <a16:creationId xmlns:a16="http://schemas.microsoft.com/office/drawing/2014/main" id="{82A8FFD8-95AD-B63A-9D90-2C74DAA7010D}"/>
                      </a:ext>
                    </a:extLst>
                  </p:cNvPr>
                  <p:cNvSpPr/>
                  <p:nvPr/>
                </p:nvSpPr>
                <p:spPr>
                  <a:xfrm>
                    <a:off x="7520472" y="1466760"/>
                    <a:ext cx="36000" cy="144000"/>
                  </a:xfrm>
                  <a:prstGeom prst="ellipse">
                    <a:avLst/>
                  </a:prstGeom>
                  <a:solidFill>
                    <a:schemeClr val="accent2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  <p:sp>
                <p:nvSpPr>
                  <p:cNvPr id="509" name="楕円 508">
                    <a:extLst>
                      <a:ext uri="{FF2B5EF4-FFF2-40B4-BE49-F238E27FC236}">
                        <a16:creationId xmlns:a16="http://schemas.microsoft.com/office/drawing/2014/main" id="{D4A5A243-F03C-E1B2-FCE7-905442D9D1D1}"/>
                      </a:ext>
                    </a:extLst>
                  </p:cNvPr>
                  <p:cNvSpPr/>
                  <p:nvPr/>
                </p:nvSpPr>
                <p:spPr>
                  <a:xfrm>
                    <a:off x="7520277" y="1740191"/>
                    <a:ext cx="36000" cy="720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</p:grpSp>
            <p:grpSp>
              <p:nvGrpSpPr>
                <p:cNvPr id="495" name="グループ化 494">
                  <a:extLst>
                    <a:ext uri="{FF2B5EF4-FFF2-40B4-BE49-F238E27FC236}">
                      <a16:creationId xmlns:a16="http://schemas.microsoft.com/office/drawing/2014/main" id="{F66FB6CF-5DCE-8913-51B8-3B12A1A2DE46}"/>
                    </a:ext>
                  </a:extLst>
                </p:cNvPr>
                <p:cNvGrpSpPr/>
                <p:nvPr/>
              </p:nvGrpSpPr>
              <p:grpSpPr>
                <a:xfrm flipV="1">
                  <a:off x="7474456" y="82803"/>
                  <a:ext cx="126771" cy="993431"/>
                  <a:chOff x="7475087" y="1466760"/>
                  <a:chExt cx="126771" cy="993431"/>
                </a:xfrm>
              </p:grpSpPr>
              <p:sp>
                <p:nvSpPr>
                  <p:cNvPr id="504" name="楕円 503">
                    <a:extLst>
                      <a:ext uri="{FF2B5EF4-FFF2-40B4-BE49-F238E27FC236}">
                        <a16:creationId xmlns:a16="http://schemas.microsoft.com/office/drawing/2014/main" id="{566FB4CA-9601-2417-0214-D39F9982EA0F}"/>
                      </a:ext>
                    </a:extLst>
                  </p:cNvPr>
                  <p:cNvSpPr/>
                  <p:nvPr/>
                </p:nvSpPr>
                <p:spPr>
                  <a:xfrm>
                    <a:off x="7475087" y="1606277"/>
                    <a:ext cx="126771" cy="126771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/>
                  </a:p>
                </p:txBody>
              </p:sp>
              <p:sp>
                <p:nvSpPr>
                  <p:cNvPr id="505" name="楕円 504">
                    <a:extLst>
                      <a:ext uri="{FF2B5EF4-FFF2-40B4-BE49-F238E27FC236}">
                        <a16:creationId xmlns:a16="http://schemas.microsoft.com/office/drawing/2014/main" id="{A3D47736-7FBC-0017-6394-333A468781C8}"/>
                      </a:ext>
                    </a:extLst>
                  </p:cNvPr>
                  <p:cNvSpPr/>
                  <p:nvPr/>
                </p:nvSpPr>
                <p:spPr>
                  <a:xfrm>
                    <a:off x="7520472" y="1466760"/>
                    <a:ext cx="36000" cy="144000"/>
                  </a:xfrm>
                  <a:prstGeom prst="ellipse">
                    <a:avLst/>
                  </a:prstGeom>
                  <a:solidFill>
                    <a:schemeClr val="accent2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  <p:sp>
                <p:nvSpPr>
                  <p:cNvPr id="506" name="楕円 505">
                    <a:extLst>
                      <a:ext uri="{FF2B5EF4-FFF2-40B4-BE49-F238E27FC236}">
                        <a16:creationId xmlns:a16="http://schemas.microsoft.com/office/drawing/2014/main" id="{18555DDA-DF4E-527A-2131-9B1128FA67D8}"/>
                      </a:ext>
                    </a:extLst>
                  </p:cNvPr>
                  <p:cNvSpPr/>
                  <p:nvPr/>
                </p:nvSpPr>
                <p:spPr>
                  <a:xfrm>
                    <a:off x="7520277" y="1740191"/>
                    <a:ext cx="36000" cy="720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</p:grpSp>
            <p:grpSp>
              <p:nvGrpSpPr>
                <p:cNvPr id="496" name="グループ化 495">
                  <a:extLst>
                    <a:ext uri="{FF2B5EF4-FFF2-40B4-BE49-F238E27FC236}">
                      <a16:creationId xmlns:a16="http://schemas.microsoft.com/office/drawing/2014/main" id="{C2040A43-2D78-9580-FC4E-2207FE511D07}"/>
                    </a:ext>
                  </a:extLst>
                </p:cNvPr>
                <p:cNvGrpSpPr/>
                <p:nvPr/>
              </p:nvGrpSpPr>
              <p:grpSpPr>
                <a:xfrm rot="5400000" flipV="1">
                  <a:off x="6745076" y="771526"/>
                  <a:ext cx="126771" cy="993431"/>
                  <a:chOff x="7475087" y="1466760"/>
                  <a:chExt cx="126771" cy="993431"/>
                </a:xfrm>
              </p:grpSpPr>
              <p:sp>
                <p:nvSpPr>
                  <p:cNvPr id="501" name="楕円 500">
                    <a:extLst>
                      <a:ext uri="{FF2B5EF4-FFF2-40B4-BE49-F238E27FC236}">
                        <a16:creationId xmlns:a16="http://schemas.microsoft.com/office/drawing/2014/main" id="{74086651-C852-F09D-27ED-59D67BFF0860}"/>
                      </a:ext>
                    </a:extLst>
                  </p:cNvPr>
                  <p:cNvSpPr/>
                  <p:nvPr/>
                </p:nvSpPr>
                <p:spPr>
                  <a:xfrm>
                    <a:off x="7475087" y="1606277"/>
                    <a:ext cx="126771" cy="126771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/>
                  </a:p>
                </p:txBody>
              </p:sp>
              <p:sp>
                <p:nvSpPr>
                  <p:cNvPr id="502" name="楕円 501">
                    <a:extLst>
                      <a:ext uri="{FF2B5EF4-FFF2-40B4-BE49-F238E27FC236}">
                        <a16:creationId xmlns:a16="http://schemas.microsoft.com/office/drawing/2014/main" id="{63A6A017-221D-8BF2-9318-50B33657A57C}"/>
                      </a:ext>
                    </a:extLst>
                  </p:cNvPr>
                  <p:cNvSpPr/>
                  <p:nvPr/>
                </p:nvSpPr>
                <p:spPr>
                  <a:xfrm>
                    <a:off x="7520472" y="1466760"/>
                    <a:ext cx="36000" cy="144000"/>
                  </a:xfrm>
                  <a:prstGeom prst="ellipse">
                    <a:avLst/>
                  </a:prstGeom>
                  <a:solidFill>
                    <a:schemeClr val="accent2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  <p:sp>
                <p:nvSpPr>
                  <p:cNvPr id="503" name="楕円 502">
                    <a:extLst>
                      <a:ext uri="{FF2B5EF4-FFF2-40B4-BE49-F238E27FC236}">
                        <a16:creationId xmlns:a16="http://schemas.microsoft.com/office/drawing/2014/main" id="{2E321FAC-40C3-D503-3794-65720F1EC19A}"/>
                      </a:ext>
                    </a:extLst>
                  </p:cNvPr>
                  <p:cNvSpPr/>
                  <p:nvPr/>
                </p:nvSpPr>
                <p:spPr>
                  <a:xfrm>
                    <a:off x="7520277" y="1740191"/>
                    <a:ext cx="36000" cy="720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</p:grpSp>
            <p:grpSp>
              <p:nvGrpSpPr>
                <p:cNvPr id="497" name="グループ化 496">
                  <a:extLst>
                    <a:ext uri="{FF2B5EF4-FFF2-40B4-BE49-F238E27FC236}">
                      <a16:creationId xmlns:a16="http://schemas.microsoft.com/office/drawing/2014/main" id="{6CCC313A-7EC0-18AC-9FCB-3FA8BD97D2BC}"/>
                    </a:ext>
                  </a:extLst>
                </p:cNvPr>
                <p:cNvGrpSpPr/>
                <p:nvPr/>
              </p:nvGrpSpPr>
              <p:grpSpPr>
                <a:xfrm rot="16200000" flipH="1" flipV="1">
                  <a:off x="8209937" y="771330"/>
                  <a:ext cx="126771" cy="993431"/>
                  <a:chOff x="7475087" y="1466760"/>
                  <a:chExt cx="126771" cy="993431"/>
                </a:xfrm>
              </p:grpSpPr>
              <p:sp>
                <p:nvSpPr>
                  <p:cNvPr id="498" name="楕円 497">
                    <a:extLst>
                      <a:ext uri="{FF2B5EF4-FFF2-40B4-BE49-F238E27FC236}">
                        <a16:creationId xmlns:a16="http://schemas.microsoft.com/office/drawing/2014/main" id="{A2944A97-1210-FEFA-4114-D17E515AB32F}"/>
                      </a:ext>
                    </a:extLst>
                  </p:cNvPr>
                  <p:cNvSpPr/>
                  <p:nvPr/>
                </p:nvSpPr>
                <p:spPr>
                  <a:xfrm>
                    <a:off x="7475087" y="1606277"/>
                    <a:ext cx="126771" cy="126771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/>
                  </a:p>
                </p:txBody>
              </p:sp>
              <p:sp>
                <p:nvSpPr>
                  <p:cNvPr id="499" name="楕円 498">
                    <a:extLst>
                      <a:ext uri="{FF2B5EF4-FFF2-40B4-BE49-F238E27FC236}">
                        <a16:creationId xmlns:a16="http://schemas.microsoft.com/office/drawing/2014/main" id="{DBF58A69-B328-7719-A650-20076ECDA6DF}"/>
                      </a:ext>
                    </a:extLst>
                  </p:cNvPr>
                  <p:cNvSpPr/>
                  <p:nvPr/>
                </p:nvSpPr>
                <p:spPr>
                  <a:xfrm>
                    <a:off x="7520472" y="1466760"/>
                    <a:ext cx="36000" cy="144000"/>
                  </a:xfrm>
                  <a:prstGeom prst="ellipse">
                    <a:avLst/>
                  </a:prstGeom>
                  <a:solidFill>
                    <a:schemeClr val="accent2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  <p:sp>
                <p:nvSpPr>
                  <p:cNvPr id="500" name="楕円 499">
                    <a:extLst>
                      <a:ext uri="{FF2B5EF4-FFF2-40B4-BE49-F238E27FC236}">
                        <a16:creationId xmlns:a16="http://schemas.microsoft.com/office/drawing/2014/main" id="{A840C553-462B-E769-F389-54F05F6DA037}"/>
                      </a:ext>
                    </a:extLst>
                  </p:cNvPr>
                  <p:cNvSpPr/>
                  <p:nvPr/>
                </p:nvSpPr>
                <p:spPr>
                  <a:xfrm>
                    <a:off x="7520277" y="1740191"/>
                    <a:ext cx="36000" cy="720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</p:grpSp>
          </p:grpSp>
        </p:grpSp>
      </p:grpSp>
      <p:grpSp>
        <p:nvGrpSpPr>
          <p:cNvPr id="788" name="グループ化 787">
            <a:extLst>
              <a:ext uri="{FF2B5EF4-FFF2-40B4-BE49-F238E27FC236}">
                <a16:creationId xmlns:a16="http://schemas.microsoft.com/office/drawing/2014/main" id="{C457FB4D-81DF-A49A-96B3-2EA3BB8B82A8}"/>
              </a:ext>
            </a:extLst>
          </p:cNvPr>
          <p:cNvGrpSpPr/>
          <p:nvPr/>
        </p:nvGrpSpPr>
        <p:grpSpPr>
          <a:xfrm>
            <a:off x="6171504" y="2471753"/>
            <a:ext cx="390282" cy="1483238"/>
            <a:chOff x="6307318" y="3524466"/>
            <a:chExt cx="390282" cy="1483238"/>
          </a:xfrm>
        </p:grpSpPr>
        <p:sp>
          <p:nvSpPr>
            <p:cNvPr id="780" name="楕円 779">
              <a:extLst>
                <a:ext uri="{FF2B5EF4-FFF2-40B4-BE49-F238E27FC236}">
                  <a16:creationId xmlns:a16="http://schemas.microsoft.com/office/drawing/2014/main" id="{91582DF7-9821-4A37-3F66-0158A00E49B8}"/>
                </a:ext>
              </a:extLst>
            </p:cNvPr>
            <p:cNvSpPr/>
            <p:nvPr/>
          </p:nvSpPr>
          <p:spPr>
            <a:xfrm rot="5400000">
              <a:off x="6307318" y="4621219"/>
              <a:ext cx="382688" cy="38268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70"/>
            </a:p>
          </p:txBody>
        </p:sp>
        <p:sp>
          <p:nvSpPr>
            <p:cNvPr id="781" name="楕円 780">
              <a:extLst>
                <a:ext uri="{FF2B5EF4-FFF2-40B4-BE49-F238E27FC236}">
                  <a16:creationId xmlns:a16="http://schemas.microsoft.com/office/drawing/2014/main" id="{36B5FE77-BD70-3838-A962-3A32E16843D9}"/>
                </a:ext>
              </a:extLst>
            </p:cNvPr>
            <p:cNvSpPr/>
            <p:nvPr/>
          </p:nvSpPr>
          <p:spPr>
            <a:xfrm rot="5400000">
              <a:off x="6582793" y="4716892"/>
              <a:ext cx="38269" cy="191344"/>
            </a:xfrm>
            <a:prstGeom prst="ellipse">
              <a:avLst/>
            </a:prstGeom>
            <a:solidFill>
              <a:schemeClr val="accent2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70"/>
            </a:p>
          </p:txBody>
        </p:sp>
        <p:sp>
          <p:nvSpPr>
            <p:cNvPr id="782" name="楕円 781">
              <a:extLst>
                <a:ext uri="{FF2B5EF4-FFF2-40B4-BE49-F238E27FC236}">
                  <a16:creationId xmlns:a16="http://schemas.microsoft.com/office/drawing/2014/main" id="{7B53E1B6-FFF0-5CAB-D2A3-04C28AEF93B9}"/>
                </a:ext>
              </a:extLst>
            </p:cNvPr>
            <p:cNvSpPr/>
            <p:nvPr/>
          </p:nvSpPr>
          <p:spPr>
            <a:xfrm rot="5400000">
              <a:off x="6383855" y="4716892"/>
              <a:ext cx="38269" cy="191344"/>
            </a:xfrm>
            <a:prstGeom prst="ellipse">
              <a:avLst/>
            </a:prstGeom>
            <a:solidFill>
              <a:schemeClr val="accent2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70"/>
            </a:p>
          </p:txBody>
        </p:sp>
        <p:sp>
          <p:nvSpPr>
            <p:cNvPr id="783" name="楕円 782">
              <a:extLst>
                <a:ext uri="{FF2B5EF4-FFF2-40B4-BE49-F238E27FC236}">
                  <a16:creationId xmlns:a16="http://schemas.microsoft.com/office/drawing/2014/main" id="{7AC0A92B-3FDE-0F3A-5E52-0262CF0B1149}"/>
                </a:ext>
              </a:extLst>
            </p:cNvPr>
            <p:cNvSpPr/>
            <p:nvPr/>
          </p:nvSpPr>
          <p:spPr>
            <a:xfrm rot="10800000">
              <a:off x="6483324" y="4816360"/>
              <a:ext cx="38269" cy="191344"/>
            </a:xfrm>
            <a:prstGeom prst="ellipse">
              <a:avLst/>
            </a:prstGeom>
            <a:solidFill>
              <a:schemeClr val="accent4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70"/>
            </a:p>
          </p:txBody>
        </p:sp>
        <p:sp>
          <p:nvSpPr>
            <p:cNvPr id="784" name="楕円 783">
              <a:extLst>
                <a:ext uri="{FF2B5EF4-FFF2-40B4-BE49-F238E27FC236}">
                  <a16:creationId xmlns:a16="http://schemas.microsoft.com/office/drawing/2014/main" id="{A94EB2C6-4052-4372-6760-090C7670D245}"/>
                </a:ext>
              </a:extLst>
            </p:cNvPr>
            <p:cNvSpPr/>
            <p:nvPr/>
          </p:nvSpPr>
          <p:spPr>
            <a:xfrm rot="10800000">
              <a:off x="6483324" y="4617423"/>
              <a:ext cx="38269" cy="191344"/>
            </a:xfrm>
            <a:prstGeom prst="ellipse">
              <a:avLst/>
            </a:prstGeom>
            <a:solidFill>
              <a:schemeClr val="accent4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70"/>
            </a:p>
          </p:txBody>
        </p:sp>
        <p:sp>
          <p:nvSpPr>
            <p:cNvPr id="785" name="楕円 784">
              <a:extLst>
                <a:ext uri="{FF2B5EF4-FFF2-40B4-BE49-F238E27FC236}">
                  <a16:creationId xmlns:a16="http://schemas.microsoft.com/office/drawing/2014/main" id="{1EB2DA2D-8D74-78BD-5E70-85DF16C6B076}"/>
                </a:ext>
              </a:extLst>
            </p:cNvPr>
            <p:cNvSpPr/>
            <p:nvPr/>
          </p:nvSpPr>
          <p:spPr>
            <a:xfrm>
              <a:off x="6438875" y="3672775"/>
              <a:ext cx="134760" cy="13476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70"/>
            </a:p>
          </p:txBody>
        </p:sp>
        <p:sp>
          <p:nvSpPr>
            <p:cNvPr id="786" name="楕円 785">
              <a:extLst>
                <a:ext uri="{FF2B5EF4-FFF2-40B4-BE49-F238E27FC236}">
                  <a16:creationId xmlns:a16="http://schemas.microsoft.com/office/drawing/2014/main" id="{E4591996-BE6D-F88C-CF10-5CE55896AFB0}"/>
                </a:ext>
              </a:extLst>
            </p:cNvPr>
            <p:cNvSpPr/>
            <p:nvPr/>
          </p:nvSpPr>
          <p:spPr>
            <a:xfrm>
              <a:off x="6487120" y="3524466"/>
              <a:ext cx="38269" cy="153075"/>
            </a:xfrm>
            <a:prstGeom prst="ellipse">
              <a:avLst/>
            </a:prstGeom>
            <a:solidFill>
              <a:schemeClr val="accent2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70" dirty="0"/>
            </a:p>
          </p:txBody>
        </p:sp>
        <p:sp>
          <p:nvSpPr>
            <p:cNvPr id="787" name="楕円 786">
              <a:extLst>
                <a:ext uri="{FF2B5EF4-FFF2-40B4-BE49-F238E27FC236}">
                  <a16:creationId xmlns:a16="http://schemas.microsoft.com/office/drawing/2014/main" id="{8EDB04C3-AC00-5D61-B8AB-60B41797D8A1}"/>
                </a:ext>
              </a:extLst>
            </p:cNvPr>
            <p:cNvSpPr/>
            <p:nvPr/>
          </p:nvSpPr>
          <p:spPr>
            <a:xfrm>
              <a:off x="6486913" y="3815129"/>
              <a:ext cx="38269" cy="765375"/>
            </a:xfrm>
            <a:prstGeom prst="ellipse">
              <a:avLst/>
            </a:prstGeom>
            <a:solidFill>
              <a:schemeClr val="accent4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70" dirty="0"/>
            </a:p>
          </p:txBody>
        </p:sp>
      </p:grpSp>
      <p:grpSp>
        <p:nvGrpSpPr>
          <p:cNvPr id="789" name="グループ化 788">
            <a:extLst>
              <a:ext uri="{FF2B5EF4-FFF2-40B4-BE49-F238E27FC236}">
                <a16:creationId xmlns:a16="http://schemas.microsoft.com/office/drawing/2014/main" id="{74E5E381-85A0-F3AB-7B7E-C3B0A1090680}"/>
              </a:ext>
            </a:extLst>
          </p:cNvPr>
          <p:cNvGrpSpPr/>
          <p:nvPr/>
        </p:nvGrpSpPr>
        <p:grpSpPr>
          <a:xfrm>
            <a:off x="9268039" y="2513976"/>
            <a:ext cx="390282" cy="1483238"/>
            <a:chOff x="6307318" y="3524466"/>
            <a:chExt cx="390282" cy="1483238"/>
          </a:xfrm>
        </p:grpSpPr>
        <p:sp>
          <p:nvSpPr>
            <p:cNvPr id="790" name="楕円 789">
              <a:extLst>
                <a:ext uri="{FF2B5EF4-FFF2-40B4-BE49-F238E27FC236}">
                  <a16:creationId xmlns:a16="http://schemas.microsoft.com/office/drawing/2014/main" id="{E88FEA5F-067C-0535-7170-FA1CF0AF1FCD}"/>
                </a:ext>
              </a:extLst>
            </p:cNvPr>
            <p:cNvSpPr/>
            <p:nvPr/>
          </p:nvSpPr>
          <p:spPr>
            <a:xfrm rot="5400000">
              <a:off x="6307318" y="4621219"/>
              <a:ext cx="382688" cy="38268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70"/>
            </a:p>
          </p:txBody>
        </p:sp>
        <p:sp>
          <p:nvSpPr>
            <p:cNvPr id="791" name="楕円 790">
              <a:extLst>
                <a:ext uri="{FF2B5EF4-FFF2-40B4-BE49-F238E27FC236}">
                  <a16:creationId xmlns:a16="http://schemas.microsoft.com/office/drawing/2014/main" id="{1479250C-3F40-A13F-003C-D1A0DEF0E3D7}"/>
                </a:ext>
              </a:extLst>
            </p:cNvPr>
            <p:cNvSpPr/>
            <p:nvPr/>
          </p:nvSpPr>
          <p:spPr>
            <a:xfrm rot="5400000">
              <a:off x="6582793" y="4716892"/>
              <a:ext cx="38269" cy="191344"/>
            </a:xfrm>
            <a:prstGeom prst="ellipse">
              <a:avLst/>
            </a:prstGeom>
            <a:solidFill>
              <a:schemeClr val="accent2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70"/>
            </a:p>
          </p:txBody>
        </p:sp>
        <p:sp>
          <p:nvSpPr>
            <p:cNvPr id="792" name="楕円 791">
              <a:extLst>
                <a:ext uri="{FF2B5EF4-FFF2-40B4-BE49-F238E27FC236}">
                  <a16:creationId xmlns:a16="http://schemas.microsoft.com/office/drawing/2014/main" id="{59B02F1B-D603-9F88-C2C8-DCEBADC5973F}"/>
                </a:ext>
              </a:extLst>
            </p:cNvPr>
            <p:cNvSpPr/>
            <p:nvPr/>
          </p:nvSpPr>
          <p:spPr>
            <a:xfrm rot="5400000">
              <a:off x="6383855" y="4716892"/>
              <a:ext cx="38269" cy="191344"/>
            </a:xfrm>
            <a:prstGeom prst="ellipse">
              <a:avLst/>
            </a:prstGeom>
            <a:solidFill>
              <a:schemeClr val="accent2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70"/>
            </a:p>
          </p:txBody>
        </p:sp>
        <p:sp>
          <p:nvSpPr>
            <p:cNvPr id="793" name="楕円 792">
              <a:extLst>
                <a:ext uri="{FF2B5EF4-FFF2-40B4-BE49-F238E27FC236}">
                  <a16:creationId xmlns:a16="http://schemas.microsoft.com/office/drawing/2014/main" id="{06078087-9736-9BE0-E854-BBC32BE2F81E}"/>
                </a:ext>
              </a:extLst>
            </p:cNvPr>
            <p:cNvSpPr/>
            <p:nvPr/>
          </p:nvSpPr>
          <p:spPr>
            <a:xfrm rot="10800000">
              <a:off x="6483324" y="4816360"/>
              <a:ext cx="38269" cy="191344"/>
            </a:xfrm>
            <a:prstGeom prst="ellipse">
              <a:avLst/>
            </a:prstGeom>
            <a:solidFill>
              <a:schemeClr val="accent4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70"/>
            </a:p>
          </p:txBody>
        </p:sp>
        <p:sp>
          <p:nvSpPr>
            <p:cNvPr id="794" name="楕円 793">
              <a:extLst>
                <a:ext uri="{FF2B5EF4-FFF2-40B4-BE49-F238E27FC236}">
                  <a16:creationId xmlns:a16="http://schemas.microsoft.com/office/drawing/2014/main" id="{C6008C58-9E53-64DF-27AD-8B5A3CB7F3CB}"/>
                </a:ext>
              </a:extLst>
            </p:cNvPr>
            <p:cNvSpPr/>
            <p:nvPr/>
          </p:nvSpPr>
          <p:spPr>
            <a:xfrm rot="10800000">
              <a:off x="6483324" y="4617423"/>
              <a:ext cx="38269" cy="191344"/>
            </a:xfrm>
            <a:prstGeom prst="ellipse">
              <a:avLst/>
            </a:prstGeom>
            <a:solidFill>
              <a:schemeClr val="accent4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70"/>
            </a:p>
          </p:txBody>
        </p:sp>
        <p:sp>
          <p:nvSpPr>
            <p:cNvPr id="795" name="楕円 794">
              <a:extLst>
                <a:ext uri="{FF2B5EF4-FFF2-40B4-BE49-F238E27FC236}">
                  <a16:creationId xmlns:a16="http://schemas.microsoft.com/office/drawing/2014/main" id="{81A2FFA8-22ED-6AC1-AAF1-F96FB6A0944A}"/>
                </a:ext>
              </a:extLst>
            </p:cNvPr>
            <p:cNvSpPr/>
            <p:nvPr/>
          </p:nvSpPr>
          <p:spPr>
            <a:xfrm>
              <a:off x="6438875" y="3672775"/>
              <a:ext cx="134760" cy="13476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70"/>
            </a:p>
          </p:txBody>
        </p:sp>
        <p:sp>
          <p:nvSpPr>
            <p:cNvPr id="796" name="楕円 795">
              <a:extLst>
                <a:ext uri="{FF2B5EF4-FFF2-40B4-BE49-F238E27FC236}">
                  <a16:creationId xmlns:a16="http://schemas.microsoft.com/office/drawing/2014/main" id="{1756362D-D87D-138A-55A3-5872A15CCC56}"/>
                </a:ext>
              </a:extLst>
            </p:cNvPr>
            <p:cNvSpPr/>
            <p:nvPr/>
          </p:nvSpPr>
          <p:spPr>
            <a:xfrm>
              <a:off x="6487120" y="3524466"/>
              <a:ext cx="38269" cy="153075"/>
            </a:xfrm>
            <a:prstGeom prst="ellipse">
              <a:avLst/>
            </a:prstGeom>
            <a:solidFill>
              <a:schemeClr val="accent2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70" dirty="0"/>
            </a:p>
          </p:txBody>
        </p:sp>
        <p:sp>
          <p:nvSpPr>
            <p:cNvPr id="797" name="楕円 796">
              <a:extLst>
                <a:ext uri="{FF2B5EF4-FFF2-40B4-BE49-F238E27FC236}">
                  <a16:creationId xmlns:a16="http://schemas.microsoft.com/office/drawing/2014/main" id="{5209B380-52C9-4035-FADD-46ED58CFBD30}"/>
                </a:ext>
              </a:extLst>
            </p:cNvPr>
            <p:cNvSpPr/>
            <p:nvPr/>
          </p:nvSpPr>
          <p:spPr>
            <a:xfrm>
              <a:off x="6486913" y="3815129"/>
              <a:ext cx="38269" cy="765375"/>
            </a:xfrm>
            <a:prstGeom prst="ellipse">
              <a:avLst/>
            </a:prstGeom>
            <a:solidFill>
              <a:schemeClr val="accent4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70" dirty="0"/>
            </a:p>
          </p:txBody>
        </p:sp>
      </p:grpSp>
      <p:grpSp>
        <p:nvGrpSpPr>
          <p:cNvPr id="798" name="グループ化 797">
            <a:extLst>
              <a:ext uri="{FF2B5EF4-FFF2-40B4-BE49-F238E27FC236}">
                <a16:creationId xmlns:a16="http://schemas.microsoft.com/office/drawing/2014/main" id="{0FCD9D03-140C-27B5-7ED2-79F55EA7A9DC}"/>
              </a:ext>
            </a:extLst>
          </p:cNvPr>
          <p:cNvGrpSpPr/>
          <p:nvPr/>
        </p:nvGrpSpPr>
        <p:grpSpPr>
          <a:xfrm>
            <a:off x="3073366" y="2471753"/>
            <a:ext cx="390282" cy="1483238"/>
            <a:chOff x="6307318" y="3524466"/>
            <a:chExt cx="390282" cy="1483238"/>
          </a:xfrm>
        </p:grpSpPr>
        <p:sp>
          <p:nvSpPr>
            <p:cNvPr id="799" name="楕円 798">
              <a:extLst>
                <a:ext uri="{FF2B5EF4-FFF2-40B4-BE49-F238E27FC236}">
                  <a16:creationId xmlns:a16="http://schemas.microsoft.com/office/drawing/2014/main" id="{C340B217-5EEB-2568-BC79-E5968B46644B}"/>
                </a:ext>
              </a:extLst>
            </p:cNvPr>
            <p:cNvSpPr/>
            <p:nvPr/>
          </p:nvSpPr>
          <p:spPr>
            <a:xfrm rot="5400000">
              <a:off x="6307318" y="4621219"/>
              <a:ext cx="382688" cy="38268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70"/>
            </a:p>
          </p:txBody>
        </p:sp>
        <p:sp>
          <p:nvSpPr>
            <p:cNvPr id="800" name="楕円 799">
              <a:extLst>
                <a:ext uri="{FF2B5EF4-FFF2-40B4-BE49-F238E27FC236}">
                  <a16:creationId xmlns:a16="http://schemas.microsoft.com/office/drawing/2014/main" id="{55727FD5-FF95-427A-EAA8-52D803F942D0}"/>
                </a:ext>
              </a:extLst>
            </p:cNvPr>
            <p:cNvSpPr/>
            <p:nvPr/>
          </p:nvSpPr>
          <p:spPr>
            <a:xfrm rot="5400000">
              <a:off x="6582793" y="4716892"/>
              <a:ext cx="38269" cy="191344"/>
            </a:xfrm>
            <a:prstGeom prst="ellipse">
              <a:avLst/>
            </a:prstGeom>
            <a:solidFill>
              <a:schemeClr val="accent2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70"/>
            </a:p>
          </p:txBody>
        </p:sp>
        <p:sp>
          <p:nvSpPr>
            <p:cNvPr id="801" name="楕円 800">
              <a:extLst>
                <a:ext uri="{FF2B5EF4-FFF2-40B4-BE49-F238E27FC236}">
                  <a16:creationId xmlns:a16="http://schemas.microsoft.com/office/drawing/2014/main" id="{74C1C685-6DE8-C616-CCEA-458939C0BDBC}"/>
                </a:ext>
              </a:extLst>
            </p:cNvPr>
            <p:cNvSpPr/>
            <p:nvPr/>
          </p:nvSpPr>
          <p:spPr>
            <a:xfrm rot="5400000">
              <a:off x="6383855" y="4716892"/>
              <a:ext cx="38269" cy="191344"/>
            </a:xfrm>
            <a:prstGeom prst="ellipse">
              <a:avLst/>
            </a:prstGeom>
            <a:solidFill>
              <a:schemeClr val="accent2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70"/>
            </a:p>
          </p:txBody>
        </p:sp>
        <p:sp>
          <p:nvSpPr>
            <p:cNvPr id="802" name="楕円 801">
              <a:extLst>
                <a:ext uri="{FF2B5EF4-FFF2-40B4-BE49-F238E27FC236}">
                  <a16:creationId xmlns:a16="http://schemas.microsoft.com/office/drawing/2014/main" id="{3BE454B8-9F34-21F6-931F-0B9A96D6C64C}"/>
                </a:ext>
              </a:extLst>
            </p:cNvPr>
            <p:cNvSpPr/>
            <p:nvPr/>
          </p:nvSpPr>
          <p:spPr>
            <a:xfrm rot="10800000">
              <a:off x="6483324" y="4816360"/>
              <a:ext cx="38269" cy="191344"/>
            </a:xfrm>
            <a:prstGeom prst="ellipse">
              <a:avLst/>
            </a:prstGeom>
            <a:solidFill>
              <a:schemeClr val="accent4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70"/>
            </a:p>
          </p:txBody>
        </p:sp>
        <p:sp>
          <p:nvSpPr>
            <p:cNvPr id="803" name="楕円 802">
              <a:extLst>
                <a:ext uri="{FF2B5EF4-FFF2-40B4-BE49-F238E27FC236}">
                  <a16:creationId xmlns:a16="http://schemas.microsoft.com/office/drawing/2014/main" id="{C7C715A5-06C9-C519-AFE1-D4A2A1AE3DE0}"/>
                </a:ext>
              </a:extLst>
            </p:cNvPr>
            <p:cNvSpPr/>
            <p:nvPr/>
          </p:nvSpPr>
          <p:spPr>
            <a:xfrm rot="10800000">
              <a:off x="6483324" y="4617423"/>
              <a:ext cx="38269" cy="191344"/>
            </a:xfrm>
            <a:prstGeom prst="ellipse">
              <a:avLst/>
            </a:prstGeom>
            <a:solidFill>
              <a:schemeClr val="accent4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70"/>
            </a:p>
          </p:txBody>
        </p:sp>
        <p:sp>
          <p:nvSpPr>
            <p:cNvPr id="804" name="楕円 803">
              <a:extLst>
                <a:ext uri="{FF2B5EF4-FFF2-40B4-BE49-F238E27FC236}">
                  <a16:creationId xmlns:a16="http://schemas.microsoft.com/office/drawing/2014/main" id="{4E72DA3A-9F87-F4D8-EBDA-5F778DB1CCC2}"/>
                </a:ext>
              </a:extLst>
            </p:cNvPr>
            <p:cNvSpPr/>
            <p:nvPr/>
          </p:nvSpPr>
          <p:spPr>
            <a:xfrm>
              <a:off x="6438875" y="3672775"/>
              <a:ext cx="134760" cy="13476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70"/>
            </a:p>
          </p:txBody>
        </p:sp>
        <p:sp>
          <p:nvSpPr>
            <p:cNvPr id="805" name="楕円 804">
              <a:extLst>
                <a:ext uri="{FF2B5EF4-FFF2-40B4-BE49-F238E27FC236}">
                  <a16:creationId xmlns:a16="http://schemas.microsoft.com/office/drawing/2014/main" id="{121DC5FE-1DEC-B2CE-7981-0D098ED8D64B}"/>
                </a:ext>
              </a:extLst>
            </p:cNvPr>
            <p:cNvSpPr/>
            <p:nvPr/>
          </p:nvSpPr>
          <p:spPr>
            <a:xfrm>
              <a:off x="6487120" y="3524466"/>
              <a:ext cx="38269" cy="153075"/>
            </a:xfrm>
            <a:prstGeom prst="ellipse">
              <a:avLst/>
            </a:prstGeom>
            <a:solidFill>
              <a:schemeClr val="accent2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70" dirty="0"/>
            </a:p>
          </p:txBody>
        </p:sp>
        <p:sp>
          <p:nvSpPr>
            <p:cNvPr id="806" name="楕円 805">
              <a:extLst>
                <a:ext uri="{FF2B5EF4-FFF2-40B4-BE49-F238E27FC236}">
                  <a16:creationId xmlns:a16="http://schemas.microsoft.com/office/drawing/2014/main" id="{A679B08D-36F3-7CA1-CB66-42165D948FDA}"/>
                </a:ext>
              </a:extLst>
            </p:cNvPr>
            <p:cNvSpPr/>
            <p:nvPr/>
          </p:nvSpPr>
          <p:spPr>
            <a:xfrm>
              <a:off x="6486913" y="3815129"/>
              <a:ext cx="38269" cy="765375"/>
            </a:xfrm>
            <a:prstGeom prst="ellipse">
              <a:avLst/>
            </a:prstGeom>
            <a:solidFill>
              <a:schemeClr val="accent4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70" dirty="0"/>
            </a:p>
          </p:txBody>
        </p:sp>
      </p:grpSp>
      <p:grpSp>
        <p:nvGrpSpPr>
          <p:cNvPr id="819" name="グループ化 818">
            <a:extLst>
              <a:ext uri="{FF2B5EF4-FFF2-40B4-BE49-F238E27FC236}">
                <a16:creationId xmlns:a16="http://schemas.microsoft.com/office/drawing/2014/main" id="{DCFDAB92-17FB-B04A-B1F7-9A501A409E3A}"/>
              </a:ext>
            </a:extLst>
          </p:cNvPr>
          <p:cNvGrpSpPr/>
          <p:nvPr/>
        </p:nvGrpSpPr>
        <p:grpSpPr>
          <a:xfrm>
            <a:off x="430994" y="5218449"/>
            <a:ext cx="1056038" cy="134760"/>
            <a:chOff x="580631" y="1685509"/>
            <a:chExt cx="1056038" cy="134760"/>
          </a:xfrm>
        </p:grpSpPr>
        <p:sp>
          <p:nvSpPr>
            <p:cNvPr id="816" name="楕円 815">
              <a:extLst>
                <a:ext uri="{FF2B5EF4-FFF2-40B4-BE49-F238E27FC236}">
                  <a16:creationId xmlns:a16="http://schemas.microsoft.com/office/drawing/2014/main" id="{711D7872-B716-39CB-F96B-203AB27ABB4B}"/>
                </a:ext>
              </a:extLst>
            </p:cNvPr>
            <p:cNvSpPr/>
            <p:nvPr/>
          </p:nvSpPr>
          <p:spPr>
            <a:xfrm rot="5400000" flipV="1">
              <a:off x="728941" y="1685509"/>
              <a:ext cx="134760" cy="13476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70"/>
            </a:p>
          </p:txBody>
        </p:sp>
        <p:sp>
          <p:nvSpPr>
            <p:cNvPr id="817" name="楕円 816">
              <a:extLst>
                <a:ext uri="{FF2B5EF4-FFF2-40B4-BE49-F238E27FC236}">
                  <a16:creationId xmlns:a16="http://schemas.microsoft.com/office/drawing/2014/main" id="{CEE99736-BEEE-AC93-0458-81F9151E70B6}"/>
                </a:ext>
              </a:extLst>
            </p:cNvPr>
            <p:cNvSpPr/>
            <p:nvPr/>
          </p:nvSpPr>
          <p:spPr>
            <a:xfrm rot="5400000" flipV="1">
              <a:off x="638034" y="1676351"/>
              <a:ext cx="38269" cy="153075"/>
            </a:xfrm>
            <a:prstGeom prst="ellipse">
              <a:avLst/>
            </a:prstGeom>
            <a:solidFill>
              <a:schemeClr val="accent4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70" dirty="0"/>
            </a:p>
          </p:txBody>
        </p:sp>
        <p:sp>
          <p:nvSpPr>
            <p:cNvPr id="818" name="楕円 817">
              <a:extLst>
                <a:ext uri="{FF2B5EF4-FFF2-40B4-BE49-F238E27FC236}">
                  <a16:creationId xmlns:a16="http://schemas.microsoft.com/office/drawing/2014/main" id="{49725282-A2CD-605B-0948-5251667E8A91}"/>
                </a:ext>
              </a:extLst>
            </p:cNvPr>
            <p:cNvSpPr/>
            <p:nvPr/>
          </p:nvSpPr>
          <p:spPr>
            <a:xfrm rot="5400000" flipV="1">
              <a:off x="1234847" y="1369994"/>
              <a:ext cx="38269" cy="765375"/>
            </a:xfrm>
            <a:prstGeom prst="ellipse">
              <a:avLst/>
            </a:prstGeom>
            <a:solidFill>
              <a:schemeClr val="accent2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70" dirty="0"/>
            </a:p>
          </p:txBody>
        </p:sp>
      </p:grpSp>
      <p:grpSp>
        <p:nvGrpSpPr>
          <p:cNvPr id="820" name="グループ化 819">
            <a:extLst>
              <a:ext uri="{FF2B5EF4-FFF2-40B4-BE49-F238E27FC236}">
                <a16:creationId xmlns:a16="http://schemas.microsoft.com/office/drawing/2014/main" id="{2E7A8E4D-7527-E998-A6A4-C46E65C1CED9}"/>
              </a:ext>
            </a:extLst>
          </p:cNvPr>
          <p:cNvGrpSpPr/>
          <p:nvPr/>
        </p:nvGrpSpPr>
        <p:grpSpPr>
          <a:xfrm>
            <a:off x="430994" y="8275724"/>
            <a:ext cx="1056038" cy="134760"/>
            <a:chOff x="580631" y="1685509"/>
            <a:chExt cx="1056038" cy="134760"/>
          </a:xfrm>
        </p:grpSpPr>
        <p:sp>
          <p:nvSpPr>
            <p:cNvPr id="821" name="楕円 820">
              <a:extLst>
                <a:ext uri="{FF2B5EF4-FFF2-40B4-BE49-F238E27FC236}">
                  <a16:creationId xmlns:a16="http://schemas.microsoft.com/office/drawing/2014/main" id="{FB7F4EB5-345D-4EBC-BA7B-7F7CBA1E1B51}"/>
                </a:ext>
              </a:extLst>
            </p:cNvPr>
            <p:cNvSpPr/>
            <p:nvPr/>
          </p:nvSpPr>
          <p:spPr>
            <a:xfrm rot="5400000" flipV="1">
              <a:off x="728941" y="1685509"/>
              <a:ext cx="134760" cy="13476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70"/>
            </a:p>
          </p:txBody>
        </p:sp>
        <p:sp>
          <p:nvSpPr>
            <p:cNvPr id="822" name="楕円 821">
              <a:extLst>
                <a:ext uri="{FF2B5EF4-FFF2-40B4-BE49-F238E27FC236}">
                  <a16:creationId xmlns:a16="http://schemas.microsoft.com/office/drawing/2014/main" id="{D76A8DCB-F7CF-35C1-3289-474131974342}"/>
                </a:ext>
              </a:extLst>
            </p:cNvPr>
            <p:cNvSpPr/>
            <p:nvPr/>
          </p:nvSpPr>
          <p:spPr>
            <a:xfrm rot="5400000" flipV="1">
              <a:off x="638034" y="1676351"/>
              <a:ext cx="38269" cy="153075"/>
            </a:xfrm>
            <a:prstGeom prst="ellipse">
              <a:avLst/>
            </a:prstGeom>
            <a:solidFill>
              <a:schemeClr val="accent4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70" dirty="0"/>
            </a:p>
          </p:txBody>
        </p:sp>
        <p:sp>
          <p:nvSpPr>
            <p:cNvPr id="823" name="楕円 822">
              <a:extLst>
                <a:ext uri="{FF2B5EF4-FFF2-40B4-BE49-F238E27FC236}">
                  <a16:creationId xmlns:a16="http://schemas.microsoft.com/office/drawing/2014/main" id="{E6C98D7B-CCBF-94AD-4C5D-A03D27F821B0}"/>
                </a:ext>
              </a:extLst>
            </p:cNvPr>
            <p:cNvSpPr/>
            <p:nvPr/>
          </p:nvSpPr>
          <p:spPr>
            <a:xfrm rot="5400000" flipV="1">
              <a:off x="1234847" y="1369994"/>
              <a:ext cx="38269" cy="765375"/>
            </a:xfrm>
            <a:prstGeom prst="ellipse">
              <a:avLst/>
            </a:prstGeom>
            <a:solidFill>
              <a:schemeClr val="accent2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70" dirty="0"/>
            </a:p>
          </p:txBody>
        </p:sp>
      </p:grpSp>
      <p:grpSp>
        <p:nvGrpSpPr>
          <p:cNvPr id="824" name="グループ化 823">
            <a:extLst>
              <a:ext uri="{FF2B5EF4-FFF2-40B4-BE49-F238E27FC236}">
                <a16:creationId xmlns:a16="http://schemas.microsoft.com/office/drawing/2014/main" id="{D622DF76-BFC7-58F0-88E4-F115CCCC24B8}"/>
              </a:ext>
            </a:extLst>
          </p:cNvPr>
          <p:cNvGrpSpPr/>
          <p:nvPr/>
        </p:nvGrpSpPr>
        <p:grpSpPr>
          <a:xfrm>
            <a:off x="11215298" y="5257007"/>
            <a:ext cx="1056038" cy="134760"/>
            <a:chOff x="580631" y="1685509"/>
            <a:chExt cx="1056038" cy="134760"/>
          </a:xfrm>
        </p:grpSpPr>
        <p:sp>
          <p:nvSpPr>
            <p:cNvPr id="825" name="楕円 824">
              <a:extLst>
                <a:ext uri="{FF2B5EF4-FFF2-40B4-BE49-F238E27FC236}">
                  <a16:creationId xmlns:a16="http://schemas.microsoft.com/office/drawing/2014/main" id="{254A7E09-0C52-4D2A-7EA1-E8E322A969DE}"/>
                </a:ext>
              </a:extLst>
            </p:cNvPr>
            <p:cNvSpPr/>
            <p:nvPr/>
          </p:nvSpPr>
          <p:spPr>
            <a:xfrm rot="5400000" flipV="1">
              <a:off x="728941" y="1685509"/>
              <a:ext cx="134760" cy="13476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70"/>
            </a:p>
          </p:txBody>
        </p:sp>
        <p:sp>
          <p:nvSpPr>
            <p:cNvPr id="826" name="楕円 825">
              <a:extLst>
                <a:ext uri="{FF2B5EF4-FFF2-40B4-BE49-F238E27FC236}">
                  <a16:creationId xmlns:a16="http://schemas.microsoft.com/office/drawing/2014/main" id="{25CD9B84-0FA8-4762-5AFE-46F61F18437A}"/>
                </a:ext>
              </a:extLst>
            </p:cNvPr>
            <p:cNvSpPr/>
            <p:nvPr/>
          </p:nvSpPr>
          <p:spPr>
            <a:xfrm rot="5400000" flipV="1">
              <a:off x="638034" y="1676351"/>
              <a:ext cx="38269" cy="153075"/>
            </a:xfrm>
            <a:prstGeom prst="ellipse">
              <a:avLst/>
            </a:prstGeom>
            <a:solidFill>
              <a:schemeClr val="accent2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70" dirty="0"/>
            </a:p>
          </p:txBody>
        </p:sp>
        <p:sp>
          <p:nvSpPr>
            <p:cNvPr id="827" name="楕円 826">
              <a:extLst>
                <a:ext uri="{FF2B5EF4-FFF2-40B4-BE49-F238E27FC236}">
                  <a16:creationId xmlns:a16="http://schemas.microsoft.com/office/drawing/2014/main" id="{A2BEE891-B607-3BDA-2C80-FAA9B0ED90B4}"/>
                </a:ext>
              </a:extLst>
            </p:cNvPr>
            <p:cNvSpPr/>
            <p:nvPr/>
          </p:nvSpPr>
          <p:spPr>
            <a:xfrm rot="5400000" flipV="1">
              <a:off x="1234847" y="1369994"/>
              <a:ext cx="38269" cy="765375"/>
            </a:xfrm>
            <a:prstGeom prst="ellipse">
              <a:avLst/>
            </a:prstGeom>
            <a:solidFill>
              <a:schemeClr val="accent4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70" dirty="0"/>
            </a:p>
          </p:txBody>
        </p:sp>
      </p:grpSp>
      <p:grpSp>
        <p:nvGrpSpPr>
          <p:cNvPr id="828" name="グループ化 827">
            <a:extLst>
              <a:ext uri="{FF2B5EF4-FFF2-40B4-BE49-F238E27FC236}">
                <a16:creationId xmlns:a16="http://schemas.microsoft.com/office/drawing/2014/main" id="{ACC6F602-A14A-6F38-8374-6F54C1FAF027}"/>
              </a:ext>
            </a:extLst>
          </p:cNvPr>
          <p:cNvGrpSpPr/>
          <p:nvPr/>
        </p:nvGrpSpPr>
        <p:grpSpPr>
          <a:xfrm>
            <a:off x="11182655" y="8314237"/>
            <a:ext cx="1056038" cy="134760"/>
            <a:chOff x="580631" y="1685509"/>
            <a:chExt cx="1056038" cy="134760"/>
          </a:xfrm>
        </p:grpSpPr>
        <p:sp>
          <p:nvSpPr>
            <p:cNvPr id="829" name="楕円 828">
              <a:extLst>
                <a:ext uri="{FF2B5EF4-FFF2-40B4-BE49-F238E27FC236}">
                  <a16:creationId xmlns:a16="http://schemas.microsoft.com/office/drawing/2014/main" id="{C0720CAA-1886-D524-C894-B70BFAC22E21}"/>
                </a:ext>
              </a:extLst>
            </p:cNvPr>
            <p:cNvSpPr/>
            <p:nvPr/>
          </p:nvSpPr>
          <p:spPr>
            <a:xfrm rot="5400000" flipV="1">
              <a:off x="728941" y="1685509"/>
              <a:ext cx="134760" cy="13476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70"/>
            </a:p>
          </p:txBody>
        </p:sp>
        <p:sp>
          <p:nvSpPr>
            <p:cNvPr id="830" name="楕円 829">
              <a:extLst>
                <a:ext uri="{FF2B5EF4-FFF2-40B4-BE49-F238E27FC236}">
                  <a16:creationId xmlns:a16="http://schemas.microsoft.com/office/drawing/2014/main" id="{36C288AE-FA7F-8518-88C5-96BFB63CD4B6}"/>
                </a:ext>
              </a:extLst>
            </p:cNvPr>
            <p:cNvSpPr/>
            <p:nvPr/>
          </p:nvSpPr>
          <p:spPr>
            <a:xfrm rot="5400000" flipV="1">
              <a:off x="638034" y="1676351"/>
              <a:ext cx="38269" cy="153075"/>
            </a:xfrm>
            <a:prstGeom prst="ellipse">
              <a:avLst/>
            </a:prstGeom>
            <a:solidFill>
              <a:schemeClr val="accent2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70" dirty="0"/>
            </a:p>
          </p:txBody>
        </p:sp>
        <p:sp>
          <p:nvSpPr>
            <p:cNvPr id="831" name="楕円 830">
              <a:extLst>
                <a:ext uri="{FF2B5EF4-FFF2-40B4-BE49-F238E27FC236}">
                  <a16:creationId xmlns:a16="http://schemas.microsoft.com/office/drawing/2014/main" id="{587A073C-44D7-D6BA-2972-B9C02D6F0543}"/>
                </a:ext>
              </a:extLst>
            </p:cNvPr>
            <p:cNvSpPr/>
            <p:nvPr/>
          </p:nvSpPr>
          <p:spPr>
            <a:xfrm rot="5400000" flipV="1">
              <a:off x="1234847" y="1369994"/>
              <a:ext cx="38269" cy="765375"/>
            </a:xfrm>
            <a:prstGeom prst="ellipse">
              <a:avLst/>
            </a:prstGeom>
            <a:solidFill>
              <a:schemeClr val="accent4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70" dirty="0"/>
            </a:p>
          </p:txBody>
        </p:sp>
      </p:grpSp>
      <p:grpSp>
        <p:nvGrpSpPr>
          <p:cNvPr id="835" name="グループ化 834">
            <a:extLst>
              <a:ext uri="{FF2B5EF4-FFF2-40B4-BE49-F238E27FC236}">
                <a16:creationId xmlns:a16="http://schemas.microsoft.com/office/drawing/2014/main" id="{AE66CFA1-E55D-D3C0-F28F-582A404A6383}"/>
              </a:ext>
            </a:extLst>
          </p:cNvPr>
          <p:cNvGrpSpPr/>
          <p:nvPr/>
        </p:nvGrpSpPr>
        <p:grpSpPr>
          <a:xfrm>
            <a:off x="1664215" y="8591516"/>
            <a:ext cx="134760" cy="1056038"/>
            <a:chOff x="1816616" y="492743"/>
            <a:chExt cx="134760" cy="1056038"/>
          </a:xfrm>
        </p:grpSpPr>
        <p:sp>
          <p:nvSpPr>
            <p:cNvPr id="832" name="楕円 831">
              <a:extLst>
                <a:ext uri="{FF2B5EF4-FFF2-40B4-BE49-F238E27FC236}">
                  <a16:creationId xmlns:a16="http://schemas.microsoft.com/office/drawing/2014/main" id="{7E56E132-3699-3CA2-1FC9-65C292B859BE}"/>
                </a:ext>
              </a:extLst>
            </p:cNvPr>
            <p:cNvSpPr/>
            <p:nvPr/>
          </p:nvSpPr>
          <p:spPr>
            <a:xfrm flipV="1">
              <a:off x="1816616" y="1265711"/>
              <a:ext cx="134760" cy="13476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70"/>
            </a:p>
          </p:txBody>
        </p:sp>
        <p:sp>
          <p:nvSpPr>
            <p:cNvPr id="833" name="楕円 832">
              <a:extLst>
                <a:ext uri="{FF2B5EF4-FFF2-40B4-BE49-F238E27FC236}">
                  <a16:creationId xmlns:a16="http://schemas.microsoft.com/office/drawing/2014/main" id="{E489810E-31E5-9BAC-5CF0-EEF99C25B329}"/>
                </a:ext>
              </a:extLst>
            </p:cNvPr>
            <p:cNvSpPr/>
            <p:nvPr/>
          </p:nvSpPr>
          <p:spPr>
            <a:xfrm flipV="1">
              <a:off x="1864861" y="1395706"/>
              <a:ext cx="38269" cy="153075"/>
            </a:xfrm>
            <a:prstGeom prst="ellipse">
              <a:avLst/>
            </a:prstGeom>
            <a:solidFill>
              <a:schemeClr val="accent2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70" dirty="0"/>
            </a:p>
          </p:txBody>
        </p:sp>
        <p:sp>
          <p:nvSpPr>
            <p:cNvPr id="834" name="楕円 833">
              <a:extLst>
                <a:ext uri="{FF2B5EF4-FFF2-40B4-BE49-F238E27FC236}">
                  <a16:creationId xmlns:a16="http://schemas.microsoft.com/office/drawing/2014/main" id="{28CEB836-992D-EEB0-4114-B991A9A42737}"/>
                </a:ext>
              </a:extLst>
            </p:cNvPr>
            <p:cNvSpPr/>
            <p:nvPr/>
          </p:nvSpPr>
          <p:spPr>
            <a:xfrm flipV="1">
              <a:off x="1864654" y="492743"/>
              <a:ext cx="38269" cy="765375"/>
            </a:xfrm>
            <a:prstGeom prst="ellipse">
              <a:avLst/>
            </a:prstGeom>
            <a:solidFill>
              <a:schemeClr val="accent4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70" dirty="0"/>
            </a:p>
          </p:txBody>
        </p:sp>
      </p:grpSp>
      <p:grpSp>
        <p:nvGrpSpPr>
          <p:cNvPr id="836" name="グループ化 835">
            <a:extLst>
              <a:ext uri="{FF2B5EF4-FFF2-40B4-BE49-F238E27FC236}">
                <a16:creationId xmlns:a16="http://schemas.microsoft.com/office/drawing/2014/main" id="{BEAA756D-7DDE-D8C8-257A-491F61462F71}"/>
              </a:ext>
            </a:extLst>
          </p:cNvPr>
          <p:cNvGrpSpPr/>
          <p:nvPr/>
        </p:nvGrpSpPr>
        <p:grpSpPr>
          <a:xfrm>
            <a:off x="4742193" y="8591516"/>
            <a:ext cx="134760" cy="1056038"/>
            <a:chOff x="1816616" y="492743"/>
            <a:chExt cx="134760" cy="1056038"/>
          </a:xfrm>
        </p:grpSpPr>
        <p:sp>
          <p:nvSpPr>
            <p:cNvPr id="837" name="楕円 836">
              <a:extLst>
                <a:ext uri="{FF2B5EF4-FFF2-40B4-BE49-F238E27FC236}">
                  <a16:creationId xmlns:a16="http://schemas.microsoft.com/office/drawing/2014/main" id="{94E884FF-873E-F930-7412-86D0914AF56B}"/>
                </a:ext>
              </a:extLst>
            </p:cNvPr>
            <p:cNvSpPr/>
            <p:nvPr/>
          </p:nvSpPr>
          <p:spPr>
            <a:xfrm flipV="1">
              <a:off x="1816616" y="1265711"/>
              <a:ext cx="134760" cy="13476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70"/>
            </a:p>
          </p:txBody>
        </p:sp>
        <p:sp>
          <p:nvSpPr>
            <p:cNvPr id="838" name="楕円 837">
              <a:extLst>
                <a:ext uri="{FF2B5EF4-FFF2-40B4-BE49-F238E27FC236}">
                  <a16:creationId xmlns:a16="http://schemas.microsoft.com/office/drawing/2014/main" id="{737F6E9B-6980-8164-1EFD-042174ECA939}"/>
                </a:ext>
              </a:extLst>
            </p:cNvPr>
            <p:cNvSpPr/>
            <p:nvPr/>
          </p:nvSpPr>
          <p:spPr>
            <a:xfrm flipV="1">
              <a:off x="1864861" y="1395706"/>
              <a:ext cx="38269" cy="153075"/>
            </a:xfrm>
            <a:prstGeom prst="ellipse">
              <a:avLst/>
            </a:prstGeom>
            <a:solidFill>
              <a:schemeClr val="accent2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70" dirty="0"/>
            </a:p>
          </p:txBody>
        </p:sp>
        <p:sp>
          <p:nvSpPr>
            <p:cNvPr id="839" name="楕円 838">
              <a:extLst>
                <a:ext uri="{FF2B5EF4-FFF2-40B4-BE49-F238E27FC236}">
                  <a16:creationId xmlns:a16="http://schemas.microsoft.com/office/drawing/2014/main" id="{9EA1D317-10CF-7DE1-6C0E-B1EDA2CE2181}"/>
                </a:ext>
              </a:extLst>
            </p:cNvPr>
            <p:cNvSpPr/>
            <p:nvPr/>
          </p:nvSpPr>
          <p:spPr>
            <a:xfrm flipV="1">
              <a:off x="1864654" y="492743"/>
              <a:ext cx="38269" cy="765375"/>
            </a:xfrm>
            <a:prstGeom prst="ellipse">
              <a:avLst/>
            </a:prstGeom>
            <a:solidFill>
              <a:schemeClr val="accent4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70" dirty="0"/>
            </a:p>
          </p:txBody>
        </p:sp>
      </p:grpSp>
      <p:grpSp>
        <p:nvGrpSpPr>
          <p:cNvPr id="840" name="グループ化 839">
            <a:extLst>
              <a:ext uri="{FF2B5EF4-FFF2-40B4-BE49-F238E27FC236}">
                <a16:creationId xmlns:a16="http://schemas.microsoft.com/office/drawing/2014/main" id="{18310045-E461-BBB7-54F1-EF22F66E6988}"/>
              </a:ext>
            </a:extLst>
          </p:cNvPr>
          <p:cNvGrpSpPr/>
          <p:nvPr/>
        </p:nvGrpSpPr>
        <p:grpSpPr>
          <a:xfrm>
            <a:off x="7827791" y="8606756"/>
            <a:ext cx="134760" cy="1056038"/>
            <a:chOff x="1816616" y="492743"/>
            <a:chExt cx="134760" cy="1056038"/>
          </a:xfrm>
        </p:grpSpPr>
        <p:sp>
          <p:nvSpPr>
            <p:cNvPr id="841" name="楕円 840">
              <a:extLst>
                <a:ext uri="{FF2B5EF4-FFF2-40B4-BE49-F238E27FC236}">
                  <a16:creationId xmlns:a16="http://schemas.microsoft.com/office/drawing/2014/main" id="{4F6D4A9B-A83B-880B-1C98-7ABFB364BB09}"/>
                </a:ext>
              </a:extLst>
            </p:cNvPr>
            <p:cNvSpPr/>
            <p:nvPr/>
          </p:nvSpPr>
          <p:spPr>
            <a:xfrm flipV="1">
              <a:off x="1816616" y="1265711"/>
              <a:ext cx="134760" cy="13476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70"/>
            </a:p>
          </p:txBody>
        </p:sp>
        <p:sp>
          <p:nvSpPr>
            <p:cNvPr id="842" name="楕円 841">
              <a:extLst>
                <a:ext uri="{FF2B5EF4-FFF2-40B4-BE49-F238E27FC236}">
                  <a16:creationId xmlns:a16="http://schemas.microsoft.com/office/drawing/2014/main" id="{3A7E02FC-1E84-73E8-4B51-FC69DE5E60E6}"/>
                </a:ext>
              </a:extLst>
            </p:cNvPr>
            <p:cNvSpPr/>
            <p:nvPr/>
          </p:nvSpPr>
          <p:spPr>
            <a:xfrm flipV="1">
              <a:off x="1864861" y="1395706"/>
              <a:ext cx="38269" cy="153075"/>
            </a:xfrm>
            <a:prstGeom prst="ellipse">
              <a:avLst/>
            </a:prstGeom>
            <a:solidFill>
              <a:schemeClr val="accent2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70" dirty="0"/>
            </a:p>
          </p:txBody>
        </p:sp>
        <p:sp>
          <p:nvSpPr>
            <p:cNvPr id="843" name="楕円 842">
              <a:extLst>
                <a:ext uri="{FF2B5EF4-FFF2-40B4-BE49-F238E27FC236}">
                  <a16:creationId xmlns:a16="http://schemas.microsoft.com/office/drawing/2014/main" id="{859E55C2-BA46-D296-9063-A6F6DBE35180}"/>
                </a:ext>
              </a:extLst>
            </p:cNvPr>
            <p:cNvSpPr/>
            <p:nvPr/>
          </p:nvSpPr>
          <p:spPr>
            <a:xfrm flipV="1">
              <a:off x="1864654" y="492743"/>
              <a:ext cx="38269" cy="765375"/>
            </a:xfrm>
            <a:prstGeom prst="ellipse">
              <a:avLst/>
            </a:prstGeom>
            <a:solidFill>
              <a:schemeClr val="accent4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70" dirty="0"/>
            </a:p>
          </p:txBody>
        </p:sp>
      </p:grpSp>
      <p:grpSp>
        <p:nvGrpSpPr>
          <p:cNvPr id="844" name="グループ化 843">
            <a:extLst>
              <a:ext uri="{FF2B5EF4-FFF2-40B4-BE49-F238E27FC236}">
                <a16:creationId xmlns:a16="http://schemas.microsoft.com/office/drawing/2014/main" id="{B3FF85AA-22E6-1200-74D4-38F6F8A302FA}"/>
              </a:ext>
            </a:extLst>
          </p:cNvPr>
          <p:cNvGrpSpPr/>
          <p:nvPr/>
        </p:nvGrpSpPr>
        <p:grpSpPr>
          <a:xfrm>
            <a:off x="10905769" y="8621996"/>
            <a:ext cx="134760" cy="1056038"/>
            <a:chOff x="1816616" y="492743"/>
            <a:chExt cx="134760" cy="1056038"/>
          </a:xfrm>
        </p:grpSpPr>
        <p:sp>
          <p:nvSpPr>
            <p:cNvPr id="845" name="楕円 844">
              <a:extLst>
                <a:ext uri="{FF2B5EF4-FFF2-40B4-BE49-F238E27FC236}">
                  <a16:creationId xmlns:a16="http://schemas.microsoft.com/office/drawing/2014/main" id="{629530E5-60FE-7CF1-F132-382E4A801CFE}"/>
                </a:ext>
              </a:extLst>
            </p:cNvPr>
            <p:cNvSpPr/>
            <p:nvPr/>
          </p:nvSpPr>
          <p:spPr>
            <a:xfrm flipV="1">
              <a:off x="1816616" y="1265711"/>
              <a:ext cx="134760" cy="13476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70"/>
            </a:p>
          </p:txBody>
        </p:sp>
        <p:sp>
          <p:nvSpPr>
            <p:cNvPr id="846" name="楕円 845">
              <a:extLst>
                <a:ext uri="{FF2B5EF4-FFF2-40B4-BE49-F238E27FC236}">
                  <a16:creationId xmlns:a16="http://schemas.microsoft.com/office/drawing/2014/main" id="{E218329A-A62E-4488-7CA3-6796E434F876}"/>
                </a:ext>
              </a:extLst>
            </p:cNvPr>
            <p:cNvSpPr/>
            <p:nvPr/>
          </p:nvSpPr>
          <p:spPr>
            <a:xfrm flipV="1">
              <a:off x="1864861" y="1395706"/>
              <a:ext cx="38269" cy="153075"/>
            </a:xfrm>
            <a:prstGeom prst="ellipse">
              <a:avLst/>
            </a:prstGeom>
            <a:solidFill>
              <a:schemeClr val="accent2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70" dirty="0"/>
            </a:p>
          </p:txBody>
        </p:sp>
        <p:sp>
          <p:nvSpPr>
            <p:cNvPr id="847" name="楕円 846">
              <a:extLst>
                <a:ext uri="{FF2B5EF4-FFF2-40B4-BE49-F238E27FC236}">
                  <a16:creationId xmlns:a16="http://schemas.microsoft.com/office/drawing/2014/main" id="{D82679C3-AA8A-DB6C-A167-9194C9AD984D}"/>
                </a:ext>
              </a:extLst>
            </p:cNvPr>
            <p:cNvSpPr/>
            <p:nvPr/>
          </p:nvSpPr>
          <p:spPr>
            <a:xfrm flipV="1">
              <a:off x="1864654" y="492743"/>
              <a:ext cx="38269" cy="765375"/>
            </a:xfrm>
            <a:prstGeom prst="ellipse">
              <a:avLst/>
            </a:prstGeom>
            <a:solidFill>
              <a:schemeClr val="accent4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70" dirty="0"/>
            </a:p>
          </p:txBody>
        </p:sp>
      </p:grpSp>
      <p:grpSp>
        <p:nvGrpSpPr>
          <p:cNvPr id="989" name="グループ化 988">
            <a:extLst>
              <a:ext uri="{FF2B5EF4-FFF2-40B4-BE49-F238E27FC236}">
                <a16:creationId xmlns:a16="http://schemas.microsoft.com/office/drawing/2014/main" id="{67FFFB32-1394-66EF-5ED8-DE2DD289F7AA}"/>
              </a:ext>
            </a:extLst>
          </p:cNvPr>
          <p:cNvGrpSpPr/>
          <p:nvPr/>
        </p:nvGrpSpPr>
        <p:grpSpPr>
          <a:xfrm>
            <a:off x="629802" y="3064189"/>
            <a:ext cx="11335718" cy="6731055"/>
            <a:chOff x="629802" y="904394"/>
            <a:chExt cx="11335718" cy="6731055"/>
          </a:xfrm>
        </p:grpSpPr>
        <p:grpSp>
          <p:nvGrpSpPr>
            <p:cNvPr id="854" name="グループ化 853">
              <a:extLst>
                <a:ext uri="{FF2B5EF4-FFF2-40B4-BE49-F238E27FC236}">
                  <a16:creationId xmlns:a16="http://schemas.microsoft.com/office/drawing/2014/main" id="{600C1062-32D7-1279-9AF0-1764B5503030}"/>
                </a:ext>
              </a:extLst>
            </p:cNvPr>
            <p:cNvGrpSpPr/>
            <p:nvPr/>
          </p:nvGrpSpPr>
          <p:grpSpPr>
            <a:xfrm>
              <a:off x="5251957" y="2420193"/>
              <a:ext cx="2070500" cy="2088729"/>
              <a:chOff x="5251957" y="2420193"/>
              <a:chExt cx="2070500" cy="2088729"/>
            </a:xfrm>
          </p:grpSpPr>
          <p:sp>
            <p:nvSpPr>
              <p:cNvPr id="848" name="テキスト ボックス 847">
                <a:extLst>
                  <a:ext uri="{FF2B5EF4-FFF2-40B4-BE49-F238E27FC236}">
                    <a16:creationId xmlns:a16="http://schemas.microsoft.com/office/drawing/2014/main" id="{3F5AE0B0-40BA-ABDB-9BA6-6CBF6F6FEE97}"/>
                  </a:ext>
                </a:extLst>
              </p:cNvPr>
              <p:cNvSpPr txBox="1"/>
              <p:nvPr/>
            </p:nvSpPr>
            <p:spPr>
              <a:xfrm>
                <a:off x="6395440" y="2744085"/>
                <a:ext cx="3080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/>
                  <a:t>0</a:t>
                </a:r>
                <a:endParaRPr kumimoji="1" lang="ja-JP" altLang="en-US" dirty="0"/>
              </a:p>
            </p:txBody>
          </p:sp>
          <p:sp>
            <p:nvSpPr>
              <p:cNvPr id="849" name="テキスト ボックス 848">
                <a:extLst>
                  <a:ext uri="{FF2B5EF4-FFF2-40B4-BE49-F238E27FC236}">
                    <a16:creationId xmlns:a16="http://schemas.microsoft.com/office/drawing/2014/main" id="{C8EEB9A3-D919-A116-CDD8-A9D2D25B4CC5}"/>
                  </a:ext>
                </a:extLst>
              </p:cNvPr>
              <p:cNvSpPr txBox="1"/>
              <p:nvPr/>
            </p:nvSpPr>
            <p:spPr>
              <a:xfrm>
                <a:off x="6323703" y="4139590"/>
                <a:ext cx="3080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/>
                  <a:t>1</a:t>
                </a:r>
                <a:endParaRPr kumimoji="1" lang="ja-JP" altLang="en-US" dirty="0"/>
              </a:p>
            </p:txBody>
          </p:sp>
          <p:sp>
            <p:nvSpPr>
              <p:cNvPr id="850" name="テキスト ボックス 849">
                <a:extLst>
                  <a:ext uri="{FF2B5EF4-FFF2-40B4-BE49-F238E27FC236}">
                    <a16:creationId xmlns:a16="http://schemas.microsoft.com/office/drawing/2014/main" id="{D7F1D92B-2A16-1E56-34CC-133F26B89E95}"/>
                  </a:ext>
                </a:extLst>
              </p:cNvPr>
              <p:cNvSpPr txBox="1"/>
              <p:nvPr/>
            </p:nvSpPr>
            <p:spPr>
              <a:xfrm>
                <a:off x="6054750" y="2420193"/>
                <a:ext cx="3080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/>
                  <a:t>2</a:t>
                </a:r>
                <a:endParaRPr kumimoji="1" lang="ja-JP" altLang="en-US" dirty="0"/>
              </a:p>
            </p:txBody>
          </p:sp>
          <p:sp>
            <p:nvSpPr>
              <p:cNvPr id="851" name="テキスト ボックス 850">
                <a:extLst>
                  <a:ext uri="{FF2B5EF4-FFF2-40B4-BE49-F238E27FC236}">
                    <a16:creationId xmlns:a16="http://schemas.microsoft.com/office/drawing/2014/main" id="{D86FEA4C-FF1E-AEDE-963E-A0B5E41CBE27}"/>
                  </a:ext>
                </a:extLst>
              </p:cNvPr>
              <p:cNvSpPr txBox="1"/>
              <p:nvPr/>
            </p:nvSpPr>
            <p:spPr>
              <a:xfrm>
                <a:off x="7014359" y="3110021"/>
                <a:ext cx="3080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/>
                  <a:t>3</a:t>
                </a:r>
                <a:endParaRPr kumimoji="1" lang="ja-JP" altLang="en-US" dirty="0"/>
              </a:p>
            </p:txBody>
          </p:sp>
          <p:sp>
            <p:nvSpPr>
              <p:cNvPr id="852" name="テキスト ボックス 851">
                <a:extLst>
                  <a:ext uri="{FF2B5EF4-FFF2-40B4-BE49-F238E27FC236}">
                    <a16:creationId xmlns:a16="http://schemas.microsoft.com/office/drawing/2014/main" id="{6F531833-A774-33C2-B843-08BE699B6DC8}"/>
                  </a:ext>
                </a:extLst>
              </p:cNvPr>
              <p:cNvSpPr txBox="1"/>
              <p:nvPr/>
            </p:nvSpPr>
            <p:spPr>
              <a:xfrm>
                <a:off x="6374840" y="3441837"/>
                <a:ext cx="3080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/>
                  <a:t>4</a:t>
                </a:r>
                <a:endParaRPr kumimoji="1" lang="ja-JP" altLang="en-US" dirty="0"/>
              </a:p>
            </p:txBody>
          </p:sp>
          <p:sp>
            <p:nvSpPr>
              <p:cNvPr id="853" name="テキスト ボックス 852">
                <a:extLst>
                  <a:ext uri="{FF2B5EF4-FFF2-40B4-BE49-F238E27FC236}">
                    <a16:creationId xmlns:a16="http://schemas.microsoft.com/office/drawing/2014/main" id="{0E4DF507-9951-97F1-303B-DF9AD98874CB}"/>
                  </a:ext>
                </a:extLst>
              </p:cNvPr>
              <p:cNvSpPr txBox="1"/>
              <p:nvPr/>
            </p:nvSpPr>
            <p:spPr>
              <a:xfrm>
                <a:off x="5251957" y="2795053"/>
                <a:ext cx="3080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/>
                  <a:t>5</a:t>
                </a:r>
                <a:endParaRPr kumimoji="1" lang="ja-JP" altLang="en-US" dirty="0"/>
              </a:p>
            </p:txBody>
          </p:sp>
        </p:grpSp>
        <p:grpSp>
          <p:nvGrpSpPr>
            <p:cNvPr id="855" name="グループ化 854">
              <a:extLst>
                <a:ext uri="{FF2B5EF4-FFF2-40B4-BE49-F238E27FC236}">
                  <a16:creationId xmlns:a16="http://schemas.microsoft.com/office/drawing/2014/main" id="{05D4F628-C060-AB1E-6708-1469E758F86A}"/>
                </a:ext>
              </a:extLst>
            </p:cNvPr>
            <p:cNvGrpSpPr/>
            <p:nvPr/>
          </p:nvGrpSpPr>
          <p:grpSpPr>
            <a:xfrm>
              <a:off x="2169673" y="2397472"/>
              <a:ext cx="2070500" cy="2088729"/>
              <a:chOff x="5251957" y="2420193"/>
              <a:chExt cx="2070500" cy="2088729"/>
            </a:xfrm>
          </p:grpSpPr>
          <p:sp>
            <p:nvSpPr>
              <p:cNvPr id="856" name="テキスト ボックス 855">
                <a:extLst>
                  <a:ext uri="{FF2B5EF4-FFF2-40B4-BE49-F238E27FC236}">
                    <a16:creationId xmlns:a16="http://schemas.microsoft.com/office/drawing/2014/main" id="{1D813F06-5B34-977C-4CF0-AEB1A09A8A55}"/>
                  </a:ext>
                </a:extLst>
              </p:cNvPr>
              <p:cNvSpPr txBox="1"/>
              <p:nvPr/>
            </p:nvSpPr>
            <p:spPr>
              <a:xfrm>
                <a:off x="6395440" y="2744085"/>
                <a:ext cx="3080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/>
                  <a:t>0</a:t>
                </a:r>
                <a:endParaRPr kumimoji="1" lang="ja-JP" altLang="en-US" dirty="0"/>
              </a:p>
            </p:txBody>
          </p:sp>
          <p:sp>
            <p:nvSpPr>
              <p:cNvPr id="857" name="テキスト ボックス 856">
                <a:extLst>
                  <a:ext uri="{FF2B5EF4-FFF2-40B4-BE49-F238E27FC236}">
                    <a16:creationId xmlns:a16="http://schemas.microsoft.com/office/drawing/2014/main" id="{741F66F2-A0A8-5290-CDD3-0B5944566857}"/>
                  </a:ext>
                </a:extLst>
              </p:cNvPr>
              <p:cNvSpPr txBox="1"/>
              <p:nvPr/>
            </p:nvSpPr>
            <p:spPr>
              <a:xfrm>
                <a:off x="6323703" y="4139590"/>
                <a:ext cx="3080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/>
                  <a:t>1</a:t>
                </a:r>
                <a:endParaRPr kumimoji="1" lang="ja-JP" altLang="en-US" dirty="0"/>
              </a:p>
            </p:txBody>
          </p:sp>
          <p:sp>
            <p:nvSpPr>
              <p:cNvPr id="858" name="テキスト ボックス 857">
                <a:extLst>
                  <a:ext uri="{FF2B5EF4-FFF2-40B4-BE49-F238E27FC236}">
                    <a16:creationId xmlns:a16="http://schemas.microsoft.com/office/drawing/2014/main" id="{AF95D57D-513A-03E4-B409-EF11670495DE}"/>
                  </a:ext>
                </a:extLst>
              </p:cNvPr>
              <p:cNvSpPr txBox="1"/>
              <p:nvPr/>
            </p:nvSpPr>
            <p:spPr>
              <a:xfrm>
                <a:off x="6054750" y="2420193"/>
                <a:ext cx="3080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/>
                  <a:t>2</a:t>
                </a:r>
                <a:endParaRPr kumimoji="1" lang="ja-JP" altLang="en-US" dirty="0"/>
              </a:p>
            </p:txBody>
          </p:sp>
          <p:sp>
            <p:nvSpPr>
              <p:cNvPr id="859" name="テキスト ボックス 858">
                <a:extLst>
                  <a:ext uri="{FF2B5EF4-FFF2-40B4-BE49-F238E27FC236}">
                    <a16:creationId xmlns:a16="http://schemas.microsoft.com/office/drawing/2014/main" id="{6628E762-024D-81CF-E16C-B98AFD2D0EFF}"/>
                  </a:ext>
                </a:extLst>
              </p:cNvPr>
              <p:cNvSpPr txBox="1"/>
              <p:nvPr/>
            </p:nvSpPr>
            <p:spPr>
              <a:xfrm>
                <a:off x="7014359" y="3110021"/>
                <a:ext cx="3080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/>
                  <a:t>3</a:t>
                </a:r>
                <a:endParaRPr kumimoji="1" lang="ja-JP" altLang="en-US" dirty="0"/>
              </a:p>
            </p:txBody>
          </p:sp>
          <p:sp>
            <p:nvSpPr>
              <p:cNvPr id="860" name="テキスト ボックス 859">
                <a:extLst>
                  <a:ext uri="{FF2B5EF4-FFF2-40B4-BE49-F238E27FC236}">
                    <a16:creationId xmlns:a16="http://schemas.microsoft.com/office/drawing/2014/main" id="{138D3DFF-AC2B-9784-A470-7E9CB53565A7}"/>
                  </a:ext>
                </a:extLst>
              </p:cNvPr>
              <p:cNvSpPr txBox="1"/>
              <p:nvPr/>
            </p:nvSpPr>
            <p:spPr>
              <a:xfrm>
                <a:off x="6374840" y="3441837"/>
                <a:ext cx="3080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/>
                  <a:t>4</a:t>
                </a:r>
                <a:endParaRPr kumimoji="1" lang="ja-JP" altLang="en-US" dirty="0"/>
              </a:p>
            </p:txBody>
          </p:sp>
          <p:sp>
            <p:nvSpPr>
              <p:cNvPr id="861" name="テキスト ボックス 860">
                <a:extLst>
                  <a:ext uri="{FF2B5EF4-FFF2-40B4-BE49-F238E27FC236}">
                    <a16:creationId xmlns:a16="http://schemas.microsoft.com/office/drawing/2014/main" id="{346D0A06-3779-510C-F86B-D5378FB2F72E}"/>
                  </a:ext>
                </a:extLst>
              </p:cNvPr>
              <p:cNvSpPr txBox="1"/>
              <p:nvPr/>
            </p:nvSpPr>
            <p:spPr>
              <a:xfrm>
                <a:off x="5251957" y="2795053"/>
                <a:ext cx="3080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/>
                  <a:t>5</a:t>
                </a:r>
                <a:endParaRPr kumimoji="1" lang="ja-JP" altLang="en-US" dirty="0"/>
              </a:p>
            </p:txBody>
          </p:sp>
        </p:grpSp>
        <p:grpSp>
          <p:nvGrpSpPr>
            <p:cNvPr id="862" name="グループ化 861">
              <a:extLst>
                <a:ext uri="{FF2B5EF4-FFF2-40B4-BE49-F238E27FC236}">
                  <a16:creationId xmlns:a16="http://schemas.microsoft.com/office/drawing/2014/main" id="{8248EB26-EB8B-7F62-C0F2-E6554DF425F4}"/>
                </a:ext>
              </a:extLst>
            </p:cNvPr>
            <p:cNvGrpSpPr/>
            <p:nvPr/>
          </p:nvGrpSpPr>
          <p:grpSpPr>
            <a:xfrm>
              <a:off x="3706943" y="3991146"/>
              <a:ext cx="2070500" cy="2088729"/>
              <a:chOff x="5251957" y="2420193"/>
              <a:chExt cx="2070500" cy="2088729"/>
            </a:xfrm>
          </p:grpSpPr>
          <p:sp>
            <p:nvSpPr>
              <p:cNvPr id="863" name="テキスト ボックス 862">
                <a:extLst>
                  <a:ext uri="{FF2B5EF4-FFF2-40B4-BE49-F238E27FC236}">
                    <a16:creationId xmlns:a16="http://schemas.microsoft.com/office/drawing/2014/main" id="{604186E1-5923-077B-7AB4-6C7215A294D1}"/>
                  </a:ext>
                </a:extLst>
              </p:cNvPr>
              <p:cNvSpPr txBox="1"/>
              <p:nvPr/>
            </p:nvSpPr>
            <p:spPr>
              <a:xfrm>
                <a:off x="6395440" y="2744085"/>
                <a:ext cx="3080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/>
                  <a:t>0</a:t>
                </a:r>
                <a:endParaRPr kumimoji="1" lang="ja-JP" altLang="en-US" dirty="0"/>
              </a:p>
            </p:txBody>
          </p:sp>
          <p:sp>
            <p:nvSpPr>
              <p:cNvPr id="864" name="テキスト ボックス 863">
                <a:extLst>
                  <a:ext uri="{FF2B5EF4-FFF2-40B4-BE49-F238E27FC236}">
                    <a16:creationId xmlns:a16="http://schemas.microsoft.com/office/drawing/2014/main" id="{A41EC27C-E66B-BEC5-AA53-9368853DB28C}"/>
                  </a:ext>
                </a:extLst>
              </p:cNvPr>
              <p:cNvSpPr txBox="1"/>
              <p:nvPr/>
            </p:nvSpPr>
            <p:spPr>
              <a:xfrm>
                <a:off x="6323703" y="4139590"/>
                <a:ext cx="3080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/>
                  <a:t>1</a:t>
                </a:r>
                <a:endParaRPr kumimoji="1" lang="ja-JP" altLang="en-US" dirty="0"/>
              </a:p>
            </p:txBody>
          </p:sp>
          <p:sp>
            <p:nvSpPr>
              <p:cNvPr id="865" name="テキスト ボックス 864">
                <a:extLst>
                  <a:ext uri="{FF2B5EF4-FFF2-40B4-BE49-F238E27FC236}">
                    <a16:creationId xmlns:a16="http://schemas.microsoft.com/office/drawing/2014/main" id="{477FBBC5-6732-C984-D4D8-1657329FE4CA}"/>
                  </a:ext>
                </a:extLst>
              </p:cNvPr>
              <p:cNvSpPr txBox="1"/>
              <p:nvPr/>
            </p:nvSpPr>
            <p:spPr>
              <a:xfrm>
                <a:off x="6054750" y="2420193"/>
                <a:ext cx="3080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/>
                  <a:t>2</a:t>
                </a:r>
                <a:endParaRPr kumimoji="1" lang="ja-JP" altLang="en-US" dirty="0"/>
              </a:p>
            </p:txBody>
          </p:sp>
          <p:sp>
            <p:nvSpPr>
              <p:cNvPr id="866" name="テキスト ボックス 865">
                <a:extLst>
                  <a:ext uri="{FF2B5EF4-FFF2-40B4-BE49-F238E27FC236}">
                    <a16:creationId xmlns:a16="http://schemas.microsoft.com/office/drawing/2014/main" id="{959CA04B-B452-41CF-BEC8-8B44E55FE6DF}"/>
                  </a:ext>
                </a:extLst>
              </p:cNvPr>
              <p:cNvSpPr txBox="1"/>
              <p:nvPr/>
            </p:nvSpPr>
            <p:spPr>
              <a:xfrm>
                <a:off x="7014359" y="3110021"/>
                <a:ext cx="3080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/>
                  <a:t>3</a:t>
                </a:r>
                <a:endParaRPr kumimoji="1" lang="ja-JP" altLang="en-US" dirty="0"/>
              </a:p>
            </p:txBody>
          </p:sp>
          <p:sp>
            <p:nvSpPr>
              <p:cNvPr id="867" name="テキスト ボックス 866">
                <a:extLst>
                  <a:ext uri="{FF2B5EF4-FFF2-40B4-BE49-F238E27FC236}">
                    <a16:creationId xmlns:a16="http://schemas.microsoft.com/office/drawing/2014/main" id="{98B3B6C4-336B-3936-BF30-29D657A7C2ED}"/>
                  </a:ext>
                </a:extLst>
              </p:cNvPr>
              <p:cNvSpPr txBox="1"/>
              <p:nvPr/>
            </p:nvSpPr>
            <p:spPr>
              <a:xfrm>
                <a:off x="6374840" y="3441837"/>
                <a:ext cx="3080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/>
                  <a:t>4</a:t>
                </a:r>
                <a:endParaRPr kumimoji="1" lang="ja-JP" altLang="en-US" dirty="0"/>
              </a:p>
            </p:txBody>
          </p:sp>
          <p:sp>
            <p:nvSpPr>
              <p:cNvPr id="868" name="テキスト ボックス 867">
                <a:extLst>
                  <a:ext uri="{FF2B5EF4-FFF2-40B4-BE49-F238E27FC236}">
                    <a16:creationId xmlns:a16="http://schemas.microsoft.com/office/drawing/2014/main" id="{5E240ED4-CD8A-12A0-D116-8CE9D376B929}"/>
                  </a:ext>
                </a:extLst>
              </p:cNvPr>
              <p:cNvSpPr txBox="1"/>
              <p:nvPr/>
            </p:nvSpPr>
            <p:spPr>
              <a:xfrm>
                <a:off x="5251957" y="2795053"/>
                <a:ext cx="3080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/>
                  <a:t>5</a:t>
                </a:r>
                <a:endParaRPr kumimoji="1" lang="ja-JP" altLang="en-US" dirty="0"/>
              </a:p>
            </p:txBody>
          </p:sp>
        </p:grpSp>
        <p:grpSp>
          <p:nvGrpSpPr>
            <p:cNvPr id="869" name="グループ化 868">
              <a:extLst>
                <a:ext uri="{FF2B5EF4-FFF2-40B4-BE49-F238E27FC236}">
                  <a16:creationId xmlns:a16="http://schemas.microsoft.com/office/drawing/2014/main" id="{840B155C-9982-C76A-0A68-19B2C2F4C47D}"/>
                </a:ext>
              </a:extLst>
            </p:cNvPr>
            <p:cNvGrpSpPr/>
            <p:nvPr/>
          </p:nvGrpSpPr>
          <p:grpSpPr>
            <a:xfrm>
              <a:off x="5263263" y="5546720"/>
              <a:ext cx="2070500" cy="2088729"/>
              <a:chOff x="5251957" y="2420193"/>
              <a:chExt cx="2070500" cy="2088729"/>
            </a:xfrm>
          </p:grpSpPr>
          <p:sp>
            <p:nvSpPr>
              <p:cNvPr id="870" name="テキスト ボックス 869">
                <a:extLst>
                  <a:ext uri="{FF2B5EF4-FFF2-40B4-BE49-F238E27FC236}">
                    <a16:creationId xmlns:a16="http://schemas.microsoft.com/office/drawing/2014/main" id="{05C42259-CC8C-2C66-8CE5-C47DC7CB5A36}"/>
                  </a:ext>
                </a:extLst>
              </p:cNvPr>
              <p:cNvSpPr txBox="1"/>
              <p:nvPr/>
            </p:nvSpPr>
            <p:spPr>
              <a:xfrm>
                <a:off x="6395440" y="2744085"/>
                <a:ext cx="3080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/>
                  <a:t>0</a:t>
                </a:r>
                <a:endParaRPr kumimoji="1" lang="ja-JP" altLang="en-US" dirty="0"/>
              </a:p>
            </p:txBody>
          </p:sp>
          <p:sp>
            <p:nvSpPr>
              <p:cNvPr id="871" name="テキスト ボックス 870">
                <a:extLst>
                  <a:ext uri="{FF2B5EF4-FFF2-40B4-BE49-F238E27FC236}">
                    <a16:creationId xmlns:a16="http://schemas.microsoft.com/office/drawing/2014/main" id="{C41808CF-39C8-0EB7-086B-ABDEFC5E7A24}"/>
                  </a:ext>
                </a:extLst>
              </p:cNvPr>
              <p:cNvSpPr txBox="1"/>
              <p:nvPr/>
            </p:nvSpPr>
            <p:spPr>
              <a:xfrm>
                <a:off x="6323703" y="4139590"/>
                <a:ext cx="3080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/>
                  <a:t>1</a:t>
                </a:r>
                <a:endParaRPr kumimoji="1" lang="ja-JP" altLang="en-US" dirty="0"/>
              </a:p>
            </p:txBody>
          </p:sp>
          <p:sp>
            <p:nvSpPr>
              <p:cNvPr id="872" name="テキスト ボックス 871">
                <a:extLst>
                  <a:ext uri="{FF2B5EF4-FFF2-40B4-BE49-F238E27FC236}">
                    <a16:creationId xmlns:a16="http://schemas.microsoft.com/office/drawing/2014/main" id="{7787421B-3E5F-F3FE-AD6E-9E85A9D0F5B6}"/>
                  </a:ext>
                </a:extLst>
              </p:cNvPr>
              <p:cNvSpPr txBox="1"/>
              <p:nvPr/>
            </p:nvSpPr>
            <p:spPr>
              <a:xfrm>
                <a:off x="6054750" y="2420193"/>
                <a:ext cx="3080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/>
                  <a:t>2</a:t>
                </a:r>
                <a:endParaRPr kumimoji="1" lang="ja-JP" altLang="en-US" dirty="0"/>
              </a:p>
            </p:txBody>
          </p:sp>
          <p:sp>
            <p:nvSpPr>
              <p:cNvPr id="873" name="テキスト ボックス 872">
                <a:extLst>
                  <a:ext uri="{FF2B5EF4-FFF2-40B4-BE49-F238E27FC236}">
                    <a16:creationId xmlns:a16="http://schemas.microsoft.com/office/drawing/2014/main" id="{92FF459B-CB77-E8D5-B14E-EEB259C32BD0}"/>
                  </a:ext>
                </a:extLst>
              </p:cNvPr>
              <p:cNvSpPr txBox="1"/>
              <p:nvPr/>
            </p:nvSpPr>
            <p:spPr>
              <a:xfrm>
                <a:off x="7014359" y="3110021"/>
                <a:ext cx="3080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/>
                  <a:t>3</a:t>
                </a:r>
                <a:endParaRPr kumimoji="1" lang="ja-JP" altLang="en-US" dirty="0"/>
              </a:p>
            </p:txBody>
          </p:sp>
          <p:sp>
            <p:nvSpPr>
              <p:cNvPr id="874" name="テキスト ボックス 873">
                <a:extLst>
                  <a:ext uri="{FF2B5EF4-FFF2-40B4-BE49-F238E27FC236}">
                    <a16:creationId xmlns:a16="http://schemas.microsoft.com/office/drawing/2014/main" id="{3D16DF2C-F9C5-D4A8-8B91-2725F8BA9BFB}"/>
                  </a:ext>
                </a:extLst>
              </p:cNvPr>
              <p:cNvSpPr txBox="1"/>
              <p:nvPr/>
            </p:nvSpPr>
            <p:spPr>
              <a:xfrm>
                <a:off x="6374840" y="3441837"/>
                <a:ext cx="3080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/>
                  <a:t>4</a:t>
                </a:r>
                <a:endParaRPr kumimoji="1" lang="ja-JP" altLang="en-US" dirty="0"/>
              </a:p>
            </p:txBody>
          </p:sp>
          <p:sp>
            <p:nvSpPr>
              <p:cNvPr id="875" name="テキスト ボックス 874">
                <a:extLst>
                  <a:ext uri="{FF2B5EF4-FFF2-40B4-BE49-F238E27FC236}">
                    <a16:creationId xmlns:a16="http://schemas.microsoft.com/office/drawing/2014/main" id="{D5323E4D-C5C7-9EBE-F0BE-0F96D7339978}"/>
                  </a:ext>
                </a:extLst>
              </p:cNvPr>
              <p:cNvSpPr txBox="1"/>
              <p:nvPr/>
            </p:nvSpPr>
            <p:spPr>
              <a:xfrm>
                <a:off x="5251957" y="2795053"/>
                <a:ext cx="3080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/>
                  <a:t>5</a:t>
                </a:r>
                <a:endParaRPr kumimoji="1" lang="ja-JP" altLang="en-US" dirty="0"/>
              </a:p>
            </p:txBody>
          </p:sp>
        </p:grpSp>
        <p:grpSp>
          <p:nvGrpSpPr>
            <p:cNvPr id="876" name="グループ化 875">
              <a:extLst>
                <a:ext uri="{FF2B5EF4-FFF2-40B4-BE49-F238E27FC236}">
                  <a16:creationId xmlns:a16="http://schemas.microsoft.com/office/drawing/2014/main" id="{1178EC77-0438-2B02-9ECE-2715C4F15A8E}"/>
                </a:ext>
              </a:extLst>
            </p:cNvPr>
            <p:cNvGrpSpPr/>
            <p:nvPr/>
          </p:nvGrpSpPr>
          <p:grpSpPr>
            <a:xfrm>
              <a:off x="6838932" y="3966549"/>
              <a:ext cx="2070500" cy="2088729"/>
              <a:chOff x="5251957" y="2420193"/>
              <a:chExt cx="2070500" cy="2088729"/>
            </a:xfrm>
          </p:grpSpPr>
          <p:sp>
            <p:nvSpPr>
              <p:cNvPr id="877" name="テキスト ボックス 876">
                <a:extLst>
                  <a:ext uri="{FF2B5EF4-FFF2-40B4-BE49-F238E27FC236}">
                    <a16:creationId xmlns:a16="http://schemas.microsoft.com/office/drawing/2014/main" id="{73686F13-974B-2F8E-1BBE-8A83BEC5F557}"/>
                  </a:ext>
                </a:extLst>
              </p:cNvPr>
              <p:cNvSpPr txBox="1"/>
              <p:nvPr/>
            </p:nvSpPr>
            <p:spPr>
              <a:xfrm>
                <a:off x="6395440" y="2744085"/>
                <a:ext cx="3080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/>
                  <a:t>0</a:t>
                </a:r>
                <a:endParaRPr kumimoji="1" lang="ja-JP" altLang="en-US" dirty="0"/>
              </a:p>
            </p:txBody>
          </p:sp>
          <p:sp>
            <p:nvSpPr>
              <p:cNvPr id="878" name="テキスト ボックス 877">
                <a:extLst>
                  <a:ext uri="{FF2B5EF4-FFF2-40B4-BE49-F238E27FC236}">
                    <a16:creationId xmlns:a16="http://schemas.microsoft.com/office/drawing/2014/main" id="{D8AA5FC0-D863-C43E-4743-008FDADB11AB}"/>
                  </a:ext>
                </a:extLst>
              </p:cNvPr>
              <p:cNvSpPr txBox="1"/>
              <p:nvPr/>
            </p:nvSpPr>
            <p:spPr>
              <a:xfrm>
                <a:off x="6323703" y="4139590"/>
                <a:ext cx="3080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/>
                  <a:t>1</a:t>
                </a:r>
                <a:endParaRPr kumimoji="1" lang="ja-JP" altLang="en-US" dirty="0"/>
              </a:p>
            </p:txBody>
          </p:sp>
          <p:sp>
            <p:nvSpPr>
              <p:cNvPr id="879" name="テキスト ボックス 878">
                <a:extLst>
                  <a:ext uri="{FF2B5EF4-FFF2-40B4-BE49-F238E27FC236}">
                    <a16:creationId xmlns:a16="http://schemas.microsoft.com/office/drawing/2014/main" id="{3525C3E3-10DE-F2BB-03DF-9674A1E014EE}"/>
                  </a:ext>
                </a:extLst>
              </p:cNvPr>
              <p:cNvSpPr txBox="1"/>
              <p:nvPr/>
            </p:nvSpPr>
            <p:spPr>
              <a:xfrm>
                <a:off x="6054750" y="2420193"/>
                <a:ext cx="3080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/>
                  <a:t>2</a:t>
                </a:r>
                <a:endParaRPr kumimoji="1" lang="ja-JP" altLang="en-US" dirty="0"/>
              </a:p>
            </p:txBody>
          </p:sp>
          <p:sp>
            <p:nvSpPr>
              <p:cNvPr id="880" name="テキスト ボックス 879">
                <a:extLst>
                  <a:ext uri="{FF2B5EF4-FFF2-40B4-BE49-F238E27FC236}">
                    <a16:creationId xmlns:a16="http://schemas.microsoft.com/office/drawing/2014/main" id="{7FF47DED-114F-C46B-28E3-7023DA69970C}"/>
                  </a:ext>
                </a:extLst>
              </p:cNvPr>
              <p:cNvSpPr txBox="1"/>
              <p:nvPr/>
            </p:nvSpPr>
            <p:spPr>
              <a:xfrm>
                <a:off x="7014359" y="3110021"/>
                <a:ext cx="3080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/>
                  <a:t>3</a:t>
                </a:r>
                <a:endParaRPr kumimoji="1" lang="ja-JP" altLang="en-US" dirty="0"/>
              </a:p>
            </p:txBody>
          </p:sp>
          <p:sp>
            <p:nvSpPr>
              <p:cNvPr id="881" name="テキスト ボックス 880">
                <a:extLst>
                  <a:ext uri="{FF2B5EF4-FFF2-40B4-BE49-F238E27FC236}">
                    <a16:creationId xmlns:a16="http://schemas.microsoft.com/office/drawing/2014/main" id="{7FD62984-2FFA-B4D8-3C6B-159B6B0AA784}"/>
                  </a:ext>
                </a:extLst>
              </p:cNvPr>
              <p:cNvSpPr txBox="1"/>
              <p:nvPr/>
            </p:nvSpPr>
            <p:spPr>
              <a:xfrm>
                <a:off x="6374840" y="3441837"/>
                <a:ext cx="3080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/>
                  <a:t>4</a:t>
                </a:r>
                <a:endParaRPr kumimoji="1" lang="ja-JP" altLang="en-US" dirty="0"/>
              </a:p>
            </p:txBody>
          </p:sp>
          <p:sp>
            <p:nvSpPr>
              <p:cNvPr id="882" name="テキスト ボックス 881">
                <a:extLst>
                  <a:ext uri="{FF2B5EF4-FFF2-40B4-BE49-F238E27FC236}">
                    <a16:creationId xmlns:a16="http://schemas.microsoft.com/office/drawing/2014/main" id="{A3015854-565B-E8BD-2498-DE2600BCE59C}"/>
                  </a:ext>
                </a:extLst>
              </p:cNvPr>
              <p:cNvSpPr txBox="1"/>
              <p:nvPr/>
            </p:nvSpPr>
            <p:spPr>
              <a:xfrm>
                <a:off x="5251957" y="2795053"/>
                <a:ext cx="3080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/>
                  <a:t>5</a:t>
                </a:r>
                <a:endParaRPr kumimoji="1" lang="ja-JP" altLang="en-US" dirty="0"/>
              </a:p>
            </p:txBody>
          </p:sp>
        </p:grpSp>
        <p:grpSp>
          <p:nvGrpSpPr>
            <p:cNvPr id="883" name="グループ化 882">
              <a:extLst>
                <a:ext uri="{FF2B5EF4-FFF2-40B4-BE49-F238E27FC236}">
                  <a16:creationId xmlns:a16="http://schemas.microsoft.com/office/drawing/2014/main" id="{09F9CC23-01CC-1A50-1F77-DD5235773F03}"/>
                </a:ext>
              </a:extLst>
            </p:cNvPr>
            <p:cNvGrpSpPr/>
            <p:nvPr/>
          </p:nvGrpSpPr>
          <p:grpSpPr>
            <a:xfrm>
              <a:off x="8414601" y="2386378"/>
              <a:ext cx="2070500" cy="2088729"/>
              <a:chOff x="5251957" y="2420193"/>
              <a:chExt cx="2070500" cy="2088729"/>
            </a:xfrm>
          </p:grpSpPr>
          <p:sp>
            <p:nvSpPr>
              <p:cNvPr id="884" name="テキスト ボックス 883">
                <a:extLst>
                  <a:ext uri="{FF2B5EF4-FFF2-40B4-BE49-F238E27FC236}">
                    <a16:creationId xmlns:a16="http://schemas.microsoft.com/office/drawing/2014/main" id="{E99463C5-EC4A-FEC4-0ACD-0ED0C37E7102}"/>
                  </a:ext>
                </a:extLst>
              </p:cNvPr>
              <p:cNvSpPr txBox="1"/>
              <p:nvPr/>
            </p:nvSpPr>
            <p:spPr>
              <a:xfrm>
                <a:off x="6395440" y="2744085"/>
                <a:ext cx="3080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/>
                  <a:t>0</a:t>
                </a:r>
                <a:endParaRPr kumimoji="1" lang="ja-JP" altLang="en-US" dirty="0"/>
              </a:p>
            </p:txBody>
          </p:sp>
          <p:sp>
            <p:nvSpPr>
              <p:cNvPr id="885" name="テキスト ボックス 884">
                <a:extLst>
                  <a:ext uri="{FF2B5EF4-FFF2-40B4-BE49-F238E27FC236}">
                    <a16:creationId xmlns:a16="http://schemas.microsoft.com/office/drawing/2014/main" id="{A4328851-28FF-3AA2-E7CB-FAD237780FFC}"/>
                  </a:ext>
                </a:extLst>
              </p:cNvPr>
              <p:cNvSpPr txBox="1"/>
              <p:nvPr/>
            </p:nvSpPr>
            <p:spPr>
              <a:xfrm>
                <a:off x="6323703" y="4139590"/>
                <a:ext cx="3080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/>
                  <a:t>1</a:t>
                </a:r>
                <a:endParaRPr kumimoji="1" lang="ja-JP" altLang="en-US" dirty="0"/>
              </a:p>
            </p:txBody>
          </p:sp>
          <p:sp>
            <p:nvSpPr>
              <p:cNvPr id="886" name="テキスト ボックス 885">
                <a:extLst>
                  <a:ext uri="{FF2B5EF4-FFF2-40B4-BE49-F238E27FC236}">
                    <a16:creationId xmlns:a16="http://schemas.microsoft.com/office/drawing/2014/main" id="{C40B5BBD-C911-7A79-664D-EC184BE9BA22}"/>
                  </a:ext>
                </a:extLst>
              </p:cNvPr>
              <p:cNvSpPr txBox="1"/>
              <p:nvPr/>
            </p:nvSpPr>
            <p:spPr>
              <a:xfrm>
                <a:off x="6054750" y="2420193"/>
                <a:ext cx="3080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/>
                  <a:t>2</a:t>
                </a:r>
                <a:endParaRPr kumimoji="1" lang="ja-JP" altLang="en-US" dirty="0"/>
              </a:p>
            </p:txBody>
          </p:sp>
          <p:sp>
            <p:nvSpPr>
              <p:cNvPr id="887" name="テキスト ボックス 886">
                <a:extLst>
                  <a:ext uri="{FF2B5EF4-FFF2-40B4-BE49-F238E27FC236}">
                    <a16:creationId xmlns:a16="http://schemas.microsoft.com/office/drawing/2014/main" id="{1B79A1A4-A67E-DBA4-2110-6F1329E513EF}"/>
                  </a:ext>
                </a:extLst>
              </p:cNvPr>
              <p:cNvSpPr txBox="1"/>
              <p:nvPr/>
            </p:nvSpPr>
            <p:spPr>
              <a:xfrm>
                <a:off x="7014359" y="3110021"/>
                <a:ext cx="3080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/>
                  <a:t>3</a:t>
                </a:r>
                <a:endParaRPr kumimoji="1" lang="ja-JP" altLang="en-US" dirty="0"/>
              </a:p>
            </p:txBody>
          </p:sp>
          <p:sp>
            <p:nvSpPr>
              <p:cNvPr id="888" name="テキスト ボックス 887">
                <a:extLst>
                  <a:ext uri="{FF2B5EF4-FFF2-40B4-BE49-F238E27FC236}">
                    <a16:creationId xmlns:a16="http://schemas.microsoft.com/office/drawing/2014/main" id="{01448A30-E89D-A006-9EBE-5E5D6B375B9F}"/>
                  </a:ext>
                </a:extLst>
              </p:cNvPr>
              <p:cNvSpPr txBox="1"/>
              <p:nvPr/>
            </p:nvSpPr>
            <p:spPr>
              <a:xfrm>
                <a:off x="6374840" y="3441837"/>
                <a:ext cx="3080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/>
                  <a:t>4</a:t>
                </a:r>
                <a:endParaRPr kumimoji="1" lang="ja-JP" altLang="en-US" dirty="0"/>
              </a:p>
            </p:txBody>
          </p:sp>
          <p:sp>
            <p:nvSpPr>
              <p:cNvPr id="889" name="テキスト ボックス 888">
                <a:extLst>
                  <a:ext uri="{FF2B5EF4-FFF2-40B4-BE49-F238E27FC236}">
                    <a16:creationId xmlns:a16="http://schemas.microsoft.com/office/drawing/2014/main" id="{DAFE0CF3-B58C-AE09-B75A-B475CE601564}"/>
                  </a:ext>
                </a:extLst>
              </p:cNvPr>
              <p:cNvSpPr txBox="1"/>
              <p:nvPr/>
            </p:nvSpPr>
            <p:spPr>
              <a:xfrm>
                <a:off x="5251957" y="2795053"/>
                <a:ext cx="3080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/>
                  <a:t>5</a:t>
                </a:r>
                <a:endParaRPr kumimoji="1" lang="ja-JP" altLang="en-US" dirty="0"/>
              </a:p>
            </p:txBody>
          </p:sp>
        </p:grpSp>
        <p:grpSp>
          <p:nvGrpSpPr>
            <p:cNvPr id="890" name="グループ化 889">
              <a:extLst>
                <a:ext uri="{FF2B5EF4-FFF2-40B4-BE49-F238E27FC236}">
                  <a16:creationId xmlns:a16="http://schemas.microsoft.com/office/drawing/2014/main" id="{6503CDC0-0CA6-09A7-5B03-B84F2D18978B}"/>
                </a:ext>
              </a:extLst>
            </p:cNvPr>
            <p:cNvGrpSpPr/>
            <p:nvPr/>
          </p:nvGrpSpPr>
          <p:grpSpPr>
            <a:xfrm>
              <a:off x="9895020" y="930032"/>
              <a:ext cx="2070500" cy="2088729"/>
              <a:chOff x="5251957" y="2420193"/>
              <a:chExt cx="2070500" cy="2088729"/>
            </a:xfrm>
          </p:grpSpPr>
          <p:sp>
            <p:nvSpPr>
              <p:cNvPr id="891" name="テキスト ボックス 890">
                <a:extLst>
                  <a:ext uri="{FF2B5EF4-FFF2-40B4-BE49-F238E27FC236}">
                    <a16:creationId xmlns:a16="http://schemas.microsoft.com/office/drawing/2014/main" id="{FEA93225-BF14-E784-366D-1DBEFB951245}"/>
                  </a:ext>
                </a:extLst>
              </p:cNvPr>
              <p:cNvSpPr txBox="1"/>
              <p:nvPr/>
            </p:nvSpPr>
            <p:spPr>
              <a:xfrm>
                <a:off x="6395440" y="2744085"/>
                <a:ext cx="3080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/>
                  <a:t>0</a:t>
                </a:r>
                <a:endParaRPr kumimoji="1" lang="ja-JP" altLang="en-US" dirty="0"/>
              </a:p>
            </p:txBody>
          </p:sp>
          <p:sp>
            <p:nvSpPr>
              <p:cNvPr id="892" name="テキスト ボックス 891">
                <a:extLst>
                  <a:ext uri="{FF2B5EF4-FFF2-40B4-BE49-F238E27FC236}">
                    <a16:creationId xmlns:a16="http://schemas.microsoft.com/office/drawing/2014/main" id="{773A852E-F90C-CEDC-769F-7668A6E6A236}"/>
                  </a:ext>
                </a:extLst>
              </p:cNvPr>
              <p:cNvSpPr txBox="1"/>
              <p:nvPr/>
            </p:nvSpPr>
            <p:spPr>
              <a:xfrm>
                <a:off x="6323703" y="4139590"/>
                <a:ext cx="3080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/>
                  <a:t>1</a:t>
                </a:r>
                <a:endParaRPr kumimoji="1" lang="ja-JP" altLang="en-US" dirty="0"/>
              </a:p>
            </p:txBody>
          </p:sp>
          <p:sp>
            <p:nvSpPr>
              <p:cNvPr id="893" name="テキスト ボックス 892">
                <a:extLst>
                  <a:ext uri="{FF2B5EF4-FFF2-40B4-BE49-F238E27FC236}">
                    <a16:creationId xmlns:a16="http://schemas.microsoft.com/office/drawing/2014/main" id="{245B339A-C808-3023-6687-078862AB5394}"/>
                  </a:ext>
                </a:extLst>
              </p:cNvPr>
              <p:cNvSpPr txBox="1"/>
              <p:nvPr/>
            </p:nvSpPr>
            <p:spPr>
              <a:xfrm>
                <a:off x="6054750" y="2420193"/>
                <a:ext cx="3080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/>
                  <a:t>2</a:t>
                </a:r>
                <a:endParaRPr kumimoji="1" lang="ja-JP" altLang="en-US" dirty="0"/>
              </a:p>
            </p:txBody>
          </p:sp>
          <p:sp>
            <p:nvSpPr>
              <p:cNvPr id="894" name="テキスト ボックス 893">
                <a:extLst>
                  <a:ext uri="{FF2B5EF4-FFF2-40B4-BE49-F238E27FC236}">
                    <a16:creationId xmlns:a16="http://schemas.microsoft.com/office/drawing/2014/main" id="{F1D74842-A683-A168-284A-42B8BD7E1D63}"/>
                  </a:ext>
                </a:extLst>
              </p:cNvPr>
              <p:cNvSpPr txBox="1"/>
              <p:nvPr/>
            </p:nvSpPr>
            <p:spPr>
              <a:xfrm>
                <a:off x="7014359" y="3110021"/>
                <a:ext cx="3080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/>
                  <a:t>3</a:t>
                </a:r>
                <a:endParaRPr kumimoji="1" lang="ja-JP" altLang="en-US" dirty="0"/>
              </a:p>
            </p:txBody>
          </p:sp>
          <p:sp>
            <p:nvSpPr>
              <p:cNvPr id="895" name="テキスト ボックス 894">
                <a:extLst>
                  <a:ext uri="{FF2B5EF4-FFF2-40B4-BE49-F238E27FC236}">
                    <a16:creationId xmlns:a16="http://schemas.microsoft.com/office/drawing/2014/main" id="{6DC94D15-0C7D-FBF4-3036-2980A078AF06}"/>
                  </a:ext>
                </a:extLst>
              </p:cNvPr>
              <p:cNvSpPr txBox="1"/>
              <p:nvPr/>
            </p:nvSpPr>
            <p:spPr>
              <a:xfrm>
                <a:off x="6374840" y="3441837"/>
                <a:ext cx="3080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/>
                  <a:t>4</a:t>
                </a:r>
                <a:endParaRPr kumimoji="1" lang="ja-JP" altLang="en-US" dirty="0"/>
              </a:p>
            </p:txBody>
          </p:sp>
          <p:sp>
            <p:nvSpPr>
              <p:cNvPr id="896" name="テキスト ボックス 895">
                <a:extLst>
                  <a:ext uri="{FF2B5EF4-FFF2-40B4-BE49-F238E27FC236}">
                    <a16:creationId xmlns:a16="http://schemas.microsoft.com/office/drawing/2014/main" id="{1631D0E9-4B52-163B-160E-D5F6CEE74802}"/>
                  </a:ext>
                </a:extLst>
              </p:cNvPr>
              <p:cNvSpPr txBox="1"/>
              <p:nvPr/>
            </p:nvSpPr>
            <p:spPr>
              <a:xfrm>
                <a:off x="5251957" y="2795053"/>
                <a:ext cx="3080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/>
                  <a:t>5</a:t>
                </a:r>
                <a:endParaRPr kumimoji="1" lang="ja-JP" altLang="en-US" dirty="0"/>
              </a:p>
            </p:txBody>
          </p:sp>
        </p:grpSp>
        <p:grpSp>
          <p:nvGrpSpPr>
            <p:cNvPr id="897" name="グループ化 896">
              <a:extLst>
                <a:ext uri="{FF2B5EF4-FFF2-40B4-BE49-F238E27FC236}">
                  <a16:creationId xmlns:a16="http://schemas.microsoft.com/office/drawing/2014/main" id="{27B50EE7-E6A1-DFEE-2B03-9E226E82E9A3}"/>
                </a:ext>
              </a:extLst>
            </p:cNvPr>
            <p:cNvGrpSpPr/>
            <p:nvPr/>
          </p:nvGrpSpPr>
          <p:grpSpPr>
            <a:xfrm>
              <a:off x="6822489" y="978636"/>
              <a:ext cx="2070500" cy="2088729"/>
              <a:chOff x="5251957" y="2420193"/>
              <a:chExt cx="2070500" cy="2088729"/>
            </a:xfrm>
          </p:grpSpPr>
          <p:sp>
            <p:nvSpPr>
              <p:cNvPr id="898" name="テキスト ボックス 897">
                <a:extLst>
                  <a:ext uri="{FF2B5EF4-FFF2-40B4-BE49-F238E27FC236}">
                    <a16:creationId xmlns:a16="http://schemas.microsoft.com/office/drawing/2014/main" id="{D540EB17-D228-F083-FAA7-64303B2CEDFD}"/>
                  </a:ext>
                </a:extLst>
              </p:cNvPr>
              <p:cNvSpPr txBox="1"/>
              <p:nvPr/>
            </p:nvSpPr>
            <p:spPr>
              <a:xfrm>
                <a:off x="6395440" y="2744085"/>
                <a:ext cx="3080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/>
                  <a:t>0</a:t>
                </a:r>
                <a:endParaRPr kumimoji="1" lang="ja-JP" altLang="en-US" dirty="0"/>
              </a:p>
            </p:txBody>
          </p:sp>
          <p:sp>
            <p:nvSpPr>
              <p:cNvPr id="899" name="テキスト ボックス 898">
                <a:extLst>
                  <a:ext uri="{FF2B5EF4-FFF2-40B4-BE49-F238E27FC236}">
                    <a16:creationId xmlns:a16="http://schemas.microsoft.com/office/drawing/2014/main" id="{E90E3B4A-4186-900A-B033-A54F11C422C2}"/>
                  </a:ext>
                </a:extLst>
              </p:cNvPr>
              <p:cNvSpPr txBox="1"/>
              <p:nvPr/>
            </p:nvSpPr>
            <p:spPr>
              <a:xfrm>
                <a:off x="6323703" y="4139590"/>
                <a:ext cx="3080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/>
                  <a:t>1</a:t>
                </a:r>
                <a:endParaRPr kumimoji="1" lang="ja-JP" altLang="en-US" dirty="0"/>
              </a:p>
            </p:txBody>
          </p:sp>
          <p:sp>
            <p:nvSpPr>
              <p:cNvPr id="900" name="テキスト ボックス 899">
                <a:extLst>
                  <a:ext uri="{FF2B5EF4-FFF2-40B4-BE49-F238E27FC236}">
                    <a16:creationId xmlns:a16="http://schemas.microsoft.com/office/drawing/2014/main" id="{D707F6B2-921A-3AE3-2880-14D6E6CE92BB}"/>
                  </a:ext>
                </a:extLst>
              </p:cNvPr>
              <p:cNvSpPr txBox="1"/>
              <p:nvPr/>
            </p:nvSpPr>
            <p:spPr>
              <a:xfrm>
                <a:off x="6054750" y="2420193"/>
                <a:ext cx="3080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/>
                  <a:t>2</a:t>
                </a:r>
                <a:endParaRPr kumimoji="1" lang="ja-JP" altLang="en-US" dirty="0"/>
              </a:p>
            </p:txBody>
          </p:sp>
          <p:sp>
            <p:nvSpPr>
              <p:cNvPr id="901" name="テキスト ボックス 900">
                <a:extLst>
                  <a:ext uri="{FF2B5EF4-FFF2-40B4-BE49-F238E27FC236}">
                    <a16:creationId xmlns:a16="http://schemas.microsoft.com/office/drawing/2014/main" id="{1F3B0BD8-E620-2CB0-2DDF-0CE0DA8C7092}"/>
                  </a:ext>
                </a:extLst>
              </p:cNvPr>
              <p:cNvSpPr txBox="1"/>
              <p:nvPr/>
            </p:nvSpPr>
            <p:spPr>
              <a:xfrm>
                <a:off x="7014359" y="3110021"/>
                <a:ext cx="3080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/>
                  <a:t>3</a:t>
                </a:r>
                <a:endParaRPr kumimoji="1" lang="ja-JP" altLang="en-US" dirty="0"/>
              </a:p>
            </p:txBody>
          </p:sp>
          <p:sp>
            <p:nvSpPr>
              <p:cNvPr id="902" name="テキスト ボックス 901">
                <a:extLst>
                  <a:ext uri="{FF2B5EF4-FFF2-40B4-BE49-F238E27FC236}">
                    <a16:creationId xmlns:a16="http://schemas.microsoft.com/office/drawing/2014/main" id="{E9B35FE1-6AC1-E069-8B41-A429927BF586}"/>
                  </a:ext>
                </a:extLst>
              </p:cNvPr>
              <p:cNvSpPr txBox="1"/>
              <p:nvPr/>
            </p:nvSpPr>
            <p:spPr>
              <a:xfrm>
                <a:off x="6374840" y="3441837"/>
                <a:ext cx="3080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/>
                  <a:t>4</a:t>
                </a:r>
                <a:endParaRPr kumimoji="1" lang="ja-JP" altLang="en-US" dirty="0"/>
              </a:p>
            </p:txBody>
          </p:sp>
          <p:sp>
            <p:nvSpPr>
              <p:cNvPr id="903" name="テキスト ボックス 902">
                <a:extLst>
                  <a:ext uri="{FF2B5EF4-FFF2-40B4-BE49-F238E27FC236}">
                    <a16:creationId xmlns:a16="http://schemas.microsoft.com/office/drawing/2014/main" id="{9BFB28D4-6507-C5DB-0DAA-0CA4B0439C7B}"/>
                  </a:ext>
                </a:extLst>
              </p:cNvPr>
              <p:cNvSpPr txBox="1"/>
              <p:nvPr/>
            </p:nvSpPr>
            <p:spPr>
              <a:xfrm>
                <a:off x="5251957" y="2795053"/>
                <a:ext cx="3080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/>
                  <a:t>5</a:t>
                </a:r>
                <a:endParaRPr kumimoji="1" lang="ja-JP" altLang="en-US" dirty="0"/>
              </a:p>
            </p:txBody>
          </p:sp>
        </p:grpSp>
        <p:grpSp>
          <p:nvGrpSpPr>
            <p:cNvPr id="904" name="グループ化 903">
              <a:extLst>
                <a:ext uri="{FF2B5EF4-FFF2-40B4-BE49-F238E27FC236}">
                  <a16:creationId xmlns:a16="http://schemas.microsoft.com/office/drawing/2014/main" id="{C576F0DA-71FC-54B4-9E7F-5C7A2F07A365}"/>
                </a:ext>
              </a:extLst>
            </p:cNvPr>
            <p:cNvGrpSpPr/>
            <p:nvPr/>
          </p:nvGrpSpPr>
          <p:grpSpPr>
            <a:xfrm>
              <a:off x="3721383" y="941515"/>
              <a:ext cx="2070500" cy="2088729"/>
              <a:chOff x="5251957" y="2420193"/>
              <a:chExt cx="2070500" cy="2088729"/>
            </a:xfrm>
          </p:grpSpPr>
          <p:sp>
            <p:nvSpPr>
              <p:cNvPr id="905" name="テキスト ボックス 904">
                <a:extLst>
                  <a:ext uri="{FF2B5EF4-FFF2-40B4-BE49-F238E27FC236}">
                    <a16:creationId xmlns:a16="http://schemas.microsoft.com/office/drawing/2014/main" id="{2AEB0350-2AE7-3770-472D-3596F95E977A}"/>
                  </a:ext>
                </a:extLst>
              </p:cNvPr>
              <p:cNvSpPr txBox="1"/>
              <p:nvPr/>
            </p:nvSpPr>
            <p:spPr>
              <a:xfrm>
                <a:off x="6395440" y="2744085"/>
                <a:ext cx="3080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/>
                  <a:t>0</a:t>
                </a:r>
                <a:endParaRPr kumimoji="1" lang="ja-JP" altLang="en-US" dirty="0"/>
              </a:p>
            </p:txBody>
          </p:sp>
          <p:sp>
            <p:nvSpPr>
              <p:cNvPr id="906" name="テキスト ボックス 905">
                <a:extLst>
                  <a:ext uri="{FF2B5EF4-FFF2-40B4-BE49-F238E27FC236}">
                    <a16:creationId xmlns:a16="http://schemas.microsoft.com/office/drawing/2014/main" id="{3D213E40-893C-A1F2-9A6A-8EE6B7477E1F}"/>
                  </a:ext>
                </a:extLst>
              </p:cNvPr>
              <p:cNvSpPr txBox="1"/>
              <p:nvPr/>
            </p:nvSpPr>
            <p:spPr>
              <a:xfrm>
                <a:off x="6323703" y="4139590"/>
                <a:ext cx="3080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/>
                  <a:t>1</a:t>
                </a:r>
                <a:endParaRPr kumimoji="1" lang="ja-JP" altLang="en-US" dirty="0"/>
              </a:p>
            </p:txBody>
          </p:sp>
          <p:sp>
            <p:nvSpPr>
              <p:cNvPr id="907" name="テキスト ボックス 906">
                <a:extLst>
                  <a:ext uri="{FF2B5EF4-FFF2-40B4-BE49-F238E27FC236}">
                    <a16:creationId xmlns:a16="http://schemas.microsoft.com/office/drawing/2014/main" id="{09CF25E2-9A94-3661-F66F-EAAA5EB77376}"/>
                  </a:ext>
                </a:extLst>
              </p:cNvPr>
              <p:cNvSpPr txBox="1"/>
              <p:nvPr/>
            </p:nvSpPr>
            <p:spPr>
              <a:xfrm>
                <a:off x="6054750" y="2420193"/>
                <a:ext cx="3080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/>
                  <a:t>2</a:t>
                </a:r>
                <a:endParaRPr kumimoji="1" lang="ja-JP" altLang="en-US" dirty="0"/>
              </a:p>
            </p:txBody>
          </p:sp>
          <p:sp>
            <p:nvSpPr>
              <p:cNvPr id="908" name="テキスト ボックス 907">
                <a:extLst>
                  <a:ext uri="{FF2B5EF4-FFF2-40B4-BE49-F238E27FC236}">
                    <a16:creationId xmlns:a16="http://schemas.microsoft.com/office/drawing/2014/main" id="{CE64C95F-96C8-0398-7B88-E0357BA446A1}"/>
                  </a:ext>
                </a:extLst>
              </p:cNvPr>
              <p:cNvSpPr txBox="1"/>
              <p:nvPr/>
            </p:nvSpPr>
            <p:spPr>
              <a:xfrm>
                <a:off x="7014359" y="3110021"/>
                <a:ext cx="3080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/>
                  <a:t>3</a:t>
                </a:r>
                <a:endParaRPr kumimoji="1" lang="ja-JP" altLang="en-US" dirty="0"/>
              </a:p>
            </p:txBody>
          </p:sp>
          <p:sp>
            <p:nvSpPr>
              <p:cNvPr id="909" name="テキスト ボックス 908">
                <a:extLst>
                  <a:ext uri="{FF2B5EF4-FFF2-40B4-BE49-F238E27FC236}">
                    <a16:creationId xmlns:a16="http://schemas.microsoft.com/office/drawing/2014/main" id="{646A7CFA-5029-84C7-CF0B-B229DB6BF160}"/>
                  </a:ext>
                </a:extLst>
              </p:cNvPr>
              <p:cNvSpPr txBox="1"/>
              <p:nvPr/>
            </p:nvSpPr>
            <p:spPr>
              <a:xfrm>
                <a:off x="6374840" y="3441837"/>
                <a:ext cx="3080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/>
                  <a:t>4</a:t>
                </a:r>
                <a:endParaRPr kumimoji="1" lang="ja-JP" altLang="en-US" dirty="0"/>
              </a:p>
            </p:txBody>
          </p:sp>
          <p:sp>
            <p:nvSpPr>
              <p:cNvPr id="910" name="テキスト ボックス 909">
                <a:extLst>
                  <a:ext uri="{FF2B5EF4-FFF2-40B4-BE49-F238E27FC236}">
                    <a16:creationId xmlns:a16="http://schemas.microsoft.com/office/drawing/2014/main" id="{8B267CD6-25B8-B2B8-E5D8-BA5B20B6B1FC}"/>
                  </a:ext>
                </a:extLst>
              </p:cNvPr>
              <p:cNvSpPr txBox="1"/>
              <p:nvPr/>
            </p:nvSpPr>
            <p:spPr>
              <a:xfrm>
                <a:off x="5251957" y="2795053"/>
                <a:ext cx="3080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/>
                  <a:t>5</a:t>
                </a:r>
                <a:endParaRPr kumimoji="1" lang="ja-JP" altLang="en-US" dirty="0"/>
              </a:p>
            </p:txBody>
          </p:sp>
        </p:grpSp>
        <p:grpSp>
          <p:nvGrpSpPr>
            <p:cNvPr id="911" name="グループ化 910">
              <a:extLst>
                <a:ext uri="{FF2B5EF4-FFF2-40B4-BE49-F238E27FC236}">
                  <a16:creationId xmlns:a16="http://schemas.microsoft.com/office/drawing/2014/main" id="{FEC58DEB-F5BC-5310-F7F3-F37ACC7656DE}"/>
                </a:ext>
              </a:extLst>
            </p:cNvPr>
            <p:cNvGrpSpPr/>
            <p:nvPr/>
          </p:nvGrpSpPr>
          <p:grpSpPr>
            <a:xfrm>
              <a:off x="629802" y="904394"/>
              <a:ext cx="2070500" cy="2088729"/>
              <a:chOff x="5251957" y="2420193"/>
              <a:chExt cx="2070500" cy="2088729"/>
            </a:xfrm>
          </p:grpSpPr>
          <p:sp>
            <p:nvSpPr>
              <p:cNvPr id="912" name="テキスト ボックス 911">
                <a:extLst>
                  <a:ext uri="{FF2B5EF4-FFF2-40B4-BE49-F238E27FC236}">
                    <a16:creationId xmlns:a16="http://schemas.microsoft.com/office/drawing/2014/main" id="{66030369-A669-685E-6885-4E2297D0158D}"/>
                  </a:ext>
                </a:extLst>
              </p:cNvPr>
              <p:cNvSpPr txBox="1"/>
              <p:nvPr/>
            </p:nvSpPr>
            <p:spPr>
              <a:xfrm>
                <a:off x="6395440" y="2744085"/>
                <a:ext cx="3080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/>
                  <a:t>0</a:t>
                </a:r>
                <a:endParaRPr kumimoji="1" lang="ja-JP" altLang="en-US" dirty="0"/>
              </a:p>
            </p:txBody>
          </p:sp>
          <p:sp>
            <p:nvSpPr>
              <p:cNvPr id="913" name="テキスト ボックス 912">
                <a:extLst>
                  <a:ext uri="{FF2B5EF4-FFF2-40B4-BE49-F238E27FC236}">
                    <a16:creationId xmlns:a16="http://schemas.microsoft.com/office/drawing/2014/main" id="{A570B1E1-762C-67E2-5708-5D996F6B7D66}"/>
                  </a:ext>
                </a:extLst>
              </p:cNvPr>
              <p:cNvSpPr txBox="1"/>
              <p:nvPr/>
            </p:nvSpPr>
            <p:spPr>
              <a:xfrm>
                <a:off x="6323703" y="4139590"/>
                <a:ext cx="3080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/>
                  <a:t>1</a:t>
                </a:r>
                <a:endParaRPr kumimoji="1" lang="ja-JP" altLang="en-US" dirty="0"/>
              </a:p>
            </p:txBody>
          </p:sp>
          <p:sp>
            <p:nvSpPr>
              <p:cNvPr id="914" name="テキスト ボックス 913">
                <a:extLst>
                  <a:ext uri="{FF2B5EF4-FFF2-40B4-BE49-F238E27FC236}">
                    <a16:creationId xmlns:a16="http://schemas.microsoft.com/office/drawing/2014/main" id="{75B4009F-9C77-978B-2BF7-C1591C31D3F4}"/>
                  </a:ext>
                </a:extLst>
              </p:cNvPr>
              <p:cNvSpPr txBox="1"/>
              <p:nvPr/>
            </p:nvSpPr>
            <p:spPr>
              <a:xfrm>
                <a:off x="6054750" y="2420193"/>
                <a:ext cx="3080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/>
                  <a:t>2</a:t>
                </a:r>
                <a:endParaRPr kumimoji="1" lang="ja-JP" altLang="en-US" dirty="0"/>
              </a:p>
            </p:txBody>
          </p:sp>
          <p:sp>
            <p:nvSpPr>
              <p:cNvPr id="915" name="テキスト ボックス 914">
                <a:extLst>
                  <a:ext uri="{FF2B5EF4-FFF2-40B4-BE49-F238E27FC236}">
                    <a16:creationId xmlns:a16="http://schemas.microsoft.com/office/drawing/2014/main" id="{DE93C036-D546-D66A-8884-D2CCE7BE23A5}"/>
                  </a:ext>
                </a:extLst>
              </p:cNvPr>
              <p:cNvSpPr txBox="1"/>
              <p:nvPr/>
            </p:nvSpPr>
            <p:spPr>
              <a:xfrm>
                <a:off x="7014359" y="3110021"/>
                <a:ext cx="3080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/>
                  <a:t>3</a:t>
                </a:r>
                <a:endParaRPr kumimoji="1" lang="ja-JP" altLang="en-US" dirty="0"/>
              </a:p>
            </p:txBody>
          </p:sp>
          <p:sp>
            <p:nvSpPr>
              <p:cNvPr id="916" name="テキスト ボックス 915">
                <a:extLst>
                  <a:ext uri="{FF2B5EF4-FFF2-40B4-BE49-F238E27FC236}">
                    <a16:creationId xmlns:a16="http://schemas.microsoft.com/office/drawing/2014/main" id="{4D433961-137D-B264-1DE6-2545BB78AA35}"/>
                  </a:ext>
                </a:extLst>
              </p:cNvPr>
              <p:cNvSpPr txBox="1"/>
              <p:nvPr/>
            </p:nvSpPr>
            <p:spPr>
              <a:xfrm>
                <a:off x="6374840" y="3441837"/>
                <a:ext cx="3080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/>
                  <a:t>4</a:t>
                </a:r>
                <a:endParaRPr kumimoji="1" lang="ja-JP" altLang="en-US" dirty="0"/>
              </a:p>
            </p:txBody>
          </p:sp>
          <p:sp>
            <p:nvSpPr>
              <p:cNvPr id="917" name="テキスト ボックス 916">
                <a:extLst>
                  <a:ext uri="{FF2B5EF4-FFF2-40B4-BE49-F238E27FC236}">
                    <a16:creationId xmlns:a16="http://schemas.microsoft.com/office/drawing/2014/main" id="{39AE441F-BF49-6021-5341-0769AD5892F7}"/>
                  </a:ext>
                </a:extLst>
              </p:cNvPr>
              <p:cNvSpPr txBox="1"/>
              <p:nvPr/>
            </p:nvSpPr>
            <p:spPr>
              <a:xfrm>
                <a:off x="5251957" y="2795053"/>
                <a:ext cx="3080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/>
                  <a:t>5</a:t>
                </a:r>
                <a:endParaRPr kumimoji="1" lang="ja-JP" altLang="en-US" dirty="0"/>
              </a:p>
            </p:txBody>
          </p:sp>
        </p:grpSp>
        <p:grpSp>
          <p:nvGrpSpPr>
            <p:cNvPr id="918" name="グループ化 917">
              <a:extLst>
                <a:ext uri="{FF2B5EF4-FFF2-40B4-BE49-F238E27FC236}">
                  <a16:creationId xmlns:a16="http://schemas.microsoft.com/office/drawing/2014/main" id="{58D665BC-75C6-E489-6C36-F06EDEA52014}"/>
                </a:ext>
              </a:extLst>
            </p:cNvPr>
            <p:cNvGrpSpPr/>
            <p:nvPr/>
          </p:nvGrpSpPr>
          <p:grpSpPr>
            <a:xfrm>
              <a:off x="643371" y="3962898"/>
              <a:ext cx="2070500" cy="2088729"/>
              <a:chOff x="5251957" y="2420193"/>
              <a:chExt cx="2070500" cy="2088729"/>
            </a:xfrm>
          </p:grpSpPr>
          <p:sp>
            <p:nvSpPr>
              <p:cNvPr id="919" name="テキスト ボックス 918">
                <a:extLst>
                  <a:ext uri="{FF2B5EF4-FFF2-40B4-BE49-F238E27FC236}">
                    <a16:creationId xmlns:a16="http://schemas.microsoft.com/office/drawing/2014/main" id="{71169EF1-0CA1-E6C3-81E9-A1750EF8F937}"/>
                  </a:ext>
                </a:extLst>
              </p:cNvPr>
              <p:cNvSpPr txBox="1"/>
              <p:nvPr/>
            </p:nvSpPr>
            <p:spPr>
              <a:xfrm>
                <a:off x="6395440" y="2744085"/>
                <a:ext cx="3080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/>
                  <a:t>0</a:t>
                </a:r>
                <a:endParaRPr kumimoji="1" lang="ja-JP" altLang="en-US" dirty="0"/>
              </a:p>
            </p:txBody>
          </p:sp>
          <p:sp>
            <p:nvSpPr>
              <p:cNvPr id="920" name="テキスト ボックス 919">
                <a:extLst>
                  <a:ext uri="{FF2B5EF4-FFF2-40B4-BE49-F238E27FC236}">
                    <a16:creationId xmlns:a16="http://schemas.microsoft.com/office/drawing/2014/main" id="{9D8876D4-A01E-119D-5C27-E7565C7E1AD1}"/>
                  </a:ext>
                </a:extLst>
              </p:cNvPr>
              <p:cNvSpPr txBox="1"/>
              <p:nvPr/>
            </p:nvSpPr>
            <p:spPr>
              <a:xfrm>
                <a:off x="6323703" y="4139590"/>
                <a:ext cx="3080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/>
                  <a:t>1</a:t>
                </a:r>
                <a:endParaRPr kumimoji="1" lang="ja-JP" altLang="en-US" dirty="0"/>
              </a:p>
            </p:txBody>
          </p:sp>
          <p:sp>
            <p:nvSpPr>
              <p:cNvPr id="921" name="テキスト ボックス 920">
                <a:extLst>
                  <a:ext uri="{FF2B5EF4-FFF2-40B4-BE49-F238E27FC236}">
                    <a16:creationId xmlns:a16="http://schemas.microsoft.com/office/drawing/2014/main" id="{BCA3CD36-98BB-67ED-0249-ED8FB7DBA428}"/>
                  </a:ext>
                </a:extLst>
              </p:cNvPr>
              <p:cNvSpPr txBox="1"/>
              <p:nvPr/>
            </p:nvSpPr>
            <p:spPr>
              <a:xfrm>
                <a:off x="6054750" y="2420193"/>
                <a:ext cx="3080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/>
                  <a:t>2</a:t>
                </a:r>
                <a:endParaRPr kumimoji="1" lang="ja-JP" altLang="en-US" dirty="0"/>
              </a:p>
            </p:txBody>
          </p:sp>
          <p:sp>
            <p:nvSpPr>
              <p:cNvPr id="922" name="テキスト ボックス 921">
                <a:extLst>
                  <a:ext uri="{FF2B5EF4-FFF2-40B4-BE49-F238E27FC236}">
                    <a16:creationId xmlns:a16="http://schemas.microsoft.com/office/drawing/2014/main" id="{C7978CBE-751D-23A8-B364-CAF36102F02E}"/>
                  </a:ext>
                </a:extLst>
              </p:cNvPr>
              <p:cNvSpPr txBox="1"/>
              <p:nvPr/>
            </p:nvSpPr>
            <p:spPr>
              <a:xfrm>
                <a:off x="7014359" y="3110021"/>
                <a:ext cx="3080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/>
                  <a:t>3</a:t>
                </a:r>
                <a:endParaRPr kumimoji="1" lang="ja-JP" altLang="en-US" dirty="0"/>
              </a:p>
            </p:txBody>
          </p:sp>
          <p:sp>
            <p:nvSpPr>
              <p:cNvPr id="923" name="テキスト ボックス 922">
                <a:extLst>
                  <a:ext uri="{FF2B5EF4-FFF2-40B4-BE49-F238E27FC236}">
                    <a16:creationId xmlns:a16="http://schemas.microsoft.com/office/drawing/2014/main" id="{C90A37A8-0DA9-B0DE-307A-A85EB748E749}"/>
                  </a:ext>
                </a:extLst>
              </p:cNvPr>
              <p:cNvSpPr txBox="1"/>
              <p:nvPr/>
            </p:nvSpPr>
            <p:spPr>
              <a:xfrm>
                <a:off x="6374840" y="3441837"/>
                <a:ext cx="3080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/>
                  <a:t>4</a:t>
                </a:r>
                <a:endParaRPr kumimoji="1" lang="ja-JP" altLang="en-US" dirty="0"/>
              </a:p>
            </p:txBody>
          </p:sp>
          <p:sp>
            <p:nvSpPr>
              <p:cNvPr id="924" name="テキスト ボックス 923">
                <a:extLst>
                  <a:ext uri="{FF2B5EF4-FFF2-40B4-BE49-F238E27FC236}">
                    <a16:creationId xmlns:a16="http://schemas.microsoft.com/office/drawing/2014/main" id="{EC1F8395-ECB3-E01A-B2D2-5D6135D48317}"/>
                  </a:ext>
                </a:extLst>
              </p:cNvPr>
              <p:cNvSpPr txBox="1"/>
              <p:nvPr/>
            </p:nvSpPr>
            <p:spPr>
              <a:xfrm>
                <a:off x="5251957" y="2795053"/>
                <a:ext cx="3080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/>
                  <a:t>5</a:t>
                </a:r>
                <a:endParaRPr kumimoji="1" lang="ja-JP" altLang="en-US" dirty="0"/>
              </a:p>
            </p:txBody>
          </p:sp>
        </p:grpSp>
        <p:grpSp>
          <p:nvGrpSpPr>
            <p:cNvPr id="925" name="グループ化 924">
              <a:extLst>
                <a:ext uri="{FF2B5EF4-FFF2-40B4-BE49-F238E27FC236}">
                  <a16:creationId xmlns:a16="http://schemas.microsoft.com/office/drawing/2014/main" id="{9F045C23-60CC-A271-7FDE-456F3E958CE7}"/>
                </a:ext>
              </a:extLst>
            </p:cNvPr>
            <p:cNvGrpSpPr/>
            <p:nvPr/>
          </p:nvGrpSpPr>
          <p:grpSpPr>
            <a:xfrm>
              <a:off x="2190465" y="5430727"/>
              <a:ext cx="2070500" cy="2088729"/>
              <a:chOff x="5251957" y="2420193"/>
              <a:chExt cx="2070500" cy="2088729"/>
            </a:xfrm>
          </p:grpSpPr>
          <p:sp>
            <p:nvSpPr>
              <p:cNvPr id="926" name="テキスト ボックス 925">
                <a:extLst>
                  <a:ext uri="{FF2B5EF4-FFF2-40B4-BE49-F238E27FC236}">
                    <a16:creationId xmlns:a16="http://schemas.microsoft.com/office/drawing/2014/main" id="{8E1776BB-6085-403A-EE65-53EFE0655C18}"/>
                  </a:ext>
                </a:extLst>
              </p:cNvPr>
              <p:cNvSpPr txBox="1"/>
              <p:nvPr/>
            </p:nvSpPr>
            <p:spPr>
              <a:xfrm>
                <a:off x="6395440" y="2744085"/>
                <a:ext cx="3080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/>
                  <a:t>0</a:t>
                </a:r>
                <a:endParaRPr kumimoji="1" lang="ja-JP" altLang="en-US" dirty="0"/>
              </a:p>
            </p:txBody>
          </p:sp>
          <p:sp>
            <p:nvSpPr>
              <p:cNvPr id="927" name="テキスト ボックス 926">
                <a:extLst>
                  <a:ext uri="{FF2B5EF4-FFF2-40B4-BE49-F238E27FC236}">
                    <a16:creationId xmlns:a16="http://schemas.microsoft.com/office/drawing/2014/main" id="{E984F310-E114-32D6-375F-C19FB11E9C84}"/>
                  </a:ext>
                </a:extLst>
              </p:cNvPr>
              <p:cNvSpPr txBox="1"/>
              <p:nvPr/>
            </p:nvSpPr>
            <p:spPr>
              <a:xfrm>
                <a:off x="6323703" y="4139590"/>
                <a:ext cx="3080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/>
                  <a:t>1</a:t>
                </a:r>
                <a:endParaRPr kumimoji="1" lang="ja-JP" altLang="en-US" dirty="0"/>
              </a:p>
            </p:txBody>
          </p:sp>
          <p:sp>
            <p:nvSpPr>
              <p:cNvPr id="928" name="テキスト ボックス 927">
                <a:extLst>
                  <a:ext uri="{FF2B5EF4-FFF2-40B4-BE49-F238E27FC236}">
                    <a16:creationId xmlns:a16="http://schemas.microsoft.com/office/drawing/2014/main" id="{57F83DCD-7DD3-B3CE-81D5-F3701FF4D92F}"/>
                  </a:ext>
                </a:extLst>
              </p:cNvPr>
              <p:cNvSpPr txBox="1"/>
              <p:nvPr/>
            </p:nvSpPr>
            <p:spPr>
              <a:xfrm>
                <a:off x="6054750" y="2420193"/>
                <a:ext cx="3080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/>
                  <a:t>2</a:t>
                </a:r>
                <a:endParaRPr kumimoji="1" lang="ja-JP" altLang="en-US" dirty="0"/>
              </a:p>
            </p:txBody>
          </p:sp>
          <p:sp>
            <p:nvSpPr>
              <p:cNvPr id="929" name="テキスト ボックス 928">
                <a:extLst>
                  <a:ext uri="{FF2B5EF4-FFF2-40B4-BE49-F238E27FC236}">
                    <a16:creationId xmlns:a16="http://schemas.microsoft.com/office/drawing/2014/main" id="{714719D1-121F-9348-2AA8-3826B7311504}"/>
                  </a:ext>
                </a:extLst>
              </p:cNvPr>
              <p:cNvSpPr txBox="1"/>
              <p:nvPr/>
            </p:nvSpPr>
            <p:spPr>
              <a:xfrm>
                <a:off x="7014359" y="3110021"/>
                <a:ext cx="3080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/>
                  <a:t>3</a:t>
                </a:r>
                <a:endParaRPr kumimoji="1" lang="ja-JP" altLang="en-US" dirty="0"/>
              </a:p>
            </p:txBody>
          </p:sp>
          <p:sp>
            <p:nvSpPr>
              <p:cNvPr id="930" name="テキスト ボックス 929">
                <a:extLst>
                  <a:ext uri="{FF2B5EF4-FFF2-40B4-BE49-F238E27FC236}">
                    <a16:creationId xmlns:a16="http://schemas.microsoft.com/office/drawing/2014/main" id="{65331E28-13DF-0F9F-26E4-C3EA0A9DF2CE}"/>
                  </a:ext>
                </a:extLst>
              </p:cNvPr>
              <p:cNvSpPr txBox="1"/>
              <p:nvPr/>
            </p:nvSpPr>
            <p:spPr>
              <a:xfrm>
                <a:off x="6374840" y="3441837"/>
                <a:ext cx="3080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/>
                  <a:t>4</a:t>
                </a:r>
                <a:endParaRPr kumimoji="1" lang="ja-JP" altLang="en-US" dirty="0"/>
              </a:p>
            </p:txBody>
          </p:sp>
          <p:sp>
            <p:nvSpPr>
              <p:cNvPr id="931" name="テキスト ボックス 930">
                <a:extLst>
                  <a:ext uri="{FF2B5EF4-FFF2-40B4-BE49-F238E27FC236}">
                    <a16:creationId xmlns:a16="http://schemas.microsoft.com/office/drawing/2014/main" id="{8BC03A26-D86B-9554-318E-666704AC45CB}"/>
                  </a:ext>
                </a:extLst>
              </p:cNvPr>
              <p:cNvSpPr txBox="1"/>
              <p:nvPr/>
            </p:nvSpPr>
            <p:spPr>
              <a:xfrm>
                <a:off x="5251957" y="2795053"/>
                <a:ext cx="3080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/>
                  <a:t>5</a:t>
                </a:r>
                <a:endParaRPr kumimoji="1" lang="ja-JP" altLang="en-US" dirty="0"/>
              </a:p>
            </p:txBody>
          </p:sp>
        </p:grpSp>
        <p:grpSp>
          <p:nvGrpSpPr>
            <p:cNvPr id="932" name="グループ化 931">
              <a:extLst>
                <a:ext uri="{FF2B5EF4-FFF2-40B4-BE49-F238E27FC236}">
                  <a16:creationId xmlns:a16="http://schemas.microsoft.com/office/drawing/2014/main" id="{21B7F3F3-6703-7C9F-3468-A673D08D03CC}"/>
                </a:ext>
              </a:extLst>
            </p:cNvPr>
            <p:cNvGrpSpPr/>
            <p:nvPr/>
          </p:nvGrpSpPr>
          <p:grpSpPr>
            <a:xfrm>
              <a:off x="8376234" y="5460281"/>
              <a:ext cx="2070500" cy="2088729"/>
              <a:chOff x="5251957" y="2420193"/>
              <a:chExt cx="2070500" cy="2088729"/>
            </a:xfrm>
          </p:grpSpPr>
          <p:sp>
            <p:nvSpPr>
              <p:cNvPr id="933" name="テキスト ボックス 932">
                <a:extLst>
                  <a:ext uri="{FF2B5EF4-FFF2-40B4-BE49-F238E27FC236}">
                    <a16:creationId xmlns:a16="http://schemas.microsoft.com/office/drawing/2014/main" id="{E72C319A-4B5A-9C4C-CAA4-E2AD518EFCBB}"/>
                  </a:ext>
                </a:extLst>
              </p:cNvPr>
              <p:cNvSpPr txBox="1"/>
              <p:nvPr/>
            </p:nvSpPr>
            <p:spPr>
              <a:xfrm>
                <a:off x="6395440" y="2744085"/>
                <a:ext cx="3080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/>
                  <a:t>0</a:t>
                </a:r>
                <a:endParaRPr kumimoji="1" lang="ja-JP" altLang="en-US" dirty="0"/>
              </a:p>
            </p:txBody>
          </p:sp>
          <p:sp>
            <p:nvSpPr>
              <p:cNvPr id="934" name="テキスト ボックス 933">
                <a:extLst>
                  <a:ext uri="{FF2B5EF4-FFF2-40B4-BE49-F238E27FC236}">
                    <a16:creationId xmlns:a16="http://schemas.microsoft.com/office/drawing/2014/main" id="{077DEDDB-B541-3754-12B9-E887121D8C7D}"/>
                  </a:ext>
                </a:extLst>
              </p:cNvPr>
              <p:cNvSpPr txBox="1"/>
              <p:nvPr/>
            </p:nvSpPr>
            <p:spPr>
              <a:xfrm>
                <a:off x="6323703" y="4139590"/>
                <a:ext cx="3080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/>
                  <a:t>1</a:t>
                </a:r>
                <a:endParaRPr kumimoji="1" lang="ja-JP" altLang="en-US" dirty="0"/>
              </a:p>
            </p:txBody>
          </p:sp>
          <p:sp>
            <p:nvSpPr>
              <p:cNvPr id="935" name="テキスト ボックス 934">
                <a:extLst>
                  <a:ext uri="{FF2B5EF4-FFF2-40B4-BE49-F238E27FC236}">
                    <a16:creationId xmlns:a16="http://schemas.microsoft.com/office/drawing/2014/main" id="{817B049F-11A1-9548-E052-064640D1FC3E}"/>
                  </a:ext>
                </a:extLst>
              </p:cNvPr>
              <p:cNvSpPr txBox="1"/>
              <p:nvPr/>
            </p:nvSpPr>
            <p:spPr>
              <a:xfrm>
                <a:off x="6054750" y="2420193"/>
                <a:ext cx="3080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/>
                  <a:t>2</a:t>
                </a:r>
                <a:endParaRPr kumimoji="1" lang="ja-JP" altLang="en-US" dirty="0"/>
              </a:p>
            </p:txBody>
          </p:sp>
          <p:sp>
            <p:nvSpPr>
              <p:cNvPr id="936" name="テキスト ボックス 935">
                <a:extLst>
                  <a:ext uri="{FF2B5EF4-FFF2-40B4-BE49-F238E27FC236}">
                    <a16:creationId xmlns:a16="http://schemas.microsoft.com/office/drawing/2014/main" id="{63859254-4741-E833-9AFA-6BCE99C39A7A}"/>
                  </a:ext>
                </a:extLst>
              </p:cNvPr>
              <p:cNvSpPr txBox="1"/>
              <p:nvPr/>
            </p:nvSpPr>
            <p:spPr>
              <a:xfrm>
                <a:off x="7014359" y="3110021"/>
                <a:ext cx="3080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/>
                  <a:t>3</a:t>
                </a:r>
                <a:endParaRPr kumimoji="1" lang="ja-JP" altLang="en-US" dirty="0"/>
              </a:p>
            </p:txBody>
          </p:sp>
          <p:sp>
            <p:nvSpPr>
              <p:cNvPr id="937" name="テキスト ボックス 936">
                <a:extLst>
                  <a:ext uri="{FF2B5EF4-FFF2-40B4-BE49-F238E27FC236}">
                    <a16:creationId xmlns:a16="http://schemas.microsoft.com/office/drawing/2014/main" id="{DA8462FD-0892-BD19-535A-0A8416EA4B6C}"/>
                  </a:ext>
                </a:extLst>
              </p:cNvPr>
              <p:cNvSpPr txBox="1"/>
              <p:nvPr/>
            </p:nvSpPr>
            <p:spPr>
              <a:xfrm>
                <a:off x="6374840" y="3441837"/>
                <a:ext cx="3080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/>
                  <a:t>4</a:t>
                </a:r>
                <a:endParaRPr kumimoji="1" lang="ja-JP" altLang="en-US" dirty="0"/>
              </a:p>
            </p:txBody>
          </p:sp>
          <p:sp>
            <p:nvSpPr>
              <p:cNvPr id="938" name="テキスト ボックス 937">
                <a:extLst>
                  <a:ext uri="{FF2B5EF4-FFF2-40B4-BE49-F238E27FC236}">
                    <a16:creationId xmlns:a16="http://schemas.microsoft.com/office/drawing/2014/main" id="{F8A0E1E8-C611-867C-AEA7-7BB1B04F9983}"/>
                  </a:ext>
                </a:extLst>
              </p:cNvPr>
              <p:cNvSpPr txBox="1"/>
              <p:nvPr/>
            </p:nvSpPr>
            <p:spPr>
              <a:xfrm>
                <a:off x="5251957" y="2795053"/>
                <a:ext cx="3080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/>
                  <a:t>5</a:t>
                </a:r>
                <a:endParaRPr kumimoji="1" lang="ja-JP" altLang="en-US" dirty="0"/>
              </a:p>
            </p:txBody>
          </p:sp>
        </p:grpSp>
        <p:grpSp>
          <p:nvGrpSpPr>
            <p:cNvPr id="939" name="グループ化 938">
              <a:extLst>
                <a:ext uri="{FF2B5EF4-FFF2-40B4-BE49-F238E27FC236}">
                  <a16:creationId xmlns:a16="http://schemas.microsoft.com/office/drawing/2014/main" id="{86D1740F-0F7E-8304-9069-24B82BE90186}"/>
                </a:ext>
              </a:extLst>
            </p:cNvPr>
            <p:cNvGrpSpPr/>
            <p:nvPr/>
          </p:nvGrpSpPr>
          <p:grpSpPr>
            <a:xfrm>
              <a:off x="9890709" y="3993431"/>
              <a:ext cx="2070500" cy="2088729"/>
              <a:chOff x="5251957" y="2420193"/>
              <a:chExt cx="2070500" cy="2088729"/>
            </a:xfrm>
          </p:grpSpPr>
          <p:sp>
            <p:nvSpPr>
              <p:cNvPr id="940" name="テキスト ボックス 939">
                <a:extLst>
                  <a:ext uri="{FF2B5EF4-FFF2-40B4-BE49-F238E27FC236}">
                    <a16:creationId xmlns:a16="http://schemas.microsoft.com/office/drawing/2014/main" id="{68049FD3-E526-14D2-7077-B4EC6C6ED68D}"/>
                  </a:ext>
                </a:extLst>
              </p:cNvPr>
              <p:cNvSpPr txBox="1"/>
              <p:nvPr/>
            </p:nvSpPr>
            <p:spPr>
              <a:xfrm>
                <a:off x="6395440" y="2744085"/>
                <a:ext cx="3080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/>
                  <a:t>0</a:t>
                </a:r>
                <a:endParaRPr kumimoji="1" lang="ja-JP" altLang="en-US" dirty="0"/>
              </a:p>
            </p:txBody>
          </p:sp>
          <p:sp>
            <p:nvSpPr>
              <p:cNvPr id="941" name="テキスト ボックス 940">
                <a:extLst>
                  <a:ext uri="{FF2B5EF4-FFF2-40B4-BE49-F238E27FC236}">
                    <a16:creationId xmlns:a16="http://schemas.microsoft.com/office/drawing/2014/main" id="{60C6EDED-4BCE-1FFE-FA69-C6408650D50A}"/>
                  </a:ext>
                </a:extLst>
              </p:cNvPr>
              <p:cNvSpPr txBox="1"/>
              <p:nvPr/>
            </p:nvSpPr>
            <p:spPr>
              <a:xfrm>
                <a:off x="6323703" y="4139590"/>
                <a:ext cx="3080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/>
                  <a:t>1</a:t>
                </a:r>
                <a:endParaRPr kumimoji="1" lang="ja-JP" altLang="en-US" dirty="0"/>
              </a:p>
            </p:txBody>
          </p:sp>
          <p:sp>
            <p:nvSpPr>
              <p:cNvPr id="942" name="テキスト ボックス 941">
                <a:extLst>
                  <a:ext uri="{FF2B5EF4-FFF2-40B4-BE49-F238E27FC236}">
                    <a16:creationId xmlns:a16="http://schemas.microsoft.com/office/drawing/2014/main" id="{1824984C-65A7-597A-057A-CB222B41101F}"/>
                  </a:ext>
                </a:extLst>
              </p:cNvPr>
              <p:cNvSpPr txBox="1"/>
              <p:nvPr/>
            </p:nvSpPr>
            <p:spPr>
              <a:xfrm>
                <a:off x="6054750" y="2420193"/>
                <a:ext cx="3080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/>
                  <a:t>2</a:t>
                </a:r>
                <a:endParaRPr kumimoji="1" lang="ja-JP" altLang="en-US" dirty="0"/>
              </a:p>
            </p:txBody>
          </p:sp>
          <p:sp>
            <p:nvSpPr>
              <p:cNvPr id="943" name="テキスト ボックス 942">
                <a:extLst>
                  <a:ext uri="{FF2B5EF4-FFF2-40B4-BE49-F238E27FC236}">
                    <a16:creationId xmlns:a16="http://schemas.microsoft.com/office/drawing/2014/main" id="{17BE2428-A80A-05C9-D153-469CECE7B82A}"/>
                  </a:ext>
                </a:extLst>
              </p:cNvPr>
              <p:cNvSpPr txBox="1"/>
              <p:nvPr/>
            </p:nvSpPr>
            <p:spPr>
              <a:xfrm>
                <a:off x="7014359" y="3110021"/>
                <a:ext cx="3080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/>
                  <a:t>3</a:t>
                </a:r>
                <a:endParaRPr kumimoji="1" lang="ja-JP" altLang="en-US" dirty="0"/>
              </a:p>
            </p:txBody>
          </p:sp>
          <p:sp>
            <p:nvSpPr>
              <p:cNvPr id="944" name="テキスト ボックス 943">
                <a:extLst>
                  <a:ext uri="{FF2B5EF4-FFF2-40B4-BE49-F238E27FC236}">
                    <a16:creationId xmlns:a16="http://schemas.microsoft.com/office/drawing/2014/main" id="{72FEA756-540F-AC48-9368-54851B6AEA7E}"/>
                  </a:ext>
                </a:extLst>
              </p:cNvPr>
              <p:cNvSpPr txBox="1"/>
              <p:nvPr/>
            </p:nvSpPr>
            <p:spPr>
              <a:xfrm>
                <a:off x="6374840" y="3441837"/>
                <a:ext cx="3080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/>
                  <a:t>4</a:t>
                </a:r>
                <a:endParaRPr kumimoji="1" lang="ja-JP" altLang="en-US" dirty="0"/>
              </a:p>
            </p:txBody>
          </p:sp>
          <p:sp>
            <p:nvSpPr>
              <p:cNvPr id="945" name="テキスト ボックス 944">
                <a:extLst>
                  <a:ext uri="{FF2B5EF4-FFF2-40B4-BE49-F238E27FC236}">
                    <a16:creationId xmlns:a16="http://schemas.microsoft.com/office/drawing/2014/main" id="{C71107C5-C66A-B6BE-CF6B-0AF994B6DBA6}"/>
                  </a:ext>
                </a:extLst>
              </p:cNvPr>
              <p:cNvSpPr txBox="1"/>
              <p:nvPr/>
            </p:nvSpPr>
            <p:spPr>
              <a:xfrm>
                <a:off x="5251957" y="2795053"/>
                <a:ext cx="3080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/>
                  <a:t>5</a:t>
                </a:r>
                <a:endParaRPr kumimoji="1" lang="ja-JP" alt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08917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26713B-74C0-AB92-F231-356785790F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グループ化 108">
            <a:extLst>
              <a:ext uri="{FF2B5EF4-FFF2-40B4-BE49-F238E27FC236}">
                <a16:creationId xmlns:a16="http://schemas.microsoft.com/office/drawing/2014/main" id="{DE88B852-BE83-0F5B-16C9-E1CDEE4C3A76}"/>
              </a:ext>
            </a:extLst>
          </p:cNvPr>
          <p:cNvGrpSpPr/>
          <p:nvPr/>
        </p:nvGrpSpPr>
        <p:grpSpPr>
          <a:xfrm>
            <a:off x="823831" y="1134862"/>
            <a:ext cx="2804724" cy="3150091"/>
            <a:chOff x="2224006" y="3573262"/>
            <a:chExt cx="2804724" cy="3150091"/>
          </a:xfrm>
        </p:grpSpPr>
        <p:grpSp>
          <p:nvGrpSpPr>
            <p:cNvPr id="101" name="グループ化 100">
              <a:extLst>
                <a:ext uri="{FF2B5EF4-FFF2-40B4-BE49-F238E27FC236}">
                  <a16:creationId xmlns:a16="http://schemas.microsoft.com/office/drawing/2014/main" id="{384D7E6C-820E-D09E-DCA7-A0654728D14C}"/>
                </a:ext>
              </a:extLst>
            </p:cNvPr>
            <p:cNvGrpSpPr/>
            <p:nvPr/>
          </p:nvGrpSpPr>
          <p:grpSpPr>
            <a:xfrm>
              <a:off x="2224006" y="3647007"/>
              <a:ext cx="2804724" cy="3076346"/>
              <a:chOff x="2224006" y="3647007"/>
              <a:chExt cx="2804724" cy="3076346"/>
            </a:xfrm>
          </p:grpSpPr>
          <p:grpSp>
            <p:nvGrpSpPr>
              <p:cNvPr id="65" name="グループ化 64">
                <a:extLst>
                  <a:ext uri="{FF2B5EF4-FFF2-40B4-BE49-F238E27FC236}">
                    <a16:creationId xmlns:a16="http://schemas.microsoft.com/office/drawing/2014/main" id="{7460CE6E-696E-8729-8105-48631F9B6E7B}"/>
                  </a:ext>
                </a:extLst>
              </p:cNvPr>
              <p:cNvGrpSpPr/>
              <p:nvPr/>
            </p:nvGrpSpPr>
            <p:grpSpPr>
              <a:xfrm rot="18900000">
                <a:off x="3940013" y="4539647"/>
                <a:ext cx="1088717" cy="2183706"/>
                <a:chOff x="4549122" y="3166377"/>
                <a:chExt cx="1088717" cy="2183706"/>
              </a:xfrm>
            </p:grpSpPr>
            <p:sp>
              <p:nvSpPr>
                <p:cNvPr id="82" name="ひし形 81">
                  <a:extLst>
                    <a:ext uri="{FF2B5EF4-FFF2-40B4-BE49-F238E27FC236}">
                      <a16:creationId xmlns:a16="http://schemas.microsoft.com/office/drawing/2014/main" id="{D1B9403D-88F8-A2F7-F14A-026B5F6473CB}"/>
                    </a:ext>
                  </a:extLst>
                </p:cNvPr>
                <p:cNvSpPr/>
                <p:nvPr/>
              </p:nvSpPr>
              <p:spPr>
                <a:xfrm rot="5400000">
                  <a:off x="4013480" y="3725313"/>
                  <a:ext cx="2160000" cy="1080000"/>
                </a:xfrm>
                <a:prstGeom prst="diamond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grpSp>
              <p:nvGrpSpPr>
                <p:cNvPr id="83" name="グループ化 82">
                  <a:extLst>
                    <a:ext uri="{FF2B5EF4-FFF2-40B4-BE49-F238E27FC236}">
                      <a16:creationId xmlns:a16="http://schemas.microsoft.com/office/drawing/2014/main" id="{B86BD618-1421-D4D8-C95C-2F0FB1494787}"/>
                    </a:ext>
                  </a:extLst>
                </p:cNvPr>
                <p:cNvGrpSpPr/>
                <p:nvPr/>
              </p:nvGrpSpPr>
              <p:grpSpPr>
                <a:xfrm>
                  <a:off x="4549122" y="3166377"/>
                  <a:ext cx="1088717" cy="2183706"/>
                  <a:chOff x="4549122" y="3166377"/>
                  <a:chExt cx="1088717" cy="2183706"/>
                </a:xfrm>
              </p:grpSpPr>
              <p:sp>
                <p:nvSpPr>
                  <p:cNvPr id="84" name="楕円 83">
                    <a:extLst>
                      <a:ext uri="{FF2B5EF4-FFF2-40B4-BE49-F238E27FC236}">
                        <a16:creationId xmlns:a16="http://schemas.microsoft.com/office/drawing/2014/main" id="{82D9496B-E0DE-54B7-9265-503EA141B90C}"/>
                      </a:ext>
                    </a:extLst>
                  </p:cNvPr>
                  <p:cNvSpPr/>
                  <p:nvPr/>
                </p:nvSpPr>
                <p:spPr>
                  <a:xfrm>
                    <a:off x="5075480" y="4450083"/>
                    <a:ext cx="36000" cy="900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  <p:grpSp>
                <p:nvGrpSpPr>
                  <p:cNvPr id="85" name="グループ化 84">
                    <a:extLst>
                      <a:ext uri="{FF2B5EF4-FFF2-40B4-BE49-F238E27FC236}">
                        <a16:creationId xmlns:a16="http://schemas.microsoft.com/office/drawing/2014/main" id="{D7020163-FD9F-ACF2-355D-C8E57DDEF85C}"/>
                      </a:ext>
                    </a:extLst>
                  </p:cNvPr>
                  <p:cNvGrpSpPr/>
                  <p:nvPr/>
                </p:nvGrpSpPr>
                <p:grpSpPr>
                  <a:xfrm>
                    <a:off x="4549122" y="4070172"/>
                    <a:ext cx="1088717" cy="390281"/>
                    <a:chOff x="4549122" y="4070172"/>
                    <a:chExt cx="1088717" cy="390281"/>
                  </a:xfrm>
                </p:grpSpPr>
                <p:grpSp>
                  <p:nvGrpSpPr>
                    <p:cNvPr id="87" name="グループ化 86">
                      <a:extLst>
                        <a:ext uri="{FF2B5EF4-FFF2-40B4-BE49-F238E27FC236}">
                          <a16:creationId xmlns:a16="http://schemas.microsoft.com/office/drawing/2014/main" id="{1E801AC1-6BC4-E142-D884-A5A63833B5D7}"/>
                        </a:ext>
                      </a:extLst>
                    </p:cNvPr>
                    <p:cNvGrpSpPr/>
                    <p:nvPr/>
                  </p:nvGrpSpPr>
                  <p:grpSpPr>
                    <a:xfrm rot="5400000">
                      <a:off x="4897863" y="4070173"/>
                      <a:ext cx="390281" cy="390280"/>
                      <a:chOff x="7357320" y="1110364"/>
                      <a:chExt cx="367143" cy="367143"/>
                    </a:xfrm>
                  </p:grpSpPr>
                  <p:sp>
                    <p:nvSpPr>
                      <p:cNvPr id="90" name="楕円 89">
                        <a:extLst>
                          <a:ext uri="{FF2B5EF4-FFF2-40B4-BE49-F238E27FC236}">
                            <a16:creationId xmlns:a16="http://schemas.microsoft.com/office/drawing/2014/main" id="{FB64CAEC-2BDC-B72D-17A1-7BB8B50C888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360892" y="1117507"/>
                        <a:ext cx="360000" cy="360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ja-JP" altLang="en-US" sz="2170"/>
                      </a:p>
                    </p:txBody>
                  </p:sp>
                  <p:grpSp>
                    <p:nvGrpSpPr>
                      <p:cNvPr id="91" name="グループ化 90">
                        <a:extLst>
                          <a:ext uri="{FF2B5EF4-FFF2-40B4-BE49-F238E27FC236}">
                            <a16:creationId xmlns:a16="http://schemas.microsoft.com/office/drawing/2014/main" id="{730427A3-84FB-7474-4B05-5196B51520A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7522892" y="1110364"/>
                        <a:ext cx="36000" cy="367143"/>
                        <a:chOff x="7522892" y="1110364"/>
                        <a:chExt cx="36000" cy="367143"/>
                      </a:xfrm>
                    </p:grpSpPr>
                    <p:sp>
                      <p:nvSpPr>
                        <p:cNvPr id="95" name="楕円 94">
                          <a:extLst>
                            <a:ext uri="{FF2B5EF4-FFF2-40B4-BE49-F238E27FC236}">
                              <a16:creationId xmlns:a16="http://schemas.microsoft.com/office/drawing/2014/main" id="{4239D6D7-AE5D-25D7-45F1-5846DA81CE2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110364"/>
                          <a:ext cx="36000" cy="180000"/>
                        </a:xfrm>
                        <a:prstGeom prst="ellipse">
                          <a:avLst/>
                        </a:prstGeom>
                        <a:solidFill>
                          <a:schemeClr val="accent2"/>
                        </a:solidFill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  <p:sp>
                      <p:nvSpPr>
                        <p:cNvPr id="96" name="楕円 95">
                          <a:extLst>
                            <a:ext uri="{FF2B5EF4-FFF2-40B4-BE49-F238E27FC236}">
                              <a16:creationId xmlns:a16="http://schemas.microsoft.com/office/drawing/2014/main" id="{60DD6337-531E-1FFD-1DAB-746D4F7928B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297507"/>
                          <a:ext cx="36000" cy="180000"/>
                        </a:xfrm>
                        <a:prstGeom prst="ellipse">
                          <a:avLst/>
                        </a:prstGeom>
                        <a:solidFill>
                          <a:schemeClr val="accent2"/>
                        </a:solidFill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</p:grpSp>
                  <p:grpSp>
                    <p:nvGrpSpPr>
                      <p:cNvPr id="92" name="グループ化 91">
                        <a:extLst>
                          <a:ext uri="{FF2B5EF4-FFF2-40B4-BE49-F238E27FC236}">
                            <a16:creationId xmlns:a16="http://schemas.microsoft.com/office/drawing/2014/main" id="{747BDA96-7557-A83A-8DCE-FE0AC5DF2803}"/>
                          </a:ext>
                        </a:extLst>
                      </p:cNvPr>
                      <p:cNvGrpSpPr/>
                      <p:nvPr/>
                    </p:nvGrpSpPr>
                    <p:grpSpPr>
                      <a:xfrm rot="5400000">
                        <a:off x="7522892" y="1110364"/>
                        <a:ext cx="36000" cy="367143"/>
                        <a:chOff x="7522892" y="1110364"/>
                        <a:chExt cx="36000" cy="367143"/>
                      </a:xfrm>
                      <a:solidFill>
                        <a:schemeClr val="accent4"/>
                      </a:solidFill>
                    </p:grpSpPr>
                    <p:sp>
                      <p:nvSpPr>
                        <p:cNvPr id="93" name="楕円 92">
                          <a:extLst>
                            <a:ext uri="{FF2B5EF4-FFF2-40B4-BE49-F238E27FC236}">
                              <a16:creationId xmlns:a16="http://schemas.microsoft.com/office/drawing/2014/main" id="{757FA4C5-5EC9-53D9-5E4D-B60AFC1E328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110364"/>
                          <a:ext cx="36000" cy="180000"/>
                        </a:xfrm>
                        <a:prstGeom prst="ellipse">
                          <a:avLst/>
                        </a:prstGeom>
                        <a:grpFill/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  <p:sp>
                      <p:nvSpPr>
                        <p:cNvPr id="94" name="楕円 93">
                          <a:extLst>
                            <a:ext uri="{FF2B5EF4-FFF2-40B4-BE49-F238E27FC236}">
                              <a16:creationId xmlns:a16="http://schemas.microsoft.com/office/drawing/2014/main" id="{1EDB01BB-052D-3278-9270-E761DFCF89A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297507"/>
                          <a:ext cx="36000" cy="180000"/>
                        </a:xfrm>
                        <a:prstGeom prst="ellipse">
                          <a:avLst/>
                        </a:prstGeom>
                        <a:grpFill/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</p:grpSp>
                </p:grpSp>
                <p:sp>
                  <p:nvSpPr>
                    <p:cNvPr id="88" name="楕円 87">
                      <a:extLst>
                        <a:ext uri="{FF2B5EF4-FFF2-40B4-BE49-F238E27FC236}">
                          <a16:creationId xmlns:a16="http://schemas.microsoft.com/office/drawing/2014/main" id="{B1AC819A-33F5-69C3-3BBA-E10128C5DA25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5439839" y="4085313"/>
                      <a:ext cx="36000" cy="3600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 dirty="0"/>
                    </a:p>
                  </p:txBody>
                </p:sp>
                <p:sp>
                  <p:nvSpPr>
                    <p:cNvPr id="89" name="楕円 88">
                      <a:extLst>
                        <a:ext uri="{FF2B5EF4-FFF2-40B4-BE49-F238E27FC236}">
                          <a16:creationId xmlns:a16="http://schemas.microsoft.com/office/drawing/2014/main" id="{22CEED7F-04D6-89CA-DCA4-B165E5EDC688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4711122" y="4085313"/>
                      <a:ext cx="36000" cy="3600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 dirty="0"/>
                    </a:p>
                  </p:txBody>
                </p:sp>
              </p:grpSp>
              <p:sp>
                <p:nvSpPr>
                  <p:cNvPr id="86" name="楕円 85">
                    <a:extLst>
                      <a:ext uri="{FF2B5EF4-FFF2-40B4-BE49-F238E27FC236}">
                        <a16:creationId xmlns:a16="http://schemas.microsoft.com/office/drawing/2014/main" id="{47D45BB3-F29F-5147-A42E-E0EFA1734D70}"/>
                      </a:ext>
                    </a:extLst>
                  </p:cNvPr>
                  <p:cNvSpPr/>
                  <p:nvPr/>
                </p:nvSpPr>
                <p:spPr>
                  <a:xfrm>
                    <a:off x="5075480" y="3166377"/>
                    <a:ext cx="36000" cy="900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</p:grpSp>
          </p:grpSp>
          <p:grpSp>
            <p:nvGrpSpPr>
              <p:cNvPr id="66" name="グループ化 65">
                <a:extLst>
                  <a:ext uri="{FF2B5EF4-FFF2-40B4-BE49-F238E27FC236}">
                    <a16:creationId xmlns:a16="http://schemas.microsoft.com/office/drawing/2014/main" id="{EBD38AD9-E0F0-20EA-64B0-09E25E311200}"/>
                  </a:ext>
                </a:extLst>
              </p:cNvPr>
              <p:cNvGrpSpPr/>
              <p:nvPr/>
            </p:nvGrpSpPr>
            <p:grpSpPr>
              <a:xfrm rot="2700000">
                <a:off x="2771500" y="3408176"/>
                <a:ext cx="1088717" cy="2183706"/>
                <a:chOff x="4549122" y="3166377"/>
                <a:chExt cx="1088717" cy="2183706"/>
              </a:xfrm>
            </p:grpSpPr>
            <p:sp>
              <p:nvSpPr>
                <p:cNvPr id="67" name="ひし形 66">
                  <a:extLst>
                    <a:ext uri="{FF2B5EF4-FFF2-40B4-BE49-F238E27FC236}">
                      <a16:creationId xmlns:a16="http://schemas.microsoft.com/office/drawing/2014/main" id="{89796FD8-007F-5B50-880C-ECAE3BACEF62}"/>
                    </a:ext>
                  </a:extLst>
                </p:cNvPr>
                <p:cNvSpPr/>
                <p:nvPr/>
              </p:nvSpPr>
              <p:spPr>
                <a:xfrm rot="5400000">
                  <a:off x="4013480" y="3725313"/>
                  <a:ext cx="2160000" cy="1080000"/>
                </a:xfrm>
                <a:prstGeom prst="diamond">
                  <a:avLst/>
                </a:prstGeom>
                <a:solidFill>
                  <a:schemeClr val="tx2">
                    <a:lumMod val="10000"/>
                    <a:lumOff val="9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grpSp>
              <p:nvGrpSpPr>
                <p:cNvPr id="68" name="グループ化 67">
                  <a:extLst>
                    <a:ext uri="{FF2B5EF4-FFF2-40B4-BE49-F238E27FC236}">
                      <a16:creationId xmlns:a16="http://schemas.microsoft.com/office/drawing/2014/main" id="{97B70FF0-C9AB-C017-7F49-5E758749C801}"/>
                    </a:ext>
                  </a:extLst>
                </p:cNvPr>
                <p:cNvGrpSpPr/>
                <p:nvPr/>
              </p:nvGrpSpPr>
              <p:grpSpPr>
                <a:xfrm>
                  <a:off x="4549122" y="3166377"/>
                  <a:ext cx="1088717" cy="2183706"/>
                  <a:chOff x="4549122" y="3166377"/>
                  <a:chExt cx="1088717" cy="2183706"/>
                </a:xfrm>
              </p:grpSpPr>
              <p:sp>
                <p:nvSpPr>
                  <p:cNvPr id="69" name="楕円 68">
                    <a:extLst>
                      <a:ext uri="{FF2B5EF4-FFF2-40B4-BE49-F238E27FC236}">
                        <a16:creationId xmlns:a16="http://schemas.microsoft.com/office/drawing/2014/main" id="{A040DD06-0A70-F2D6-AB0C-B6DCF338A33D}"/>
                      </a:ext>
                    </a:extLst>
                  </p:cNvPr>
                  <p:cNvSpPr/>
                  <p:nvPr/>
                </p:nvSpPr>
                <p:spPr>
                  <a:xfrm>
                    <a:off x="5075480" y="4450083"/>
                    <a:ext cx="36000" cy="900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  <p:grpSp>
                <p:nvGrpSpPr>
                  <p:cNvPr id="70" name="グループ化 69">
                    <a:extLst>
                      <a:ext uri="{FF2B5EF4-FFF2-40B4-BE49-F238E27FC236}">
                        <a16:creationId xmlns:a16="http://schemas.microsoft.com/office/drawing/2014/main" id="{0969F1D4-AD8F-8A6C-C493-08131452B88A}"/>
                      </a:ext>
                    </a:extLst>
                  </p:cNvPr>
                  <p:cNvGrpSpPr/>
                  <p:nvPr/>
                </p:nvGrpSpPr>
                <p:grpSpPr>
                  <a:xfrm>
                    <a:off x="4549122" y="4070172"/>
                    <a:ext cx="1088717" cy="390281"/>
                    <a:chOff x="4549122" y="4070172"/>
                    <a:chExt cx="1088717" cy="390281"/>
                  </a:xfrm>
                </p:grpSpPr>
                <p:grpSp>
                  <p:nvGrpSpPr>
                    <p:cNvPr id="72" name="グループ化 71">
                      <a:extLst>
                        <a:ext uri="{FF2B5EF4-FFF2-40B4-BE49-F238E27FC236}">
                          <a16:creationId xmlns:a16="http://schemas.microsoft.com/office/drawing/2014/main" id="{9AE69288-9AD5-E58A-7700-9041C4607D14}"/>
                        </a:ext>
                      </a:extLst>
                    </p:cNvPr>
                    <p:cNvGrpSpPr/>
                    <p:nvPr/>
                  </p:nvGrpSpPr>
                  <p:grpSpPr>
                    <a:xfrm rot="5400000">
                      <a:off x="4897863" y="4070173"/>
                      <a:ext cx="390281" cy="390280"/>
                      <a:chOff x="7357320" y="1110364"/>
                      <a:chExt cx="367143" cy="367143"/>
                    </a:xfrm>
                  </p:grpSpPr>
                  <p:sp>
                    <p:nvSpPr>
                      <p:cNvPr id="75" name="楕円 74">
                        <a:extLst>
                          <a:ext uri="{FF2B5EF4-FFF2-40B4-BE49-F238E27FC236}">
                            <a16:creationId xmlns:a16="http://schemas.microsoft.com/office/drawing/2014/main" id="{58881026-03EC-590F-A78A-E81F45F6327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360892" y="1117507"/>
                        <a:ext cx="360000" cy="360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ja-JP" altLang="en-US" sz="2170"/>
                      </a:p>
                    </p:txBody>
                  </p:sp>
                  <p:grpSp>
                    <p:nvGrpSpPr>
                      <p:cNvPr id="76" name="グループ化 75">
                        <a:extLst>
                          <a:ext uri="{FF2B5EF4-FFF2-40B4-BE49-F238E27FC236}">
                            <a16:creationId xmlns:a16="http://schemas.microsoft.com/office/drawing/2014/main" id="{2DD6E3E0-0801-D830-0043-B5B6437C0C9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7522892" y="1110364"/>
                        <a:ext cx="36000" cy="367143"/>
                        <a:chOff x="7522892" y="1110364"/>
                        <a:chExt cx="36000" cy="367143"/>
                      </a:xfrm>
                    </p:grpSpPr>
                    <p:sp>
                      <p:nvSpPr>
                        <p:cNvPr id="80" name="楕円 79">
                          <a:extLst>
                            <a:ext uri="{FF2B5EF4-FFF2-40B4-BE49-F238E27FC236}">
                              <a16:creationId xmlns:a16="http://schemas.microsoft.com/office/drawing/2014/main" id="{C3FBA51C-5B88-E977-DA99-FD75BD570F0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110364"/>
                          <a:ext cx="36000" cy="180000"/>
                        </a:xfrm>
                        <a:prstGeom prst="ellipse">
                          <a:avLst/>
                        </a:prstGeom>
                        <a:solidFill>
                          <a:schemeClr val="accent2"/>
                        </a:solidFill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  <p:sp>
                      <p:nvSpPr>
                        <p:cNvPr id="81" name="楕円 80">
                          <a:extLst>
                            <a:ext uri="{FF2B5EF4-FFF2-40B4-BE49-F238E27FC236}">
                              <a16:creationId xmlns:a16="http://schemas.microsoft.com/office/drawing/2014/main" id="{E8986115-B08D-B858-CC1E-A1252D136F5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297507"/>
                          <a:ext cx="36000" cy="180000"/>
                        </a:xfrm>
                        <a:prstGeom prst="ellipse">
                          <a:avLst/>
                        </a:prstGeom>
                        <a:solidFill>
                          <a:schemeClr val="accent2"/>
                        </a:solidFill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</p:grpSp>
                  <p:grpSp>
                    <p:nvGrpSpPr>
                      <p:cNvPr id="77" name="グループ化 76">
                        <a:extLst>
                          <a:ext uri="{FF2B5EF4-FFF2-40B4-BE49-F238E27FC236}">
                            <a16:creationId xmlns:a16="http://schemas.microsoft.com/office/drawing/2014/main" id="{8F0F9515-8D5B-3898-C29D-C3FB4E3CAC74}"/>
                          </a:ext>
                        </a:extLst>
                      </p:cNvPr>
                      <p:cNvGrpSpPr/>
                      <p:nvPr/>
                    </p:nvGrpSpPr>
                    <p:grpSpPr>
                      <a:xfrm rot="5400000">
                        <a:off x="7522892" y="1110364"/>
                        <a:ext cx="36000" cy="367143"/>
                        <a:chOff x="7522892" y="1110364"/>
                        <a:chExt cx="36000" cy="367143"/>
                      </a:xfrm>
                      <a:solidFill>
                        <a:schemeClr val="accent4"/>
                      </a:solidFill>
                    </p:grpSpPr>
                    <p:sp>
                      <p:nvSpPr>
                        <p:cNvPr id="78" name="楕円 77">
                          <a:extLst>
                            <a:ext uri="{FF2B5EF4-FFF2-40B4-BE49-F238E27FC236}">
                              <a16:creationId xmlns:a16="http://schemas.microsoft.com/office/drawing/2014/main" id="{111F454B-2004-441C-F278-3917EB4F2CC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110364"/>
                          <a:ext cx="36000" cy="180000"/>
                        </a:xfrm>
                        <a:prstGeom prst="ellipse">
                          <a:avLst/>
                        </a:prstGeom>
                        <a:grpFill/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  <p:sp>
                      <p:nvSpPr>
                        <p:cNvPr id="79" name="楕円 78">
                          <a:extLst>
                            <a:ext uri="{FF2B5EF4-FFF2-40B4-BE49-F238E27FC236}">
                              <a16:creationId xmlns:a16="http://schemas.microsoft.com/office/drawing/2014/main" id="{37F778E2-69FD-8FD8-9781-8B388788BB5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297507"/>
                          <a:ext cx="36000" cy="180000"/>
                        </a:xfrm>
                        <a:prstGeom prst="ellipse">
                          <a:avLst/>
                        </a:prstGeom>
                        <a:grpFill/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</p:grpSp>
                </p:grpSp>
                <p:sp>
                  <p:nvSpPr>
                    <p:cNvPr id="73" name="楕円 72">
                      <a:extLst>
                        <a:ext uri="{FF2B5EF4-FFF2-40B4-BE49-F238E27FC236}">
                          <a16:creationId xmlns:a16="http://schemas.microsoft.com/office/drawing/2014/main" id="{379F9F7E-82E8-455D-DA62-81925CC391A3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5439839" y="4085313"/>
                      <a:ext cx="36000" cy="3600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 dirty="0"/>
                    </a:p>
                  </p:txBody>
                </p:sp>
                <p:sp>
                  <p:nvSpPr>
                    <p:cNvPr id="74" name="楕円 73">
                      <a:extLst>
                        <a:ext uri="{FF2B5EF4-FFF2-40B4-BE49-F238E27FC236}">
                          <a16:creationId xmlns:a16="http://schemas.microsoft.com/office/drawing/2014/main" id="{D9FB6FB8-B443-2BC1-94E5-D002BAEBC27C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4711122" y="4085313"/>
                      <a:ext cx="36000" cy="3600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 dirty="0"/>
                    </a:p>
                  </p:txBody>
                </p:sp>
              </p:grpSp>
              <p:sp>
                <p:nvSpPr>
                  <p:cNvPr id="71" name="楕円 70">
                    <a:extLst>
                      <a:ext uri="{FF2B5EF4-FFF2-40B4-BE49-F238E27FC236}">
                        <a16:creationId xmlns:a16="http://schemas.microsoft.com/office/drawing/2014/main" id="{3FF88325-312A-5C46-B749-5FB841EF4B22}"/>
                      </a:ext>
                    </a:extLst>
                  </p:cNvPr>
                  <p:cNvSpPr/>
                  <p:nvPr/>
                </p:nvSpPr>
                <p:spPr>
                  <a:xfrm>
                    <a:off x="5075480" y="3166377"/>
                    <a:ext cx="36000" cy="900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</p:grpSp>
          </p:grpSp>
          <p:sp>
            <p:nvSpPr>
              <p:cNvPr id="97" name="二等辺三角形 96">
                <a:extLst>
                  <a:ext uri="{FF2B5EF4-FFF2-40B4-BE49-F238E27FC236}">
                    <a16:creationId xmlns:a16="http://schemas.microsoft.com/office/drawing/2014/main" id="{DB2366E9-7EBE-D446-CBF8-572A25027209}"/>
                  </a:ext>
                </a:extLst>
              </p:cNvPr>
              <p:cNvSpPr/>
              <p:nvPr/>
            </p:nvSpPr>
            <p:spPr>
              <a:xfrm rot="10800000">
                <a:off x="2428823" y="5177528"/>
                <a:ext cx="205532" cy="177183"/>
              </a:xfrm>
              <a:prstGeom prst="triangl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8" name="二等辺三角形 97">
                <a:extLst>
                  <a:ext uri="{FF2B5EF4-FFF2-40B4-BE49-F238E27FC236}">
                    <a16:creationId xmlns:a16="http://schemas.microsoft.com/office/drawing/2014/main" id="{CF58938E-FB00-7D4F-F5C5-5E5957F27AFE}"/>
                  </a:ext>
                </a:extLst>
              </p:cNvPr>
              <p:cNvSpPr/>
              <p:nvPr/>
            </p:nvSpPr>
            <p:spPr>
              <a:xfrm rot="10800000">
                <a:off x="2790819" y="3993421"/>
                <a:ext cx="205532" cy="177183"/>
              </a:xfrm>
              <a:prstGeom prst="triangl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9" name="二等辺三角形 98">
                <a:extLst>
                  <a:ext uri="{FF2B5EF4-FFF2-40B4-BE49-F238E27FC236}">
                    <a16:creationId xmlns:a16="http://schemas.microsoft.com/office/drawing/2014/main" id="{6D14A9C8-F0B3-AE5C-AB1F-D87E99405209}"/>
                  </a:ext>
                </a:extLst>
              </p:cNvPr>
              <p:cNvSpPr/>
              <p:nvPr/>
            </p:nvSpPr>
            <p:spPr>
              <a:xfrm rot="10800000" flipV="1">
                <a:off x="3973200" y="3647007"/>
                <a:ext cx="205532" cy="177183"/>
              </a:xfrm>
              <a:prstGeom prst="triangl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00" name="二等辺三角形 99">
                <a:extLst>
                  <a:ext uri="{FF2B5EF4-FFF2-40B4-BE49-F238E27FC236}">
                    <a16:creationId xmlns:a16="http://schemas.microsoft.com/office/drawing/2014/main" id="{1FC67552-C9AA-2013-2432-4B846818C74B}"/>
                  </a:ext>
                </a:extLst>
              </p:cNvPr>
              <p:cNvSpPr/>
              <p:nvPr/>
            </p:nvSpPr>
            <p:spPr>
              <a:xfrm rot="10800000" flipV="1">
                <a:off x="3624265" y="4809331"/>
                <a:ext cx="205532" cy="177183"/>
              </a:xfrm>
              <a:prstGeom prst="triangl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02" name="テキスト ボックス 101">
              <a:extLst>
                <a:ext uri="{FF2B5EF4-FFF2-40B4-BE49-F238E27FC236}">
                  <a16:creationId xmlns:a16="http://schemas.microsoft.com/office/drawing/2014/main" id="{58CEDC96-6CBA-7B9B-ADDF-5E51F8053147}"/>
                </a:ext>
              </a:extLst>
            </p:cNvPr>
            <p:cNvSpPr txBox="1"/>
            <p:nvPr/>
          </p:nvSpPr>
          <p:spPr>
            <a:xfrm>
              <a:off x="3215180" y="4010551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0</a:t>
              </a:r>
              <a:endParaRPr kumimoji="1" lang="ja-JP" altLang="en-US" dirty="0"/>
            </a:p>
          </p:txBody>
        </p:sp>
        <p:sp>
          <p:nvSpPr>
            <p:cNvPr id="104" name="テキスト ボックス 103">
              <a:extLst>
                <a:ext uri="{FF2B5EF4-FFF2-40B4-BE49-F238E27FC236}">
                  <a16:creationId xmlns:a16="http://schemas.microsoft.com/office/drawing/2014/main" id="{5DAC3FFD-E60E-35ED-1E5B-F6282A620A38}"/>
                </a:ext>
              </a:extLst>
            </p:cNvPr>
            <p:cNvSpPr txBox="1"/>
            <p:nvPr/>
          </p:nvSpPr>
          <p:spPr>
            <a:xfrm>
              <a:off x="4312894" y="5135269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1</a:t>
              </a:r>
              <a:endParaRPr kumimoji="1" lang="ja-JP" altLang="en-US" dirty="0"/>
            </a:p>
          </p:txBody>
        </p:sp>
        <p:sp>
          <p:nvSpPr>
            <p:cNvPr id="105" name="テキスト ボックス 104">
              <a:extLst>
                <a:ext uri="{FF2B5EF4-FFF2-40B4-BE49-F238E27FC236}">
                  <a16:creationId xmlns:a16="http://schemas.microsoft.com/office/drawing/2014/main" id="{974BDCB2-7AAC-0113-3367-E9EE5AE109DF}"/>
                </a:ext>
              </a:extLst>
            </p:cNvPr>
            <p:cNvSpPr txBox="1"/>
            <p:nvPr/>
          </p:nvSpPr>
          <p:spPr>
            <a:xfrm>
              <a:off x="2848655" y="3632832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2</a:t>
              </a:r>
              <a:endParaRPr kumimoji="1" lang="ja-JP" altLang="en-US" dirty="0"/>
            </a:p>
          </p:txBody>
        </p:sp>
        <p:sp>
          <p:nvSpPr>
            <p:cNvPr id="106" name="テキスト ボックス 105">
              <a:extLst>
                <a:ext uri="{FF2B5EF4-FFF2-40B4-BE49-F238E27FC236}">
                  <a16:creationId xmlns:a16="http://schemas.microsoft.com/office/drawing/2014/main" id="{042B5447-1F3A-98AB-6D2B-220B00EE8152}"/>
                </a:ext>
              </a:extLst>
            </p:cNvPr>
            <p:cNvSpPr txBox="1"/>
            <p:nvPr/>
          </p:nvSpPr>
          <p:spPr>
            <a:xfrm>
              <a:off x="4135235" y="3573262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3</a:t>
              </a:r>
              <a:endParaRPr kumimoji="1" lang="ja-JP" altLang="en-US" dirty="0"/>
            </a:p>
          </p:txBody>
        </p:sp>
        <p:sp>
          <p:nvSpPr>
            <p:cNvPr id="107" name="テキスト ボックス 106">
              <a:extLst>
                <a:ext uri="{FF2B5EF4-FFF2-40B4-BE49-F238E27FC236}">
                  <a16:creationId xmlns:a16="http://schemas.microsoft.com/office/drawing/2014/main" id="{6C3BCE83-C9B4-B9BE-107A-D0067B4DE89C}"/>
                </a:ext>
              </a:extLst>
            </p:cNvPr>
            <p:cNvSpPr txBox="1"/>
            <p:nvPr/>
          </p:nvSpPr>
          <p:spPr>
            <a:xfrm>
              <a:off x="3719099" y="4587952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4</a:t>
              </a:r>
              <a:endParaRPr kumimoji="1" lang="ja-JP" altLang="en-US" dirty="0"/>
            </a:p>
          </p:txBody>
        </p:sp>
        <p:sp>
          <p:nvSpPr>
            <p:cNvPr id="108" name="テキスト ボックス 107">
              <a:extLst>
                <a:ext uri="{FF2B5EF4-FFF2-40B4-BE49-F238E27FC236}">
                  <a16:creationId xmlns:a16="http://schemas.microsoft.com/office/drawing/2014/main" id="{97E95120-709F-89CA-33C1-9C165A354F41}"/>
                </a:ext>
              </a:extLst>
            </p:cNvPr>
            <p:cNvSpPr txBox="1"/>
            <p:nvPr/>
          </p:nvSpPr>
          <p:spPr>
            <a:xfrm>
              <a:off x="2751050" y="5103454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5</a:t>
              </a:r>
              <a:endParaRPr kumimoji="1" lang="ja-JP" alt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テキスト ボックス 109">
                <a:extLst>
                  <a:ext uri="{FF2B5EF4-FFF2-40B4-BE49-F238E27FC236}">
                    <a16:creationId xmlns:a16="http://schemas.microsoft.com/office/drawing/2014/main" id="{C45B3557-7085-DDA8-EF3A-F1AEC10335A4}"/>
                  </a:ext>
                </a:extLst>
              </p:cNvPr>
              <p:cNvSpPr txBox="1"/>
              <p:nvPr/>
            </p:nvSpPr>
            <p:spPr>
              <a:xfrm>
                <a:off x="4590438" y="1902986"/>
                <a:ext cx="3270511" cy="18011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>
                    <a:latin typeface="Cambria Math" panose="02040503050406030204" pitchFamily="18" charset="0"/>
                  </a:rPr>
                  <a:t>Cu–O </a:t>
                </a:r>
                <a:r>
                  <a:rPr kumimoji="1" lang="ja-JP" altLang="en-US" dirty="0">
                    <a:latin typeface="Cambria Math" panose="02040503050406030204" pitchFamily="18" charset="0"/>
                  </a:rPr>
                  <a:t>間のホッピング</a:t>
                </a:r>
                <a:endParaRPr kumimoji="1" lang="en-US" altLang="ja-JP" b="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04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𝑝𝑑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1−2</m:t>
                          </m:r>
                          <m:d>
                            <m:d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ad>
                                    <m:radPr>
                                      <m:degHide m:val="on"/>
                                      <m:ctrlP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rad>
                                </m:den>
                              </m:f>
                            </m:e>
                          </m:d>
                        </m:e>
                      </m:d>
                    </m:oMath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14</m:t>
                          </m:r>
                        </m:sub>
                      </m:sSub>
                      <m:r>
                        <a:rPr kumimoji="1"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𝑝𝑑</m:t>
                          </m:r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kumimoji="1"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1−2</m:t>
                          </m:r>
                          <m:d>
                            <m:dPr>
                              <m:ctrlP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kumimoji="1"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ja-JP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kumimoji="1" lang="en-US" altLang="ja-JP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ad>
                                    <m:radPr>
                                      <m:degHide m:val="on"/>
                                      <m:ctrlPr>
                                        <a:rPr kumimoji="1"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kumimoji="1" lang="en-US" altLang="ja-JP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rad>
                                </m:den>
                              </m:f>
                            </m:e>
                          </m:d>
                        </m:e>
                      </m:d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10" name="テキスト ボックス 109">
                <a:extLst>
                  <a:ext uri="{FF2B5EF4-FFF2-40B4-BE49-F238E27FC236}">
                    <a16:creationId xmlns:a16="http://schemas.microsoft.com/office/drawing/2014/main" id="{C45B3557-7085-DDA8-EF3A-F1AEC10335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0438" y="1902986"/>
                <a:ext cx="3270511" cy="1801134"/>
              </a:xfrm>
              <a:prstGeom prst="rect">
                <a:avLst/>
              </a:prstGeom>
              <a:blipFill>
                <a:blip r:embed="rId2"/>
                <a:stretch>
                  <a:fillRect l="-1490" t="-236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テキスト ボックス 110">
                <a:extLst>
                  <a:ext uri="{FF2B5EF4-FFF2-40B4-BE49-F238E27FC236}">
                    <a16:creationId xmlns:a16="http://schemas.microsoft.com/office/drawing/2014/main" id="{3BD898FA-6222-C6C4-7C16-17364016B097}"/>
                  </a:ext>
                </a:extLst>
              </p:cNvPr>
              <p:cNvSpPr txBox="1"/>
              <p:nvPr/>
            </p:nvSpPr>
            <p:spPr>
              <a:xfrm>
                <a:off x="4619625" y="694039"/>
                <a:ext cx="7848752" cy="5003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kumimoji="1" lang="ja-JP" altLang="en-US" dirty="0"/>
                  <a:t> </a:t>
                </a:r>
                <a:r>
                  <a:rPr kumimoji="1" lang="en-US" altLang="ja-JP" dirty="0"/>
                  <a:t>: 04 </a:t>
                </a:r>
                <a:r>
                  <a:rPr kumimoji="1" lang="ja-JP" altLang="en-US" dirty="0"/>
                  <a:t>間の距離ユニットセルの長さに対して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ad>
                          <m:radPr>
                            <m:degHide m:val="on"/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</m:oMath>
                </a14:m>
                <a:r>
                  <a:rPr kumimoji="1" lang="ja-JP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のときにひずみがない</a:t>
                </a:r>
              </a:p>
            </p:txBody>
          </p:sp>
        </mc:Choice>
        <mc:Fallback xmlns="">
          <p:sp>
            <p:nvSpPr>
              <p:cNvPr id="111" name="テキスト ボックス 110">
                <a:extLst>
                  <a:ext uri="{FF2B5EF4-FFF2-40B4-BE49-F238E27FC236}">
                    <a16:creationId xmlns:a16="http://schemas.microsoft.com/office/drawing/2014/main" id="{3BD898FA-6222-C6C4-7C16-17364016B0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9625" y="694039"/>
                <a:ext cx="7848752" cy="500393"/>
              </a:xfrm>
              <a:prstGeom prst="rect">
                <a:avLst/>
              </a:prstGeom>
              <a:blipFill>
                <a:blip r:embed="rId3"/>
                <a:stretch>
                  <a:fillRect b="-609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4" name="グループ化 163">
            <a:extLst>
              <a:ext uri="{FF2B5EF4-FFF2-40B4-BE49-F238E27FC236}">
                <a16:creationId xmlns:a16="http://schemas.microsoft.com/office/drawing/2014/main" id="{A80D8A21-B720-D26B-138B-0DB0AD5BC57B}"/>
              </a:ext>
            </a:extLst>
          </p:cNvPr>
          <p:cNvGrpSpPr/>
          <p:nvPr/>
        </p:nvGrpSpPr>
        <p:grpSpPr>
          <a:xfrm>
            <a:off x="583817" y="4900960"/>
            <a:ext cx="2801709" cy="1133783"/>
            <a:chOff x="983844" y="4971992"/>
            <a:chExt cx="2801709" cy="1133783"/>
          </a:xfrm>
        </p:grpSpPr>
        <p:sp>
          <p:nvSpPr>
            <p:cNvPr id="152" name="楕円 151">
              <a:extLst>
                <a:ext uri="{FF2B5EF4-FFF2-40B4-BE49-F238E27FC236}">
                  <a16:creationId xmlns:a16="http://schemas.microsoft.com/office/drawing/2014/main" id="{BD7F4C2E-80B6-E5D1-3C16-9391CA179CC3}"/>
                </a:ext>
              </a:extLst>
            </p:cNvPr>
            <p:cNvSpPr/>
            <p:nvPr/>
          </p:nvSpPr>
          <p:spPr>
            <a:xfrm>
              <a:off x="983844" y="5565775"/>
              <a:ext cx="540000" cy="54000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3" name="楕円 152">
              <a:extLst>
                <a:ext uri="{FF2B5EF4-FFF2-40B4-BE49-F238E27FC236}">
                  <a16:creationId xmlns:a16="http://schemas.microsoft.com/office/drawing/2014/main" id="{2D9A76B2-DFB6-0FEE-30DA-AA9FA091E2DB}"/>
                </a:ext>
              </a:extLst>
            </p:cNvPr>
            <p:cNvSpPr/>
            <p:nvPr/>
          </p:nvSpPr>
          <p:spPr>
            <a:xfrm>
              <a:off x="3245553" y="5565775"/>
              <a:ext cx="540000" cy="540000"/>
            </a:xfrm>
            <a:prstGeom prst="ellipse">
              <a:avLst/>
            </a:prstGeom>
            <a:solidFill>
              <a:srgbClr val="FF5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4" name="楕円 153">
              <a:extLst>
                <a:ext uri="{FF2B5EF4-FFF2-40B4-BE49-F238E27FC236}">
                  <a16:creationId xmlns:a16="http://schemas.microsoft.com/office/drawing/2014/main" id="{C8F116DB-E380-A1F2-74F6-D08AD732A20B}"/>
                </a:ext>
              </a:extLst>
            </p:cNvPr>
            <p:cNvSpPr/>
            <p:nvPr/>
          </p:nvSpPr>
          <p:spPr>
            <a:xfrm>
              <a:off x="2221970" y="4971992"/>
              <a:ext cx="398230" cy="39823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56" name="直線コネクタ 155">
              <a:extLst>
                <a:ext uri="{FF2B5EF4-FFF2-40B4-BE49-F238E27FC236}">
                  <a16:creationId xmlns:a16="http://schemas.microsoft.com/office/drawing/2014/main" id="{27293D9D-A176-C9BE-52B7-D664F716BBA9}"/>
                </a:ext>
              </a:extLst>
            </p:cNvPr>
            <p:cNvCxnSpPr>
              <a:cxnSpLocks/>
              <a:endCxn id="153" idx="2"/>
            </p:cNvCxnSpPr>
            <p:nvPr/>
          </p:nvCxnSpPr>
          <p:spPr>
            <a:xfrm>
              <a:off x="1253844" y="5835775"/>
              <a:ext cx="1991709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直線コネクタ 156">
              <a:extLst>
                <a:ext uri="{FF2B5EF4-FFF2-40B4-BE49-F238E27FC236}">
                  <a16:creationId xmlns:a16="http://schemas.microsoft.com/office/drawing/2014/main" id="{1BFC9FB1-04CC-E68D-E040-0B61416030C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53844" y="5185914"/>
              <a:ext cx="1161604" cy="64986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3" name="テキスト ボックス 162">
                  <a:extLst>
                    <a:ext uri="{FF2B5EF4-FFF2-40B4-BE49-F238E27FC236}">
                      <a16:creationId xmlns:a16="http://schemas.microsoft.com/office/drawing/2014/main" id="{7CB9912D-AF4B-AE0B-15F3-E79FAB36E866}"/>
                    </a:ext>
                  </a:extLst>
                </p:cNvPr>
                <p:cNvSpPr txBox="1"/>
                <p:nvPr/>
              </p:nvSpPr>
              <p:spPr>
                <a:xfrm>
                  <a:off x="1631140" y="5513058"/>
                  <a:ext cx="36772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163" name="テキスト ボックス 162">
                  <a:extLst>
                    <a:ext uri="{FF2B5EF4-FFF2-40B4-BE49-F238E27FC236}">
                      <a16:creationId xmlns:a16="http://schemas.microsoft.com/office/drawing/2014/main" id="{7CB9912D-AF4B-AE0B-15F3-E79FAB36E86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1140" y="5513058"/>
                  <a:ext cx="367729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65" name="テキスト ボックス 164">
            <a:extLst>
              <a:ext uri="{FF2B5EF4-FFF2-40B4-BE49-F238E27FC236}">
                <a16:creationId xmlns:a16="http://schemas.microsoft.com/office/drawing/2014/main" id="{E3EEE604-A655-F241-AFAD-3E197D801FA9}"/>
              </a:ext>
            </a:extLst>
          </p:cNvPr>
          <p:cNvSpPr txBox="1"/>
          <p:nvPr/>
        </p:nvSpPr>
        <p:spPr>
          <a:xfrm>
            <a:off x="583817" y="4465021"/>
            <a:ext cx="6067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本当は </a:t>
            </a:r>
            <a:r>
              <a:rPr kumimoji="1" lang="en-US" altLang="ja-JP" dirty="0"/>
              <a:t>a </a:t>
            </a:r>
            <a:r>
              <a:rPr kumimoji="1" lang="ja-JP" altLang="en-US" dirty="0"/>
              <a:t>ではなく</a:t>
            </a:r>
            <a:r>
              <a:rPr kumimoji="1" lang="en-US" altLang="ja-JP" dirty="0"/>
              <a:t>θ</a:t>
            </a:r>
            <a:r>
              <a:rPr kumimoji="1" lang="ja-JP" altLang="en-US" dirty="0"/>
              <a:t>でパラメトライズしたほうがよさそう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6" name="テキスト ボックス 165">
                <a:extLst>
                  <a:ext uri="{FF2B5EF4-FFF2-40B4-BE49-F238E27FC236}">
                    <a16:creationId xmlns:a16="http://schemas.microsoft.com/office/drawing/2014/main" id="{8F09CCCC-47CA-446B-15ED-A19028F3CFDE}"/>
                  </a:ext>
                </a:extLst>
              </p:cNvPr>
              <p:cNvSpPr txBox="1"/>
              <p:nvPr/>
            </p:nvSpPr>
            <p:spPr>
              <a:xfrm>
                <a:off x="8387741" y="1999920"/>
                <a:ext cx="2268570" cy="15630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>
                    <a:latin typeface="Cambria Math" panose="02040503050406030204" pitchFamily="18" charset="0"/>
                  </a:rPr>
                  <a:t>O–O </a:t>
                </a:r>
                <a:r>
                  <a:rPr kumimoji="1" lang="ja-JP" altLang="en-US" dirty="0">
                    <a:latin typeface="Cambria Math" panose="02040503050406030204" pitchFamily="18" charset="0"/>
                  </a:rPr>
                  <a:t>間のホッピング</a:t>
                </a:r>
                <a:endParaRPr kumimoji="1" lang="en-US" altLang="ja-JP" b="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23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𝑝𝑝</m:t>
                          </m:r>
                        </m:sub>
                      </m:sSub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kumimoji="1"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34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𝑝𝑝</m:t>
                          </m:r>
                        </m:sub>
                      </m:sSub>
                    </m:oMath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45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𝑝𝑝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(1−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br>
                  <a:rPr kumimoji="1" lang="en-US" altLang="ja-JP" b="0" dirty="0"/>
                </a:br>
                <a:endParaRPr kumimoji="1" lang="ja-JP" altLang="en-US" dirty="0"/>
              </a:p>
            </p:txBody>
          </p:sp>
        </mc:Choice>
        <mc:Fallback xmlns="">
          <p:sp>
            <p:nvSpPr>
              <p:cNvPr id="166" name="テキスト ボックス 165">
                <a:extLst>
                  <a:ext uri="{FF2B5EF4-FFF2-40B4-BE49-F238E27FC236}">
                    <a16:creationId xmlns:a16="http://schemas.microsoft.com/office/drawing/2014/main" id="{8F09CCCC-47CA-446B-15ED-A19028F3CF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7741" y="1999920"/>
                <a:ext cx="2268570" cy="1563057"/>
              </a:xfrm>
              <a:prstGeom prst="rect">
                <a:avLst/>
              </a:prstGeom>
              <a:blipFill>
                <a:blip r:embed="rId5"/>
                <a:stretch>
                  <a:fillRect l="-2419" t="-2734" r="-2151" b="-15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36077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F1D6F0-435C-F015-2964-93D7CE84C8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E009FD0D-DB33-4D37-754F-C7A8E29D248B}"/>
              </a:ext>
            </a:extLst>
          </p:cNvPr>
          <p:cNvGrpSpPr/>
          <p:nvPr/>
        </p:nvGrpSpPr>
        <p:grpSpPr>
          <a:xfrm>
            <a:off x="1375161" y="1570462"/>
            <a:ext cx="10210031" cy="9819426"/>
            <a:chOff x="1375161" y="1570462"/>
            <a:chExt cx="10210031" cy="9819426"/>
          </a:xfrm>
        </p:grpSpPr>
        <p:grpSp>
          <p:nvGrpSpPr>
            <p:cNvPr id="58" name="グループ化 57">
              <a:extLst>
                <a:ext uri="{FF2B5EF4-FFF2-40B4-BE49-F238E27FC236}">
                  <a16:creationId xmlns:a16="http://schemas.microsoft.com/office/drawing/2014/main" id="{9F0C22D8-3082-9529-B5F4-2059822F7285}"/>
                </a:ext>
              </a:extLst>
            </p:cNvPr>
            <p:cNvGrpSpPr/>
            <p:nvPr/>
          </p:nvGrpSpPr>
          <p:grpSpPr>
            <a:xfrm rot="18900000">
              <a:off x="8309535" y="8664630"/>
              <a:ext cx="3275657" cy="2183706"/>
              <a:chOff x="4549122" y="3166377"/>
              <a:chExt cx="3275657" cy="2183706"/>
            </a:xfrm>
          </p:grpSpPr>
          <p:grpSp>
            <p:nvGrpSpPr>
              <p:cNvPr id="26" name="グループ化 25">
                <a:extLst>
                  <a:ext uri="{FF2B5EF4-FFF2-40B4-BE49-F238E27FC236}">
                    <a16:creationId xmlns:a16="http://schemas.microsoft.com/office/drawing/2014/main" id="{79C7EFB6-936B-0AA0-6E98-DDAC7273FB73}"/>
                  </a:ext>
                </a:extLst>
              </p:cNvPr>
              <p:cNvGrpSpPr/>
              <p:nvPr/>
            </p:nvGrpSpPr>
            <p:grpSpPr>
              <a:xfrm>
                <a:off x="4549122" y="3166377"/>
                <a:ext cx="1088717" cy="2183706"/>
                <a:chOff x="4549122" y="3166377"/>
                <a:chExt cx="1088717" cy="2183706"/>
              </a:xfrm>
            </p:grpSpPr>
            <p:sp>
              <p:nvSpPr>
                <p:cNvPr id="950" name="ひし形 949">
                  <a:extLst>
                    <a:ext uri="{FF2B5EF4-FFF2-40B4-BE49-F238E27FC236}">
                      <a16:creationId xmlns:a16="http://schemas.microsoft.com/office/drawing/2014/main" id="{49EE325D-61C1-6F0D-F03B-A5AA01AD17A7}"/>
                    </a:ext>
                  </a:extLst>
                </p:cNvPr>
                <p:cNvSpPr/>
                <p:nvPr/>
              </p:nvSpPr>
              <p:spPr>
                <a:xfrm rot="5400000">
                  <a:off x="4013480" y="3725313"/>
                  <a:ext cx="2160000" cy="1080000"/>
                </a:xfrm>
                <a:prstGeom prst="diamond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grpSp>
              <p:nvGrpSpPr>
                <p:cNvPr id="24" name="グループ化 23">
                  <a:extLst>
                    <a:ext uri="{FF2B5EF4-FFF2-40B4-BE49-F238E27FC236}">
                      <a16:creationId xmlns:a16="http://schemas.microsoft.com/office/drawing/2014/main" id="{6909D770-0A96-3218-A292-80840FB733D9}"/>
                    </a:ext>
                  </a:extLst>
                </p:cNvPr>
                <p:cNvGrpSpPr/>
                <p:nvPr/>
              </p:nvGrpSpPr>
              <p:grpSpPr>
                <a:xfrm>
                  <a:off x="4549122" y="3166377"/>
                  <a:ext cx="1088717" cy="2183706"/>
                  <a:chOff x="4549122" y="3166377"/>
                  <a:chExt cx="1088717" cy="2183706"/>
                </a:xfrm>
              </p:grpSpPr>
              <p:sp>
                <p:nvSpPr>
                  <p:cNvPr id="28" name="楕円 27">
                    <a:extLst>
                      <a:ext uri="{FF2B5EF4-FFF2-40B4-BE49-F238E27FC236}">
                        <a16:creationId xmlns:a16="http://schemas.microsoft.com/office/drawing/2014/main" id="{5B6486F5-EDD2-C0F6-3851-A01CC9E19398}"/>
                      </a:ext>
                    </a:extLst>
                  </p:cNvPr>
                  <p:cNvSpPr/>
                  <p:nvPr/>
                </p:nvSpPr>
                <p:spPr>
                  <a:xfrm>
                    <a:off x="5075480" y="4450083"/>
                    <a:ext cx="36000" cy="900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  <p:grpSp>
                <p:nvGrpSpPr>
                  <p:cNvPr id="22" name="グループ化 21">
                    <a:extLst>
                      <a:ext uri="{FF2B5EF4-FFF2-40B4-BE49-F238E27FC236}">
                        <a16:creationId xmlns:a16="http://schemas.microsoft.com/office/drawing/2014/main" id="{4746D71C-8C2D-A3AB-2D2D-FD277F3F4ABB}"/>
                      </a:ext>
                    </a:extLst>
                  </p:cNvPr>
                  <p:cNvGrpSpPr/>
                  <p:nvPr/>
                </p:nvGrpSpPr>
                <p:grpSpPr>
                  <a:xfrm>
                    <a:off x="4549122" y="4070172"/>
                    <a:ext cx="1088717" cy="390281"/>
                    <a:chOff x="4549122" y="4070172"/>
                    <a:chExt cx="1088717" cy="390281"/>
                  </a:xfrm>
                </p:grpSpPr>
                <p:grpSp>
                  <p:nvGrpSpPr>
                    <p:cNvPr id="13" name="グループ化 12">
                      <a:extLst>
                        <a:ext uri="{FF2B5EF4-FFF2-40B4-BE49-F238E27FC236}">
                          <a16:creationId xmlns:a16="http://schemas.microsoft.com/office/drawing/2014/main" id="{350B0AC5-D4D0-47CA-8CCB-EF554E0A0469}"/>
                        </a:ext>
                      </a:extLst>
                    </p:cNvPr>
                    <p:cNvGrpSpPr/>
                    <p:nvPr/>
                  </p:nvGrpSpPr>
                  <p:grpSpPr>
                    <a:xfrm rot="5400000">
                      <a:off x="4897863" y="4070173"/>
                      <a:ext cx="390281" cy="390280"/>
                      <a:chOff x="7357320" y="1110364"/>
                      <a:chExt cx="367143" cy="367143"/>
                    </a:xfrm>
                  </p:grpSpPr>
                  <p:sp>
                    <p:nvSpPr>
                      <p:cNvPr id="14" name="楕円 13">
                        <a:extLst>
                          <a:ext uri="{FF2B5EF4-FFF2-40B4-BE49-F238E27FC236}">
                            <a16:creationId xmlns:a16="http://schemas.microsoft.com/office/drawing/2014/main" id="{0FE686EC-8402-25AC-F519-54148535194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360892" y="1117507"/>
                        <a:ext cx="360000" cy="360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ja-JP" altLang="en-US" sz="2170"/>
                      </a:p>
                    </p:txBody>
                  </p:sp>
                  <p:grpSp>
                    <p:nvGrpSpPr>
                      <p:cNvPr id="15" name="グループ化 14">
                        <a:extLst>
                          <a:ext uri="{FF2B5EF4-FFF2-40B4-BE49-F238E27FC236}">
                            <a16:creationId xmlns:a16="http://schemas.microsoft.com/office/drawing/2014/main" id="{F455EA60-BDFB-EF74-42B0-071048D252B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7522892" y="1110364"/>
                        <a:ext cx="36000" cy="367143"/>
                        <a:chOff x="7522892" y="1110364"/>
                        <a:chExt cx="36000" cy="367143"/>
                      </a:xfrm>
                    </p:grpSpPr>
                    <p:sp>
                      <p:nvSpPr>
                        <p:cNvPr id="19" name="楕円 18">
                          <a:extLst>
                            <a:ext uri="{FF2B5EF4-FFF2-40B4-BE49-F238E27FC236}">
                              <a16:creationId xmlns:a16="http://schemas.microsoft.com/office/drawing/2014/main" id="{3E18D324-DF3E-CBD8-6F6D-6184711D837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110364"/>
                          <a:ext cx="36000" cy="180000"/>
                        </a:xfrm>
                        <a:prstGeom prst="ellipse">
                          <a:avLst/>
                        </a:prstGeom>
                        <a:solidFill>
                          <a:schemeClr val="accent2"/>
                        </a:solidFill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  <p:sp>
                      <p:nvSpPr>
                        <p:cNvPr id="20" name="楕円 19">
                          <a:extLst>
                            <a:ext uri="{FF2B5EF4-FFF2-40B4-BE49-F238E27FC236}">
                              <a16:creationId xmlns:a16="http://schemas.microsoft.com/office/drawing/2014/main" id="{4A0B0013-5A0F-65D6-430B-087112BBC38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297507"/>
                          <a:ext cx="36000" cy="180000"/>
                        </a:xfrm>
                        <a:prstGeom prst="ellipse">
                          <a:avLst/>
                        </a:prstGeom>
                        <a:solidFill>
                          <a:schemeClr val="accent2"/>
                        </a:solidFill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</p:grpSp>
                  <p:grpSp>
                    <p:nvGrpSpPr>
                      <p:cNvPr id="16" name="グループ化 15">
                        <a:extLst>
                          <a:ext uri="{FF2B5EF4-FFF2-40B4-BE49-F238E27FC236}">
                            <a16:creationId xmlns:a16="http://schemas.microsoft.com/office/drawing/2014/main" id="{0168F337-8103-47CB-A1A6-62D0E674158A}"/>
                          </a:ext>
                        </a:extLst>
                      </p:cNvPr>
                      <p:cNvGrpSpPr/>
                      <p:nvPr/>
                    </p:nvGrpSpPr>
                    <p:grpSpPr>
                      <a:xfrm rot="5400000">
                        <a:off x="7522892" y="1110364"/>
                        <a:ext cx="36000" cy="367143"/>
                        <a:chOff x="7522892" y="1110364"/>
                        <a:chExt cx="36000" cy="367143"/>
                      </a:xfrm>
                      <a:solidFill>
                        <a:schemeClr val="accent4"/>
                      </a:solidFill>
                    </p:grpSpPr>
                    <p:sp>
                      <p:nvSpPr>
                        <p:cNvPr id="17" name="楕円 16">
                          <a:extLst>
                            <a:ext uri="{FF2B5EF4-FFF2-40B4-BE49-F238E27FC236}">
                              <a16:creationId xmlns:a16="http://schemas.microsoft.com/office/drawing/2014/main" id="{6CC29E66-5ED0-179C-4500-32AE3D693B4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110364"/>
                          <a:ext cx="36000" cy="180000"/>
                        </a:xfrm>
                        <a:prstGeom prst="ellipse">
                          <a:avLst/>
                        </a:prstGeom>
                        <a:grpFill/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  <p:sp>
                      <p:nvSpPr>
                        <p:cNvPr id="18" name="楕円 17">
                          <a:extLst>
                            <a:ext uri="{FF2B5EF4-FFF2-40B4-BE49-F238E27FC236}">
                              <a16:creationId xmlns:a16="http://schemas.microsoft.com/office/drawing/2014/main" id="{AEA54393-E97E-FCCD-E562-8CE43158366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297507"/>
                          <a:ext cx="36000" cy="180000"/>
                        </a:xfrm>
                        <a:prstGeom prst="ellipse">
                          <a:avLst/>
                        </a:prstGeom>
                        <a:grpFill/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</p:grpSp>
                </p:grpSp>
                <p:sp>
                  <p:nvSpPr>
                    <p:cNvPr id="25" name="楕円 24">
                      <a:extLst>
                        <a:ext uri="{FF2B5EF4-FFF2-40B4-BE49-F238E27FC236}">
                          <a16:creationId xmlns:a16="http://schemas.microsoft.com/office/drawing/2014/main" id="{7677FB16-C8DA-4CD5-D2B3-1FDB2EAF0BDD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5439839" y="4085313"/>
                      <a:ext cx="36000" cy="3600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 dirty="0"/>
                    </a:p>
                  </p:txBody>
                </p:sp>
                <p:sp>
                  <p:nvSpPr>
                    <p:cNvPr id="5" name="楕円 4">
                      <a:extLst>
                        <a:ext uri="{FF2B5EF4-FFF2-40B4-BE49-F238E27FC236}">
                          <a16:creationId xmlns:a16="http://schemas.microsoft.com/office/drawing/2014/main" id="{D7AF2025-B761-4EA9-8D2E-3BC453E051B9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4711122" y="4085313"/>
                      <a:ext cx="36000" cy="3600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 dirty="0"/>
                    </a:p>
                  </p:txBody>
                </p:sp>
              </p:grpSp>
              <p:sp>
                <p:nvSpPr>
                  <p:cNvPr id="23" name="楕円 22">
                    <a:extLst>
                      <a:ext uri="{FF2B5EF4-FFF2-40B4-BE49-F238E27FC236}">
                        <a16:creationId xmlns:a16="http://schemas.microsoft.com/office/drawing/2014/main" id="{82CA8DE8-8E11-4A0E-058D-62A0B3B7F08D}"/>
                      </a:ext>
                    </a:extLst>
                  </p:cNvPr>
                  <p:cNvSpPr/>
                  <p:nvPr/>
                </p:nvSpPr>
                <p:spPr>
                  <a:xfrm>
                    <a:off x="5075480" y="3166377"/>
                    <a:ext cx="36000" cy="900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</p:grpSp>
          </p:grpSp>
          <p:grpSp>
            <p:nvGrpSpPr>
              <p:cNvPr id="27" name="グループ化 26">
                <a:extLst>
                  <a:ext uri="{FF2B5EF4-FFF2-40B4-BE49-F238E27FC236}">
                    <a16:creationId xmlns:a16="http://schemas.microsoft.com/office/drawing/2014/main" id="{95794E06-E2A6-B2B1-044D-0D9E938C4C74}"/>
                  </a:ext>
                </a:extLst>
              </p:cNvPr>
              <p:cNvGrpSpPr/>
              <p:nvPr/>
            </p:nvGrpSpPr>
            <p:grpSpPr>
              <a:xfrm rot="5400000">
                <a:off x="6188567" y="3167129"/>
                <a:ext cx="1088717" cy="2183706"/>
                <a:chOff x="4549122" y="3166377"/>
                <a:chExt cx="1088717" cy="2183706"/>
              </a:xfrm>
            </p:grpSpPr>
            <p:sp>
              <p:nvSpPr>
                <p:cNvPr id="34" name="ひし形 33">
                  <a:extLst>
                    <a:ext uri="{FF2B5EF4-FFF2-40B4-BE49-F238E27FC236}">
                      <a16:creationId xmlns:a16="http://schemas.microsoft.com/office/drawing/2014/main" id="{8879921E-B0BB-EE92-D22D-604E65BA8433}"/>
                    </a:ext>
                  </a:extLst>
                </p:cNvPr>
                <p:cNvSpPr/>
                <p:nvPr/>
              </p:nvSpPr>
              <p:spPr>
                <a:xfrm rot="5400000">
                  <a:off x="4013480" y="3725313"/>
                  <a:ext cx="2160000" cy="1080000"/>
                </a:xfrm>
                <a:prstGeom prst="diamond">
                  <a:avLst/>
                </a:prstGeom>
                <a:solidFill>
                  <a:schemeClr val="tx2">
                    <a:lumMod val="10000"/>
                    <a:lumOff val="9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grpSp>
              <p:nvGrpSpPr>
                <p:cNvPr id="44" name="グループ化 43">
                  <a:extLst>
                    <a:ext uri="{FF2B5EF4-FFF2-40B4-BE49-F238E27FC236}">
                      <a16:creationId xmlns:a16="http://schemas.microsoft.com/office/drawing/2014/main" id="{E071B12E-CE09-E910-0067-6426F28AF8B2}"/>
                    </a:ext>
                  </a:extLst>
                </p:cNvPr>
                <p:cNvGrpSpPr/>
                <p:nvPr/>
              </p:nvGrpSpPr>
              <p:grpSpPr>
                <a:xfrm>
                  <a:off x="4549122" y="3166377"/>
                  <a:ext cx="1088717" cy="2183706"/>
                  <a:chOff x="4549122" y="3166377"/>
                  <a:chExt cx="1088717" cy="2183706"/>
                </a:xfrm>
              </p:grpSpPr>
              <p:sp>
                <p:nvSpPr>
                  <p:cNvPr id="45" name="楕円 44">
                    <a:extLst>
                      <a:ext uri="{FF2B5EF4-FFF2-40B4-BE49-F238E27FC236}">
                        <a16:creationId xmlns:a16="http://schemas.microsoft.com/office/drawing/2014/main" id="{87A95E8B-24B8-DC37-7EA2-49D31A152E38}"/>
                      </a:ext>
                    </a:extLst>
                  </p:cNvPr>
                  <p:cNvSpPr/>
                  <p:nvPr/>
                </p:nvSpPr>
                <p:spPr>
                  <a:xfrm>
                    <a:off x="5075480" y="4450083"/>
                    <a:ext cx="36000" cy="900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  <p:grpSp>
                <p:nvGrpSpPr>
                  <p:cNvPr id="46" name="グループ化 45">
                    <a:extLst>
                      <a:ext uri="{FF2B5EF4-FFF2-40B4-BE49-F238E27FC236}">
                        <a16:creationId xmlns:a16="http://schemas.microsoft.com/office/drawing/2014/main" id="{465E1A1F-EF97-53B1-7A38-C43C888A4E26}"/>
                      </a:ext>
                    </a:extLst>
                  </p:cNvPr>
                  <p:cNvGrpSpPr/>
                  <p:nvPr/>
                </p:nvGrpSpPr>
                <p:grpSpPr>
                  <a:xfrm>
                    <a:off x="4549122" y="4070172"/>
                    <a:ext cx="1088717" cy="390281"/>
                    <a:chOff x="4549122" y="4070172"/>
                    <a:chExt cx="1088717" cy="390281"/>
                  </a:xfrm>
                </p:grpSpPr>
                <p:grpSp>
                  <p:nvGrpSpPr>
                    <p:cNvPr id="48" name="グループ化 47">
                      <a:extLst>
                        <a:ext uri="{FF2B5EF4-FFF2-40B4-BE49-F238E27FC236}">
                          <a16:creationId xmlns:a16="http://schemas.microsoft.com/office/drawing/2014/main" id="{7092CCA7-3E0B-2F01-4104-8D38A837A684}"/>
                        </a:ext>
                      </a:extLst>
                    </p:cNvPr>
                    <p:cNvGrpSpPr/>
                    <p:nvPr/>
                  </p:nvGrpSpPr>
                  <p:grpSpPr>
                    <a:xfrm rot="5400000">
                      <a:off x="4897863" y="4070173"/>
                      <a:ext cx="390281" cy="390280"/>
                      <a:chOff x="7357320" y="1110364"/>
                      <a:chExt cx="367143" cy="367143"/>
                    </a:xfrm>
                  </p:grpSpPr>
                  <p:sp>
                    <p:nvSpPr>
                      <p:cNvPr id="51" name="楕円 50">
                        <a:extLst>
                          <a:ext uri="{FF2B5EF4-FFF2-40B4-BE49-F238E27FC236}">
                            <a16:creationId xmlns:a16="http://schemas.microsoft.com/office/drawing/2014/main" id="{85C4940D-9768-D2DC-2787-D2B49E76768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360892" y="1117507"/>
                        <a:ext cx="360000" cy="360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ja-JP" altLang="en-US" sz="2170"/>
                      </a:p>
                    </p:txBody>
                  </p:sp>
                  <p:grpSp>
                    <p:nvGrpSpPr>
                      <p:cNvPr id="52" name="グループ化 51">
                        <a:extLst>
                          <a:ext uri="{FF2B5EF4-FFF2-40B4-BE49-F238E27FC236}">
                            <a16:creationId xmlns:a16="http://schemas.microsoft.com/office/drawing/2014/main" id="{5DF79AE6-6A55-D1C7-D5B1-17F57755B83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7522892" y="1110364"/>
                        <a:ext cx="36000" cy="367143"/>
                        <a:chOff x="7522892" y="1110364"/>
                        <a:chExt cx="36000" cy="367143"/>
                      </a:xfrm>
                    </p:grpSpPr>
                    <p:sp>
                      <p:nvSpPr>
                        <p:cNvPr id="56" name="楕円 55">
                          <a:extLst>
                            <a:ext uri="{FF2B5EF4-FFF2-40B4-BE49-F238E27FC236}">
                              <a16:creationId xmlns:a16="http://schemas.microsoft.com/office/drawing/2014/main" id="{5BF25842-F49B-6807-2879-A2E0034E1A9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110364"/>
                          <a:ext cx="36000" cy="180000"/>
                        </a:xfrm>
                        <a:prstGeom prst="ellipse">
                          <a:avLst/>
                        </a:prstGeom>
                        <a:solidFill>
                          <a:schemeClr val="accent2"/>
                        </a:solidFill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  <p:sp>
                      <p:nvSpPr>
                        <p:cNvPr id="57" name="楕円 56">
                          <a:extLst>
                            <a:ext uri="{FF2B5EF4-FFF2-40B4-BE49-F238E27FC236}">
                              <a16:creationId xmlns:a16="http://schemas.microsoft.com/office/drawing/2014/main" id="{C35DC4CB-2002-C7C8-58DE-B9C8C6D4ED3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297507"/>
                          <a:ext cx="36000" cy="180000"/>
                        </a:xfrm>
                        <a:prstGeom prst="ellipse">
                          <a:avLst/>
                        </a:prstGeom>
                        <a:solidFill>
                          <a:schemeClr val="accent2"/>
                        </a:solidFill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</p:grpSp>
                  <p:grpSp>
                    <p:nvGrpSpPr>
                      <p:cNvPr id="53" name="グループ化 52">
                        <a:extLst>
                          <a:ext uri="{FF2B5EF4-FFF2-40B4-BE49-F238E27FC236}">
                            <a16:creationId xmlns:a16="http://schemas.microsoft.com/office/drawing/2014/main" id="{D7FAE796-12C6-BF28-E9C9-936BA550E4F2}"/>
                          </a:ext>
                        </a:extLst>
                      </p:cNvPr>
                      <p:cNvGrpSpPr/>
                      <p:nvPr/>
                    </p:nvGrpSpPr>
                    <p:grpSpPr>
                      <a:xfrm rot="5400000">
                        <a:off x="7522892" y="1110364"/>
                        <a:ext cx="36000" cy="367143"/>
                        <a:chOff x="7522892" y="1110364"/>
                        <a:chExt cx="36000" cy="367143"/>
                      </a:xfrm>
                      <a:solidFill>
                        <a:schemeClr val="accent4"/>
                      </a:solidFill>
                    </p:grpSpPr>
                    <p:sp>
                      <p:nvSpPr>
                        <p:cNvPr id="54" name="楕円 53">
                          <a:extLst>
                            <a:ext uri="{FF2B5EF4-FFF2-40B4-BE49-F238E27FC236}">
                              <a16:creationId xmlns:a16="http://schemas.microsoft.com/office/drawing/2014/main" id="{2A31D5C0-6B16-007B-8B0B-2EEE6AC37A6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110364"/>
                          <a:ext cx="36000" cy="180000"/>
                        </a:xfrm>
                        <a:prstGeom prst="ellipse">
                          <a:avLst/>
                        </a:prstGeom>
                        <a:grpFill/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  <p:sp>
                      <p:nvSpPr>
                        <p:cNvPr id="55" name="楕円 54">
                          <a:extLst>
                            <a:ext uri="{FF2B5EF4-FFF2-40B4-BE49-F238E27FC236}">
                              <a16:creationId xmlns:a16="http://schemas.microsoft.com/office/drawing/2014/main" id="{4C22E1EE-61F5-2D3F-83E0-CF3E1FD87B6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297507"/>
                          <a:ext cx="36000" cy="180000"/>
                        </a:xfrm>
                        <a:prstGeom prst="ellipse">
                          <a:avLst/>
                        </a:prstGeom>
                        <a:grpFill/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</p:grpSp>
                </p:grpSp>
                <p:sp>
                  <p:nvSpPr>
                    <p:cNvPr id="49" name="楕円 48">
                      <a:extLst>
                        <a:ext uri="{FF2B5EF4-FFF2-40B4-BE49-F238E27FC236}">
                          <a16:creationId xmlns:a16="http://schemas.microsoft.com/office/drawing/2014/main" id="{DB7035F6-3DF6-62F1-3019-AB0ADAA912EB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5439839" y="4085313"/>
                      <a:ext cx="36000" cy="3600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 dirty="0"/>
                    </a:p>
                  </p:txBody>
                </p:sp>
                <p:sp>
                  <p:nvSpPr>
                    <p:cNvPr id="50" name="楕円 49">
                      <a:extLst>
                        <a:ext uri="{FF2B5EF4-FFF2-40B4-BE49-F238E27FC236}">
                          <a16:creationId xmlns:a16="http://schemas.microsoft.com/office/drawing/2014/main" id="{77A9CF3A-4D11-FCDC-CCF4-2B21D2D8D9CE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4711122" y="4085313"/>
                      <a:ext cx="36000" cy="3600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 dirty="0"/>
                    </a:p>
                  </p:txBody>
                </p:sp>
              </p:grpSp>
              <p:sp>
                <p:nvSpPr>
                  <p:cNvPr id="47" name="楕円 46">
                    <a:extLst>
                      <a:ext uri="{FF2B5EF4-FFF2-40B4-BE49-F238E27FC236}">
                        <a16:creationId xmlns:a16="http://schemas.microsoft.com/office/drawing/2014/main" id="{2EE12B2F-CB26-78C5-7AEE-D5887B56BC05}"/>
                      </a:ext>
                    </a:extLst>
                  </p:cNvPr>
                  <p:cNvSpPr/>
                  <p:nvPr/>
                </p:nvSpPr>
                <p:spPr>
                  <a:xfrm>
                    <a:off x="5075480" y="3166377"/>
                    <a:ext cx="36000" cy="900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</p:grpSp>
          </p:grpSp>
        </p:grpSp>
        <p:grpSp>
          <p:nvGrpSpPr>
            <p:cNvPr id="1261" name="グループ化 1260">
              <a:extLst>
                <a:ext uri="{FF2B5EF4-FFF2-40B4-BE49-F238E27FC236}">
                  <a16:creationId xmlns:a16="http://schemas.microsoft.com/office/drawing/2014/main" id="{A1474E70-3F91-EDDC-423A-D26F8D6E75AF}"/>
                </a:ext>
              </a:extLst>
            </p:cNvPr>
            <p:cNvGrpSpPr/>
            <p:nvPr/>
          </p:nvGrpSpPr>
          <p:grpSpPr>
            <a:xfrm rot="18900000">
              <a:off x="8309535" y="6347868"/>
              <a:ext cx="3275657" cy="2183706"/>
              <a:chOff x="4549122" y="3166377"/>
              <a:chExt cx="3275657" cy="2183706"/>
            </a:xfrm>
          </p:grpSpPr>
          <p:grpSp>
            <p:nvGrpSpPr>
              <p:cNvPr id="1266" name="グループ化 1265">
                <a:extLst>
                  <a:ext uri="{FF2B5EF4-FFF2-40B4-BE49-F238E27FC236}">
                    <a16:creationId xmlns:a16="http://schemas.microsoft.com/office/drawing/2014/main" id="{17F50E5C-8E04-2C4D-C9DE-DAA94E20979B}"/>
                  </a:ext>
                </a:extLst>
              </p:cNvPr>
              <p:cNvGrpSpPr/>
              <p:nvPr/>
            </p:nvGrpSpPr>
            <p:grpSpPr>
              <a:xfrm>
                <a:off x="4549122" y="3166377"/>
                <a:ext cx="1088717" cy="2183706"/>
                <a:chOff x="4549122" y="3166377"/>
                <a:chExt cx="1088717" cy="2183706"/>
              </a:xfrm>
            </p:grpSpPr>
            <p:sp>
              <p:nvSpPr>
                <p:cNvPr id="1283" name="ひし形 1282">
                  <a:extLst>
                    <a:ext uri="{FF2B5EF4-FFF2-40B4-BE49-F238E27FC236}">
                      <a16:creationId xmlns:a16="http://schemas.microsoft.com/office/drawing/2014/main" id="{DDE265BA-CE7B-3B25-E9D9-941A5BE95925}"/>
                    </a:ext>
                  </a:extLst>
                </p:cNvPr>
                <p:cNvSpPr/>
                <p:nvPr/>
              </p:nvSpPr>
              <p:spPr>
                <a:xfrm rot="5400000">
                  <a:off x="4013480" y="3725313"/>
                  <a:ext cx="2160000" cy="1080000"/>
                </a:xfrm>
                <a:prstGeom prst="diamond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grpSp>
              <p:nvGrpSpPr>
                <p:cNvPr id="1284" name="グループ化 1283">
                  <a:extLst>
                    <a:ext uri="{FF2B5EF4-FFF2-40B4-BE49-F238E27FC236}">
                      <a16:creationId xmlns:a16="http://schemas.microsoft.com/office/drawing/2014/main" id="{B26A02B0-9FD4-473D-6A0E-93CB9AB45322}"/>
                    </a:ext>
                  </a:extLst>
                </p:cNvPr>
                <p:cNvGrpSpPr/>
                <p:nvPr/>
              </p:nvGrpSpPr>
              <p:grpSpPr>
                <a:xfrm>
                  <a:off x="4549122" y="3166377"/>
                  <a:ext cx="1088717" cy="2183706"/>
                  <a:chOff x="4549122" y="3166377"/>
                  <a:chExt cx="1088717" cy="2183706"/>
                </a:xfrm>
              </p:grpSpPr>
              <p:sp>
                <p:nvSpPr>
                  <p:cNvPr id="1285" name="楕円 1284">
                    <a:extLst>
                      <a:ext uri="{FF2B5EF4-FFF2-40B4-BE49-F238E27FC236}">
                        <a16:creationId xmlns:a16="http://schemas.microsoft.com/office/drawing/2014/main" id="{1D20BB42-6225-8937-E5AD-D4D5CAC86DE8}"/>
                      </a:ext>
                    </a:extLst>
                  </p:cNvPr>
                  <p:cNvSpPr/>
                  <p:nvPr/>
                </p:nvSpPr>
                <p:spPr>
                  <a:xfrm>
                    <a:off x="5075480" y="4450083"/>
                    <a:ext cx="36000" cy="900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  <p:grpSp>
                <p:nvGrpSpPr>
                  <p:cNvPr id="1286" name="グループ化 1285">
                    <a:extLst>
                      <a:ext uri="{FF2B5EF4-FFF2-40B4-BE49-F238E27FC236}">
                        <a16:creationId xmlns:a16="http://schemas.microsoft.com/office/drawing/2014/main" id="{1D629EE1-54E2-8F7B-362A-CBFAA175A449}"/>
                      </a:ext>
                    </a:extLst>
                  </p:cNvPr>
                  <p:cNvGrpSpPr/>
                  <p:nvPr/>
                </p:nvGrpSpPr>
                <p:grpSpPr>
                  <a:xfrm>
                    <a:off x="4549122" y="4070172"/>
                    <a:ext cx="1088717" cy="390281"/>
                    <a:chOff x="4549122" y="4070172"/>
                    <a:chExt cx="1088717" cy="390281"/>
                  </a:xfrm>
                </p:grpSpPr>
                <p:grpSp>
                  <p:nvGrpSpPr>
                    <p:cNvPr id="1288" name="グループ化 1287">
                      <a:extLst>
                        <a:ext uri="{FF2B5EF4-FFF2-40B4-BE49-F238E27FC236}">
                          <a16:creationId xmlns:a16="http://schemas.microsoft.com/office/drawing/2014/main" id="{940FCE8F-FC4A-9C62-258B-8A0E27500ABF}"/>
                        </a:ext>
                      </a:extLst>
                    </p:cNvPr>
                    <p:cNvGrpSpPr/>
                    <p:nvPr/>
                  </p:nvGrpSpPr>
                  <p:grpSpPr>
                    <a:xfrm rot="5400000">
                      <a:off x="4897863" y="4070173"/>
                      <a:ext cx="390281" cy="390280"/>
                      <a:chOff x="7357320" y="1110364"/>
                      <a:chExt cx="367143" cy="367143"/>
                    </a:xfrm>
                  </p:grpSpPr>
                  <p:sp>
                    <p:nvSpPr>
                      <p:cNvPr id="1291" name="楕円 1290">
                        <a:extLst>
                          <a:ext uri="{FF2B5EF4-FFF2-40B4-BE49-F238E27FC236}">
                            <a16:creationId xmlns:a16="http://schemas.microsoft.com/office/drawing/2014/main" id="{25ACF212-8B0A-6773-BD69-83CFED66159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360892" y="1117507"/>
                        <a:ext cx="360000" cy="360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ja-JP" altLang="en-US" sz="2170"/>
                      </a:p>
                    </p:txBody>
                  </p:sp>
                  <p:grpSp>
                    <p:nvGrpSpPr>
                      <p:cNvPr id="1292" name="グループ化 1291">
                        <a:extLst>
                          <a:ext uri="{FF2B5EF4-FFF2-40B4-BE49-F238E27FC236}">
                            <a16:creationId xmlns:a16="http://schemas.microsoft.com/office/drawing/2014/main" id="{D253F6C3-9F5D-E8D0-EF1D-0F647A66639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7522892" y="1110364"/>
                        <a:ext cx="36000" cy="367143"/>
                        <a:chOff x="7522892" y="1110364"/>
                        <a:chExt cx="36000" cy="367143"/>
                      </a:xfrm>
                    </p:grpSpPr>
                    <p:sp>
                      <p:nvSpPr>
                        <p:cNvPr id="1296" name="楕円 1295">
                          <a:extLst>
                            <a:ext uri="{FF2B5EF4-FFF2-40B4-BE49-F238E27FC236}">
                              <a16:creationId xmlns:a16="http://schemas.microsoft.com/office/drawing/2014/main" id="{6EB4F8CD-4535-FECE-15A2-D15D56F2C6D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110364"/>
                          <a:ext cx="36000" cy="180000"/>
                        </a:xfrm>
                        <a:prstGeom prst="ellipse">
                          <a:avLst/>
                        </a:prstGeom>
                        <a:solidFill>
                          <a:schemeClr val="accent2"/>
                        </a:solidFill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  <p:sp>
                      <p:nvSpPr>
                        <p:cNvPr id="1297" name="楕円 1296">
                          <a:extLst>
                            <a:ext uri="{FF2B5EF4-FFF2-40B4-BE49-F238E27FC236}">
                              <a16:creationId xmlns:a16="http://schemas.microsoft.com/office/drawing/2014/main" id="{DC85DAF7-6BBA-ADF0-3883-C0A489C1787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297507"/>
                          <a:ext cx="36000" cy="180000"/>
                        </a:xfrm>
                        <a:prstGeom prst="ellipse">
                          <a:avLst/>
                        </a:prstGeom>
                        <a:solidFill>
                          <a:schemeClr val="accent2"/>
                        </a:solidFill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</p:grpSp>
                  <p:grpSp>
                    <p:nvGrpSpPr>
                      <p:cNvPr id="1293" name="グループ化 1292">
                        <a:extLst>
                          <a:ext uri="{FF2B5EF4-FFF2-40B4-BE49-F238E27FC236}">
                            <a16:creationId xmlns:a16="http://schemas.microsoft.com/office/drawing/2014/main" id="{47516BD1-2042-EDE4-564F-7025966693A8}"/>
                          </a:ext>
                        </a:extLst>
                      </p:cNvPr>
                      <p:cNvGrpSpPr/>
                      <p:nvPr/>
                    </p:nvGrpSpPr>
                    <p:grpSpPr>
                      <a:xfrm rot="5400000">
                        <a:off x="7522892" y="1110364"/>
                        <a:ext cx="36000" cy="367143"/>
                        <a:chOff x="7522892" y="1110364"/>
                        <a:chExt cx="36000" cy="367143"/>
                      </a:xfrm>
                      <a:solidFill>
                        <a:schemeClr val="accent4"/>
                      </a:solidFill>
                    </p:grpSpPr>
                    <p:sp>
                      <p:nvSpPr>
                        <p:cNvPr id="1294" name="楕円 1293">
                          <a:extLst>
                            <a:ext uri="{FF2B5EF4-FFF2-40B4-BE49-F238E27FC236}">
                              <a16:creationId xmlns:a16="http://schemas.microsoft.com/office/drawing/2014/main" id="{5CACEF3E-919C-3E75-C409-9A1CC1CC6E6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110364"/>
                          <a:ext cx="36000" cy="180000"/>
                        </a:xfrm>
                        <a:prstGeom prst="ellipse">
                          <a:avLst/>
                        </a:prstGeom>
                        <a:grpFill/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  <p:sp>
                      <p:nvSpPr>
                        <p:cNvPr id="1295" name="楕円 1294">
                          <a:extLst>
                            <a:ext uri="{FF2B5EF4-FFF2-40B4-BE49-F238E27FC236}">
                              <a16:creationId xmlns:a16="http://schemas.microsoft.com/office/drawing/2014/main" id="{AB9B8813-8457-56F1-DF15-ECB4B75E221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297507"/>
                          <a:ext cx="36000" cy="180000"/>
                        </a:xfrm>
                        <a:prstGeom prst="ellipse">
                          <a:avLst/>
                        </a:prstGeom>
                        <a:grpFill/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</p:grpSp>
                </p:grpSp>
                <p:sp>
                  <p:nvSpPr>
                    <p:cNvPr id="1289" name="楕円 1288">
                      <a:extLst>
                        <a:ext uri="{FF2B5EF4-FFF2-40B4-BE49-F238E27FC236}">
                          <a16:creationId xmlns:a16="http://schemas.microsoft.com/office/drawing/2014/main" id="{E7C34AB4-4C73-D441-E270-AE8DECE4E057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5439839" y="4085313"/>
                      <a:ext cx="36000" cy="3600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 dirty="0"/>
                    </a:p>
                  </p:txBody>
                </p:sp>
                <p:sp>
                  <p:nvSpPr>
                    <p:cNvPr id="1290" name="楕円 1289">
                      <a:extLst>
                        <a:ext uri="{FF2B5EF4-FFF2-40B4-BE49-F238E27FC236}">
                          <a16:creationId xmlns:a16="http://schemas.microsoft.com/office/drawing/2014/main" id="{E3FD2843-A936-6070-B4A6-1FEA0A63254B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4711122" y="4085313"/>
                      <a:ext cx="36000" cy="3600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 dirty="0"/>
                    </a:p>
                  </p:txBody>
                </p:sp>
              </p:grpSp>
              <p:sp>
                <p:nvSpPr>
                  <p:cNvPr id="1287" name="楕円 1286">
                    <a:extLst>
                      <a:ext uri="{FF2B5EF4-FFF2-40B4-BE49-F238E27FC236}">
                        <a16:creationId xmlns:a16="http://schemas.microsoft.com/office/drawing/2014/main" id="{98E8E44B-9B51-C31A-56F3-767CECD2EB3C}"/>
                      </a:ext>
                    </a:extLst>
                  </p:cNvPr>
                  <p:cNvSpPr/>
                  <p:nvPr/>
                </p:nvSpPr>
                <p:spPr>
                  <a:xfrm>
                    <a:off x="5075480" y="3166377"/>
                    <a:ext cx="36000" cy="900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</p:grpSp>
          </p:grpSp>
          <p:grpSp>
            <p:nvGrpSpPr>
              <p:cNvPr id="1267" name="グループ化 1266">
                <a:extLst>
                  <a:ext uri="{FF2B5EF4-FFF2-40B4-BE49-F238E27FC236}">
                    <a16:creationId xmlns:a16="http://schemas.microsoft.com/office/drawing/2014/main" id="{F7AC7358-B232-28F3-FB53-BB3E868CDD81}"/>
                  </a:ext>
                </a:extLst>
              </p:cNvPr>
              <p:cNvGrpSpPr/>
              <p:nvPr/>
            </p:nvGrpSpPr>
            <p:grpSpPr>
              <a:xfrm rot="5400000">
                <a:off x="6188567" y="3167129"/>
                <a:ext cx="1088717" cy="2183706"/>
                <a:chOff x="4549122" y="3166377"/>
                <a:chExt cx="1088717" cy="2183706"/>
              </a:xfrm>
            </p:grpSpPr>
            <p:sp>
              <p:nvSpPr>
                <p:cNvPr id="1268" name="ひし形 1267">
                  <a:extLst>
                    <a:ext uri="{FF2B5EF4-FFF2-40B4-BE49-F238E27FC236}">
                      <a16:creationId xmlns:a16="http://schemas.microsoft.com/office/drawing/2014/main" id="{7C700E4E-C200-FDA0-2A8B-3535CE53B72C}"/>
                    </a:ext>
                  </a:extLst>
                </p:cNvPr>
                <p:cNvSpPr/>
                <p:nvPr/>
              </p:nvSpPr>
              <p:spPr>
                <a:xfrm rot="5400000">
                  <a:off x="4013480" y="3725313"/>
                  <a:ext cx="2160000" cy="1080000"/>
                </a:xfrm>
                <a:prstGeom prst="diamond">
                  <a:avLst/>
                </a:prstGeom>
                <a:solidFill>
                  <a:schemeClr val="tx2">
                    <a:lumMod val="10000"/>
                    <a:lumOff val="9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grpSp>
              <p:nvGrpSpPr>
                <p:cNvPr id="1269" name="グループ化 1268">
                  <a:extLst>
                    <a:ext uri="{FF2B5EF4-FFF2-40B4-BE49-F238E27FC236}">
                      <a16:creationId xmlns:a16="http://schemas.microsoft.com/office/drawing/2014/main" id="{22536C26-59A3-7E37-78BA-B2620CFFB965}"/>
                    </a:ext>
                  </a:extLst>
                </p:cNvPr>
                <p:cNvGrpSpPr/>
                <p:nvPr/>
              </p:nvGrpSpPr>
              <p:grpSpPr>
                <a:xfrm>
                  <a:off x="4549122" y="3166377"/>
                  <a:ext cx="1088717" cy="2183706"/>
                  <a:chOff x="4549122" y="3166377"/>
                  <a:chExt cx="1088717" cy="2183706"/>
                </a:xfrm>
              </p:grpSpPr>
              <p:sp>
                <p:nvSpPr>
                  <p:cNvPr id="1270" name="楕円 1269">
                    <a:extLst>
                      <a:ext uri="{FF2B5EF4-FFF2-40B4-BE49-F238E27FC236}">
                        <a16:creationId xmlns:a16="http://schemas.microsoft.com/office/drawing/2014/main" id="{2486E6BC-42C0-1B2C-C606-69A93C926445}"/>
                      </a:ext>
                    </a:extLst>
                  </p:cNvPr>
                  <p:cNvSpPr/>
                  <p:nvPr/>
                </p:nvSpPr>
                <p:spPr>
                  <a:xfrm>
                    <a:off x="5075480" y="4450083"/>
                    <a:ext cx="36000" cy="900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  <p:grpSp>
                <p:nvGrpSpPr>
                  <p:cNvPr id="1271" name="グループ化 1270">
                    <a:extLst>
                      <a:ext uri="{FF2B5EF4-FFF2-40B4-BE49-F238E27FC236}">
                        <a16:creationId xmlns:a16="http://schemas.microsoft.com/office/drawing/2014/main" id="{59E81446-B733-2635-5285-DA21B55F5FE6}"/>
                      </a:ext>
                    </a:extLst>
                  </p:cNvPr>
                  <p:cNvGrpSpPr/>
                  <p:nvPr/>
                </p:nvGrpSpPr>
                <p:grpSpPr>
                  <a:xfrm>
                    <a:off x="4549122" y="4070172"/>
                    <a:ext cx="1088717" cy="390281"/>
                    <a:chOff x="4549122" y="4070172"/>
                    <a:chExt cx="1088717" cy="390281"/>
                  </a:xfrm>
                </p:grpSpPr>
                <p:grpSp>
                  <p:nvGrpSpPr>
                    <p:cNvPr id="1273" name="グループ化 1272">
                      <a:extLst>
                        <a:ext uri="{FF2B5EF4-FFF2-40B4-BE49-F238E27FC236}">
                          <a16:creationId xmlns:a16="http://schemas.microsoft.com/office/drawing/2014/main" id="{7DA3C4EC-1A46-07E5-7FF1-968B5F043B45}"/>
                        </a:ext>
                      </a:extLst>
                    </p:cNvPr>
                    <p:cNvGrpSpPr/>
                    <p:nvPr/>
                  </p:nvGrpSpPr>
                  <p:grpSpPr>
                    <a:xfrm rot="5400000">
                      <a:off x="4897863" y="4070173"/>
                      <a:ext cx="390281" cy="390280"/>
                      <a:chOff x="7357320" y="1110364"/>
                      <a:chExt cx="367143" cy="367143"/>
                    </a:xfrm>
                  </p:grpSpPr>
                  <p:sp>
                    <p:nvSpPr>
                      <p:cNvPr id="1276" name="楕円 1275">
                        <a:extLst>
                          <a:ext uri="{FF2B5EF4-FFF2-40B4-BE49-F238E27FC236}">
                            <a16:creationId xmlns:a16="http://schemas.microsoft.com/office/drawing/2014/main" id="{4CD27FA1-F933-5811-B96E-25E2E679638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360892" y="1117507"/>
                        <a:ext cx="360000" cy="360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ja-JP" altLang="en-US" sz="2170"/>
                      </a:p>
                    </p:txBody>
                  </p:sp>
                  <p:grpSp>
                    <p:nvGrpSpPr>
                      <p:cNvPr id="1277" name="グループ化 1276">
                        <a:extLst>
                          <a:ext uri="{FF2B5EF4-FFF2-40B4-BE49-F238E27FC236}">
                            <a16:creationId xmlns:a16="http://schemas.microsoft.com/office/drawing/2014/main" id="{39284F33-51D0-C09B-8E10-2334273F507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7522892" y="1110364"/>
                        <a:ext cx="36000" cy="367143"/>
                        <a:chOff x="7522892" y="1110364"/>
                        <a:chExt cx="36000" cy="367143"/>
                      </a:xfrm>
                    </p:grpSpPr>
                    <p:sp>
                      <p:nvSpPr>
                        <p:cNvPr id="1281" name="楕円 1280">
                          <a:extLst>
                            <a:ext uri="{FF2B5EF4-FFF2-40B4-BE49-F238E27FC236}">
                              <a16:creationId xmlns:a16="http://schemas.microsoft.com/office/drawing/2014/main" id="{BE73ED1E-C826-87B3-E95D-84740FA173B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110364"/>
                          <a:ext cx="36000" cy="180000"/>
                        </a:xfrm>
                        <a:prstGeom prst="ellipse">
                          <a:avLst/>
                        </a:prstGeom>
                        <a:solidFill>
                          <a:schemeClr val="accent2"/>
                        </a:solidFill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  <p:sp>
                      <p:nvSpPr>
                        <p:cNvPr id="1282" name="楕円 1281">
                          <a:extLst>
                            <a:ext uri="{FF2B5EF4-FFF2-40B4-BE49-F238E27FC236}">
                              <a16:creationId xmlns:a16="http://schemas.microsoft.com/office/drawing/2014/main" id="{C181D7E7-44AE-FA24-D23D-68EA428C2A2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297507"/>
                          <a:ext cx="36000" cy="180000"/>
                        </a:xfrm>
                        <a:prstGeom prst="ellipse">
                          <a:avLst/>
                        </a:prstGeom>
                        <a:solidFill>
                          <a:schemeClr val="accent2"/>
                        </a:solidFill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</p:grpSp>
                  <p:grpSp>
                    <p:nvGrpSpPr>
                      <p:cNvPr id="1278" name="グループ化 1277">
                        <a:extLst>
                          <a:ext uri="{FF2B5EF4-FFF2-40B4-BE49-F238E27FC236}">
                            <a16:creationId xmlns:a16="http://schemas.microsoft.com/office/drawing/2014/main" id="{B955BBEA-8F03-B8CE-F0BB-3FF29C5D6159}"/>
                          </a:ext>
                        </a:extLst>
                      </p:cNvPr>
                      <p:cNvGrpSpPr/>
                      <p:nvPr/>
                    </p:nvGrpSpPr>
                    <p:grpSpPr>
                      <a:xfrm rot="5400000">
                        <a:off x="7522892" y="1110364"/>
                        <a:ext cx="36000" cy="367143"/>
                        <a:chOff x="7522892" y="1110364"/>
                        <a:chExt cx="36000" cy="367143"/>
                      </a:xfrm>
                      <a:solidFill>
                        <a:schemeClr val="accent4"/>
                      </a:solidFill>
                    </p:grpSpPr>
                    <p:sp>
                      <p:nvSpPr>
                        <p:cNvPr id="1279" name="楕円 1278">
                          <a:extLst>
                            <a:ext uri="{FF2B5EF4-FFF2-40B4-BE49-F238E27FC236}">
                              <a16:creationId xmlns:a16="http://schemas.microsoft.com/office/drawing/2014/main" id="{A1FAEABE-8407-1F18-E99D-DD4511D0706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110364"/>
                          <a:ext cx="36000" cy="180000"/>
                        </a:xfrm>
                        <a:prstGeom prst="ellipse">
                          <a:avLst/>
                        </a:prstGeom>
                        <a:grpFill/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  <p:sp>
                      <p:nvSpPr>
                        <p:cNvPr id="1280" name="楕円 1279">
                          <a:extLst>
                            <a:ext uri="{FF2B5EF4-FFF2-40B4-BE49-F238E27FC236}">
                              <a16:creationId xmlns:a16="http://schemas.microsoft.com/office/drawing/2014/main" id="{91EF2DE4-B235-58E4-2637-C5D498D8EC7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297507"/>
                          <a:ext cx="36000" cy="180000"/>
                        </a:xfrm>
                        <a:prstGeom prst="ellipse">
                          <a:avLst/>
                        </a:prstGeom>
                        <a:grpFill/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</p:grpSp>
                </p:grpSp>
                <p:sp>
                  <p:nvSpPr>
                    <p:cNvPr id="1274" name="楕円 1273">
                      <a:extLst>
                        <a:ext uri="{FF2B5EF4-FFF2-40B4-BE49-F238E27FC236}">
                          <a16:creationId xmlns:a16="http://schemas.microsoft.com/office/drawing/2014/main" id="{DD4C202C-0F71-BF63-EF5C-5D75C135CFFB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5439839" y="4085313"/>
                      <a:ext cx="36000" cy="3600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 dirty="0"/>
                    </a:p>
                  </p:txBody>
                </p:sp>
                <p:sp>
                  <p:nvSpPr>
                    <p:cNvPr id="1275" name="楕円 1274">
                      <a:extLst>
                        <a:ext uri="{FF2B5EF4-FFF2-40B4-BE49-F238E27FC236}">
                          <a16:creationId xmlns:a16="http://schemas.microsoft.com/office/drawing/2014/main" id="{06E9F4E7-78E5-5BFC-DE08-0AC1C4A8143C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4711122" y="4085313"/>
                      <a:ext cx="36000" cy="3600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 dirty="0"/>
                    </a:p>
                  </p:txBody>
                </p:sp>
              </p:grpSp>
              <p:sp>
                <p:nvSpPr>
                  <p:cNvPr id="1272" name="楕円 1271">
                    <a:extLst>
                      <a:ext uri="{FF2B5EF4-FFF2-40B4-BE49-F238E27FC236}">
                        <a16:creationId xmlns:a16="http://schemas.microsoft.com/office/drawing/2014/main" id="{A3CF87D8-99BC-0F04-1B52-D127756DCD8C}"/>
                      </a:ext>
                    </a:extLst>
                  </p:cNvPr>
                  <p:cNvSpPr/>
                  <p:nvPr/>
                </p:nvSpPr>
                <p:spPr>
                  <a:xfrm>
                    <a:off x="5075480" y="3166377"/>
                    <a:ext cx="36000" cy="900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</p:grpSp>
          </p:grpSp>
        </p:grpSp>
        <p:grpSp>
          <p:nvGrpSpPr>
            <p:cNvPr id="1791" name="グループ化 1790">
              <a:extLst>
                <a:ext uri="{FF2B5EF4-FFF2-40B4-BE49-F238E27FC236}">
                  <a16:creationId xmlns:a16="http://schemas.microsoft.com/office/drawing/2014/main" id="{A10E8DC0-AF85-9882-2714-06E4E6EF3EC5}"/>
                </a:ext>
              </a:extLst>
            </p:cNvPr>
            <p:cNvGrpSpPr/>
            <p:nvPr/>
          </p:nvGrpSpPr>
          <p:grpSpPr>
            <a:xfrm rot="18900000">
              <a:off x="8309535" y="4033924"/>
              <a:ext cx="3275657" cy="2183706"/>
              <a:chOff x="4549122" y="3166377"/>
              <a:chExt cx="3275657" cy="2183706"/>
            </a:xfrm>
          </p:grpSpPr>
          <p:grpSp>
            <p:nvGrpSpPr>
              <p:cNvPr id="1796" name="グループ化 1795">
                <a:extLst>
                  <a:ext uri="{FF2B5EF4-FFF2-40B4-BE49-F238E27FC236}">
                    <a16:creationId xmlns:a16="http://schemas.microsoft.com/office/drawing/2014/main" id="{45F2832F-27A9-6A88-9501-9110A6B4B21C}"/>
                  </a:ext>
                </a:extLst>
              </p:cNvPr>
              <p:cNvGrpSpPr/>
              <p:nvPr/>
            </p:nvGrpSpPr>
            <p:grpSpPr>
              <a:xfrm>
                <a:off x="4549122" y="3166377"/>
                <a:ext cx="1088717" cy="2183706"/>
                <a:chOff x="4549122" y="3166377"/>
                <a:chExt cx="1088717" cy="2183706"/>
              </a:xfrm>
            </p:grpSpPr>
            <p:sp>
              <p:nvSpPr>
                <p:cNvPr id="1813" name="ひし形 1812">
                  <a:extLst>
                    <a:ext uri="{FF2B5EF4-FFF2-40B4-BE49-F238E27FC236}">
                      <a16:creationId xmlns:a16="http://schemas.microsoft.com/office/drawing/2014/main" id="{7AF1AD82-2269-E3B8-476E-D16BB9C4A87F}"/>
                    </a:ext>
                  </a:extLst>
                </p:cNvPr>
                <p:cNvSpPr/>
                <p:nvPr/>
              </p:nvSpPr>
              <p:spPr>
                <a:xfrm rot="5400000">
                  <a:off x="4013480" y="3725313"/>
                  <a:ext cx="2160000" cy="1080000"/>
                </a:xfrm>
                <a:prstGeom prst="diamond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grpSp>
              <p:nvGrpSpPr>
                <p:cNvPr id="1814" name="グループ化 1813">
                  <a:extLst>
                    <a:ext uri="{FF2B5EF4-FFF2-40B4-BE49-F238E27FC236}">
                      <a16:creationId xmlns:a16="http://schemas.microsoft.com/office/drawing/2014/main" id="{EA02775A-FF1B-6ADA-8FD0-57825FDA97CC}"/>
                    </a:ext>
                  </a:extLst>
                </p:cNvPr>
                <p:cNvGrpSpPr/>
                <p:nvPr/>
              </p:nvGrpSpPr>
              <p:grpSpPr>
                <a:xfrm>
                  <a:off x="4549122" y="3166377"/>
                  <a:ext cx="1088717" cy="2183706"/>
                  <a:chOff x="4549122" y="3166377"/>
                  <a:chExt cx="1088717" cy="2183706"/>
                </a:xfrm>
              </p:grpSpPr>
              <p:sp>
                <p:nvSpPr>
                  <p:cNvPr id="1815" name="楕円 1814">
                    <a:extLst>
                      <a:ext uri="{FF2B5EF4-FFF2-40B4-BE49-F238E27FC236}">
                        <a16:creationId xmlns:a16="http://schemas.microsoft.com/office/drawing/2014/main" id="{88906958-A3B6-D9B3-418C-021B1D3E9D3A}"/>
                      </a:ext>
                    </a:extLst>
                  </p:cNvPr>
                  <p:cNvSpPr/>
                  <p:nvPr/>
                </p:nvSpPr>
                <p:spPr>
                  <a:xfrm>
                    <a:off x="5075480" y="4450083"/>
                    <a:ext cx="36000" cy="900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  <p:grpSp>
                <p:nvGrpSpPr>
                  <p:cNvPr id="1816" name="グループ化 1815">
                    <a:extLst>
                      <a:ext uri="{FF2B5EF4-FFF2-40B4-BE49-F238E27FC236}">
                        <a16:creationId xmlns:a16="http://schemas.microsoft.com/office/drawing/2014/main" id="{79989BDA-B1F1-FA09-A289-02D04BCD95CD}"/>
                      </a:ext>
                    </a:extLst>
                  </p:cNvPr>
                  <p:cNvGrpSpPr/>
                  <p:nvPr/>
                </p:nvGrpSpPr>
                <p:grpSpPr>
                  <a:xfrm>
                    <a:off x="4549122" y="4070172"/>
                    <a:ext cx="1088717" cy="390281"/>
                    <a:chOff x="4549122" y="4070172"/>
                    <a:chExt cx="1088717" cy="390281"/>
                  </a:xfrm>
                </p:grpSpPr>
                <p:grpSp>
                  <p:nvGrpSpPr>
                    <p:cNvPr id="1818" name="グループ化 1817">
                      <a:extLst>
                        <a:ext uri="{FF2B5EF4-FFF2-40B4-BE49-F238E27FC236}">
                          <a16:creationId xmlns:a16="http://schemas.microsoft.com/office/drawing/2014/main" id="{49278AFB-A63B-618B-15E4-BA4AD3CAA200}"/>
                        </a:ext>
                      </a:extLst>
                    </p:cNvPr>
                    <p:cNvGrpSpPr/>
                    <p:nvPr/>
                  </p:nvGrpSpPr>
                  <p:grpSpPr>
                    <a:xfrm rot="5400000">
                      <a:off x="4897863" y="4070173"/>
                      <a:ext cx="390281" cy="390280"/>
                      <a:chOff x="7357320" y="1110364"/>
                      <a:chExt cx="367143" cy="367143"/>
                    </a:xfrm>
                  </p:grpSpPr>
                  <p:sp>
                    <p:nvSpPr>
                      <p:cNvPr id="1821" name="楕円 1820">
                        <a:extLst>
                          <a:ext uri="{FF2B5EF4-FFF2-40B4-BE49-F238E27FC236}">
                            <a16:creationId xmlns:a16="http://schemas.microsoft.com/office/drawing/2014/main" id="{0E29108E-53FA-F919-D20A-E64844809A6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360892" y="1117507"/>
                        <a:ext cx="360000" cy="360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ja-JP" altLang="en-US" sz="2170"/>
                      </a:p>
                    </p:txBody>
                  </p:sp>
                  <p:grpSp>
                    <p:nvGrpSpPr>
                      <p:cNvPr id="1822" name="グループ化 1821">
                        <a:extLst>
                          <a:ext uri="{FF2B5EF4-FFF2-40B4-BE49-F238E27FC236}">
                            <a16:creationId xmlns:a16="http://schemas.microsoft.com/office/drawing/2014/main" id="{EC25DDC4-F7A3-CC2F-35E3-ED89A13E5F2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7522892" y="1110364"/>
                        <a:ext cx="36000" cy="367143"/>
                        <a:chOff x="7522892" y="1110364"/>
                        <a:chExt cx="36000" cy="367143"/>
                      </a:xfrm>
                    </p:grpSpPr>
                    <p:sp>
                      <p:nvSpPr>
                        <p:cNvPr id="1826" name="楕円 1825">
                          <a:extLst>
                            <a:ext uri="{FF2B5EF4-FFF2-40B4-BE49-F238E27FC236}">
                              <a16:creationId xmlns:a16="http://schemas.microsoft.com/office/drawing/2014/main" id="{35AE04C2-063B-410F-FF62-05A582D6F7E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110364"/>
                          <a:ext cx="36000" cy="180000"/>
                        </a:xfrm>
                        <a:prstGeom prst="ellipse">
                          <a:avLst/>
                        </a:prstGeom>
                        <a:solidFill>
                          <a:schemeClr val="accent2"/>
                        </a:solidFill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  <p:sp>
                      <p:nvSpPr>
                        <p:cNvPr id="1827" name="楕円 1826">
                          <a:extLst>
                            <a:ext uri="{FF2B5EF4-FFF2-40B4-BE49-F238E27FC236}">
                              <a16:creationId xmlns:a16="http://schemas.microsoft.com/office/drawing/2014/main" id="{FCA4ABC9-AB45-1395-E2C2-1B1A24466B8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297507"/>
                          <a:ext cx="36000" cy="180000"/>
                        </a:xfrm>
                        <a:prstGeom prst="ellipse">
                          <a:avLst/>
                        </a:prstGeom>
                        <a:solidFill>
                          <a:schemeClr val="accent2"/>
                        </a:solidFill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</p:grpSp>
                  <p:grpSp>
                    <p:nvGrpSpPr>
                      <p:cNvPr id="1823" name="グループ化 1822">
                        <a:extLst>
                          <a:ext uri="{FF2B5EF4-FFF2-40B4-BE49-F238E27FC236}">
                            <a16:creationId xmlns:a16="http://schemas.microsoft.com/office/drawing/2014/main" id="{15490999-CECF-4757-DF0A-77E9006D451C}"/>
                          </a:ext>
                        </a:extLst>
                      </p:cNvPr>
                      <p:cNvGrpSpPr/>
                      <p:nvPr/>
                    </p:nvGrpSpPr>
                    <p:grpSpPr>
                      <a:xfrm rot="5400000">
                        <a:off x="7522892" y="1110364"/>
                        <a:ext cx="36000" cy="367143"/>
                        <a:chOff x="7522892" y="1110364"/>
                        <a:chExt cx="36000" cy="367143"/>
                      </a:xfrm>
                      <a:solidFill>
                        <a:schemeClr val="accent4"/>
                      </a:solidFill>
                    </p:grpSpPr>
                    <p:sp>
                      <p:nvSpPr>
                        <p:cNvPr id="1824" name="楕円 1823">
                          <a:extLst>
                            <a:ext uri="{FF2B5EF4-FFF2-40B4-BE49-F238E27FC236}">
                              <a16:creationId xmlns:a16="http://schemas.microsoft.com/office/drawing/2014/main" id="{7FCB3CB4-3CF5-9F34-B3D8-5EFDE7D9322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110364"/>
                          <a:ext cx="36000" cy="180000"/>
                        </a:xfrm>
                        <a:prstGeom prst="ellipse">
                          <a:avLst/>
                        </a:prstGeom>
                        <a:grpFill/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  <p:sp>
                      <p:nvSpPr>
                        <p:cNvPr id="1825" name="楕円 1824">
                          <a:extLst>
                            <a:ext uri="{FF2B5EF4-FFF2-40B4-BE49-F238E27FC236}">
                              <a16:creationId xmlns:a16="http://schemas.microsoft.com/office/drawing/2014/main" id="{EEABB389-5E99-8C7B-E703-95CD4411602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297507"/>
                          <a:ext cx="36000" cy="180000"/>
                        </a:xfrm>
                        <a:prstGeom prst="ellipse">
                          <a:avLst/>
                        </a:prstGeom>
                        <a:grpFill/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</p:grpSp>
                </p:grpSp>
                <p:sp>
                  <p:nvSpPr>
                    <p:cNvPr id="1819" name="楕円 1818">
                      <a:extLst>
                        <a:ext uri="{FF2B5EF4-FFF2-40B4-BE49-F238E27FC236}">
                          <a16:creationId xmlns:a16="http://schemas.microsoft.com/office/drawing/2014/main" id="{2EB0AEA0-963E-3F3F-67AE-A98931689657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5439839" y="4085313"/>
                      <a:ext cx="36000" cy="3600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 dirty="0"/>
                    </a:p>
                  </p:txBody>
                </p:sp>
                <p:sp>
                  <p:nvSpPr>
                    <p:cNvPr id="1820" name="楕円 1819">
                      <a:extLst>
                        <a:ext uri="{FF2B5EF4-FFF2-40B4-BE49-F238E27FC236}">
                          <a16:creationId xmlns:a16="http://schemas.microsoft.com/office/drawing/2014/main" id="{EEBC4940-C8A0-0948-C1AA-28EBE6E39C46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4711122" y="4085313"/>
                      <a:ext cx="36000" cy="3600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 dirty="0"/>
                    </a:p>
                  </p:txBody>
                </p:sp>
              </p:grpSp>
              <p:sp>
                <p:nvSpPr>
                  <p:cNvPr id="1817" name="楕円 1816">
                    <a:extLst>
                      <a:ext uri="{FF2B5EF4-FFF2-40B4-BE49-F238E27FC236}">
                        <a16:creationId xmlns:a16="http://schemas.microsoft.com/office/drawing/2014/main" id="{09DC138D-4E6C-A0AE-D73C-3AA21CEA26FF}"/>
                      </a:ext>
                    </a:extLst>
                  </p:cNvPr>
                  <p:cNvSpPr/>
                  <p:nvPr/>
                </p:nvSpPr>
                <p:spPr>
                  <a:xfrm>
                    <a:off x="5075480" y="3166377"/>
                    <a:ext cx="36000" cy="900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</p:grpSp>
          </p:grpSp>
          <p:grpSp>
            <p:nvGrpSpPr>
              <p:cNvPr id="1797" name="グループ化 1796">
                <a:extLst>
                  <a:ext uri="{FF2B5EF4-FFF2-40B4-BE49-F238E27FC236}">
                    <a16:creationId xmlns:a16="http://schemas.microsoft.com/office/drawing/2014/main" id="{E23AF543-CA9F-0384-C7A0-903004D84C3A}"/>
                  </a:ext>
                </a:extLst>
              </p:cNvPr>
              <p:cNvGrpSpPr/>
              <p:nvPr/>
            </p:nvGrpSpPr>
            <p:grpSpPr>
              <a:xfrm rot="5400000">
                <a:off x="6188567" y="3167129"/>
                <a:ext cx="1088717" cy="2183706"/>
                <a:chOff x="4549122" y="3166377"/>
                <a:chExt cx="1088717" cy="2183706"/>
              </a:xfrm>
            </p:grpSpPr>
            <p:sp>
              <p:nvSpPr>
                <p:cNvPr id="1798" name="ひし形 1797">
                  <a:extLst>
                    <a:ext uri="{FF2B5EF4-FFF2-40B4-BE49-F238E27FC236}">
                      <a16:creationId xmlns:a16="http://schemas.microsoft.com/office/drawing/2014/main" id="{73BD55A3-BA8B-829F-65B3-C0D105BDF890}"/>
                    </a:ext>
                  </a:extLst>
                </p:cNvPr>
                <p:cNvSpPr/>
                <p:nvPr/>
              </p:nvSpPr>
              <p:spPr>
                <a:xfrm rot="5400000">
                  <a:off x="4013480" y="3725313"/>
                  <a:ext cx="2160000" cy="1080000"/>
                </a:xfrm>
                <a:prstGeom prst="diamond">
                  <a:avLst/>
                </a:prstGeom>
                <a:solidFill>
                  <a:schemeClr val="tx2">
                    <a:lumMod val="10000"/>
                    <a:lumOff val="9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grpSp>
              <p:nvGrpSpPr>
                <p:cNvPr id="1799" name="グループ化 1798">
                  <a:extLst>
                    <a:ext uri="{FF2B5EF4-FFF2-40B4-BE49-F238E27FC236}">
                      <a16:creationId xmlns:a16="http://schemas.microsoft.com/office/drawing/2014/main" id="{1BBBBA87-4111-38AE-A17E-A4CE826A196C}"/>
                    </a:ext>
                  </a:extLst>
                </p:cNvPr>
                <p:cNvGrpSpPr/>
                <p:nvPr/>
              </p:nvGrpSpPr>
              <p:grpSpPr>
                <a:xfrm>
                  <a:off x="4549122" y="3166377"/>
                  <a:ext cx="1088717" cy="2183706"/>
                  <a:chOff x="4549122" y="3166377"/>
                  <a:chExt cx="1088717" cy="2183706"/>
                </a:xfrm>
              </p:grpSpPr>
              <p:sp>
                <p:nvSpPr>
                  <p:cNvPr id="1800" name="楕円 1799">
                    <a:extLst>
                      <a:ext uri="{FF2B5EF4-FFF2-40B4-BE49-F238E27FC236}">
                        <a16:creationId xmlns:a16="http://schemas.microsoft.com/office/drawing/2014/main" id="{D3F1EA3F-2521-CFD2-C63F-E20F34044B4E}"/>
                      </a:ext>
                    </a:extLst>
                  </p:cNvPr>
                  <p:cNvSpPr/>
                  <p:nvPr/>
                </p:nvSpPr>
                <p:spPr>
                  <a:xfrm>
                    <a:off x="5075480" y="4450083"/>
                    <a:ext cx="36000" cy="900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  <p:grpSp>
                <p:nvGrpSpPr>
                  <p:cNvPr id="1801" name="グループ化 1800">
                    <a:extLst>
                      <a:ext uri="{FF2B5EF4-FFF2-40B4-BE49-F238E27FC236}">
                        <a16:creationId xmlns:a16="http://schemas.microsoft.com/office/drawing/2014/main" id="{1B7F5C50-5948-3763-2BBE-0A4EEF1BE08E}"/>
                      </a:ext>
                    </a:extLst>
                  </p:cNvPr>
                  <p:cNvGrpSpPr/>
                  <p:nvPr/>
                </p:nvGrpSpPr>
                <p:grpSpPr>
                  <a:xfrm>
                    <a:off x="4549122" y="4070172"/>
                    <a:ext cx="1088717" cy="390281"/>
                    <a:chOff x="4549122" y="4070172"/>
                    <a:chExt cx="1088717" cy="390281"/>
                  </a:xfrm>
                </p:grpSpPr>
                <p:grpSp>
                  <p:nvGrpSpPr>
                    <p:cNvPr id="1803" name="グループ化 1802">
                      <a:extLst>
                        <a:ext uri="{FF2B5EF4-FFF2-40B4-BE49-F238E27FC236}">
                          <a16:creationId xmlns:a16="http://schemas.microsoft.com/office/drawing/2014/main" id="{AA7A629D-2D05-6CCA-A7D8-F9F67E01D52D}"/>
                        </a:ext>
                      </a:extLst>
                    </p:cNvPr>
                    <p:cNvGrpSpPr/>
                    <p:nvPr/>
                  </p:nvGrpSpPr>
                  <p:grpSpPr>
                    <a:xfrm rot="5400000">
                      <a:off x="4897863" y="4070173"/>
                      <a:ext cx="390281" cy="390280"/>
                      <a:chOff x="7357320" y="1110364"/>
                      <a:chExt cx="367143" cy="367143"/>
                    </a:xfrm>
                  </p:grpSpPr>
                  <p:sp>
                    <p:nvSpPr>
                      <p:cNvPr id="1806" name="楕円 1805">
                        <a:extLst>
                          <a:ext uri="{FF2B5EF4-FFF2-40B4-BE49-F238E27FC236}">
                            <a16:creationId xmlns:a16="http://schemas.microsoft.com/office/drawing/2014/main" id="{A670EA59-EF92-49E3-9032-D7FBD6E8EA0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360892" y="1117507"/>
                        <a:ext cx="360000" cy="360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ja-JP" altLang="en-US" sz="2170"/>
                      </a:p>
                    </p:txBody>
                  </p:sp>
                  <p:grpSp>
                    <p:nvGrpSpPr>
                      <p:cNvPr id="1807" name="グループ化 1806">
                        <a:extLst>
                          <a:ext uri="{FF2B5EF4-FFF2-40B4-BE49-F238E27FC236}">
                            <a16:creationId xmlns:a16="http://schemas.microsoft.com/office/drawing/2014/main" id="{2051BDF3-7B22-C7B8-FE49-2F38A99C46D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7522892" y="1110364"/>
                        <a:ext cx="36000" cy="367143"/>
                        <a:chOff x="7522892" y="1110364"/>
                        <a:chExt cx="36000" cy="367143"/>
                      </a:xfrm>
                    </p:grpSpPr>
                    <p:sp>
                      <p:nvSpPr>
                        <p:cNvPr id="1811" name="楕円 1810">
                          <a:extLst>
                            <a:ext uri="{FF2B5EF4-FFF2-40B4-BE49-F238E27FC236}">
                              <a16:creationId xmlns:a16="http://schemas.microsoft.com/office/drawing/2014/main" id="{B038411A-B187-6CCE-870D-643BE551142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110364"/>
                          <a:ext cx="36000" cy="180000"/>
                        </a:xfrm>
                        <a:prstGeom prst="ellipse">
                          <a:avLst/>
                        </a:prstGeom>
                        <a:solidFill>
                          <a:schemeClr val="accent2"/>
                        </a:solidFill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  <p:sp>
                      <p:nvSpPr>
                        <p:cNvPr id="1812" name="楕円 1811">
                          <a:extLst>
                            <a:ext uri="{FF2B5EF4-FFF2-40B4-BE49-F238E27FC236}">
                              <a16:creationId xmlns:a16="http://schemas.microsoft.com/office/drawing/2014/main" id="{35AA8847-BD81-1827-BDBA-E898F143796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297507"/>
                          <a:ext cx="36000" cy="180000"/>
                        </a:xfrm>
                        <a:prstGeom prst="ellipse">
                          <a:avLst/>
                        </a:prstGeom>
                        <a:solidFill>
                          <a:schemeClr val="accent2"/>
                        </a:solidFill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</p:grpSp>
                  <p:grpSp>
                    <p:nvGrpSpPr>
                      <p:cNvPr id="1808" name="グループ化 1807">
                        <a:extLst>
                          <a:ext uri="{FF2B5EF4-FFF2-40B4-BE49-F238E27FC236}">
                            <a16:creationId xmlns:a16="http://schemas.microsoft.com/office/drawing/2014/main" id="{2EE7FB02-8299-DFB4-AE6D-89C1F0374535}"/>
                          </a:ext>
                        </a:extLst>
                      </p:cNvPr>
                      <p:cNvGrpSpPr/>
                      <p:nvPr/>
                    </p:nvGrpSpPr>
                    <p:grpSpPr>
                      <a:xfrm rot="5400000">
                        <a:off x="7522892" y="1110364"/>
                        <a:ext cx="36000" cy="367143"/>
                        <a:chOff x="7522892" y="1110364"/>
                        <a:chExt cx="36000" cy="367143"/>
                      </a:xfrm>
                      <a:solidFill>
                        <a:schemeClr val="accent4"/>
                      </a:solidFill>
                    </p:grpSpPr>
                    <p:sp>
                      <p:nvSpPr>
                        <p:cNvPr id="1809" name="楕円 1808">
                          <a:extLst>
                            <a:ext uri="{FF2B5EF4-FFF2-40B4-BE49-F238E27FC236}">
                              <a16:creationId xmlns:a16="http://schemas.microsoft.com/office/drawing/2014/main" id="{64AF613F-F043-B1D1-8C95-6E0AA13AF63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110364"/>
                          <a:ext cx="36000" cy="180000"/>
                        </a:xfrm>
                        <a:prstGeom prst="ellipse">
                          <a:avLst/>
                        </a:prstGeom>
                        <a:grpFill/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  <p:sp>
                      <p:nvSpPr>
                        <p:cNvPr id="1810" name="楕円 1809">
                          <a:extLst>
                            <a:ext uri="{FF2B5EF4-FFF2-40B4-BE49-F238E27FC236}">
                              <a16:creationId xmlns:a16="http://schemas.microsoft.com/office/drawing/2014/main" id="{15C1FA72-D2CD-76A0-D247-0B2B42EBD68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297507"/>
                          <a:ext cx="36000" cy="180000"/>
                        </a:xfrm>
                        <a:prstGeom prst="ellipse">
                          <a:avLst/>
                        </a:prstGeom>
                        <a:grpFill/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</p:grpSp>
                </p:grpSp>
                <p:sp>
                  <p:nvSpPr>
                    <p:cNvPr id="1804" name="楕円 1803">
                      <a:extLst>
                        <a:ext uri="{FF2B5EF4-FFF2-40B4-BE49-F238E27FC236}">
                          <a16:creationId xmlns:a16="http://schemas.microsoft.com/office/drawing/2014/main" id="{011C8A09-CBFD-1A64-516F-0095A36947AB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5439839" y="4085313"/>
                      <a:ext cx="36000" cy="3600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 dirty="0"/>
                    </a:p>
                  </p:txBody>
                </p:sp>
                <p:sp>
                  <p:nvSpPr>
                    <p:cNvPr id="1805" name="楕円 1804">
                      <a:extLst>
                        <a:ext uri="{FF2B5EF4-FFF2-40B4-BE49-F238E27FC236}">
                          <a16:creationId xmlns:a16="http://schemas.microsoft.com/office/drawing/2014/main" id="{E06EB7F6-1D19-30B3-7005-99625DBDF4EB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4711122" y="4085313"/>
                      <a:ext cx="36000" cy="3600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 dirty="0"/>
                    </a:p>
                  </p:txBody>
                </p:sp>
              </p:grpSp>
              <p:sp>
                <p:nvSpPr>
                  <p:cNvPr id="1802" name="楕円 1801">
                    <a:extLst>
                      <a:ext uri="{FF2B5EF4-FFF2-40B4-BE49-F238E27FC236}">
                        <a16:creationId xmlns:a16="http://schemas.microsoft.com/office/drawing/2014/main" id="{A1454782-6F14-A643-F923-69F5E2B32ABA}"/>
                      </a:ext>
                    </a:extLst>
                  </p:cNvPr>
                  <p:cNvSpPr/>
                  <p:nvPr/>
                </p:nvSpPr>
                <p:spPr>
                  <a:xfrm>
                    <a:off x="5075480" y="3166377"/>
                    <a:ext cx="36000" cy="900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</p:grpSp>
          </p:grpSp>
        </p:grpSp>
        <p:grpSp>
          <p:nvGrpSpPr>
            <p:cNvPr id="1754" name="グループ化 1753">
              <a:extLst>
                <a:ext uri="{FF2B5EF4-FFF2-40B4-BE49-F238E27FC236}">
                  <a16:creationId xmlns:a16="http://schemas.microsoft.com/office/drawing/2014/main" id="{5A900314-DF34-E0AE-5EA0-F7D78F5F6054}"/>
                </a:ext>
              </a:extLst>
            </p:cNvPr>
            <p:cNvGrpSpPr/>
            <p:nvPr/>
          </p:nvGrpSpPr>
          <p:grpSpPr>
            <a:xfrm rot="18900000">
              <a:off x="8309535" y="1717162"/>
              <a:ext cx="3275657" cy="2183706"/>
              <a:chOff x="4549122" y="3166377"/>
              <a:chExt cx="3275657" cy="2183706"/>
            </a:xfrm>
          </p:grpSpPr>
          <p:grpSp>
            <p:nvGrpSpPr>
              <p:cNvPr id="1759" name="グループ化 1758">
                <a:extLst>
                  <a:ext uri="{FF2B5EF4-FFF2-40B4-BE49-F238E27FC236}">
                    <a16:creationId xmlns:a16="http://schemas.microsoft.com/office/drawing/2014/main" id="{8553C523-BDF2-70D3-41B4-E56483D60F7D}"/>
                  </a:ext>
                </a:extLst>
              </p:cNvPr>
              <p:cNvGrpSpPr/>
              <p:nvPr/>
            </p:nvGrpSpPr>
            <p:grpSpPr>
              <a:xfrm>
                <a:off x="4549122" y="3166377"/>
                <a:ext cx="1088717" cy="2183706"/>
                <a:chOff x="4549122" y="3166377"/>
                <a:chExt cx="1088717" cy="2183706"/>
              </a:xfrm>
            </p:grpSpPr>
            <p:sp>
              <p:nvSpPr>
                <p:cNvPr id="1776" name="ひし形 1775">
                  <a:extLst>
                    <a:ext uri="{FF2B5EF4-FFF2-40B4-BE49-F238E27FC236}">
                      <a16:creationId xmlns:a16="http://schemas.microsoft.com/office/drawing/2014/main" id="{6D323507-3B2C-A598-9A6D-91D2BB3428A1}"/>
                    </a:ext>
                  </a:extLst>
                </p:cNvPr>
                <p:cNvSpPr/>
                <p:nvPr/>
              </p:nvSpPr>
              <p:spPr>
                <a:xfrm rot="5400000">
                  <a:off x="4013480" y="3725313"/>
                  <a:ext cx="2160000" cy="1080000"/>
                </a:xfrm>
                <a:prstGeom prst="diamond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grpSp>
              <p:nvGrpSpPr>
                <p:cNvPr id="1777" name="グループ化 1776">
                  <a:extLst>
                    <a:ext uri="{FF2B5EF4-FFF2-40B4-BE49-F238E27FC236}">
                      <a16:creationId xmlns:a16="http://schemas.microsoft.com/office/drawing/2014/main" id="{D41BB2DC-3544-0B0F-03E2-042BCEFDF6F0}"/>
                    </a:ext>
                  </a:extLst>
                </p:cNvPr>
                <p:cNvGrpSpPr/>
                <p:nvPr/>
              </p:nvGrpSpPr>
              <p:grpSpPr>
                <a:xfrm>
                  <a:off x="4549122" y="3166377"/>
                  <a:ext cx="1088717" cy="2183706"/>
                  <a:chOff x="4549122" y="3166377"/>
                  <a:chExt cx="1088717" cy="2183706"/>
                </a:xfrm>
              </p:grpSpPr>
              <p:sp>
                <p:nvSpPr>
                  <p:cNvPr id="1778" name="楕円 1777">
                    <a:extLst>
                      <a:ext uri="{FF2B5EF4-FFF2-40B4-BE49-F238E27FC236}">
                        <a16:creationId xmlns:a16="http://schemas.microsoft.com/office/drawing/2014/main" id="{62FF5551-BE04-624A-6CD8-7D7BA197A12E}"/>
                      </a:ext>
                    </a:extLst>
                  </p:cNvPr>
                  <p:cNvSpPr/>
                  <p:nvPr/>
                </p:nvSpPr>
                <p:spPr>
                  <a:xfrm>
                    <a:off x="5075480" y="4450083"/>
                    <a:ext cx="36000" cy="900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  <p:grpSp>
                <p:nvGrpSpPr>
                  <p:cNvPr id="1779" name="グループ化 1778">
                    <a:extLst>
                      <a:ext uri="{FF2B5EF4-FFF2-40B4-BE49-F238E27FC236}">
                        <a16:creationId xmlns:a16="http://schemas.microsoft.com/office/drawing/2014/main" id="{8F3FC949-F394-B312-D9B5-B88FD76808DB}"/>
                      </a:ext>
                    </a:extLst>
                  </p:cNvPr>
                  <p:cNvGrpSpPr/>
                  <p:nvPr/>
                </p:nvGrpSpPr>
                <p:grpSpPr>
                  <a:xfrm>
                    <a:off x="4549122" y="4070172"/>
                    <a:ext cx="1088717" cy="390281"/>
                    <a:chOff x="4549122" y="4070172"/>
                    <a:chExt cx="1088717" cy="390281"/>
                  </a:xfrm>
                </p:grpSpPr>
                <p:grpSp>
                  <p:nvGrpSpPr>
                    <p:cNvPr id="1781" name="グループ化 1780">
                      <a:extLst>
                        <a:ext uri="{FF2B5EF4-FFF2-40B4-BE49-F238E27FC236}">
                          <a16:creationId xmlns:a16="http://schemas.microsoft.com/office/drawing/2014/main" id="{6C8713D6-5941-2D19-EF5B-B2E2692BF5BE}"/>
                        </a:ext>
                      </a:extLst>
                    </p:cNvPr>
                    <p:cNvGrpSpPr/>
                    <p:nvPr/>
                  </p:nvGrpSpPr>
                  <p:grpSpPr>
                    <a:xfrm rot="5400000">
                      <a:off x="4897863" y="4070173"/>
                      <a:ext cx="390281" cy="390280"/>
                      <a:chOff x="7357320" y="1110364"/>
                      <a:chExt cx="367143" cy="367143"/>
                    </a:xfrm>
                  </p:grpSpPr>
                  <p:sp>
                    <p:nvSpPr>
                      <p:cNvPr id="1784" name="楕円 1783">
                        <a:extLst>
                          <a:ext uri="{FF2B5EF4-FFF2-40B4-BE49-F238E27FC236}">
                            <a16:creationId xmlns:a16="http://schemas.microsoft.com/office/drawing/2014/main" id="{9EB13ED1-8C84-5A14-CD54-827C28B2298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360892" y="1117507"/>
                        <a:ext cx="360000" cy="360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ja-JP" altLang="en-US" sz="2170"/>
                      </a:p>
                    </p:txBody>
                  </p:sp>
                  <p:grpSp>
                    <p:nvGrpSpPr>
                      <p:cNvPr id="1785" name="グループ化 1784">
                        <a:extLst>
                          <a:ext uri="{FF2B5EF4-FFF2-40B4-BE49-F238E27FC236}">
                            <a16:creationId xmlns:a16="http://schemas.microsoft.com/office/drawing/2014/main" id="{C6617354-9687-08D5-A0BD-9503C15FBFB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7522892" y="1110364"/>
                        <a:ext cx="36000" cy="367143"/>
                        <a:chOff x="7522892" y="1110364"/>
                        <a:chExt cx="36000" cy="367143"/>
                      </a:xfrm>
                    </p:grpSpPr>
                    <p:sp>
                      <p:nvSpPr>
                        <p:cNvPr id="1789" name="楕円 1788">
                          <a:extLst>
                            <a:ext uri="{FF2B5EF4-FFF2-40B4-BE49-F238E27FC236}">
                              <a16:creationId xmlns:a16="http://schemas.microsoft.com/office/drawing/2014/main" id="{CBE2D396-D204-1E68-070F-56152E7192A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110364"/>
                          <a:ext cx="36000" cy="180000"/>
                        </a:xfrm>
                        <a:prstGeom prst="ellipse">
                          <a:avLst/>
                        </a:prstGeom>
                        <a:solidFill>
                          <a:schemeClr val="accent2"/>
                        </a:solidFill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  <p:sp>
                      <p:nvSpPr>
                        <p:cNvPr id="1790" name="楕円 1789">
                          <a:extLst>
                            <a:ext uri="{FF2B5EF4-FFF2-40B4-BE49-F238E27FC236}">
                              <a16:creationId xmlns:a16="http://schemas.microsoft.com/office/drawing/2014/main" id="{D53E9F20-8E75-E709-E094-294AAA971D8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297507"/>
                          <a:ext cx="36000" cy="180000"/>
                        </a:xfrm>
                        <a:prstGeom prst="ellipse">
                          <a:avLst/>
                        </a:prstGeom>
                        <a:solidFill>
                          <a:schemeClr val="accent2"/>
                        </a:solidFill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</p:grpSp>
                  <p:grpSp>
                    <p:nvGrpSpPr>
                      <p:cNvPr id="1786" name="グループ化 1785">
                        <a:extLst>
                          <a:ext uri="{FF2B5EF4-FFF2-40B4-BE49-F238E27FC236}">
                            <a16:creationId xmlns:a16="http://schemas.microsoft.com/office/drawing/2014/main" id="{F2206E29-EBF3-B86C-475C-FA93986262E8}"/>
                          </a:ext>
                        </a:extLst>
                      </p:cNvPr>
                      <p:cNvGrpSpPr/>
                      <p:nvPr/>
                    </p:nvGrpSpPr>
                    <p:grpSpPr>
                      <a:xfrm rot="5400000">
                        <a:off x="7522892" y="1110364"/>
                        <a:ext cx="36000" cy="367143"/>
                        <a:chOff x="7522892" y="1110364"/>
                        <a:chExt cx="36000" cy="367143"/>
                      </a:xfrm>
                      <a:solidFill>
                        <a:schemeClr val="accent4"/>
                      </a:solidFill>
                    </p:grpSpPr>
                    <p:sp>
                      <p:nvSpPr>
                        <p:cNvPr id="1787" name="楕円 1786">
                          <a:extLst>
                            <a:ext uri="{FF2B5EF4-FFF2-40B4-BE49-F238E27FC236}">
                              <a16:creationId xmlns:a16="http://schemas.microsoft.com/office/drawing/2014/main" id="{96170A3C-FC96-BE55-D340-03F2F5B290F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110364"/>
                          <a:ext cx="36000" cy="180000"/>
                        </a:xfrm>
                        <a:prstGeom prst="ellipse">
                          <a:avLst/>
                        </a:prstGeom>
                        <a:grpFill/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  <p:sp>
                      <p:nvSpPr>
                        <p:cNvPr id="1788" name="楕円 1787">
                          <a:extLst>
                            <a:ext uri="{FF2B5EF4-FFF2-40B4-BE49-F238E27FC236}">
                              <a16:creationId xmlns:a16="http://schemas.microsoft.com/office/drawing/2014/main" id="{54994BC0-3C3E-99D5-15FA-B2BCB0EFE22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297507"/>
                          <a:ext cx="36000" cy="180000"/>
                        </a:xfrm>
                        <a:prstGeom prst="ellipse">
                          <a:avLst/>
                        </a:prstGeom>
                        <a:grpFill/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</p:grpSp>
                </p:grpSp>
                <p:sp>
                  <p:nvSpPr>
                    <p:cNvPr id="1782" name="楕円 1781">
                      <a:extLst>
                        <a:ext uri="{FF2B5EF4-FFF2-40B4-BE49-F238E27FC236}">
                          <a16:creationId xmlns:a16="http://schemas.microsoft.com/office/drawing/2014/main" id="{7EF8AF83-154F-8A07-D436-4BA37C46701B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5439839" y="4085313"/>
                      <a:ext cx="36000" cy="3600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 dirty="0"/>
                    </a:p>
                  </p:txBody>
                </p:sp>
                <p:sp>
                  <p:nvSpPr>
                    <p:cNvPr id="1783" name="楕円 1782">
                      <a:extLst>
                        <a:ext uri="{FF2B5EF4-FFF2-40B4-BE49-F238E27FC236}">
                          <a16:creationId xmlns:a16="http://schemas.microsoft.com/office/drawing/2014/main" id="{4CB13BDC-7E61-C1DC-E5BF-BD7D36A744CB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4711122" y="4085313"/>
                      <a:ext cx="36000" cy="3600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 dirty="0"/>
                    </a:p>
                  </p:txBody>
                </p:sp>
              </p:grpSp>
              <p:sp>
                <p:nvSpPr>
                  <p:cNvPr id="1780" name="楕円 1779">
                    <a:extLst>
                      <a:ext uri="{FF2B5EF4-FFF2-40B4-BE49-F238E27FC236}">
                        <a16:creationId xmlns:a16="http://schemas.microsoft.com/office/drawing/2014/main" id="{49077C44-8663-E3C9-6520-F5FD67CC67CD}"/>
                      </a:ext>
                    </a:extLst>
                  </p:cNvPr>
                  <p:cNvSpPr/>
                  <p:nvPr/>
                </p:nvSpPr>
                <p:spPr>
                  <a:xfrm>
                    <a:off x="5075480" y="3166377"/>
                    <a:ext cx="36000" cy="900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</p:grpSp>
          </p:grpSp>
          <p:grpSp>
            <p:nvGrpSpPr>
              <p:cNvPr id="1760" name="グループ化 1759">
                <a:extLst>
                  <a:ext uri="{FF2B5EF4-FFF2-40B4-BE49-F238E27FC236}">
                    <a16:creationId xmlns:a16="http://schemas.microsoft.com/office/drawing/2014/main" id="{8A476F63-23A1-E762-E85B-29F073226C84}"/>
                  </a:ext>
                </a:extLst>
              </p:cNvPr>
              <p:cNvGrpSpPr/>
              <p:nvPr/>
            </p:nvGrpSpPr>
            <p:grpSpPr>
              <a:xfrm rot="5400000">
                <a:off x="6188567" y="3167129"/>
                <a:ext cx="1088717" cy="2183706"/>
                <a:chOff x="4549122" y="3166377"/>
                <a:chExt cx="1088717" cy="2183706"/>
              </a:xfrm>
            </p:grpSpPr>
            <p:sp>
              <p:nvSpPr>
                <p:cNvPr id="1761" name="ひし形 1760">
                  <a:extLst>
                    <a:ext uri="{FF2B5EF4-FFF2-40B4-BE49-F238E27FC236}">
                      <a16:creationId xmlns:a16="http://schemas.microsoft.com/office/drawing/2014/main" id="{3C31E9B9-8E23-544E-6D65-77C34FF6C4D3}"/>
                    </a:ext>
                  </a:extLst>
                </p:cNvPr>
                <p:cNvSpPr/>
                <p:nvPr/>
              </p:nvSpPr>
              <p:spPr>
                <a:xfrm rot="5400000">
                  <a:off x="4013480" y="3725313"/>
                  <a:ext cx="2160000" cy="1080000"/>
                </a:xfrm>
                <a:prstGeom prst="diamond">
                  <a:avLst/>
                </a:prstGeom>
                <a:solidFill>
                  <a:schemeClr val="tx2">
                    <a:lumMod val="10000"/>
                    <a:lumOff val="9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grpSp>
              <p:nvGrpSpPr>
                <p:cNvPr id="1762" name="グループ化 1761">
                  <a:extLst>
                    <a:ext uri="{FF2B5EF4-FFF2-40B4-BE49-F238E27FC236}">
                      <a16:creationId xmlns:a16="http://schemas.microsoft.com/office/drawing/2014/main" id="{7854303F-2516-B3D4-10EB-1456BBE54C42}"/>
                    </a:ext>
                  </a:extLst>
                </p:cNvPr>
                <p:cNvGrpSpPr/>
                <p:nvPr/>
              </p:nvGrpSpPr>
              <p:grpSpPr>
                <a:xfrm>
                  <a:off x="4549122" y="3166377"/>
                  <a:ext cx="1088717" cy="2183706"/>
                  <a:chOff x="4549122" y="3166377"/>
                  <a:chExt cx="1088717" cy="2183706"/>
                </a:xfrm>
              </p:grpSpPr>
              <p:sp>
                <p:nvSpPr>
                  <p:cNvPr id="1763" name="楕円 1762">
                    <a:extLst>
                      <a:ext uri="{FF2B5EF4-FFF2-40B4-BE49-F238E27FC236}">
                        <a16:creationId xmlns:a16="http://schemas.microsoft.com/office/drawing/2014/main" id="{B64503C5-23BC-C0C3-46E3-B7000DAFAF02}"/>
                      </a:ext>
                    </a:extLst>
                  </p:cNvPr>
                  <p:cNvSpPr/>
                  <p:nvPr/>
                </p:nvSpPr>
                <p:spPr>
                  <a:xfrm>
                    <a:off x="5075480" y="4450083"/>
                    <a:ext cx="36000" cy="900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  <p:grpSp>
                <p:nvGrpSpPr>
                  <p:cNvPr id="1764" name="グループ化 1763">
                    <a:extLst>
                      <a:ext uri="{FF2B5EF4-FFF2-40B4-BE49-F238E27FC236}">
                        <a16:creationId xmlns:a16="http://schemas.microsoft.com/office/drawing/2014/main" id="{9FBB2E20-8801-C17E-4C73-6BFD3E5C8746}"/>
                      </a:ext>
                    </a:extLst>
                  </p:cNvPr>
                  <p:cNvGrpSpPr/>
                  <p:nvPr/>
                </p:nvGrpSpPr>
                <p:grpSpPr>
                  <a:xfrm>
                    <a:off x="4549122" y="4070172"/>
                    <a:ext cx="1088717" cy="390281"/>
                    <a:chOff x="4549122" y="4070172"/>
                    <a:chExt cx="1088717" cy="390281"/>
                  </a:xfrm>
                </p:grpSpPr>
                <p:grpSp>
                  <p:nvGrpSpPr>
                    <p:cNvPr id="1766" name="グループ化 1765">
                      <a:extLst>
                        <a:ext uri="{FF2B5EF4-FFF2-40B4-BE49-F238E27FC236}">
                          <a16:creationId xmlns:a16="http://schemas.microsoft.com/office/drawing/2014/main" id="{CF51D73B-BEAD-A69D-14F4-32E74E416D6F}"/>
                        </a:ext>
                      </a:extLst>
                    </p:cNvPr>
                    <p:cNvGrpSpPr/>
                    <p:nvPr/>
                  </p:nvGrpSpPr>
                  <p:grpSpPr>
                    <a:xfrm rot="5400000">
                      <a:off x="4897863" y="4070173"/>
                      <a:ext cx="390281" cy="390280"/>
                      <a:chOff x="7357320" y="1110364"/>
                      <a:chExt cx="367143" cy="367143"/>
                    </a:xfrm>
                  </p:grpSpPr>
                  <p:sp>
                    <p:nvSpPr>
                      <p:cNvPr id="1769" name="楕円 1768">
                        <a:extLst>
                          <a:ext uri="{FF2B5EF4-FFF2-40B4-BE49-F238E27FC236}">
                            <a16:creationId xmlns:a16="http://schemas.microsoft.com/office/drawing/2014/main" id="{E0DF00E0-30A7-1841-9D4D-E698AE19B3E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360892" y="1117507"/>
                        <a:ext cx="360000" cy="360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ja-JP" altLang="en-US" sz="2170"/>
                      </a:p>
                    </p:txBody>
                  </p:sp>
                  <p:grpSp>
                    <p:nvGrpSpPr>
                      <p:cNvPr id="1770" name="グループ化 1769">
                        <a:extLst>
                          <a:ext uri="{FF2B5EF4-FFF2-40B4-BE49-F238E27FC236}">
                            <a16:creationId xmlns:a16="http://schemas.microsoft.com/office/drawing/2014/main" id="{898921CC-B56D-0567-5709-2CD7E6E010A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7522892" y="1110364"/>
                        <a:ext cx="36000" cy="367143"/>
                        <a:chOff x="7522892" y="1110364"/>
                        <a:chExt cx="36000" cy="367143"/>
                      </a:xfrm>
                    </p:grpSpPr>
                    <p:sp>
                      <p:nvSpPr>
                        <p:cNvPr id="1774" name="楕円 1773">
                          <a:extLst>
                            <a:ext uri="{FF2B5EF4-FFF2-40B4-BE49-F238E27FC236}">
                              <a16:creationId xmlns:a16="http://schemas.microsoft.com/office/drawing/2014/main" id="{E609FD8C-A26D-8F98-F787-BEE53E1740D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110364"/>
                          <a:ext cx="36000" cy="180000"/>
                        </a:xfrm>
                        <a:prstGeom prst="ellipse">
                          <a:avLst/>
                        </a:prstGeom>
                        <a:solidFill>
                          <a:schemeClr val="accent2"/>
                        </a:solidFill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  <p:sp>
                      <p:nvSpPr>
                        <p:cNvPr id="1775" name="楕円 1774">
                          <a:extLst>
                            <a:ext uri="{FF2B5EF4-FFF2-40B4-BE49-F238E27FC236}">
                              <a16:creationId xmlns:a16="http://schemas.microsoft.com/office/drawing/2014/main" id="{977C7A5B-6034-B89A-4459-092410FAEFF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297507"/>
                          <a:ext cx="36000" cy="180000"/>
                        </a:xfrm>
                        <a:prstGeom prst="ellipse">
                          <a:avLst/>
                        </a:prstGeom>
                        <a:solidFill>
                          <a:schemeClr val="accent2"/>
                        </a:solidFill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</p:grpSp>
                  <p:grpSp>
                    <p:nvGrpSpPr>
                      <p:cNvPr id="1771" name="グループ化 1770">
                        <a:extLst>
                          <a:ext uri="{FF2B5EF4-FFF2-40B4-BE49-F238E27FC236}">
                            <a16:creationId xmlns:a16="http://schemas.microsoft.com/office/drawing/2014/main" id="{42D75484-2D88-EFC0-8F5B-4146BFA377C6}"/>
                          </a:ext>
                        </a:extLst>
                      </p:cNvPr>
                      <p:cNvGrpSpPr/>
                      <p:nvPr/>
                    </p:nvGrpSpPr>
                    <p:grpSpPr>
                      <a:xfrm rot="5400000">
                        <a:off x="7522892" y="1110364"/>
                        <a:ext cx="36000" cy="367143"/>
                        <a:chOff x="7522892" y="1110364"/>
                        <a:chExt cx="36000" cy="367143"/>
                      </a:xfrm>
                      <a:solidFill>
                        <a:schemeClr val="accent4"/>
                      </a:solidFill>
                    </p:grpSpPr>
                    <p:sp>
                      <p:nvSpPr>
                        <p:cNvPr id="1772" name="楕円 1771">
                          <a:extLst>
                            <a:ext uri="{FF2B5EF4-FFF2-40B4-BE49-F238E27FC236}">
                              <a16:creationId xmlns:a16="http://schemas.microsoft.com/office/drawing/2014/main" id="{8DE7F63A-1B5C-F415-1134-9F6F160A469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110364"/>
                          <a:ext cx="36000" cy="180000"/>
                        </a:xfrm>
                        <a:prstGeom prst="ellipse">
                          <a:avLst/>
                        </a:prstGeom>
                        <a:grpFill/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  <p:sp>
                      <p:nvSpPr>
                        <p:cNvPr id="1773" name="楕円 1772">
                          <a:extLst>
                            <a:ext uri="{FF2B5EF4-FFF2-40B4-BE49-F238E27FC236}">
                              <a16:creationId xmlns:a16="http://schemas.microsoft.com/office/drawing/2014/main" id="{DC3E2C54-FFAB-1131-B6CA-41158C6D620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297507"/>
                          <a:ext cx="36000" cy="180000"/>
                        </a:xfrm>
                        <a:prstGeom prst="ellipse">
                          <a:avLst/>
                        </a:prstGeom>
                        <a:grpFill/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</p:grpSp>
                </p:grpSp>
                <p:sp>
                  <p:nvSpPr>
                    <p:cNvPr id="1767" name="楕円 1766">
                      <a:extLst>
                        <a:ext uri="{FF2B5EF4-FFF2-40B4-BE49-F238E27FC236}">
                          <a16:creationId xmlns:a16="http://schemas.microsoft.com/office/drawing/2014/main" id="{3824167F-0C10-042C-3B73-BE92467005A0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5439839" y="4085313"/>
                      <a:ext cx="36000" cy="3600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 dirty="0"/>
                    </a:p>
                  </p:txBody>
                </p:sp>
                <p:sp>
                  <p:nvSpPr>
                    <p:cNvPr id="1768" name="楕円 1767">
                      <a:extLst>
                        <a:ext uri="{FF2B5EF4-FFF2-40B4-BE49-F238E27FC236}">
                          <a16:creationId xmlns:a16="http://schemas.microsoft.com/office/drawing/2014/main" id="{1018B248-DB30-F4DF-8581-ABF5658EF3DF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4711122" y="4085313"/>
                      <a:ext cx="36000" cy="3600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 dirty="0"/>
                    </a:p>
                  </p:txBody>
                </p:sp>
              </p:grpSp>
              <p:sp>
                <p:nvSpPr>
                  <p:cNvPr id="1765" name="楕円 1764">
                    <a:extLst>
                      <a:ext uri="{FF2B5EF4-FFF2-40B4-BE49-F238E27FC236}">
                        <a16:creationId xmlns:a16="http://schemas.microsoft.com/office/drawing/2014/main" id="{DBB1115B-CCA6-9380-8958-A32A14F29040}"/>
                      </a:ext>
                    </a:extLst>
                  </p:cNvPr>
                  <p:cNvSpPr/>
                  <p:nvPr/>
                </p:nvSpPr>
                <p:spPr>
                  <a:xfrm>
                    <a:off x="5075480" y="3166377"/>
                    <a:ext cx="36000" cy="900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</p:grpSp>
          </p:grpSp>
        </p:grpSp>
        <p:sp>
          <p:nvSpPr>
            <p:cNvPr id="59" name="二等辺三角形 58">
              <a:extLst>
                <a:ext uri="{FF2B5EF4-FFF2-40B4-BE49-F238E27FC236}">
                  <a16:creationId xmlns:a16="http://schemas.microsoft.com/office/drawing/2014/main" id="{56B16896-4ECC-9ECC-D907-5BCD11DE6A95}"/>
                </a:ext>
              </a:extLst>
            </p:cNvPr>
            <p:cNvSpPr/>
            <p:nvPr/>
          </p:nvSpPr>
          <p:spPr>
            <a:xfrm>
              <a:off x="9446922" y="10048451"/>
              <a:ext cx="205532" cy="177183"/>
            </a:xfrm>
            <a:prstGeom prst="triangl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0" name="二等辺三角形 59">
              <a:extLst>
                <a:ext uri="{FF2B5EF4-FFF2-40B4-BE49-F238E27FC236}">
                  <a16:creationId xmlns:a16="http://schemas.microsoft.com/office/drawing/2014/main" id="{9EC17835-A872-45DA-34BC-76A56520055A}"/>
                </a:ext>
              </a:extLst>
            </p:cNvPr>
            <p:cNvSpPr/>
            <p:nvPr/>
          </p:nvSpPr>
          <p:spPr>
            <a:xfrm rot="10800000">
              <a:off x="9834632" y="11212704"/>
              <a:ext cx="205532" cy="177183"/>
            </a:xfrm>
            <a:prstGeom prst="triangl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2" name="二等辺三角形 61">
              <a:extLst>
                <a:ext uri="{FF2B5EF4-FFF2-40B4-BE49-F238E27FC236}">
                  <a16:creationId xmlns:a16="http://schemas.microsoft.com/office/drawing/2014/main" id="{036DF2ED-4FF9-97BB-D5F1-53428791E7DE}"/>
                </a:ext>
              </a:extLst>
            </p:cNvPr>
            <p:cNvSpPr/>
            <p:nvPr/>
          </p:nvSpPr>
          <p:spPr>
            <a:xfrm flipV="1">
              <a:off x="10991300" y="8517929"/>
              <a:ext cx="205532" cy="177183"/>
            </a:xfrm>
            <a:prstGeom prst="triangl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1" name="二等辺三角形 60">
              <a:extLst>
                <a:ext uri="{FF2B5EF4-FFF2-40B4-BE49-F238E27FC236}">
                  <a16:creationId xmlns:a16="http://schemas.microsoft.com/office/drawing/2014/main" id="{5D499A3B-9A9D-BFE0-BC7F-2FBB136335CF}"/>
                </a:ext>
              </a:extLst>
            </p:cNvPr>
            <p:cNvSpPr/>
            <p:nvPr/>
          </p:nvSpPr>
          <p:spPr>
            <a:xfrm flipV="1">
              <a:off x="10642364" y="9680254"/>
              <a:ext cx="205532" cy="177183"/>
            </a:xfrm>
            <a:prstGeom prst="triangl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62" name="二等辺三角形 1261">
              <a:extLst>
                <a:ext uri="{FF2B5EF4-FFF2-40B4-BE49-F238E27FC236}">
                  <a16:creationId xmlns:a16="http://schemas.microsoft.com/office/drawing/2014/main" id="{B3B0C8BB-39AC-BF23-0E62-79A840B8CE71}"/>
                </a:ext>
              </a:extLst>
            </p:cNvPr>
            <p:cNvSpPr/>
            <p:nvPr/>
          </p:nvSpPr>
          <p:spPr>
            <a:xfrm>
              <a:off x="9446922" y="7731689"/>
              <a:ext cx="205532" cy="177183"/>
            </a:xfrm>
            <a:prstGeom prst="triangl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63" name="二等辺三角形 1262">
              <a:extLst>
                <a:ext uri="{FF2B5EF4-FFF2-40B4-BE49-F238E27FC236}">
                  <a16:creationId xmlns:a16="http://schemas.microsoft.com/office/drawing/2014/main" id="{793DDF20-AAEC-BB7D-80CC-E2E786969251}"/>
                </a:ext>
              </a:extLst>
            </p:cNvPr>
            <p:cNvSpPr/>
            <p:nvPr/>
          </p:nvSpPr>
          <p:spPr>
            <a:xfrm>
              <a:off x="9834632" y="8895943"/>
              <a:ext cx="205532" cy="177183"/>
            </a:xfrm>
            <a:prstGeom prst="triangl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64" name="二等辺三角形 1263">
              <a:extLst>
                <a:ext uri="{FF2B5EF4-FFF2-40B4-BE49-F238E27FC236}">
                  <a16:creationId xmlns:a16="http://schemas.microsoft.com/office/drawing/2014/main" id="{F766A43C-39B0-BC0D-69CF-7C0A1AA51855}"/>
                </a:ext>
              </a:extLst>
            </p:cNvPr>
            <p:cNvSpPr/>
            <p:nvPr/>
          </p:nvSpPr>
          <p:spPr>
            <a:xfrm flipV="1">
              <a:off x="10991300" y="6201168"/>
              <a:ext cx="205532" cy="177183"/>
            </a:xfrm>
            <a:prstGeom prst="triangl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65" name="二等辺三角形 1264">
              <a:extLst>
                <a:ext uri="{FF2B5EF4-FFF2-40B4-BE49-F238E27FC236}">
                  <a16:creationId xmlns:a16="http://schemas.microsoft.com/office/drawing/2014/main" id="{A5EDD4C3-1E5C-F0A2-8854-B12AA5A90331}"/>
                </a:ext>
              </a:extLst>
            </p:cNvPr>
            <p:cNvSpPr/>
            <p:nvPr/>
          </p:nvSpPr>
          <p:spPr>
            <a:xfrm flipV="1">
              <a:off x="10642364" y="7363492"/>
              <a:ext cx="205532" cy="177183"/>
            </a:xfrm>
            <a:prstGeom prst="triangl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599" name="グループ化 1598">
              <a:extLst>
                <a:ext uri="{FF2B5EF4-FFF2-40B4-BE49-F238E27FC236}">
                  <a16:creationId xmlns:a16="http://schemas.microsoft.com/office/drawing/2014/main" id="{9C64F952-FB23-106D-B554-6E235A32ED9F}"/>
                </a:ext>
              </a:extLst>
            </p:cNvPr>
            <p:cNvGrpSpPr/>
            <p:nvPr/>
          </p:nvGrpSpPr>
          <p:grpSpPr>
            <a:xfrm rot="18900000">
              <a:off x="5987359" y="8664631"/>
              <a:ext cx="3275657" cy="2183706"/>
              <a:chOff x="4549122" y="3166377"/>
              <a:chExt cx="3275657" cy="2183706"/>
            </a:xfrm>
          </p:grpSpPr>
          <p:grpSp>
            <p:nvGrpSpPr>
              <p:cNvPr id="1604" name="グループ化 1603">
                <a:extLst>
                  <a:ext uri="{FF2B5EF4-FFF2-40B4-BE49-F238E27FC236}">
                    <a16:creationId xmlns:a16="http://schemas.microsoft.com/office/drawing/2014/main" id="{17410781-3F38-2A78-D341-4FE5E8C2815C}"/>
                  </a:ext>
                </a:extLst>
              </p:cNvPr>
              <p:cNvGrpSpPr/>
              <p:nvPr/>
            </p:nvGrpSpPr>
            <p:grpSpPr>
              <a:xfrm>
                <a:off x="4549122" y="3166377"/>
                <a:ext cx="1088717" cy="2183706"/>
                <a:chOff x="4549122" y="3166377"/>
                <a:chExt cx="1088717" cy="2183706"/>
              </a:xfrm>
            </p:grpSpPr>
            <p:sp>
              <p:nvSpPr>
                <p:cNvPr id="1621" name="ひし形 1620">
                  <a:extLst>
                    <a:ext uri="{FF2B5EF4-FFF2-40B4-BE49-F238E27FC236}">
                      <a16:creationId xmlns:a16="http://schemas.microsoft.com/office/drawing/2014/main" id="{E7E49204-9A0D-576E-EB30-1652D9B068AC}"/>
                    </a:ext>
                  </a:extLst>
                </p:cNvPr>
                <p:cNvSpPr/>
                <p:nvPr/>
              </p:nvSpPr>
              <p:spPr>
                <a:xfrm rot="5400000">
                  <a:off x="4013480" y="3725313"/>
                  <a:ext cx="2160000" cy="1080000"/>
                </a:xfrm>
                <a:prstGeom prst="diamond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grpSp>
              <p:nvGrpSpPr>
                <p:cNvPr id="1622" name="グループ化 1621">
                  <a:extLst>
                    <a:ext uri="{FF2B5EF4-FFF2-40B4-BE49-F238E27FC236}">
                      <a16:creationId xmlns:a16="http://schemas.microsoft.com/office/drawing/2014/main" id="{F8F2DFB8-CC3C-D585-AEA9-49C83A114DE1}"/>
                    </a:ext>
                  </a:extLst>
                </p:cNvPr>
                <p:cNvGrpSpPr/>
                <p:nvPr/>
              </p:nvGrpSpPr>
              <p:grpSpPr>
                <a:xfrm>
                  <a:off x="4549122" y="3166377"/>
                  <a:ext cx="1088717" cy="2183706"/>
                  <a:chOff x="4549122" y="3166377"/>
                  <a:chExt cx="1088717" cy="2183706"/>
                </a:xfrm>
              </p:grpSpPr>
              <p:sp>
                <p:nvSpPr>
                  <p:cNvPr id="1623" name="楕円 1622">
                    <a:extLst>
                      <a:ext uri="{FF2B5EF4-FFF2-40B4-BE49-F238E27FC236}">
                        <a16:creationId xmlns:a16="http://schemas.microsoft.com/office/drawing/2014/main" id="{99EFC822-C27B-EB1E-FCA6-984497E7FF2E}"/>
                      </a:ext>
                    </a:extLst>
                  </p:cNvPr>
                  <p:cNvSpPr/>
                  <p:nvPr/>
                </p:nvSpPr>
                <p:spPr>
                  <a:xfrm>
                    <a:off x="5075480" y="4450083"/>
                    <a:ext cx="36000" cy="900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  <p:grpSp>
                <p:nvGrpSpPr>
                  <p:cNvPr id="1624" name="グループ化 1623">
                    <a:extLst>
                      <a:ext uri="{FF2B5EF4-FFF2-40B4-BE49-F238E27FC236}">
                        <a16:creationId xmlns:a16="http://schemas.microsoft.com/office/drawing/2014/main" id="{079C757C-E409-0597-D505-2F6CA146E549}"/>
                      </a:ext>
                    </a:extLst>
                  </p:cNvPr>
                  <p:cNvGrpSpPr/>
                  <p:nvPr/>
                </p:nvGrpSpPr>
                <p:grpSpPr>
                  <a:xfrm>
                    <a:off x="4549122" y="4070172"/>
                    <a:ext cx="1088717" cy="390281"/>
                    <a:chOff x="4549122" y="4070172"/>
                    <a:chExt cx="1088717" cy="390281"/>
                  </a:xfrm>
                </p:grpSpPr>
                <p:grpSp>
                  <p:nvGrpSpPr>
                    <p:cNvPr id="1626" name="グループ化 1625">
                      <a:extLst>
                        <a:ext uri="{FF2B5EF4-FFF2-40B4-BE49-F238E27FC236}">
                          <a16:creationId xmlns:a16="http://schemas.microsoft.com/office/drawing/2014/main" id="{699D14EE-F060-CA45-4B0B-3E789A1C48E3}"/>
                        </a:ext>
                      </a:extLst>
                    </p:cNvPr>
                    <p:cNvGrpSpPr/>
                    <p:nvPr/>
                  </p:nvGrpSpPr>
                  <p:grpSpPr>
                    <a:xfrm rot="5400000">
                      <a:off x="4897863" y="4070173"/>
                      <a:ext cx="390281" cy="390280"/>
                      <a:chOff x="7357320" y="1110364"/>
                      <a:chExt cx="367143" cy="367143"/>
                    </a:xfrm>
                  </p:grpSpPr>
                  <p:sp>
                    <p:nvSpPr>
                      <p:cNvPr id="1629" name="楕円 1628">
                        <a:extLst>
                          <a:ext uri="{FF2B5EF4-FFF2-40B4-BE49-F238E27FC236}">
                            <a16:creationId xmlns:a16="http://schemas.microsoft.com/office/drawing/2014/main" id="{6C5AD503-4134-AB09-379E-B0C5F3FFD90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360892" y="1117507"/>
                        <a:ext cx="360000" cy="360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ja-JP" altLang="en-US" sz="2170"/>
                      </a:p>
                    </p:txBody>
                  </p:sp>
                  <p:grpSp>
                    <p:nvGrpSpPr>
                      <p:cNvPr id="1630" name="グループ化 1629">
                        <a:extLst>
                          <a:ext uri="{FF2B5EF4-FFF2-40B4-BE49-F238E27FC236}">
                            <a16:creationId xmlns:a16="http://schemas.microsoft.com/office/drawing/2014/main" id="{A05125FD-D692-D6CF-5CC1-D50FCA0E3BA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7522892" y="1110364"/>
                        <a:ext cx="36000" cy="367143"/>
                        <a:chOff x="7522892" y="1110364"/>
                        <a:chExt cx="36000" cy="367143"/>
                      </a:xfrm>
                    </p:grpSpPr>
                    <p:sp>
                      <p:nvSpPr>
                        <p:cNvPr id="1634" name="楕円 1633">
                          <a:extLst>
                            <a:ext uri="{FF2B5EF4-FFF2-40B4-BE49-F238E27FC236}">
                              <a16:creationId xmlns:a16="http://schemas.microsoft.com/office/drawing/2014/main" id="{12B4E60B-F267-F56E-F865-51A984AF126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110364"/>
                          <a:ext cx="36000" cy="180000"/>
                        </a:xfrm>
                        <a:prstGeom prst="ellipse">
                          <a:avLst/>
                        </a:prstGeom>
                        <a:solidFill>
                          <a:schemeClr val="accent2"/>
                        </a:solidFill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  <p:sp>
                      <p:nvSpPr>
                        <p:cNvPr id="1635" name="楕円 1634">
                          <a:extLst>
                            <a:ext uri="{FF2B5EF4-FFF2-40B4-BE49-F238E27FC236}">
                              <a16:creationId xmlns:a16="http://schemas.microsoft.com/office/drawing/2014/main" id="{48CCCC06-B025-8947-A3C3-54407C372E1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297507"/>
                          <a:ext cx="36000" cy="180000"/>
                        </a:xfrm>
                        <a:prstGeom prst="ellipse">
                          <a:avLst/>
                        </a:prstGeom>
                        <a:solidFill>
                          <a:schemeClr val="accent2"/>
                        </a:solidFill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</p:grpSp>
                  <p:grpSp>
                    <p:nvGrpSpPr>
                      <p:cNvPr id="1631" name="グループ化 1630">
                        <a:extLst>
                          <a:ext uri="{FF2B5EF4-FFF2-40B4-BE49-F238E27FC236}">
                            <a16:creationId xmlns:a16="http://schemas.microsoft.com/office/drawing/2014/main" id="{C15C4B0B-22E1-D4D9-3464-695F0865783A}"/>
                          </a:ext>
                        </a:extLst>
                      </p:cNvPr>
                      <p:cNvGrpSpPr/>
                      <p:nvPr/>
                    </p:nvGrpSpPr>
                    <p:grpSpPr>
                      <a:xfrm rot="5400000">
                        <a:off x="7522892" y="1110364"/>
                        <a:ext cx="36000" cy="367143"/>
                        <a:chOff x="7522892" y="1110364"/>
                        <a:chExt cx="36000" cy="367143"/>
                      </a:xfrm>
                      <a:solidFill>
                        <a:schemeClr val="accent4"/>
                      </a:solidFill>
                    </p:grpSpPr>
                    <p:sp>
                      <p:nvSpPr>
                        <p:cNvPr id="1632" name="楕円 1631">
                          <a:extLst>
                            <a:ext uri="{FF2B5EF4-FFF2-40B4-BE49-F238E27FC236}">
                              <a16:creationId xmlns:a16="http://schemas.microsoft.com/office/drawing/2014/main" id="{AFA36CCD-11F7-232E-4C32-31A3544F40B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110364"/>
                          <a:ext cx="36000" cy="180000"/>
                        </a:xfrm>
                        <a:prstGeom prst="ellipse">
                          <a:avLst/>
                        </a:prstGeom>
                        <a:grpFill/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  <p:sp>
                      <p:nvSpPr>
                        <p:cNvPr id="1633" name="楕円 1632">
                          <a:extLst>
                            <a:ext uri="{FF2B5EF4-FFF2-40B4-BE49-F238E27FC236}">
                              <a16:creationId xmlns:a16="http://schemas.microsoft.com/office/drawing/2014/main" id="{7BC27695-0718-4DC1-EFB8-BB4788574E8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297507"/>
                          <a:ext cx="36000" cy="180000"/>
                        </a:xfrm>
                        <a:prstGeom prst="ellipse">
                          <a:avLst/>
                        </a:prstGeom>
                        <a:grpFill/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</p:grpSp>
                </p:grpSp>
                <p:sp>
                  <p:nvSpPr>
                    <p:cNvPr id="1627" name="楕円 1626">
                      <a:extLst>
                        <a:ext uri="{FF2B5EF4-FFF2-40B4-BE49-F238E27FC236}">
                          <a16:creationId xmlns:a16="http://schemas.microsoft.com/office/drawing/2014/main" id="{6D8EC8D2-E6A5-58D3-0A7E-CB420C977DC1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5439839" y="4085313"/>
                      <a:ext cx="36000" cy="3600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 dirty="0"/>
                    </a:p>
                  </p:txBody>
                </p:sp>
                <p:sp>
                  <p:nvSpPr>
                    <p:cNvPr id="1628" name="楕円 1627">
                      <a:extLst>
                        <a:ext uri="{FF2B5EF4-FFF2-40B4-BE49-F238E27FC236}">
                          <a16:creationId xmlns:a16="http://schemas.microsoft.com/office/drawing/2014/main" id="{E5BE0B27-DCC0-78E4-812A-57C4FB6FE104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4711122" y="4085313"/>
                      <a:ext cx="36000" cy="3600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 dirty="0"/>
                    </a:p>
                  </p:txBody>
                </p:sp>
              </p:grpSp>
              <p:sp>
                <p:nvSpPr>
                  <p:cNvPr id="1625" name="楕円 1624">
                    <a:extLst>
                      <a:ext uri="{FF2B5EF4-FFF2-40B4-BE49-F238E27FC236}">
                        <a16:creationId xmlns:a16="http://schemas.microsoft.com/office/drawing/2014/main" id="{8BFA6DA5-5C76-4181-CA52-1144A7B6498C}"/>
                      </a:ext>
                    </a:extLst>
                  </p:cNvPr>
                  <p:cNvSpPr/>
                  <p:nvPr/>
                </p:nvSpPr>
                <p:spPr>
                  <a:xfrm>
                    <a:off x="5075480" y="3166377"/>
                    <a:ext cx="36000" cy="900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</p:grpSp>
          </p:grpSp>
          <p:grpSp>
            <p:nvGrpSpPr>
              <p:cNvPr id="1605" name="グループ化 1604">
                <a:extLst>
                  <a:ext uri="{FF2B5EF4-FFF2-40B4-BE49-F238E27FC236}">
                    <a16:creationId xmlns:a16="http://schemas.microsoft.com/office/drawing/2014/main" id="{0C9558C9-9EBC-32CC-71BE-9C881AC9E81F}"/>
                  </a:ext>
                </a:extLst>
              </p:cNvPr>
              <p:cNvGrpSpPr/>
              <p:nvPr/>
            </p:nvGrpSpPr>
            <p:grpSpPr>
              <a:xfrm rot="5400000">
                <a:off x="6188567" y="3167129"/>
                <a:ext cx="1088717" cy="2183706"/>
                <a:chOff x="4549122" y="3166377"/>
                <a:chExt cx="1088717" cy="2183706"/>
              </a:xfrm>
            </p:grpSpPr>
            <p:sp>
              <p:nvSpPr>
                <p:cNvPr id="1606" name="ひし形 1605">
                  <a:extLst>
                    <a:ext uri="{FF2B5EF4-FFF2-40B4-BE49-F238E27FC236}">
                      <a16:creationId xmlns:a16="http://schemas.microsoft.com/office/drawing/2014/main" id="{0341306C-92D2-04CE-F265-A2032BED6D24}"/>
                    </a:ext>
                  </a:extLst>
                </p:cNvPr>
                <p:cNvSpPr/>
                <p:nvPr/>
              </p:nvSpPr>
              <p:spPr>
                <a:xfrm rot="5400000">
                  <a:off x="4013480" y="3725313"/>
                  <a:ext cx="2160000" cy="1080000"/>
                </a:xfrm>
                <a:prstGeom prst="diamond">
                  <a:avLst/>
                </a:prstGeom>
                <a:solidFill>
                  <a:schemeClr val="tx2">
                    <a:lumMod val="10000"/>
                    <a:lumOff val="9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grpSp>
              <p:nvGrpSpPr>
                <p:cNvPr id="1607" name="グループ化 1606">
                  <a:extLst>
                    <a:ext uri="{FF2B5EF4-FFF2-40B4-BE49-F238E27FC236}">
                      <a16:creationId xmlns:a16="http://schemas.microsoft.com/office/drawing/2014/main" id="{350B03B7-970A-C274-06EB-53893B1ED29E}"/>
                    </a:ext>
                  </a:extLst>
                </p:cNvPr>
                <p:cNvGrpSpPr/>
                <p:nvPr/>
              </p:nvGrpSpPr>
              <p:grpSpPr>
                <a:xfrm>
                  <a:off x="4549122" y="3166377"/>
                  <a:ext cx="1088717" cy="2183706"/>
                  <a:chOff x="4549122" y="3166377"/>
                  <a:chExt cx="1088717" cy="2183706"/>
                </a:xfrm>
              </p:grpSpPr>
              <p:sp>
                <p:nvSpPr>
                  <p:cNvPr id="1608" name="楕円 1607">
                    <a:extLst>
                      <a:ext uri="{FF2B5EF4-FFF2-40B4-BE49-F238E27FC236}">
                        <a16:creationId xmlns:a16="http://schemas.microsoft.com/office/drawing/2014/main" id="{63ACD404-5B03-5568-3763-BDED7935CFDB}"/>
                      </a:ext>
                    </a:extLst>
                  </p:cNvPr>
                  <p:cNvSpPr/>
                  <p:nvPr/>
                </p:nvSpPr>
                <p:spPr>
                  <a:xfrm>
                    <a:off x="5075480" y="4450083"/>
                    <a:ext cx="36000" cy="900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  <p:grpSp>
                <p:nvGrpSpPr>
                  <p:cNvPr id="1609" name="グループ化 1608">
                    <a:extLst>
                      <a:ext uri="{FF2B5EF4-FFF2-40B4-BE49-F238E27FC236}">
                        <a16:creationId xmlns:a16="http://schemas.microsoft.com/office/drawing/2014/main" id="{56E2010F-46AB-8E1B-BEE9-212F819A9F4D}"/>
                      </a:ext>
                    </a:extLst>
                  </p:cNvPr>
                  <p:cNvGrpSpPr/>
                  <p:nvPr/>
                </p:nvGrpSpPr>
                <p:grpSpPr>
                  <a:xfrm>
                    <a:off x="4549122" y="4070172"/>
                    <a:ext cx="1088717" cy="390281"/>
                    <a:chOff x="4549122" y="4070172"/>
                    <a:chExt cx="1088717" cy="390281"/>
                  </a:xfrm>
                </p:grpSpPr>
                <p:grpSp>
                  <p:nvGrpSpPr>
                    <p:cNvPr id="1611" name="グループ化 1610">
                      <a:extLst>
                        <a:ext uri="{FF2B5EF4-FFF2-40B4-BE49-F238E27FC236}">
                          <a16:creationId xmlns:a16="http://schemas.microsoft.com/office/drawing/2014/main" id="{33A9E1DC-89FB-578D-FFD6-4E16B7347D01}"/>
                        </a:ext>
                      </a:extLst>
                    </p:cNvPr>
                    <p:cNvGrpSpPr/>
                    <p:nvPr/>
                  </p:nvGrpSpPr>
                  <p:grpSpPr>
                    <a:xfrm rot="5400000">
                      <a:off x="4897863" y="4070173"/>
                      <a:ext cx="390281" cy="390280"/>
                      <a:chOff x="7357320" y="1110364"/>
                      <a:chExt cx="367143" cy="367143"/>
                    </a:xfrm>
                  </p:grpSpPr>
                  <p:sp>
                    <p:nvSpPr>
                      <p:cNvPr id="1614" name="楕円 1613">
                        <a:extLst>
                          <a:ext uri="{FF2B5EF4-FFF2-40B4-BE49-F238E27FC236}">
                            <a16:creationId xmlns:a16="http://schemas.microsoft.com/office/drawing/2014/main" id="{45BE990B-8269-20E7-96B1-F7944F59501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360892" y="1117507"/>
                        <a:ext cx="360000" cy="360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ja-JP" altLang="en-US" sz="2170"/>
                      </a:p>
                    </p:txBody>
                  </p:sp>
                  <p:grpSp>
                    <p:nvGrpSpPr>
                      <p:cNvPr id="1615" name="グループ化 1614">
                        <a:extLst>
                          <a:ext uri="{FF2B5EF4-FFF2-40B4-BE49-F238E27FC236}">
                            <a16:creationId xmlns:a16="http://schemas.microsoft.com/office/drawing/2014/main" id="{7B45B17D-426D-D07F-252B-9357D2BFCA2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7522892" y="1110364"/>
                        <a:ext cx="36000" cy="367143"/>
                        <a:chOff x="7522892" y="1110364"/>
                        <a:chExt cx="36000" cy="367143"/>
                      </a:xfrm>
                    </p:grpSpPr>
                    <p:sp>
                      <p:nvSpPr>
                        <p:cNvPr id="1619" name="楕円 1618">
                          <a:extLst>
                            <a:ext uri="{FF2B5EF4-FFF2-40B4-BE49-F238E27FC236}">
                              <a16:creationId xmlns:a16="http://schemas.microsoft.com/office/drawing/2014/main" id="{EAF6A44B-7EC5-6E1D-6C06-8FD43F45435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110364"/>
                          <a:ext cx="36000" cy="180000"/>
                        </a:xfrm>
                        <a:prstGeom prst="ellipse">
                          <a:avLst/>
                        </a:prstGeom>
                        <a:solidFill>
                          <a:schemeClr val="accent2"/>
                        </a:solidFill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  <p:sp>
                      <p:nvSpPr>
                        <p:cNvPr id="1620" name="楕円 1619">
                          <a:extLst>
                            <a:ext uri="{FF2B5EF4-FFF2-40B4-BE49-F238E27FC236}">
                              <a16:creationId xmlns:a16="http://schemas.microsoft.com/office/drawing/2014/main" id="{BB5BE27A-CB55-6A17-9E0C-B8B08FBE5C2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297507"/>
                          <a:ext cx="36000" cy="180000"/>
                        </a:xfrm>
                        <a:prstGeom prst="ellipse">
                          <a:avLst/>
                        </a:prstGeom>
                        <a:solidFill>
                          <a:schemeClr val="accent2"/>
                        </a:solidFill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</p:grpSp>
                  <p:grpSp>
                    <p:nvGrpSpPr>
                      <p:cNvPr id="1616" name="グループ化 1615">
                        <a:extLst>
                          <a:ext uri="{FF2B5EF4-FFF2-40B4-BE49-F238E27FC236}">
                            <a16:creationId xmlns:a16="http://schemas.microsoft.com/office/drawing/2014/main" id="{1E5C7383-8E9D-E3DF-B84F-8836BF54C847}"/>
                          </a:ext>
                        </a:extLst>
                      </p:cNvPr>
                      <p:cNvGrpSpPr/>
                      <p:nvPr/>
                    </p:nvGrpSpPr>
                    <p:grpSpPr>
                      <a:xfrm rot="5400000">
                        <a:off x="7522892" y="1110364"/>
                        <a:ext cx="36000" cy="367143"/>
                        <a:chOff x="7522892" y="1110364"/>
                        <a:chExt cx="36000" cy="367143"/>
                      </a:xfrm>
                      <a:solidFill>
                        <a:schemeClr val="accent4"/>
                      </a:solidFill>
                    </p:grpSpPr>
                    <p:sp>
                      <p:nvSpPr>
                        <p:cNvPr id="1617" name="楕円 1616">
                          <a:extLst>
                            <a:ext uri="{FF2B5EF4-FFF2-40B4-BE49-F238E27FC236}">
                              <a16:creationId xmlns:a16="http://schemas.microsoft.com/office/drawing/2014/main" id="{25AEB1E5-C2A8-9027-6434-66982C43AF8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110364"/>
                          <a:ext cx="36000" cy="180000"/>
                        </a:xfrm>
                        <a:prstGeom prst="ellipse">
                          <a:avLst/>
                        </a:prstGeom>
                        <a:grpFill/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  <p:sp>
                      <p:nvSpPr>
                        <p:cNvPr id="1618" name="楕円 1617">
                          <a:extLst>
                            <a:ext uri="{FF2B5EF4-FFF2-40B4-BE49-F238E27FC236}">
                              <a16:creationId xmlns:a16="http://schemas.microsoft.com/office/drawing/2014/main" id="{2B4F1893-FA10-0C26-DFB6-913A2189E39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297507"/>
                          <a:ext cx="36000" cy="180000"/>
                        </a:xfrm>
                        <a:prstGeom prst="ellipse">
                          <a:avLst/>
                        </a:prstGeom>
                        <a:grpFill/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</p:grpSp>
                </p:grpSp>
                <p:sp>
                  <p:nvSpPr>
                    <p:cNvPr id="1612" name="楕円 1611">
                      <a:extLst>
                        <a:ext uri="{FF2B5EF4-FFF2-40B4-BE49-F238E27FC236}">
                          <a16:creationId xmlns:a16="http://schemas.microsoft.com/office/drawing/2014/main" id="{98199D8D-DEB9-A78C-F5C5-F9CAEFC201C3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5439839" y="4085313"/>
                      <a:ext cx="36000" cy="3600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 dirty="0"/>
                    </a:p>
                  </p:txBody>
                </p:sp>
                <p:sp>
                  <p:nvSpPr>
                    <p:cNvPr id="1613" name="楕円 1612">
                      <a:extLst>
                        <a:ext uri="{FF2B5EF4-FFF2-40B4-BE49-F238E27FC236}">
                          <a16:creationId xmlns:a16="http://schemas.microsoft.com/office/drawing/2014/main" id="{03674FFC-4770-1255-9ED6-0A9B30D87521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4711122" y="4085313"/>
                      <a:ext cx="36000" cy="3600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 dirty="0"/>
                    </a:p>
                  </p:txBody>
                </p:sp>
              </p:grpSp>
              <p:sp>
                <p:nvSpPr>
                  <p:cNvPr id="1610" name="楕円 1609">
                    <a:extLst>
                      <a:ext uri="{FF2B5EF4-FFF2-40B4-BE49-F238E27FC236}">
                        <a16:creationId xmlns:a16="http://schemas.microsoft.com/office/drawing/2014/main" id="{C82B0B03-B57D-41CE-A89D-75B6722E38CE}"/>
                      </a:ext>
                    </a:extLst>
                  </p:cNvPr>
                  <p:cNvSpPr/>
                  <p:nvPr/>
                </p:nvSpPr>
                <p:spPr>
                  <a:xfrm>
                    <a:off x="5075480" y="3166377"/>
                    <a:ext cx="36000" cy="900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</p:grpSp>
          </p:grpSp>
        </p:grpSp>
        <p:sp>
          <p:nvSpPr>
            <p:cNvPr id="1600" name="二等辺三角形 1599">
              <a:extLst>
                <a:ext uri="{FF2B5EF4-FFF2-40B4-BE49-F238E27FC236}">
                  <a16:creationId xmlns:a16="http://schemas.microsoft.com/office/drawing/2014/main" id="{0B6FA5B1-8463-6A87-7166-8819708C018B}"/>
                </a:ext>
              </a:extLst>
            </p:cNvPr>
            <p:cNvSpPr/>
            <p:nvPr/>
          </p:nvSpPr>
          <p:spPr>
            <a:xfrm>
              <a:off x="7124746" y="10048452"/>
              <a:ext cx="205532" cy="177183"/>
            </a:xfrm>
            <a:prstGeom prst="triangl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01" name="二等辺三角形 1600">
              <a:extLst>
                <a:ext uri="{FF2B5EF4-FFF2-40B4-BE49-F238E27FC236}">
                  <a16:creationId xmlns:a16="http://schemas.microsoft.com/office/drawing/2014/main" id="{A55DF980-2D74-6617-E607-12B3BDD9F1A7}"/>
                </a:ext>
              </a:extLst>
            </p:cNvPr>
            <p:cNvSpPr/>
            <p:nvPr/>
          </p:nvSpPr>
          <p:spPr>
            <a:xfrm rot="10800000">
              <a:off x="7512456" y="11212705"/>
              <a:ext cx="205532" cy="177183"/>
            </a:xfrm>
            <a:prstGeom prst="triangl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02" name="二等辺三角形 1601">
              <a:extLst>
                <a:ext uri="{FF2B5EF4-FFF2-40B4-BE49-F238E27FC236}">
                  <a16:creationId xmlns:a16="http://schemas.microsoft.com/office/drawing/2014/main" id="{472BD10B-EC90-2BA0-2B6E-2F3939CD7C1C}"/>
                </a:ext>
              </a:extLst>
            </p:cNvPr>
            <p:cNvSpPr/>
            <p:nvPr/>
          </p:nvSpPr>
          <p:spPr>
            <a:xfrm flipV="1">
              <a:off x="8669124" y="8517930"/>
              <a:ext cx="205532" cy="177183"/>
            </a:xfrm>
            <a:prstGeom prst="triangl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03" name="二等辺三角形 1602">
              <a:extLst>
                <a:ext uri="{FF2B5EF4-FFF2-40B4-BE49-F238E27FC236}">
                  <a16:creationId xmlns:a16="http://schemas.microsoft.com/office/drawing/2014/main" id="{AE512753-61C6-5285-B003-D53676D63424}"/>
                </a:ext>
              </a:extLst>
            </p:cNvPr>
            <p:cNvSpPr/>
            <p:nvPr/>
          </p:nvSpPr>
          <p:spPr>
            <a:xfrm flipV="1">
              <a:off x="8320188" y="9680255"/>
              <a:ext cx="205532" cy="177183"/>
            </a:xfrm>
            <a:prstGeom prst="triangl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637" name="グループ化 1636">
              <a:extLst>
                <a:ext uri="{FF2B5EF4-FFF2-40B4-BE49-F238E27FC236}">
                  <a16:creationId xmlns:a16="http://schemas.microsoft.com/office/drawing/2014/main" id="{C42AA825-0F88-F05D-A6B5-3140C346BFFF}"/>
                </a:ext>
              </a:extLst>
            </p:cNvPr>
            <p:cNvGrpSpPr/>
            <p:nvPr/>
          </p:nvGrpSpPr>
          <p:grpSpPr>
            <a:xfrm rot="18900000">
              <a:off x="5987359" y="6347868"/>
              <a:ext cx="3275657" cy="2183706"/>
              <a:chOff x="4549122" y="3166377"/>
              <a:chExt cx="3275657" cy="2183706"/>
            </a:xfrm>
          </p:grpSpPr>
          <p:grpSp>
            <p:nvGrpSpPr>
              <p:cNvPr id="1642" name="グループ化 1641">
                <a:extLst>
                  <a:ext uri="{FF2B5EF4-FFF2-40B4-BE49-F238E27FC236}">
                    <a16:creationId xmlns:a16="http://schemas.microsoft.com/office/drawing/2014/main" id="{E6151696-4DC9-E89F-FB5D-D979870F9B5C}"/>
                  </a:ext>
                </a:extLst>
              </p:cNvPr>
              <p:cNvGrpSpPr/>
              <p:nvPr/>
            </p:nvGrpSpPr>
            <p:grpSpPr>
              <a:xfrm>
                <a:off x="4549122" y="3166377"/>
                <a:ext cx="1088717" cy="2183706"/>
                <a:chOff x="4549122" y="3166377"/>
                <a:chExt cx="1088717" cy="2183706"/>
              </a:xfrm>
            </p:grpSpPr>
            <p:sp>
              <p:nvSpPr>
                <p:cNvPr id="1659" name="ひし形 1658">
                  <a:extLst>
                    <a:ext uri="{FF2B5EF4-FFF2-40B4-BE49-F238E27FC236}">
                      <a16:creationId xmlns:a16="http://schemas.microsoft.com/office/drawing/2014/main" id="{6406119F-EEB2-91EB-0CD2-2BBA2A10D198}"/>
                    </a:ext>
                  </a:extLst>
                </p:cNvPr>
                <p:cNvSpPr/>
                <p:nvPr/>
              </p:nvSpPr>
              <p:spPr>
                <a:xfrm rot="5400000">
                  <a:off x="4013480" y="3725313"/>
                  <a:ext cx="2160000" cy="1080000"/>
                </a:xfrm>
                <a:prstGeom prst="diamond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grpSp>
              <p:nvGrpSpPr>
                <p:cNvPr id="1660" name="グループ化 1659">
                  <a:extLst>
                    <a:ext uri="{FF2B5EF4-FFF2-40B4-BE49-F238E27FC236}">
                      <a16:creationId xmlns:a16="http://schemas.microsoft.com/office/drawing/2014/main" id="{1DC486A4-533E-080F-9EAA-D21D3CD5A5F3}"/>
                    </a:ext>
                  </a:extLst>
                </p:cNvPr>
                <p:cNvGrpSpPr/>
                <p:nvPr/>
              </p:nvGrpSpPr>
              <p:grpSpPr>
                <a:xfrm>
                  <a:off x="4549122" y="3166377"/>
                  <a:ext cx="1088717" cy="2183706"/>
                  <a:chOff x="4549122" y="3166377"/>
                  <a:chExt cx="1088717" cy="2183706"/>
                </a:xfrm>
              </p:grpSpPr>
              <p:sp>
                <p:nvSpPr>
                  <p:cNvPr id="1661" name="楕円 1660">
                    <a:extLst>
                      <a:ext uri="{FF2B5EF4-FFF2-40B4-BE49-F238E27FC236}">
                        <a16:creationId xmlns:a16="http://schemas.microsoft.com/office/drawing/2014/main" id="{F0CA6B0A-C500-4D6D-0C6A-175611EEBF85}"/>
                      </a:ext>
                    </a:extLst>
                  </p:cNvPr>
                  <p:cNvSpPr/>
                  <p:nvPr/>
                </p:nvSpPr>
                <p:spPr>
                  <a:xfrm>
                    <a:off x="5075480" y="4450083"/>
                    <a:ext cx="36000" cy="900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  <p:grpSp>
                <p:nvGrpSpPr>
                  <p:cNvPr id="1662" name="グループ化 1661">
                    <a:extLst>
                      <a:ext uri="{FF2B5EF4-FFF2-40B4-BE49-F238E27FC236}">
                        <a16:creationId xmlns:a16="http://schemas.microsoft.com/office/drawing/2014/main" id="{D86A8B2F-4E9B-F767-4D31-3FB5DA417F0A}"/>
                      </a:ext>
                    </a:extLst>
                  </p:cNvPr>
                  <p:cNvGrpSpPr/>
                  <p:nvPr/>
                </p:nvGrpSpPr>
                <p:grpSpPr>
                  <a:xfrm>
                    <a:off x="4549122" y="4070172"/>
                    <a:ext cx="1088717" cy="390281"/>
                    <a:chOff x="4549122" y="4070172"/>
                    <a:chExt cx="1088717" cy="390281"/>
                  </a:xfrm>
                </p:grpSpPr>
                <p:grpSp>
                  <p:nvGrpSpPr>
                    <p:cNvPr id="1664" name="グループ化 1663">
                      <a:extLst>
                        <a:ext uri="{FF2B5EF4-FFF2-40B4-BE49-F238E27FC236}">
                          <a16:creationId xmlns:a16="http://schemas.microsoft.com/office/drawing/2014/main" id="{A8562A8D-24A2-4BF6-643F-B96D15B7D6D8}"/>
                        </a:ext>
                      </a:extLst>
                    </p:cNvPr>
                    <p:cNvGrpSpPr/>
                    <p:nvPr/>
                  </p:nvGrpSpPr>
                  <p:grpSpPr>
                    <a:xfrm rot="5400000">
                      <a:off x="4897863" y="4070173"/>
                      <a:ext cx="390281" cy="390280"/>
                      <a:chOff x="7357320" y="1110364"/>
                      <a:chExt cx="367143" cy="367143"/>
                    </a:xfrm>
                  </p:grpSpPr>
                  <p:sp>
                    <p:nvSpPr>
                      <p:cNvPr id="1667" name="楕円 1666">
                        <a:extLst>
                          <a:ext uri="{FF2B5EF4-FFF2-40B4-BE49-F238E27FC236}">
                            <a16:creationId xmlns:a16="http://schemas.microsoft.com/office/drawing/2014/main" id="{921A7955-E3D6-22D8-B782-6775D9C8450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360892" y="1117507"/>
                        <a:ext cx="360000" cy="360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ja-JP" altLang="en-US" sz="2170"/>
                      </a:p>
                    </p:txBody>
                  </p:sp>
                  <p:grpSp>
                    <p:nvGrpSpPr>
                      <p:cNvPr id="1668" name="グループ化 1667">
                        <a:extLst>
                          <a:ext uri="{FF2B5EF4-FFF2-40B4-BE49-F238E27FC236}">
                            <a16:creationId xmlns:a16="http://schemas.microsoft.com/office/drawing/2014/main" id="{40577CAA-A472-697E-79C9-2ED429970BF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7522892" y="1110364"/>
                        <a:ext cx="36000" cy="367143"/>
                        <a:chOff x="7522892" y="1110364"/>
                        <a:chExt cx="36000" cy="367143"/>
                      </a:xfrm>
                    </p:grpSpPr>
                    <p:sp>
                      <p:nvSpPr>
                        <p:cNvPr id="1672" name="楕円 1671">
                          <a:extLst>
                            <a:ext uri="{FF2B5EF4-FFF2-40B4-BE49-F238E27FC236}">
                              <a16:creationId xmlns:a16="http://schemas.microsoft.com/office/drawing/2014/main" id="{8D047613-A541-4502-BF55-95A5AD35FD9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110364"/>
                          <a:ext cx="36000" cy="180000"/>
                        </a:xfrm>
                        <a:prstGeom prst="ellipse">
                          <a:avLst/>
                        </a:prstGeom>
                        <a:solidFill>
                          <a:schemeClr val="accent2"/>
                        </a:solidFill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  <p:sp>
                      <p:nvSpPr>
                        <p:cNvPr id="1673" name="楕円 1672">
                          <a:extLst>
                            <a:ext uri="{FF2B5EF4-FFF2-40B4-BE49-F238E27FC236}">
                              <a16:creationId xmlns:a16="http://schemas.microsoft.com/office/drawing/2014/main" id="{B876DC22-E81A-1B0F-A283-59CB6A5FFF4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297507"/>
                          <a:ext cx="36000" cy="180000"/>
                        </a:xfrm>
                        <a:prstGeom prst="ellipse">
                          <a:avLst/>
                        </a:prstGeom>
                        <a:solidFill>
                          <a:schemeClr val="accent2"/>
                        </a:solidFill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</p:grpSp>
                  <p:grpSp>
                    <p:nvGrpSpPr>
                      <p:cNvPr id="1669" name="グループ化 1668">
                        <a:extLst>
                          <a:ext uri="{FF2B5EF4-FFF2-40B4-BE49-F238E27FC236}">
                            <a16:creationId xmlns:a16="http://schemas.microsoft.com/office/drawing/2014/main" id="{E83C6632-BBBE-EA38-95CD-546190482870}"/>
                          </a:ext>
                        </a:extLst>
                      </p:cNvPr>
                      <p:cNvGrpSpPr/>
                      <p:nvPr/>
                    </p:nvGrpSpPr>
                    <p:grpSpPr>
                      <a:xfrm rot="5400000">
                        <a:off x="7522892" y="1110364"/>
                        <a:ext cx="36000" cy="367143"/>
                        <a:chOff x="7522892" y="1110364"/>
                        <a:chExt cx="36000" cy="367143"/>
                      </a:xfrm>
                      <a:solidFill>
                        <a:schemeClr val="accent4"/>
                      </a:solidFill>
                    </p:grpSpPr>
                    <p:sp>
                      <p:nvSpPr>
                        <p:cNvPr id="1670" name="楕円 1669">
                          <a:extLst>
                            <a:ext uri="{FF2B5EF4-FFF2-40B4-BE49-F238E27FC236}">
                              <a16:creationId xmlns:a16="http://schemas.microsoft.com/office/drawing/2014/main" id="{D411478B-1548-ED41-DF13-083FE9F1673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110364"/>
                          <a:ext cx="36000" cy="180000"/>
                        </a:xfrm>
                        <a:prstGeom prst="ellipse">
                          <a:avLst/>
                        </a:prstGeom>
                        <a:grpFill/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  <p:sp>
                      <p:nvSpPr>
                        <p:cNvPr id="1671" name="楕円 1670">
                          <a:extLst>
                            <a:ext uri="{FF2B5EF4-FFF2-40B4-BE49-F238E27FC236}">
                              <a16:creationId xmlns:a16="http://schemas.microsoft.com/office/drawing/2014/main" id="{7A84EE47-42D6-67B1-7851-084A31185E9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297507"/>
                          <a:ext cx="36000" cy="180000"/>
                        </a:xfrm>
                        <a:prstGeom prst="ellipse">
                          <a:avLst/>
                        </a:prstGeom>
                        <a:grpFill/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</p:grpSp>
                </p:grpSp>
                <p:sp>
                  <p:nvSpPr>
                    <p:cNvPr id="1665" name="楕円 1664">
                      <a:extLst>
                        <a:ext uri="{FF2B5EF4-FFF2-40B4-BE49-F238E27FC236}">
                          <a16:creationId xmlns:a16="http://schemas.microsoft.com/office/drawing/2014/main" id="{AC448221-9513-BC61-DBF0-C720939228D4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5439839" y="4085313"/>
                      <a:ext cx="36000" cy="3600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 dirty="0"/>
                    </a:p>
                  </p:txBody>
                </p:sp>
                <p:sp>
                  <p:nvSpPr>
                    <p:cNvPr id="1666" name="楕円 1665">
                      <a:extLst>
                        <a:ext uri="{FF2B5EF4-FFF2-40B4-BE49-F238E27FC236}">
                          <a16:creationId xmlns:a16="http://schemas.microsoft.com/office/drawing/2014/main" id="{0A355D1C-061B-B4B3-CEEA-F37E6D268EFE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4711122" y="4085313"/>
                      <a:ext cx="36000" cy="3600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 dirty="0"/>
                    </a:p>
                  </p:txBody>
                </p:sp>
              </p:grpSp>
              <p:sp>
                <p:nvSpPr>
                  <p:cNvPr id="1663" name="楕円 1662">
                    <a:extLst>
                      <a:ext uri="{FF2B5EF4-FFF2-40B4-BE49-F238E27FC236}">
                        <a16:creationId xmlns:a16="http://schemas.microsoft.com/office/drawing/2014/main" id="{1BDC9A2E-C4CE-43A7-EA85-39E3ACF49265}"/>
                      </a:ext>
                    </a:extLst>
                  </p:cNvPr>
                  <p:cNvSpPr/>
                  <p:nvPr/>
                </p:nvSpPr>
                <p:spPr>
                  <a:xfrm>
                    <a:off x="5075480" y="3166377"/>
                    <a:ext cx="36000" cy="900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</p:grpSp>
          </p:grpSp>
          <p:grpSp>
            <p:nvGrpSpPr>
              <p:cNvPr id="1643" name="グループ化 1642">
                <a:extLst>
                  <a:ext uri="{FF2B5EF4-FFF2-40B4-BE49-F238E27FC236}">
                    <a16:creationId xmlns:a16="http://schemas.microsoft.com/office/drawing/2014/main" id="{E9011E44-2387-310F-DFEE-8118CCFC4235}"/>
                  </a:ext>
                </a:extLst>
              </p:cNvPr>
              <p:cNvGrpSpPr/>
              <p:nvPr/>
            </p:nvGrpSpPr>
            <p:grpSpPr>
              <a:xfrm rot="5400000">
                <a:off x="6188567" y="3167129"/>
                <a:ext cx="1088717" cy="2183706"/>
                <a:chOff x="4549122" y="3166377"/>
                <a:chExt cx="1088717" cy="2183706"/>
              </a:xfrm>
            </p:grpSpPr>
            <p:sp>
              <p:nvSpPr>
                <p:cNvPr id="1644" name="ひし形 1643">
                  <a:extLst>
                    <a:ext uri="{FF2B5EF4-FFF2-40B4-BE49-F238E27FC236}">
                      <a16:creationId xmlns:a16="http://schemas.microsoft.com/office/drawing/2014/main" id="{C79A64E8-3DD1-4F66-7227-67CFDE628ECE}"/>
                    </a:ext>
                  </a:extLst>
                </p:cNvPr>
                <p:cNvSpPr/>
                <p:nvPr/>
              </p:nvSpPr>
              <p:spPr>
                <a:xfrm rot="5400000">
                  <a:off x="4013480" y="3725313"/>
                  <a:ext cx="2160000" cy="1080000"/>
                </a:xfrm>
                <a:prstGeom prst="diamond">
                  <a:avLst/>
                </a:prstGeom>
                <a:solidFill>
                  <a:schemeClr val="tx2">
                    <a:lumMod val="10000"/>
                    <a:lumOff val="9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grpSp>
              <p:nvGrpSpPr>
                <p:cNvPr id="1645" name="グループ化 1644">
                  <a:extLst>
                    <a:ext uri="{FF2B5EF4-FFF2-40B4-BE49-F238E27FC236}">
                      <a16:creationId xmlns:a16="http://schemas.microsoft.com/office/drawing/2014/main" id="{5C4EA2CE-E98D-C1B6-11A5-9049A6A78EA8}"/>
                    </a:ext>
                  </a:extLst>
                </p:cNvPr>
                <p:cNvGrpSpPr/>
                <p:nvPr/>
              </p:nvGrpSpPr>
              <p:grpSpPr>
                <a:xfrm>
                  <a:off x="4549122" y="3166377"/>
                  <a:ext cx="1088717" cy="2183706"/>
                  <a:chOff x="4549122" y="3166377"/>
                  <a:chExt cx="1088717" cy="2183706"/>
                </a:xfrm>
              </p:grpSpPr>
              <p:sp>
                <p:nvSpPr>
                  <p:cNvPr id="1646" name="楕円 1645">
                    <a:extLst>
                      <a:ext uri="{FF2B5EF4-FFF2-40B4-BE49-F238E27FC236}">
                        <a16:creationId xmlns:a16="http://schemas.microsoft.com/office/drawing/2014/main" id="{AF6F09F5-0577-DF52-D6FE-2B5F9A5713A1}"/>
                      </a:ext>
                    </a:extLst>
                  </p:cNvPr>
                  <p:cNvSpPr/>
                  <p:nvPr/>
                </p:nvSpPr>
                <p:spPr>
                  <a:xfrm>
                    <a:off x="5075480" y="4450083"/>
                    <a:ext cx="36000" cy="900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  <p:grpSp>
                <p:nvGrpSpPr>
                  <p:cNvPr id="1647" name="グループ化 1646">
                    <a:extLst>
                      <a:ext uri="{FF2B5EF4-FFF2-40B4-BE49-F238E27FC236}">
                        <a16:creationId xmlns:a16="http://schemas.microsoft.com/office/drawing/2014/main" id="{EA6B1D74-D724-FFB9-1B01-BB21744F1F1C}"/>
                      </a:ext>
                    </a:extLst>
                  </p:cNvPr>
                  <p:cNvGrpSpPr/>
                  <p:nvPr/>
                </p:nvGrpSpPr>
                <p:grpSpPr>
                  <a:xfrm>
                    <a:off x="4549122" y="4070172"/>
                    <a:ext cx="1088717" cy="390281"/>
                    <a:chOff x="4549122" y="4070172"/>
                    <a:chExt cx="1088717" cy="390281"/>
                  </a:xfrm>
                </p:grpSpPr>
                <p:grpSp>
                  <p:nvGrpSpPr>
                    <p:cNvPr id="1649" name="グループ化 1648">
                      <a:extLst>
                        <a:ext uri="{FF2B5EF4-FFF2-40B4-BE49-F238E27FC236}">
                          <a16:creationId xmlns:a16="http://schemas.microsoft.com/office/drawing/2014/main" id="{01E6B097-F48A-CF0B-9ED7-A16B71276303}"/>
                        </a:ext>
                      </a:extLst>
                    </p:cNvPr>
                    <p:cNvGrpSpPr/>
                    <p:nvPr/>
                  </p:nvGrpSpPr>
                  <p:grpSpPr>
                    <a:xfrm rot="5400000">
                      <a:off x="4897863" y="4070173"/>
                      <a:ext cx="390281" cy="390280"/>
                      <a:chOff x="7357320" y="1110364"/>
                      <a:chExt cx="367143" cy="367143"/>
                    </a:xfrm>
                  </p:grpSpPr>
                  <p:sp>
                    <p:nvSpPr>
                      <p:cNvPr id="1652" name="楕円 1651">
                        <a:extLst>
                          <a:ext uri="{FF2B5EF4-FFF2-40B4-BE49-F238E27FC236}">
                            <a16:creationId xmlns:a16="http://schemas.microsoft.com/office/drawing/2014/main" id="{C922A9FD-97B8-F9EB-CF0B-1939B141441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360892" y="1117507"/>
                        <a:ext cx="360000" cy="360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ja-JP" altLang="en-US" sz="2170"/>
                      </a:p>
                    </p:txBody>
                  </p:sp>
                  <p:grpSp>
                    <p:nvGrpSpPr>
                      <p:cNvPr id="1653" name="グループ化 1652">
                        <a:extLst>
                          <a:ext uri="{FF2B5EF4-FFF2-40B4-BE49-F238E27FC236}">
                            <a16:creationId xmlns:a16="http://schemas.microsoft.com/office/drawing/2014/main" id="{C18023EC-D99B-4451-DD2F-1E5C67C9CE6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7522892" y="1110364"/>
                        <a:ext cx="36000" cy="367143"/>
                        <a:chOff x="7522892" y="1110364"/>
                        <a:chExt cx="36000" cy="367143"/>
                      </a:xfrm>
                    </p:grpSpPr>
                    <p:sp>
                      <p:nvSpPr>
                        <p:cNvPr id="1657" name="楕円 1656">
                          <a:extLst>
                            <a:ext uri="{FF2B5EF4-FFF2-40B4-BE49-F238E27FC236}">
                              <a16:creationId xmlns:a16="http://schemas.microsoft.com/office/drawing/2014/main" id="{D401B185-B287-22E5-F682-4CC3E1BC713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110364"/>
                          <a:ext cx="36000" cy="180000"/>
                        </a:xfrm>
                        <a:prstGeom prst="ellipse">
                          <a:avLst/>
                        </a:prstGeom>
                        <a:solidFill>
                          <a:schemeClr val="accent2"/>
                        </a:solidFill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  <p:sp>
                      <p:nvSpPr>
                        <p:cNvPr id="1658" name="楕円 1657">
                          <a:extLst>
                            <a:ext uri="{FF2B5EF4-FFF2-40B4-BE49-F238E27FC236}">
                              <a16:creationId xmlns:a16="http://schemas.microsoft.com/office/drawing/2014/main" id="{53E73669-07C4-1A6C-9986-109FE7FAE28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297507"/>
                          <a:ext cx="36000" cy="180000"/>
                        </a:xfrm>
                        <a:prstGeom prst="ellipse">
                          <a:avLst/>
                        </a:prstGeom>
                        <a:solidFill>
                          <a:schemeClr val="accent2"/>
                        </a:solidFill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</p:grpSp>
                  <p:grpSp>
                    <p:nvGrpSpPr>
                      <p:cNvPr id="1654" name="グループ化 1653">
                        <a:extLst>
                          <a:ext uri="{FF2B5EF4-FFF2-40B4-BE49-F238E27FC236}">
                            <a16:creationId xmlns:a16="http://schemas.microsoft.com/office/drawing/2014/main" id="{62AFEAF2-244E-320D-DBE3-B1F60F35A645}"/>
                          </a:ext>
                        </a:extLst>
                      </p:cNvPr>
                      <p:cNvGrpSpPr/>
                      <p:nvPr/>
                    </p:nvGrpSpPr>
                    <p:grpSpPr>
                      <a:xfrm rot="5400000">
                        <a:off x="7522892" y="1110364"/>
                        <a:ext cx="36000" cy="367143"/>
                        <a:chOff x="7522892" y="1110364"/>
                        <a:chExt cx="36000" cy="367143"/>
                      </a:xfrm>
                      <a:solidFill>
                        <a:schemeClr val="accent4"/>
                      </a:solidFill>
                    </p:grpSpPr>
                    <p:sp>
                      <p:nvSpPr>
                        <p:cNvPr id="1655" name="楕円 1654">
                          <a:extLst>
                            <a:ext uri="{FF2B5EF4-FFF2-40B4-BE49-F238E27FC236}">
                              <a16:creationId xmlns:a16="http://schemas.microsoft.com/office/drawing/2014/main" id="{80206C74-B542-2896-EE57-0C9D6637DF1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110364"/>
                          <a:ext cx="36000" cy="180000"/>
                        </a:xfrm>
                        <a:prstGeom prst="ellipse">
                          <a:avLst/>
                        </a:prstGeom>
                        <a:grpFill/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  <p:sp>
                      <p:nvSpPr>
                        <p:cNvPr id="1656" name="楕円 1655">
                          <a:extLst>
                            <a:ext uri="{FF2B5EF4-FFF2-40B4-BE49-F238E27FC236}">
                              <a16:creationId xmlns:a16="http://schemas.microsoft.com/office/drawing/2014/main" id="{5D755E1A-A2EA-78B9-1FB2-FF07D678E58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297507"/>
                          <a:ext cx="36000" cy="180000"/>
                        </a:xfrm>
                        <a:prstGeom prst="ellipse">
                          <a:avLst/>
                        </a:prstGeom>
                        <a:grpFill/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</p:grpSp>
                </p:grpSp>
                <p:sp>
                  <p:nvSpPr>
                    <p:cNvPr id="1650" name="楕円 1649">
                      <a:extLst>
                        <a:ext uri="{FF2B5EF4-FFF2-40B4-BE49-F238E27FC236}">
                          <a16:creationId xmlns:a16="http://schemas.microsoft.com/office/drawing/2014/main" id="{BBCE0C0D-EF67-6A94-F3CB-F349411F375C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5439839" y="4085313"/>
                      <a:ext cx="36000" cy="3600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 dirty="0"/>
                    </a:p>
                  </p:txBody>
                </p:sp>
                <p:sp>
                  <p:nvSpPr>
                    <p:cNvPr id="1651" name="楕円 1650">
                      <a:extLst>
                        <a:ext uri="{FF2B5EF4-FFF2-40B4-BE49-F238E27FC236}">
                          <a16:creationId xmlns:a16="http://schemas.microsoft.com/office/drawing/2014/main" id="{A31AC9A0-9BF8-39C2-EEE8-AB1D5BF5FF3B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4711122" y="4085313"/>
                      <a:ext cx="36000" cy="3600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 dirty="0"/>
                    </a:p>
                  </p:txBody>
                </p:sp>
              </p:grpSp>
              <p:sp>
                <p:nvSpPr>
                  <p:cNvPr id="1648" name="楕円 1647">
                    <a:extLst>
                      <a:ext uri="{FF2B5EF4-FFF2-40B4-BE49-F238E27FC236}">
                        <a16:creationId xmlns:a16="http://schemas.microsoft.com/office/drawing/2014/main" id="{B7C49264-3D65-B23E-F9B4-35A01BC1072F}"/>
                      </a:ext>
                    </a:extLst>
                  </p:cNvPr>
                  <p:cNvSpPr/>
                  <p:nvPr/>
                </p:nvSpPr>
                <p:spPr>
                  <a:xfrm>
                    <a:off x="5075480" y="3166377"/>
                    <a:ext cx="36000" cy="900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</p:grpSp>
          </p:grpSp>
        </p:grpSp>
        <p:sp>
          <p:nvSpPr>
            <p:cNvPr id="1638" name="二等辺三角形 1637">
              <a:extLst>
                <a:ext uri="{FF2B5EF4-FFF2-40B4-BE49-F238E27FC236}">
                  <a16:creationId xmlns:a16="http://schemas.microsoft.com/office/drawing/2014/main" id="{1FA86709-EEE8-9945-2F13-767981D1CAAC}"/>
                </a:ext>
              </a:extLst>
            </p:cNvPr>
            <p:cNvSpPr/>
            <p:nvPr/>
          </p:nvSpPr>
          <p:spPr>
            <a:xfrm rot="16200000">
              <a:off x="7124746" y="7731689"/>
              <a:ext cx="205532" cy="177183"/>
            </a:xfrm>
            <a:prstGeom prst="triangl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39" name="二等辺三角形 1638">
              <a:extLst>
                <a:ext uri="{FF2B5EF4-FFF2-40B4-BE49-F238E27FC236}">
                  <a16:creationId xmlns:a16="http://schemas.microsoft.com/office/drawing/2014/main" id="{A254797F-78A2-31DD-BCC0-54116E2D6410}"/>
                </a:ext>
              </a:extLst>
            </p:cNvPr>
            <p:cNvSpPr/>
            <p:nvPr/>
          </p:nvSpPr>
          <p:spPr>
            <a:xfrm>
              <a:off x="7512456" y="8895943"/>
              <a:ext cx="205532" cy="177183"/>
            </a:xfrm>
            <a:prstGeom prst="triangl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40" name="二等辺三角形 1639">
              <a:extLst>
                <a:ext uri="{FF2B5EF4-FFF2-40B4-BE49-F238E27FC236}">
                  <a16:creationId xmlns:a16="http://schemas.microsoft.com/office/drawing/2014/main" id="{813F36B2-700F-88F9-3F3E-9B412F126AF5}"/>
                </a:ext>
              </a:extLst>
            </p:cNvPr>
            <p:cNvSpPr/>
            <p:nvPr/>
          </p:nvSpPr>
          <p:spPr>
            <a:xfrm flipV="1">
              <a:off x="8669124" y="6201168"/>
              <a:ext cx="205532" cy="177183"/>
            </a:xfrm>
            <a:prstGeom prst="triangl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41" name="二等辺三角形 1640">
              <a:extLst>
                <a:ext uri="{FF2B5EF4-FFF2-40B4-BE49-F238E27FC236}">
                  <a16:creationId xmlns:a16="http://schemas.microsoft.com/office/drawing/2014/main" id="{7A8AC48A-1A00-1582-837E-14AE2A4AFB1B}"/>
                </a:ext>
              </a:extLst>
            </p:cNvPr>
            <p:cNvSpPr/>
            <p:nvPr/>
          </p:nvSpPr>
          <p:spPr>
            <a:xfrm flipV="1">
              <a:off x="8320188" y="7363492"/>
              <a:ext cx="205532" cy="177183"/>
            </a:xfrm>
            <a:prstGeom prst="triangl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92" name="二等辺三角形 1791">
              <a:extLst>
                <a:ext uri="{FF2B5EF4-FFF2-40B4-BE49-F238E27FC236}">
                  <a16:creationId xmlns:a16="http://schemas.microsoft.com/office/drawing/2014/main" id="{88181A86-9BD8-89ED-F2C2-B1E3170D012B}"/>
                </a:ext>
              </a:extLst>
            </p:cNvPr>
            <p:cNvSpPr/>
            <p:nvPr/>
          </p:nvSpPr>
          <p:spPr>
            <a:xfrm>
              <a:off x="9446922" y="5417745"/>
              <a:ext cx="205532" cy="177183"/>
            </a:xfrm>
            <a:prstGeom prst="triangl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93" name="二等辺三角形 1792">
              <a:extLst>
                <a:ext uri="{FF2B5EF4-FFF2-40B4-BE49-F238E27FC236}">
                  <a16:creationId xmlns:a16="http://schemas.microsoft.com/office/drawing/2014/main" id="{CB72BD79-07A5-3C5B-F722-1B3180880581}"/>
                </a:ext>
              </a:extLst>
            </p:cNvPr>
            <p:cNvSpPr/>
            <p:nvPr/>
          </p:nvSpPr>
          <p:spPr>
            <a:xfrm>
              <a:off x="9834632" y="6581998"/>
              <a:ext cx="205532" cy="177183"/>
            </a:xfrm>
            <a:prstGeom prst="triangl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94" name="二等辺三角形 1793">
              <a:extLst>
                <a:ext uri="{FF2B5EF4-FFF2-40B4-BE49-F238E27FC236}">
                  <a16:creationId xmlns:a16="http://schemas.microsoft.com/office/drawing/2014/main" id="{F2CDA234-5334-4FB7-DC3D-8C3AAD381720}"/>
                </a:ext>
              </a:extLst>
            </p:cNvPr>
            <p:cNvSpPr/>
            <p:nvPr/>
          </p:nvSpPr>
          <p:spPr>
            <a:xfrm flipV="1">
              <a:off x="10991300" y="3887224"/>
              <a:ext cx="205532" cy="177183"/>
            </a:xfrm>
            <a:prstGeom prst="triangl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95" name="二等辺三角形 1794">
              <a:extLst>
                <a:ext uri="{FF2B5EF4-FFF2-40B4-BE49-F238E27FC236}">
                  <a16:creationId xmlns:a16="http://schemas.microsoft.com/office/drawing/2014/main" id="{D3D20E98-4810-A8E9-9DCA-F118CF1A9927}"/>
                </a:ext>
              </a:extLst>
            </p:cNvPr>
            <p:cNvSpPr/>
            <p:nvPr/>
          </p:nvSpPr>
          <p:spPr>
            <a:xfrm flipV="1">
              <a:off x="10642364" y="5049548"/>
              <a:ext cx="205532" cy="177183"/>
            </a:xfrm>
            <a:prstGeom prst="triangl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55" name="二等辺三角形 1754">
              <a:extLst>
                <a:ext uri="{FF2B5EF4-FFF2-40B4-BE49-F238E27FC236}">
                  <a16:creationId xmlns:a16="http://schemas.microsoft.com/office/drawing/2014/main" id="{F77E3B53-15E7-D16E-8350-5F84DE059E8E}"/>
                </a:ext>
              </a:extLst>
            </p:cNvPr>
            <p:cNvSpPr/>
            <p:nvPr/>
          </p:nvSpPr>
          <p:spPr>
            <a:xfrm>
              <a:off x="9446922" y="3100983"/>
              <a:ext cx="205532" cy="177183"/>
            </a:xfrm>
            <a:prstGeom prst="triangl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56" name="二等辺三角形 1755">
              <a:extLst>
                <a:ext uri="{FF2B5EF4-FFF2-40B4-BE49-F238E27FC236}">
                  <a16:creationId xmlns:a16="http://schemas.microsoft.com/office/drawing/2014/main" id="{3B4C942C-E537-7BBE-851A-1D75DDF86096}"/>
                </a:ext>
              </a:extLst>
            </p:cNvPr>
            <p:cNvSpPr/>
            <p:nvPr/>
          </p:nvSpPr>
          <p:spPr>
            <a:xfrm>
              <a:off x="9834632" y="4265236"/>
              <a:ext cx="205532" cy="177183"/>
            </a:xfrm>
            <a:prstGeom prst="triangl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57" name="二等辺三角形 1756">
              <a:extLst>
                <a:ext uri="{FF2B5EF4-FFF2-40B4-BE49-F238E27FC236}">
                  <a16:creationId xmlns:a16="http://schemas.microsoft.com/office/drawing/2014/main" id="{E265CD13-9635-B550-8115-56A9A51B26AD}"/>
                </a:ext>
              </a:extLst>
            </p:cNvPr>
            <p:cNvSpPr/>
            <p:nvPr/>
          </p:nvSpPr>
          <p:spPr>
            <a:xfrm flipV="1">
              <a:off x="10991300" y="1570462"/>
              <a:ext cx="205532" cy="177183"/>
            </a:xfrm>
            <a:prstGeom prst="triangl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58" name="二等辺三角形 1757">
              <a:extLst>
                <a:ext uri="{FF2B5EF4-FFF2-40B4-BE49-F238E27FC236}">
                  <a16:creationId xmlns:a16="http://schemas.microsoft.com/office/drawing/2014/main" id="{FD01BF52-67EA-AC13-1E10-78C840BB7AC6}"/>
                </a:ext>
              </a:extLst>
            </p:cNvPr>
            <p:cNvSpPr/>
            <p:nvPr/>
          </p:nvSpPr>
          <p:spPr>
            <a:xfrm flipV="1">
              <a:off x="10642364" y="2732786"/>
              <a:ext cx="205532" cy="177183"/>
            </a:xfrm>
            <a:prstGeom prst="triangl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717" name="グループ化 1716">
              <a:extLst>
                <a:ext uri="{FF2B5EF4-FFF2-40B4-BE49-F238E27FC236}">
                  <a16:creationId xmlns:a16="http://schemas.microsoft.com/office/drawing/2014/main" id="{48D77120-31FB-F1C1-9BFF-C4E5522DE8E5}"/>
                </a:ext>
              </a:extLst>
            </p:cNvPr>
            <p:cNvGrpSpPr/>
            <p:nvPr/>
          </p:nvGrpSpPr>
          <p:grpSpPr>
            <a:xfrm rot="18900000">
              <a:off x="5987359" y="4033924"/>
              <a:ext cx="3275657" cy="2183706"/>
              <a:chOff x="4549122" y="3166377"/>
              <a:chExt cx="3275657" cy="2183706"/>
            </a:xfrm>
          </p:grpSpPr>
          <p:grpSp>
            <p:nvGrpSpPr>
              <p:cNvPr id="1722" name="グループ化 1721">
                <a:extLst>
                  <a:ext uri="{FF2B5EF4-FFF2-40B4-BE49-F238E27FC236}">
                    <a16:creationId xmlns:a16="http://schemas.microsoft.com/office/drawing/2014/main" id="{FE546D99-209B-92C0-ECBD-9961BBD19E0C}"/>
                  </a:ext>
                </a:extLst>
              </p:cNvPr>
              <p:cNvGrpSpPr/>
              <p:nvPr/>
            </p:nvGrpSpPr>
            <p:grpSpPr>
              <a:xfrm>
                <a:off x="4549122" y="3166377"/>
                <a:ext cx="1088717" cy="2183706"/>
                <a:chOff x="4549122" y="3166377"/>
                <a:chExt cx="1088717" cy="2183706"/>
              </a:xfrm>
            </p:grpSpPr>
            <p:sp>
              <p:nvSpPr>
                <p:cNvPr id="1739" name="ひし形 1738">
                  <a:extLst>
                    <a:ext uri="{FF2B5EF4-FFF2-40B4-BE49-F238E27FC236}">
                      <a16:creationId xmlns:a16="http://schemas.microsoft.com/office/drawing/2014/main" id="{D3CCC531-ED7C-F016-8440-6E11C9E09F99}"/>
                    </a:ext>
                  </a:extLst>
                </p:cNvPr>
                <p:cNvSpPr/>
                <p:nvPr/>
              </p:nvSpPr>
              <p:spPr>
                <a:xfrm rot="5400000">
                  <a:off x="4013480" y="3725313"/>
                  <a:ext cx="2160000" cy="1080000"/>
                </a:xfrm>
                <a:prstGeom prst="diamond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grpSp>
              <p:nvGrpSpPr>
                <p:cNvPr id="1740" name="グループ化 1739">
                  <a:extLst>
                    <a:ext uri="{FF2B5EF4-FFF2-40B4-BE49-F238E27FC236}">
                      <a16:creationId xmlns:a16="http://schemas.microsoft.com/office/drawing/2014/main" id="{CA0ED2DE-A249-C0C7-91D1-09B2BF8AA2B4}"/>
                    </a:ext>
                  </a:extLst>
                </p:cNvPr>
                <p:cNvGrpSpPr/>
                <p:nvPr/>
              </p:nvGrpSpPr>
              <p:grpSpPr>
                <a:xfrm>
                  <a:off x="4549122" y="3166377"/>
                  <a:ext cx="1088717" cy="2183706"/>
                  <a:chOff x="4549122" y="3166377"/>
                  <a:chExt cx="1088717" cy="2183706"/>
                </a:xfrm>
              </p:grpSpPr>
              <p:sp>
                <p:nvSpPr>
                  <p:cNvPr id="1741" name="楕円 1740">
                    <a:extLst>
                      <a:ext uri="{FF2B5EF4-FFF2-40B4-BE49-F238E27FC236}">
                        <a16:creationId xmlns:a16="http://schemas.microsoft.com/office/drawing/2014/main" id="{BB57D62C-C4B4-A8BB-9A1F-187144A7513A}"/>
                      </a:ext>
                    </a:extLst>
                  </p:cNvPr>
                  <p:cNvSpPr/>
                  <p:nvPr/>
                </p:nvSpPr>
                <p:spPr>
                  <a:xfrm>
                    <a:off x="5075480" y="4450083"/>
                    <a:ext cx="36000" cy="900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  <p:grpSp>
                <p:nvGrpSpPr>
                  <p:cNvPr id="1742" name="グループ化 1741">
                    <a:extLst>
                      <a:ext uri="{FF2B5EF4-FFF2-40B4-BE49-F238E27FC236}">
                        <a16:creationId xmlns:a16="http://schemas.microsoft.com/office/drawing/2014/main" id="{E88939D8-4F57-2DC1-376D-2FC380396A2C}"/>
                      </a:ext>
                    </a:extLst>
                  </p:cNvPr>
                  <p:cNvGrpSpPr/>
                  <p:nvPr/>
                </p:nvGrpSpPr>
                <p:grpSpPr>
                  <a:xfrm>
                    <a:off x="4549122" y="4070172"/>
                    <a:ext cx="1088717" cy="390281"/>
                    <a:chOff x="4549122" y="4070172"/>
                    <a:chExt cx="1088717" cy="390281"/>
                  </a:xfrm>
                </p:grpSpPr>
                <p:grpSp>
                  <p:nvGrpSpPr>
                    <p:cNvPr id="1744" name="グループ化 1743">
                      <a:extLst>
                        <a:ext uri="{FF2B5EF4-FFF2-40B4-BE49-F238E27FC236}">
                          <a16:creationId xmlns:a16="http://schemas.microsoft.com/office/drawing/2014/main" id="{B7C31DAA-226A-F53C-F33A-81048E194D49}"/>
                        </a:ext>
                      </a:extLst>
                    </p:cNvPr>
                    <p:cNvGrpSpPr/>
                    <p:nvPr/>
                  </p:nvGrpSpPr>
                  <p:grpSpPr>
                    <a:xfrm rot="5400000">
                      <a:off x="4897863" y="4070173"/>
                      <a:ext cx="390281" cy="390280"/>
                      <a:chOff x="7357320" y="1110364"/>
                      <a:chExt cx="367143" cy="367143"/>
                    </a:xfrm>
                  </p:grpSpPr>
                  <p:sp>
                    <p:nvSpPr>
                      <p:cNvPr id="1747" name="楕円 1746">
                        <a:extLst>
                          <a:ext uri="{FF2B5EF4-FFF2-40B4-BE49-F238E27FC236}">
                            <a16:creationId xmlns:a16="http://schemas.microsoft.com/office/drawing/2014/main" id="{10E87850-ED77-1ED6-B980-116AF752368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360892" y="1117507"/>
                        <a:ext cx="360000" cy="360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ja-JP" altLang="en-US" sz="2170"/>
                      </a:p>
                    </p:txBody>
                  </p:sp>
                  <p:grpSp>
                    <p:nvGrpSpPr>
                      <p:cNvPr id="1748" name="グループ化 1747">
                        <a:extLst>
                          <a:ext uri="{FF2B5EF4-FFF2-40B4-BE49-F238E27FC236}">
                            <a16:creationId xmlns:a16="http://schemas.microsoft.com/office/drawing/2014/main" id="{05D3179F-91FC-5C79-E2EB-ADE7E6FB948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7522892" y="1110364"/>
                        <a:ext cx="36000" cy="367143"/>
                        <a:chOff x="7522892" y="1110364"/>
                        <a:chExt cx="36000" cy="367143"/>
                      </a:xfrm>
                    </p:grpSpPr>
                    <p:sp>
                      <p:nvSpPr>
                        <p:cNvPr id="1752" name="楕円 1751">
                          <a:extLst>
                            <a:ext uri="{FF2B5EF4-FFF2-40B4-BE49-F238E27FC236}">
                              <a16:creationId xmlns:a16="http://schemas.microsoft.com/office/drawing/2014/main" id="{A5722AF8-ABDB-7F2B-6B16-E4891F26689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110364"/>
                          <a:ext cx="36000" cy="180000"/>
                        </a:xfrm>
                        <a:prstGeom prst="ellipse">
                          <a:avLst/>
                        </a:prstGeom>
                        <a:solidFill>
                          <a:schemeClr val="accent2"/>
                        </a:solidFill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  <p:sp>
                      <p:nvSpPr>
                        <p:cNvPr id="1753" name="楕円 1752">
                          <a:extLst>
                            <a:ext uri="{FF2B5EF4-FFF2-40B4-BE49-F238E27FC236}">
                              <a16:creationId xmlns:a16="http://schemas.microsoft.com/office/drawing/2014/main" id="{4C71A90C-2646-96E1-2655-F918B127E11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297507"/>
                          <a:ext cx="36000" cy="180000"/>
                        </a:xfrm>
                        <a:prstGeom prst="ellipse">
                          <a:avLst/>
                        </a:prstGeom>
                        <a:solidFill>
                          <a:schemeClr val="accent2"/>
                        </a:solidFill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</p:grpSp>
                  <p:grpSp>
                    <p:nvGrpSpPr>
                      <p:cNvPr id="1749" name="グループ化 1748">
                        <a:extLst>
                          <a:ext uri="{FF2B5EF4-FFF2-40B4-BE49-F238E27FC236}">
                            <a16:creationId xmlns:a16="http://schemas.microsoft.com/office/drawing/2014/main" id="{985989CA-B8A5-58FE-AA95-AD057AE9E1FF}"/>
                          </a:ext>
                        </a:extLst>
                      </p:cNvPr>
                      <p:cNvGrpSpPr/>
                      <p:nvPr/>
                    </p:nvGrpSpPr>
                    <p:grpSpPr>
                      <a:xfrm rot="5400000">
                        <a:off x="7522892" y="1110364"/>
                        <a:ext cx="36000" cy="367143"/>
                        <a:chOff x="7522892" y="1110364"/>
                        <a:chExt cx="36000" cy="367143"/>
                      </a:xfrm>
                      <a:solidFill>
                        <a:schemeClr val="accent4"/>
                      </a:solidFill>
                    </p:grpSpPr>
                    <p:sp>
                      <p:nvSpPr>
                        <p:cNvPr id="1750" name="楕円 1749">
                          <a:extLst>
                            <a:ext uri="{FF2B5EF4-FFF2-40B4-BE49-F238E27FC236}">
                              <a16:creationId xmlns:a16="http://schemas.microsoft.com/office/drawing/2014/main" id="{E44FC327-C008-B135-05E9-28EC48CC2EB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110364"/>
                          <a:ext cx="36000" cy="180000"/>
                        </a:xfrm>
                        <a:prstGeom prst="ellipse">
                          <a:avLst/>
                        </a:prstGeom>
                        <a:grpFill/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  <p:sp>
                      <p:nvSpPr>
                        <p:cNvPr id="1751" name="楕円 1750">
                          <a:extLst>
                            <a:ext uri="{FF2B5EF4-FFF2-40B4-BE49-F238E27FC236}">
                              <a16:creationId xmlns:a16="http://schemas.microsoft.com/office/drawing/2014/main" id="{2C13352C-FDF1-4E0F-123D-B32EAB8F7DA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297507"/>
                          <a:ext cx="36000" cy="180000"/>
                        </a:xfrm>
                        <a:prstGeom prst="ellipse">
                          <a:avLst/>
                        </a:prstGeom>
                        <a:grpFill/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</p:grpSp>
                </p:grpSp>
                <p:sp>
                  <p:nvSpPr>
                    <p:cNvPr id="1745" name="楕円 1744">
                      <a:extLst>
                        <a:ext uri="{FF2B5EF4-FFF2-40B4-BE49-F238E27FC236}">
                          <a16:creationId xmlns:a16="http://schemas.microsoft.com/office/drawing/2014/main" id="{5F0206CB-982F-5E95-CE95-57E0D30C5569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5439839" y="4085313"/>
                      <a:ext cx="36000" cy="3600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 dirty="0"/>
                    </a:p>
                  </p:txBody>
                </p:sp>
                <p:sp>
                  <p:nvSpPr>
                    <p:cNvPr id="1746" name="楕円 1745">
                      <a:extLst>
                        <a:ext uri="{FF2B5EF4-FFF2-40B4-BE49-F238E27FC236}">
                          <a16:creationId xmlns:a16="http://schemas.microsoft.com/office/drawing/2014/main" id="{EE82E99D-A7DA-947B-3FD7-9D7C1536BDE0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4711122" y="4085313"/>
                      <a:ext cx="36000" cy="3600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 dirty="0"/>
                    </a:p>
                  </p:txBody>
                </p:sp>
              </p:grpSp>
              <p:sp>
                <p:nvSpPr>
                  <p:cNvPr id="1743" name="楕円 1742">
                    <a:extLst>
                      <a:ext uri="{FF2B5EF4-FFF2-40B4-BE49-F238E27FC236}">
                        <a16:creationId xmlns:a16="http://schemas.microsoft.com/office/drawing/2014/main" id="{00EA9DDC-2057-600D-7FAA-F0AC36C5704D}"/>
                      </a:ext>
                    </a:extLst>
                  </p:cNvPr>
                  <p:cNvSpPr/>
                  <p:nvPr/>
                </p:nvSpPr>
                <p:spPr>
                  <a:xfrm>
                    <a:off x="5075480" y="3166377"/>
                    <a:ext cx="36000" cy="900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</p:grpSp>
          </p:grpSp>
          <p:grpSp>
            <p:nvGrpSpPr>
              <p:cNvPr id="1723" name="グループ化 1722">
                <a:extLst>
                  <a:ext uri="{FF2B5EF4-FFF2-40B4-BE49-F238E27FC236}">
                    <a16:creationId xmlns:a16="http://schemas.microsoft.com/office/drawing/2014/main" id="{ECFA39A1-CAC3-8047-E387-292A6692CAEA}"/>
                  </a:ext>
                </a:extLst>
              </p:cNvPr>
              <p:cNvGrpSpPr/>
              <p:nvPr/>
            </p:nvGrpSpPr>
            <p:grpSpPr>
              <a:xfrm rot="5400000">
                <a:off x="6188567" y="3167129"/>
                <a:ext cx="1088717" cy="2183706"/>
                <a:chOff x="4549122" y="3166377"/>
                <a:chExt cx="1088717" cy="2183706"/>
              </a:xfrm>
            </p:grpSpPr>
            <p:sp>
              <p:nvSpPr>
                <p:cNvPr id="1724" name="ひし形 1723">
                  <a:extLst>
                    <a:ext uri="{FF2B5EF4-FFF2-40B4-BE49-F238E27FC236}">
                      <a16:creationId xmlns:a16="http://schemas.microsoft.com/office/drawing/2014/main" id="{596592B9-4BE2-92D2-EC85-BFD924468960}"/>
                    </a:ext>
                  </a:extLst>
                </p:cNvPr>
                <p:cNvSpPr/>
                <p:nvPr/>
              </p:nvSpPr>
              <p:spPr>
                <a:xfrm rot="5400000">
                  <a:off x="4013480" y="3725313"/>
                  <a:ext cx="2160000" cy="1080000"/>
                </a:xfrm>
                <a:prstGeom prst="diamond">
                  <a:avLst/>
                </a:prstGeom>
                <a:solidFill>
                  <a:schemeClr val="tx2">
                    <a:lumMod val="10000"/>
                    <a:lumOff val="9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grpSp>
              <p:nvGrpSpPr>
                <p:cNvPr id="1725" name="グループ化 1724">
                  <a:extLst>
                    <a:ext uri="{FF2B5EF4-FFF2-40B4-BE49-F238E27FC236}">
                      <a16:creationId xmlns:a16="http://schemas.microsoft.com/office/drawing/2014/main" id="{E08D7038-04E2-9F17-16A2-9A63E7D47FF7}"/>
                    </a:ext>
                  </a:extLst>
                </p:cNvPr>
                <p:cNvGrpSpPr/>
                <p:nvPr/>
              </p:nvGrpSpPr>
              <p:grpSpPr>
                <a:xfrm>
                  <a:off x="4549122" y="3166377"/>
                  <a:ext cx="1088717" cy="2183706"/>
                  <a:chOff x="4549122" y="3166377"/>
                  <a:chExt cx="1088717" cy="2183706"/>
                </a:xfrm>
              </p:grpSpPr>
              <p:sp>
                <p:nvSpPr>
                  <p:cNvPr id="1726" name="楕円 1725">
                    <a:extLst>
                      <a:ext uri="{FF2B5EF4-FFF2-40B4-BE49-F238E27FC236}">
                        <a16:creationId xmlns:a16="http://schemas.microsoft.com/office/drawing/2014/main" id="{0AD8E722-7BB2-CF4B-ACBE-CA9FD1FA7A92}"/>
                      </a:ext>
                    </a:extLst>
                  </p:cNvPr>
                  <p:cNvSpPr/>
                  <p:nvPr/>
                </p:nvSpPr>
                <p:spPr>
                  <a:xfrm>
                    <a:off x="5075480" y="4450083"/>
                    <a:ext cx="36000" cy="900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  <p:grpSp>
                <p:nvGrpSpPr>
                  <p:cNvPr id="1727" name="グループ化 1726">
                    <a:extLst>
                      <a:ext uri="{FF2B5EF4-FFF2-40B4-BE49-F238E27FC236}">
                        <a16:creationId xmlns:a16="http://schemas.microsoft.com/office/drawing/2014/main" id="{96639B5F-1869-7709-E4C7-A3BE06DE0EDA}"/>
                      </a:ext>
                    </a:extLst>
                  </p:cNvPr>
                  <p:cNvGrpSpPr/>
                  <p:nvPr/>
                </p:nvGrpSpPr>
                <p:grpSpPr>
                  <a:xfrm>
                    <a:off x="4549122" y="4070172"/>
                    <a:ext cx="1088717" cy="390281"/>
                    <a:chOff x="4549122" y="4070172"/>
                    <a:chExt cx="1088717" cy="390281"/>
                  </a:xfrm>
                </p:grpSpPr>
                <p:grpSp>
                  <p:nvGrpSpPr>
                    <p:cNvPr id="1729" name="グループ化 1728">
                      <a:extLst>
                        <a:ext uri="{FF2B5EF4-FFF2-40B4-BE49-F238E27FC236}">
                          <a16:creationId xmlns:a16="http://schemas.microsoft.com/office/drawing/2014/main" id="{B92DA705-28D9-F682-07D8-8C980E6C2ADF}"/>
                        </a:ext>
                      </a:extLst>
                    </p:cNvPr>
                    <p:cNvGrpSpPr/>
                    <p:nvPr/>
                  </p:nvGrpSpPr>
                  <p:grpSpPr>
                    <a:xfrm rot="5400000">
                      <a:off x="4897863" y="4070173"/>
                      <a:ext cx="390281" cy="390280"/>
                      <a:chOff x="7357320" y="1110364"/>
                      <a:chExt cx="367143" cy="367143"/>
                    </a:xfrm>
                  </p:grpSpPr>
                  <p:sp>
                    <p:nvSpPr>
                      <p:cNvPr id="1732" name="楕円 1731">
                        <a:extLst>
                          <a:ext uri="{FF2B5EF4-FFF2-40B4-BE49-F238E27FC236}">
                            <a16:creationId xmlns:a16="http://schemas.microsoft.com/office/drawing/2014/main" id="{F5515526-3908-CC61-94C2-C8D347B0F41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360892" y="1117507"/>
                        <a:ext cx="360000" cy="360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ja-JP" altLang="en-US" sz="2170"/>
                      </a:p>
                    </p:txBody>
                  </p:sp>
                  <p:grpSp>
                    <p:nvGrpSpPr>
                      <p:cNvPr id="1733" name="グループ化 1732">
                        <a:extLst>
                          <a:ext uri="{FF2B5EF4-FFF2-40B4-BE49-F238E27FC236}">
                            <a16:creationId xmlns:a16="http://schemas.microsoft.com/office/drawing/2014/main" id="{360C19F5-CCD6-CD6F-6442-F74E8B0B8C1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7522892" y="1110364"/>
                        <a:ext cx="36000" cy="367143"/>
                        <a:chOff x="7522892" y="1110364"/>
                        <a:chExt cx="36000" cy="367143"/>
                      </a:xfrm>
                    </p:grpSpPr>
                    <p:sp>
                      <p:nvSpPr>
                        <p:cNvPr id="1737" name="楕円 1736">
                          <a:extLst>
                            <a:ext uri="{FF2B5EF4-FFF2-40B4-BE49-F238E27FC236}">
                              <a16:creationId xmlns:a16="http://schemas.microsoft.com/office/drawing/2014/main" id="{F4B85372-E734-2EC6-A030-DDDDDD21AC4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110364"/>
                          <a:ext cx="36000" cy="180000"/>
                        </a:xfrm>
                        <a:prstGeom prst="ellipse">
                          <a:avLst/>
                        </a:prstGeom>
                        <a:solidFill>
                          <a:schemeClr val="accent2"/>
                        </a:solidFill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  <p:sp>
                      <p:nvSpPr>
                        <p:cNvPr id="1738" name="楕円 1737">
                          <a:extLst>
                            <a:ext uri="{FF2B5EF4-FFF2-40B4-BE49-F238E27FC236}">
                              <a16:creationId xmlns:a16="http://schemas.microsoft.com/office/drawing/2014/main" id="{61A7456C-F0BA-53C8-6583-25DADC0609C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297507"/>
                          <a:ext cx="36000" cy="180000"/>
                        </a:xfrm>
                        <a:prstGeom prst="ellipse">
                          <a:avLst/>
                        </a:prstGeom>
                        <a:solidFill>
                          <a:schemeClr val="accent2"/>
                        </a:solidFill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</p:grpSp>
                  <p:grpSp>
                    <p:nvGrpSpPr>
                      <p:cNvPr id="1734" name="グループ化 1733">
                        <a:extLst>
                          <a:ext uri="{FF2B5EF4-FFF2-40B4-BE49-F238E27FC236}">
                            <a16:creationId xmlns:a16="http://schemas.microsoft.com/office/drawing/2014/main" id="{8077EAFA-CCD6-5B4F-C04E-6D09A558A338}"/>
                          </a:ext>
                        </a:extLst>
                      </p:cNvPr>
                      <p:cNvGrpSpPr/>
                      <p:nvPr/>
                    </p:nvGrpSpPr>
                    <p:grpSpPr>
                      <a:xfrm rot="5400000">
                        <a:off x="7522892" y="1110364"/>
                        <a:ext cx="36000" cy="367143"/>
                        <a:chOff x="7522892" y="1110364"/>
                        <a:chExt cx="36000" cy="367143"/>
                      </a:xfrm>
                      <a:solidFill>
                        <a:schemeClr val="accent4"/>
                      </a:solidFill>
                    </p:grpSpPr>
                    <p:sp>
                      <p:nvSpPr>
                        <p:cNvPr id="1735" name="楕円 1734">
                          <a:extLst>
                            <a:ext uri="{FF2B5EF4-FFF2-40B4-BE49-F238E27FC236}">
                              <a16:creationId xmlns:a16="http://schemas.microsoft.com/office/drawing/2014/main" id="{66BFA940-E118-C4AC-CA51-EDF5A07E9CA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110364"/>
                          <a:ext cx="36000" cy="180000"/>
                        </a:xfrm>
                        <a:prstGeom prst="ellipse">
                          <a:avLst/>
                        </a:prstGeom>
                        <a:grpFill/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  <p:sp>
                      <p:nvSpPr>
                        <p:cNvPr id="1736" name="楕円 1735">
                          <a:extLst>
                            <a:ext uri="{FF2B5EF4-FFF2-40B4-BE49-F238E27FC236}">
                              <a16:creationId xmlns:a16="http://schemas.microsoft.com/office/drawing/2014/main" id="{34F03FFF-ACB8-42FD-E8F6-EB6682C0D20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297507"/>
                          <a:ext cx="36000" cy="180000"/>
                        </a:xfrm>
                        <a:prstGeom prst="ellipse">
                          <a:avLst/>
                        </a:prstGeom>
                        <a:grpFill/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</p:grpSp>
                </p:grpSp>
                <p:sp>
                  <p:nvSpPr>
                    <p:cNvPr id="1730" name="楕円 1729">
                      <a:extLst>
                        <a:ext uri="{FF2B5EF4-FFF2-40B4-BE49-F238E27FC236}">
                          <a16:creationId xmlns:a16="http://schemas.microsoft.com/office/drawing/2014/main" id="{41F13C3C-BF59-3DC0-A73A-55A04F0E3506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5439839" y="4085313"/>
                      <a:ext cx="36000" cy="3600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 dirty="0"/>
                    </a:p>
                  </p:txBody>
                </p:sp>
                <p:sp>
                  <p:nvSpPr>
                    <p:cNvPr id="1731" name="楕円 1730">
                      <a:extLst>
                        <a:ext uri="{FF2B5EF4-FFF2-40B4-BE49-F238E27FC236}">
                          <a16:creationId xmlns:a16="http://schemas.microsoft.com/office/drawing/2014/main" id="{060CB09A-77CD-A062-D963-9D14285BCC47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4711122" y="4085313"/>
                      <a:ext cx="36000" cy="3600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 dirty="0"/>
                    </a:p>
                  </p:txBody>
                </p:sp>
              </p:grpSp>
              <p:sp>
                <p:nvSpPr>
                  <p:cNvPr id="1728" name="楕円 1727">
                    <a:extLst>
                      <a:ext uri="{FF2B5EF4-FFF2-40B4-BE49-F238E27FC236}">
                        <a16:creationId xmlns:a16="http://schemas.microsoft.com/office/drawing/2014/main" id="{A82E6283-9127-CEBB-9A63-1D0C0743A024}"/>
                      </a:ext>
                    </a:extLst>
                  </p:cNvPr>
                  <p:cNvSpPr/>
                  <p:nvPr/>
                </p:nvSpPr>
                <p:spPr>
                  <a:xfrm>
                    <a:off x="5075480" y="3166377"/>
                    <a:ext cx="36000" cy="900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</p:grpSp>
          </p:grpSp>
        </p:grpSp>
        <p:sp>
          <p:nvSpPr>
            <p:cNvPr id="1718" name="二等辺三角形 1717">
              <a:extLst>
                <a:ext uri="{FF2B5EF4-FFF2-40B4-BE49-F238E27FC236}">
                  <a16:creationId xmlns:a16="http://schemas.microsoft.com/office/drawing/2014/main" id="{E9105ED1-D3CC-4F2C-7BCA-4C8146AC7971}"/>
                </a:ext>
              </a:extLst>
            </p:cNvPr>
            <p:cNvSpPr/>
            <p:nvPr/>
          </p:nvSpPr>
          <p:spPr>
            <a:xfrm>
              <a:off x="7124746" y="5417745"/>
              <a:ext cx="205532" cy="177183"/>
            </a:xfrm>
            <a:prstGeom prst="triangl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19" name="二等辺三角形 1718">
              <a:extLst>
                <a:ext uri="{FF2B5EF4-FFF2-40B4-BE49-F238E27FC236}">
                  <a16:creationId xmlns:a16="http://schemas.microsoft.com/office/drawing/2014/main" id="{3E41103C-7C5A-8C3D-5FDC-E0B6D45E39CA}"/>
                </a:ext>
              </a:extLst>
            </p:cNvPr>
            <p:cNvSpPr/>
            <p:nvPr/>
          </p:nvSpPr>
          <p:spPr>
            <a:xfrm>
              <a:off x="7512456" y="6581998"/>
              <a:ext cx="205532" cy="177183"/>
            </a:xfrm>
            <a:prstGeom prst="triangl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20" name="二等辺三角形 1719">
              <a:extLst>
                <a:ext uri="{FF2B5EF4-FFF2-40B4-BE49-F238E27FC236}">
                  <a16:creationId xmlns:a16="http://schemas.microsoft.com/office/drawing/2014/main" id="{8D5B333E-890B-71A8-B2A9-7962A8945BF4}"/>
                </a:ext>
              </a:extLst>
            </p:cNvPr>
            <p:cNvSpPr/>
            <p:nvPr/>
          </p:nvSpPr>
          <p:spPr>
            <a:xfrm flipV="1">
              <a:off x="8669124" y="3887224"/>
              <a:ext cx="205532" cy="177183"/>
            </a:xfrm>
            <a:prstGeom prst="triangl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21" name="二等辺三角形 1720">
              <a:extLst>
                <a:ext uri="{FF2B5EF4-FFF2-40B4-BE49-F238E27FC236}">
                  <a16:creationId xmlns:a16="http://schemas.microsoft.com/office/drawing/2014/main" id="{9B8EDD05-790F-CF44-060D-54359A38AA8D}"/>
                </a:ext>
              </a:extLst>
            </p:cNvPr>
            <p:cNvSpPr/>
            <p:nvPr/>
          </p:nvSpPr>
          <p:spPr>
            <a:xfrm flipV="1">
              <a:off x="8320188" y="5049548"/>
              <a:ext cx="205532" cy="177183"/>
            </a:xfrm>
            <a:prstGeom prst="triangl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680" name="グループ化 1679">
              <a:extLst>
                <a:ext uri="{FF2B5EF4-FFF2-40B4-BE49-F238E27FC236}">
                  <a16:creationId xmlns:a16="http://schemas.microsoft.com/office/drawing/2014/main" id="{67A83AF5-E115-625B-A8B5-C4192A759B71}"/>
                </a:ext>
              </a:extLst>
            </p:cNvPr>
            <p:cNvGrpSpPr/>
            <p:nvPr/>
          </p:nvGrpSpPr>
          <p:grpSpPr>
            <a:xfrm rot="18900000">
              <a:off x="5987359" y="1717163"/>
              <a:ext cx="3275657" cy="2183706"/>
              <a:chOff x="4549122" y="3166377"/>
              <a:chExt cx="3275657" cy="2183706"/>
            </a:xfrm>
          </p:grpSpPr>
          <p:grpSp>
            <p:nvGrpSpPr>
              <p:cNvPr id="1685" name="グループ化 1684">
                <a:extLst>
                  <a:ext uri="{FF2B5EF4-FFF2-40B4-BE49-F238E27FC236}">
                    <a16:creationId xmlns:a16="http://schemas.microsoft.com/office/drawing/2014/main" id="{961E0A9B-2F73-D164-AEA2-5AED94E2BF7D}"/>
                  </a:ext>
                </a:extLst>
              </p:cNvPr>
              <p:cNvGrpSpPr/>
              <p:nvPr/>
            </p:nvGrpSpPr>
            <p:grpSpPr>
              <a:xfrm>
                <a:off x="4549122" y="3166377"/>
                <a:ext cx="1088717" cy="2183706"/>
                <a:chOff x="4549122" y="3166377"/>
                <a:chExt cx="1088717" cy="2183706"/>
              </a:xfrm>
            </p:grpSpPr>
            <p:sp>
              <p:nvSpPr>
                <p:cNvPr id="1702" name="ひし形 1701">
                  <a:extLst>
                    <a:ext uri="{FF2B5EF4-FFF2-40B4-BE49-F238E27FC236}">
                      <a16:creationId xmlns:a16="http://schemas.microsoft.com/office/drawing/2014/main" id="{ACB1E7A6-0C31-5E8B-FC42-A47661CFC51C}"/>
                    </a:ext>
                  </a:extLst>
                </p:cNvPr>
                <p:cNvSpPr/>
                <p:nvPr/>
              </p:nvSpPr>
              <p:spPr>
                <a:xfrm rot="5400000">
                  <a:off x="4013480" y="3725313"/>
                  <a:ext cx="2160000" cy="1080000"/>
                </a:xfrm>
                <a:prstGeom prst="diamond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grpSp>
              <p:nvGrpSpPr>
                <p:cNvPr id="1703" name="グループ化 1702">
                  <a:extLst>
                    <a:ext uri="{FF2B5EF4-FFF2-40B4-BE49-F238E27FC236}">
                      <a16:creationId xmlns:a16="http://schemas.microsoft.com/office/drawing/2014/main" id="{1E3FE65D-2488-C63F-8A99-2F8C575A4B87}"/>
                    </a:ext>
                  </a:extLst>
                </p:cNvPr>
                <p:cNvGrpSpPr/>
                <p:nvPr/>
              </p:nvGrpSpPr>
              <p:grpSpPr>
                <a:xfrm>
                  <a:off x="4549122" y="3166377"/>
                  <a:ext cx="1088717" cy="2183706"/>
                  <a:chOff x="4549122" y="3166377"/>
                  <a:chExt cx="1088717" cy="2183706"/>
                </a:xfrm>
              </p:grpSpPr>
              <p:sp>
                <p:nvSpPr>
                  <p:cNvPr id="1704" name="楕円 1703">
                    <a:extLst>
                      <a:ext uri="{FF2B5EF4-FFF2-40B4-BE49-F238E27FC236}">
                        <a16:creationId xmlns:a16="http://schemas.microsoft.com/office/drawing/2014/main" id="{BA530360-2D82-12B7-291D-CB3BD818E9F8}"/>
                      </a:ext>
                    </a:extLst>
                  </p:cNvPr>
                  <p:cNvSpPr/>
                  <p:nvPr/>
                </p:nvSpPr>
                <p:spPr>
                  <a:xfrm>
                    <a:off x="5075480" y="4450083"/>
                    <a:ext cx="36000" cy="900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  <p:grpSp>
                <p:nvGrpSpPr>
                  <p:cNvPr id="1705" name="グループ化 1704">
                    <a:extLst>
                      <a:ext uri="{FF2B5EF4-FFF2-40B4-BE49-F238E27FC236}">
                        <a16:creationId xmlns:a16="http://schemas.microsoft.com/office/drawing/2014/main" id="{A5C64177-0892-7C44-A09F-0070C172B781}"/>
                      </a:ext>
                    </a:extLst>
                  </p:cNvPr>
                  <p:cNvGrpSpPr/>
                  <p:nvPr/>
                </p:nvGrpSpPr>
                <p:grpSpPr>
                  <a:xfrm>
                    <a:off x="4549122" y="4070172"/>
                    <a:ext cx="1088717" cy="390281"/>
                    <a:chOff x="4549122" y="4070172"/>
                    <a:chExt cx="1088717" cy="390281"/>
                  </a:xfrm>
                </p:grpSpPr>
                <p:grpSp>
                  <p:nvGrpSpPr>
                    <p:cNvPr id="1707" name="グループ化 1706">
                      <a:extLst>
                        <a:ext uri="{FF2B5EF4-FFF2-40B4-BE49-F238E27FC236}">
                          <a16:creationId xmlns:a16="http://schemas.microsoft.com/office/drawing/2014/main" id="{5C5AEE09-3B71-399D-5A70-07872BFB45D9}"/>
                        </a:ext>
                      </a:extLst>
                    </p:cNvPr>
                    <p:cNvGrpSpPr/>
                    <p:nvPr/>
                  </p:nvGrpSpPr>
                  <p:grpSpPr>
                    <a:xfrm rot="5400000">
                      <a:off x="4897863" y="4070173"/>
                      <a:ext cx="390281" cy="390280"/>
                      <a:chOff x="7357320" y="1110364"/>
                      <a:chExt cx="367143" cy="367143"/>
                    </a:xfrm>
                  </p:grpSpPr>
                  <p:sp>
                    <p:nvSpPr>
                      <p:cNvPr id="1710" name="楕円 1709">
                        <a:extLst>
                          <a:ext uri="{FF2B5EF4-FFF2-40B4-BE49-F238E27FC236}">
                            <a16:creationId xmlns:a16="http://schemas.microsoft.com/office/drawing/2014/main" id="{F5FD082F-F438-C6C6-0920-7C84A2A9A95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360892" y="1117507"/>
                        <a:ext cx="360000" cy="360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ja-JP" altLang="en-US" sz="2170"/>
                      </a:p>
                    </p:txBody>
                  </p:sp>
                  <p:grpSp>
                    <p:nvGrpSpPr>
                      <p:cNvPr id="1711" name="グループ化 1710">
                        <a:extLst>
                          <a:ext uri="{FF2B5EF4-FFF2-40B4-BE49-F238E27FC236}">
                            <a16:creationId xmlns:a16="http://schemas.microsoft.com/office/drawing/2014/main" id="{F32C903D-C7FA-6AC4-6C91-5C4EBE040AA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7522892" y="1110364"/>
                        <a:ext cx="36000" cy="367143"/>
                        <a:chOff x="7522892" y="1110364"/>
                        <a:chExt cx="36000" cy="367143"/>
                      </a:xfrm>
                    </p:grpSpPr>
                    <p:sp>
                      <p:nvSpPr>
                        <p:cNvPr id="1715" name="楕円 1714">
                          <a:extLst>
                            <a:ext uri="{FF2B5EF4-FFF2-40B4-BE49-F238E27FC236}">
                              <a16:creationId xmlns:a16="http://schemas.microsoft.com/office/drawing/2014/main" id="{710A7F60-6C5C-AEC0-7F7D-0F0AC1A70A4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110364"/>
                          <a:ext cx="36000" cy="180000"/>
                        </a:xfrm>
                        <a:prstGeom prst="ellipse">
                          <a:avLst/>
                        </a:prstGeom>
                        <a:solidFill>
                          <a:schemeClr val="accent2"/>
                        </a:solidFill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  <p:sp>
                      <p:nvSpPr>
                        <p:cNvPr id="1716" name="楕円 1715">
                          <a:extLst>
                            <a:ext uri="{FF2B5EF4-FFF2-40B4-BE49-F238E27FC236}">
                              <a16:creationId xmlns:a16="http://schemas.microsoft.com/office/drawing/2014/main" id="{47BE5E71-3323-44AC-812D-61064EF028D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297507"/>
                          <a:ext cx="36000" cy="180000"/>
                        </a:xfrm>
                        <a:prstGeom prst="ellipse">
                          <a:avLst/>
                        </a:prstGeom>
                        <a:solidFill>
                          <a:schemeClr val="accent2"/>
                        </a:solidFill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</p:grpSp>
                  <p:grpSp>
                    <p:nvGrpSpPr>
                      <p:cNvPr id="1712" name="グループ化 1711">
                        <a:extLst>
                          <a:ext uri="{FF2B5EF4-FFF2-40B4-BE49-F238E27FC236}">
                            <a16:creationId xmlns:a16="http://schemas.microsoft.com/office/drawing/2014/main" id="{6D35E015-8F12-4647-AC54-B8B6CECA9FAB}"/>
                          </a:ext>
                        </a:extLst>
                      </p:cNvPr>
                      <p:cNvGrpSpPr/>
                      <p:nvPr/>
                    </p:nvGrpSpPr>
                    <p:grpSpPr>
                      <a:xfrm rot="5400000">
                        <a:off x="7522892" y="1110364"/>
                        <a:ext cx="36000" cy="367143"/>
                        <a:chOff x="7522892" y="1110364"/>
                        <a:chExt cx="36000" cy="367143"/>
                      </a:xfrm>
                      <a:solidFill>
                        <a:schemeClr val="accent4"/>
                      </a:solidFill>
                    </p:grpSpPr>
                    <p:sp>
                      <p:nvSpPr>
                        <p:cNvPr id="1713" name="楕円 1712">
                          <a:extLst>
                            <a:ext uri="{FF2B5EF4-FFF2-40B4-BE49-F238E27FC236}">
                              <a16:creationId xmlns:a16="http://schemas.microsoft.com/office/drawing/2014/main" id="{34683205-10E4-B488-877B-51567D30336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110364"/>
                          <a:ext cx="36000" cy="180000"/>
                        </a:xfrm>
                        <a:prstGeom prst="ellipse">
                          <a:avLst/>
                        </a:prstGeom>
                        <a:grpFill/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  <p:sp>
                      <p:nvSpPr>
                        <p:cNvPr id="1714" name="楕円 1713">
                          <a:extLst>
                            <a:ext uri="{FF2B5EF4-FFF2-40B4-BE49-F238E27FC236}">
                              <a16:creationId xmlns:a16="http://schemas.microsoft.com/office/drawing/2014/main" id="{07885E1D-C721-C9C8-54F5-9BC254258B2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297507"/>
                          <a:ext cx="36000" cy="180000"/>
                        </a:xfrm>
                        <a:prstGeom prst="ellipse">
                          <a:avLst/>
                        </a:prstGeom>
                        <a:grpFill/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</p:grpSp>
                </p:grpSp>
                <p:sp>
                  <p:nvSpPr>
                    <p:cNvPr id="1708" name="楕円 1707">
                      <a:extLst>
                        <a:ext uri="{FF2B5EF4-FFF2-40B4-BE49-F238E27FC236}">
                          <a16:creationId xmlns:a16="http://schemas.microsoft.com/office/drawing/2014/main" id="{5AAC5293-53BA-6364-44B2-BBC60185A536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5439839" y="4085313"/>
                      <a:ext cx="36000" cy="3600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 dirty="0"/>
                    </a:p>
                  </p:txBody>
                </p:sp>
                <p:sp>
                  <p:nvSpPr>
                    <p:cNvPr id="1709" name="楕円 1708">
                      <a:extLst>
                        <a:ext uri="{FF2B5EF4-FFF2-40B4-BE49-F238E27FC236}">
                          <a16:creationId xmlns:a16="http://schemas.microsoft.com/office/drawing/2014/main" id="{AE2CA2DE-DAC3-6B8A-3DD3-68E8FC7D2B18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4711122" y="4085313"/>
                      <a:ext cx="36000" cy="3600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 dirty="0"/>
                    </a:p>
                  </p:txBody>
                </p:sp>
              </p:grpSp>
              <p:sp>
                <p:nvSpPr>
                  <p:cNvPr id="1706" name="楕円 1705">
                    <a:extLst>
                      <a:ext uri="{FF2B5EF4-FFF2-40B4-BE49-F238E27FC236}">
                        <a16:creationId xmlns:a16="http://schemas.microsoft.com/office/drawing/2014/main" id="{DEEF4ADA-7374-D724-1F65-2015E0637190}"/>
                      </a:ext>
                    </a:extLst>
                  </p:cNvPr>
                  <p:cNvSpPr/>
                  <p:nvPr/>
                </p:nvSpPr>
                <p:spPr>
                  <a:xfrm>
                    <a:off x="5075480" y="3166377"/>
                    <a:ext cx="36000" cy="900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</p:grpSp>
          </p:grpSp>
          <p:grpSp>
            <p:nvGrpSpPr>
              <p:cNvPr id="1686" name="グループ化 1685">
                <a:extLst>
                  <a:ext uri="{FF2B5EF4-FFF2-40B4-BE49-F238E27FC236}">
                    <a16:creationId xmlns:a16="http://schemas.microsoft.com/office/drawing/2014/main" id="{36B0FB63-932F-789E-A682-5C4F6DA2DE7D}"/>
                  </a:ext>
                </a:extLst>
              </p:cNvPr>
              <p:cNvGrpSpPr/>
              <p:nvPr/>
            </p:nvGrpSpPr>
            <p:grpSpPr>
              <a:xfrm rot="5400000">
                <a:off x="6188567" y="3167129"/>
                <a:ext cx="1088717" cy="2183706"/>
                <a:chOff x="4549122" y="3166377"/>
                <a:chExt cx="1088717" cy="2183706"/>
              </a:xfrm>
            </p:grpSpPr>
            <p:sp>
              <p:nvSpPr>
                <p:cNvPr id="1687" name="ひし形 1686">
                  <a:extLst>
                    <a:ext uri="{FF2B5EF4-FFF2-40B4-BE49-F238E27FC236}">
                      <a16:creationId xmlns:a16="http://schemas.microsoft.com/office/drawing/2014/main" id="{262BFC5A-71D9-34D9-F52A-CD94578FEF5D}"/>
                    </a:ext>
                  </a:extLst>
                </p:cNvPr>
                <p:cNvSpPr/>
                <p:nvPr/>
              </p:nvSpPr>
              <p:spPr>
                <a:xfrm rot="5400000">
                  <a:off x="4013480" y="3725313"/>
                  <a:ext cx="2160000" cy="1080000"/>
                </a:xfrm>
                <a:prstGeom prst="diamond">
                  <a:avLst/>
                </a:prstGeom>
                <a:solidFill>
                  <a:schemeClr val="tx2">
                    <a:lumMod val="10000"/>
                    <a:lumOff val="9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grpSp>
              <p:nvGrpSpPr>
                <p:cNvPr id="1688" name="グループ化 1687">
                  <a:extLst>
                    <a:ext uri="{FF2B5EF4-FFF2-40B4-BE49-F238E27FC236}">
                      <a16:creationId xmlns:a16="http://schemas.microsoft.com/office/drawing/2014/main" id="{EEB921BD-31A7-6655-C416-07B903666227}"/>
                    </a:ext>
                  </a:extLst>
                </p:cNvPr>
                <p:cNvGrpSpPr/>
                <p:nvPr/>
              </p:nvGrpSpPr>
              <p:grpSpPr>
                <a:xfrm>
                  <a:off x="4549122" y="3166377"/>
                  <a:ext cx="1088717" cy="2183706"/>
                  <a:chOff x="4549122" y="3166377"/>
                  <a:chExt cx="1088717" cy="2183706"/>
                </a:xfrm>
              </p:grpSpPr>
              <p:sp>
                <p:nvSpPr>
                  <p:cNvPr id="1689" name="楕円 1688">
                    <a:extLst>
                      <a:ext uri="{FF2B5EF4-FFF2-40B4-BE49-F238E27FC236}">
                        <a16:creationId xmlns:a16="http://schemas.microsoft.com/office/drawing/2014/main" id="{E3211FD2-9E43-1BF5-9F80-668A7FF37870}"/>
                      </a:ext>
                    </a:extLst>
                  </p:cNvPr>
                  <p:cNvSpPr/>
                  <p:nvPr/>
                </p:nvSpPr>
                <p:spPr>
                  <a:xfrm>
                    <a:off x="5075480" y="4450083"/>
                    <a:ext cx="36000" cy="900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  <p:grpSp>
                <p:nvGrpSpPr>
                  <p:cNvPr id="1690" name="グループ化 1689">
                    <a:extLst>
                      <a:ext uri="{FF2B5EF4-FFF2-40B4-BE49-F238E27FC236}">
                        <a16:creationId xmlns:a16="http://schemas.microsoft.com/office/drawing/2014/main" id="{6363A10C-4137-3922-E726-8D7230A291AA}"/>
                      </a:ext>
                    </a:extLst>
                  </p:cNvPr>
                  <p:cNvGrpSpPr/>
                  <p:nvPr/>
                </p:nvGrpSpPr>
                <p:grpSpPr>
                  <a:xfrm>
                    <a:off x="4549122" y="4070172"/>
                    <a:ext cx="1088717" cy="390281"/>
                    <a:chOff x="4549122" y="4070172"/>
                    <a:chExt cx="1088717" cy="390281"/>
                  </a:xfrm>
                </p:grpSpPr>
                <p:grpSp>
                  <p:nvGrpSpPr>
                    <p:cNvPr id="1692" name="グループ化 1691">
                      <a:extLst>
                        <a:ext uri="{FF2B5EF4-FFF2-40B4-BE49-F238E27FC236}">
                          <a16:creationId xmlns:a16="http://schemas.microsoft.com/office/drawing/2014/main" id="{5D335A59-7692-7F45-5C1F-BA1CF3FAC861}"/>
                        </a:ext>
                      </a:extLst>
                    </p:cNvPr>
                    <p:cNvGrpSpPr/>
                    <p:nvPr/>
                  </p:nvGrpSpPr>
                  <p:grpSpPr>
                    <a:xfrm rot="5400000">
                      <a:off x="4897863" y="4070173"/>
                      <a:ext cx="390281" cy="390280"/>
                      <a:chOff x="7357320" y="1110364"/>
                      <a:chExt cx="367143" cy="367143"/>
                    </a:xfrm>
                  </p:grpSpPr>
                  <p:sp>
                    <p:nvSpPr>
                      <p:cNvPr id="1695" name="楕円 1694">
                        <a:extLst>
                          <a:ext uri="{FF2B5EF4-FFF2-40B4-BE49-F238E27FC236}">
                            <a16:creationId xmlns:a16="http://schemas.microsoft.com/office/drawing/2014/main" id="{0AEB8A3E-B58D-9147-E90F-2FC076DD3C2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360892" y="1117507"/>
                        <a:ext cx="360000" cy="360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ja-JP" altLang="en-US" sz="2170"/>
                      </a:p>
                    </p:txBody>
                  </p:sp>
                  <p:grpSp>
                    <p:nvGrpSpPr>
                      <p:cNvPr id="1696" name="グループ化 1695">
                        <a:extLst>
                          <a:ext uri="{FF2B5EF4-FFF2-40B4-BE49-F238E27FC236}">
                            <a16:creationId xmlns:a16="http://schemas.microsoft.com/office/drawing/2014/main" id="{DEEF6D93-1F55-A36C-3588-F4A54558C7E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7522892" y="1110364"/>
                        <a:ext cx="36000" cy="367143"/>
                        <a:chOff x="7522892" y="1110364"/>
                        <a:chExt cx="36000" cy="367143"/>
                      </a:xfrm>
                    </p:grpSpPr>
                    <p:sp>
                      <p:nvSpPr>
                        <p:cNvPr id="1700" name="楕円 1699">
                          <a:extLst>
                            <a:ext uri="{FF2B5EF4-FFF2-40B4-BE49-F238E27FC236}">
                              <a16:creationId xmlns:a16="http://schemas.microsoft.com/office/drawing/2014/main" id="{6FCE0999-2182-DA34-5C0B-ECB387088B6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110364"/>
                          <a:ext cx="36000" cy="180000"/>
                        </a:xfrm>
                        <a:prstGeom prst="ellipse">
                          <a:avLst/>
                        </a:prstGeom>
                        <a:solidFill>
                          <a:schemeClr val="accent2"/>
                        </a:solidFill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  <p:sp>
                      <p:nvSpPr>
                        <p:cNvPr id="1701" name="楕円 1700">
                          <a:extLst>
                            <a:ext uri="{FF2B5EF4-FFF2-40B4-BE49-F238E27FC236}">
                              <a16:creationId xmlns:a16="http://schemas.microsoft.com/office/drawing/2014/main" id="{4B424BF2-AA7B-CC0B-BC39-63BE905C883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297507"/>
                          <a:ext cx="36000" cy="180000"/>
                        </a:xfrm>
                        <a:prstGeom prst="ellipse">
                          <a:avLst/>
                        </a:prstGeom>
                        <a:solidFill>
                          <a:schemeClr val="accent2"/>
                        </a:solidFill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</p:grpSp>
                  <p:grpSp>
                    <p:nvGrpSpPr>
                      <p:cNvPr id="1697" name="グループ化 1696">
                        <a:extLst>
                          <a:ext uri="{FF2B5EF4-FFF2-40B4-BE49-F238E27FC236}">
                            <a16:creationId xmlns:a16="http://schemas.microsoft.com/office/drawing/2014/main" id="{B4EA6565-56E6-ACF0-B31D-1FFDEC50ADD7}"/>
                          </a:ext>
                        </a:extLst>
                      </p:cNvPr>
                      <p:cNvGrpSpPr/>
                      <p:nvPr/>
                    </p:nvGrpSpPr>
                    <p:grpSpPr>
                      <a:xfrm rot="5400000">
                        <a:off x="7522892" y="1110364"/>
                        <a:ext cx="36000" cy="367143"/>
                        <a:chOff x="7522892" y="1110364"/>
                        <a:chExt cx="36000" cy="367143"/>
                      </a:xfrm>
                      <a:solidFill>
                        <a:schemeClr val="accent4"/>
                      </a:solidFill>
                    </p:grpSpPr>
                    <p:sp>
                      <p:nvSpPr>
                        <p:cNvPr id="1698" name="楕円 1697">
                          <a:extLst>
                            <a:ext uri="{FF2B5EF4-FFF2-40B4-BE49-F238E27FC236}">
                              <a16:creationId xmlns:a16="http://schemas.microsoft.com/office/drawing/2014/main" id="{BB143D91-F2F0-C346-5918-39780CC3451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110364"/>
                          <a:ext cx="36000" cy="180000"/>
                        </a:xfrm>
                        <a:prstGeom prst="ellipse">
                          <a:avLst/>
                        </a:prstGeom>
                        <a:grpFill/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  <p:sp>
                      <p:nvSpPr>
                        <p:cNvPr id="1699" name="楕円 1698">
                          <a:extLst>
                            <a:ext uri="{FF2B5EF4-FFF2-40B4-BE49-F238E27FC236}">
                              <a16:creationId xmlns:a16="http://schemas.microsoft.com/office/drawing/2014/main" id="{2B8AAE4B-5BB8-1FA6-62D2-DC7BE1AF8D3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297507"/>
                          <a:ext cx="36000" cy="180000"/>
                        </a:xfrm>
                        <a:prstGeom prst="ellipse">
                          <a:avLst/>
                        </a:prstGeom>
                        <a:grpFill/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</p:grpSp>
                </p:grpSp>
                <p:sp>
                  <p:nvSpPr>
                    <p:cNvPr id="1693" name="楕円 1692">
                      <a:extLst>
                        <a:ext uri="{FF2B5EF4-FFF2-40B4-BE49-F238E27FC236}">
                          <a16:creationId xmlns:a16="http://schemas.microsoft.com/office/drawing/2014/main" id="{BA0937B8-5317-059E-6095-74E0738D3A68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5439839" y="4085313"/>
                      <a:ext cx="36000" cy="3600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 dirty="0"/>
                    </a:p>
                  </p:txBody>
                </p:sp>
                <p:sp>
                  <p:nvSpPr>
                    <p:cNvPr id="1694" name="楕円 1693">
                      <a:extLst>
                        <a:ext uri="{FF2B5EF4-FFF2-40B4-BE49-F238E27FC236}">
                          <a16:creationId xmlns:a16="http://schemas.microsoft.com/office/drawing/2014/main" id="{A753F0C7-03C3-E2BF-9776-6BED4B886121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4711122" y="4085313"/>
                      <a:ext cx="36000" cy="3600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 dirty="0"/>
                    </a:p>
                  </p:txBody>
                </p:sp>
              </p:grpSp>
              <p:sp>
                <p:nvSpPr>
                  <p:cNvPr id="1691" name="楕円 1690">
                    <a:extLst>
                      <a:ext uri="{FF2B5EF4-FFF2-40B4-BE49-F238E27FC236}">
                        <a16:creationId xmlns:a16="http://schemas.microsoft.com/office/drawing/2014/main" id="{E9B5B478-2D04-A822-A744-CCF23E812A7A}"/>
                      </a:ext>
                    </a:extLst>
                  </p:cNvPr>
                  <p:cNvSpPr/>
                  <p:nvPr/>
                </p:nvSpPr>
                <p:spPr>
                  <a:xfrm>
                    <a:off x="5075480" y="3166377"/>
                    <a:ext cx="36000" cy="900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</p:grpSp>
          </p:grpSp>
        </p:grpSp>
        <p:sp>
          <p:nvSpPr>
            <p:cNvPr id="1681" name="二等辺三角形 1680">
              <a:extLst>
                <a:ext uri="{FF2B5EF4-FFF2-40B4-BE49-F238E27FC236}">
                  <a16:creationId xmlns:a16="http://schemas.microsoft.com/office/drawing/2014/main" id="{B8A9FE6A-A284-66EE-6514-373623A4BF02}"/>
                </a:ext>
              </a:extLst>
            </p:cNvPr>
            <p:cNvSpPr/>
            <p:nvPr/>
          </p:nvSpPr>
          <p:spPr>
            <a:xfrm>
              <a:off x="7124746" y="3100984"/>
              <a:ext cx="205532" cy="177183"/>
            </a:xfrm>
            <a:prstGeom prst="triangl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82" name="二等辺三角形 1681">
              <a:extLst>
                <a:ext uri="{FF2B5EF4-FFF2-40B4-BE49-F238E27FC236}">
                  <a16:creationId xmlns:a16="http://schemas.microsoft.com/office/drawing/2014/main" id="{32E3D8E9-94D2-111C-D311-31EF606715F4}"/>
                </a:ext>
              </a:extLst>
            </p:cNvPr>
            <p:cNvSpPr/>
            <p:nvPr/>
          </p:nvSpPr>
          <p:spPr>
            <a:xfrm>
              <a:off x="7512456" y="4265237"/>
              <a:ext cx="205532" cy="177183"/>
            </a:xfrm>
            <a:prstGeom prst="triangl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83" name="二等辺三角形 1682">
              <a:extLst>
                <a:ext uri="{FF2B5EF4-FFF2-40B4-BE49-F238E27FC236}">
                  <a16:creationId xmlns:a16="http://schemas.microsoft.com/office/drawing/2014/main" id="{4ADF1340-060F-887E-3009-B4285A56897F}"/>
                </a:ext>
              </a:extLst>
            </p:cNvPr>
            <p:cNvSpPr/>
            <p:nvPr/>
          </p:nvSpPr>
          <p:spPr>
            <a:xfrm flipV="1">
              <a:off x="8669124" y="1570463"/>
              <a:ext cx="205532" cy="177183"/>
            </a:xfrm>
            <a:prstGeom prst="triangl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84" name="二等辺三角形 1683">
              <a:extLst>
                <a:ext uri="{FF2B5EF4-FFF2-40B4-BE49-F238E27FC236}">
                  <a16:creationId xmlns:a16="http://schemas.microsoft.com/office/drawing/2014/main" id="{FFE41C31-BB99-E47D-FCE2-4CFA4289D17A}"/>
                </a:ext>
              </a:extLst>
            </p:cNvPr>
            <p:cNvSpPr/>
            <p:nvPr/>
          </p:nvSpPr>
          <p:spPr>
            <a:xfrm flipV="1">
              <a:off x="8320188" y="2732787"/>
              <a:ext cx="205532" cy="177183"/>
            </a:xfrm>
            <a:prstGeom prst="triangl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944" name="グループ化 1943">
              <a:extLst>
                <a:ext uri="{FF2B5EF4-FFF2-40B4-BE49-F238E27FC236}">
                  <a16:creationId xmlns:a16="http://schemas.microsoft.com/office/drawing/2014/main" id="{1CDAD948-16D6-3D22-2985-2DCC8BEB1C22}"/>
                </a:ext>
              </a:extLst>
            </p:cNvPr>
            <p:cNvGrpSpPr/>
            <p:nvPr/>
          </p:nvGrpSpPr>
          <p:grpSpPr>
            <a:xfrm rot="18900000">
              <a:off x="3697337" y="8664630"/>
              <a:ext cx="3275657" cy="2183706"/>
              <a:chOff x="4549122" y="3166377"/>
              <a:chExt cx="3275657" cy="2183706"/>
            </a:xfrm>
          </p:grpSpPr>
          <p:grpSp>
            <p:nvGrpSpPr>
              <p:cNvPr id="1949" name="グループ化 1948">
                <a:extLst>
                  <a:ext uri="{FF2B5EF4-FFF2-40B4-BE49-F238E27FC236}">
                    <a16:creationId xmlns:a16="http://schemas.microsoft.com/office/drawing/2014/main" id="{690AD42F-DEB1-3CF1-90D0-83CFC40D20E8}"/>
                  </a:ext>
                </a:extLst>
              </p:cNvPr>
              <p:cNvGrpSpPr/>
              <p:nvPr/>
            </p:nvGrpSpPr>
            <p:grpSpPr>
              <a:xfrm>
                <a:off x="4549122" y="3166377"/>
                <a:ext cx="1088717" cy="2183706"/>
                <a:chOff x="4549122" y="3166377"/>
                <a:chExt cx="1088717" cy="2183706"/>
              </a:xfrm>
            </p:grpSpPr>
            <p:sp>
              <p:nvSpPr>
                <p:cNvPr id="1966" name="ひし形 1965">
                  <a:extLst>
                    <a:ext uri="{FF2B5EF4-FFF2-40B4-BE49-F238E27FC236}">
                      <a16:creationId xmlns:a16="http://schemas.microsoft.com/office/drawing/2014/main" id="{C9BDA440-E839-FD24-0784-246BFB9E9D3E}"/>
                    </a:ext>
                  </a:extLst>
                </p:cNvPr>
                <p:cNvSpPr/>
                <p:nvPr/>
              </p:nvSpPr>
              <p:spPr>
                <a:xfrm rot="5400000">
                  <a:off x="4013480" y="3725313"/>
                  <a:ext cx="2160000" cy="1080000"/>
                </a:xfrm>
                <a:prstGeom prst="diamond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grpSp>
              <p:nvGrpSpPr>
                <p:cNvPr id="1967" name="グループ化 1966">
                  <a:extLst>
                    <a:ext uri="{FF2B5EF4-FFF2-40B4-BE49-F238E27FC236}">
                      <a16:creationId xmlns:a16="http://schemas.microsoft.com/office/drawing/2014/main" id="{078A6642-CC5C-935E-6C68-25DB1C8F2977}"/>
                    </a:ext>
                  </a:extLst>
                </p:cNvPr>
                <p:cNvGrpSpPr/>
                <p:nvPr/>
              </p:nvGrpSpPr>
              <p:grpSpPr>
                <a:xfrm>
                  <a:off x="4549122" y="3166377"/>
                  <a:ext cx="1088717" cy="2183706"/>
                  <a:chOff x="4549122" y="3166377"/>
                  <a:chExt cx="1088717" cy="2183706"/>
                </a:xfrm>
              </p:grpSpPr>
              <p:sp>
                <p:nvSpPr>
                  <p:cNvPr id="1968" name="楕円 1967">
                    <a:extLst>
                      <a:ext uri="{FF2B5EF4-FFF2-40B4-BE49-F238E27FC236}">
                        <a16:creationId xmlns:a16="http://schemas.microsoft.com/office/drawing/2014/main" id="{15734D9E-AF53-2340-974E-A9D3A9AC7246}"/>
                      </a:ext>
                    </a:extLst>
                  </p:cNvPr>
                  <p:cNvSpPr/>
                  <p:nvPr/>
                </p:nvSpPr>
                <p:spPr>
                  <a:xfrm>
                    <a:off x="5075480" y="4450083"/>
                    <a:ext cx="36000" cy="900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  <p:grpSp>
                <p:nvGrpSpPr>
                  <p:cNvPr id="1969" name="グループ化 1968">
                    <a:extLst>
                      <a:ext uri="{FF2B5EF4-FFF2-40B4-BE49-F238E27FC236}">
                        <a16:creationId xmlns:a16="http://schemas.microsoft.com/office/drawing/2014/main" id="{100FB21B-7A45-B0D9-7215-1D97FFC3CDA2}"/>
                      </a:ext>
                    </a:extLst>
                  </p:cNvPr>
                  <p:cNvGrpSpPr/>
                  <p:nvPr/>
                </p:nvGrpSpPr>
                <p:grpSpPr>
                  <a:xfrm>
                    <a:off x="4549122" y="4070172"/>
                    <a:ext cx="1088717" cy="390281"/>
                    <a:chOff x="4549122" y="4070172"/>
                    <a:chExt cx="1088717" cy="390281"/>
                  </a:xfrm>
                </p:grpSpPr>
                <p:grpSp>
                  <p:nvGrpSpPr>
                    <p:cNvPr id="1971" name="グループ化 1970">
                      <a:extLst>
                        <a:ext uri="{FF2B5EF4-FFF2-40B4-BE49-F238E27FC236}">
                          <a16:creationId xmlns:a16="http://schemas.microsoft.com/office/drawing/2014/main" id="{0591EE04-F1F7-D181-C8EB-048000FF1398}"/>
                        </a:ext>
                      </a:extLst>
                    </p:cNvPr>
                    <p:cNvGrpSpPr/>
                    <p:nvPr/>
                  </p:nvGrpSpPr>
                  <p:grpSpPr>
                    <a:xfrm rot="5400000">
                      <a:off x="4897863" y="4070173"/>
                      <a:ext cx="390281" cy="390280"/>
                      <a:chOff x="7357320" y="1110364"/>
                      <a:chExt cx="367143" cy="367143"/>
                    </a:xfrm>
                  </p:grpSpPr>
                  <p:sp>
                    <p:nvSpPr>
                      <p:cNvPr id="1974" name="楕円 1973">
                        <a:extLst>
                          <a:ext uri="{FF2B5EF4-FFF2-40B4-BE49-F238E27FC236}">
                            <a16:creationId xmlns:a16="http://schemas.microsoft.com/office/drawing/2014/main" id="{80EECFEC-20F6-E79D-FA21-21A1A552A72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360892" y="1117507"/>
                        <a:ext cx="360000" cy="360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ja-JP" altLang="en-US" sz="2170"/>
                      </a:p>
                    </p:txBody>
                  </p:sp>
                  <p:grpSp>
                    <p:nvGrpSpPr>
                      <p:cNvPr id="1975" name="グループ化 1974">
                        <a:extLst>
                          <a:ext uri="{FF2B5EF4-FFF2-40B4-BE49-F238E27FC236}">
                            <a16:creationId xmlns:a16="http://schemas.microsoft.com/office/drawing/2014/main" id="{6DC041DA-BC43-56DD-63F4-5169FD62D91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7522892" y="1110364"/>
                        <a:ext cx="36000" cy="367143"/>
                        <a:chOff x="7522892" y="1110364"/>
                        <a:chExt cx="36000" cy="367143"/>
                      </a:xfrm>
                    </p:grpSpPr>
                    <p:sp>
                      <p:nvSpPr>
                        <p:cNvPr id="1979" name="楕円 1978">
                          <a:extLst>
                            <a:ext uri="{FF2B5EF4-FFF2-40B4-BE49-F238E27FC236}">
                              <a16:creationId xmlns:a16="http://schemas.microsoft.com/office/drawing/2014/main" id="{6F870219-6BAD-788D-756D-1ED47A79470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110364"/>
                          <a:ext cx="36000" cy="180000"/>
                        </a:xfrm>
                        <a:prstGeom prst="ellipse">
                          <a:avLst/>
                        </a:prstGeom>
                        <a:solidFill>
                          <a:schemeClr val="accent2"/>
                        </a:solidFill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  <p:sp>
                      <p:nvSpPr>
                        <p:cNvPr id="1980" name="楕円 1979">
                          <a:extLst>
                            <a:ext uri="{FF2B5EF4-FFF2-40B4-BE49-F238E27FC236}">
                              <a16:creationId xmlns:a16="http://schemas.microsoft.com/office/drawing/2014/main" id="{C503244E-7146-6A48-7F2E-BD0B578859D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297507"/>
                          <a:ext cx="36000" cy="180000"/>
                        </a:xfrm>
                        <a:prstGeom prst="ellipse">
                          <a:avLst/>
                        </a:prstGeom>
                        <a:solidFill>
                          <a:schemeClr val="accent2"/>
                        </a:solidFill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</p:grpSp>
                  <p:grpSp>
                    <p:nvGrpSpPr>
                      <p:cNvPr id="1976" name="グループ化 1975">
                        <a:extLst>
                          <a:ext uri="{FF2B5EF4-FFF2-40B4-BE49-F238E27FC236}">
                            <a16:creationId xmlns:a16="http://schemas.microsoft.com/office/drawing/2014/main" id="{B7C0603A-646B-F5EF-A251-C7BBE63A689D}"/>
                          </a:ext>
                        </a:extLst>
                      </p:cNvPr>
                      <p:cNvGrpSpPr/>
                      <p:nvPr/>
                    </p:nvGrpSpPr>
                    <p:grpSpPr>
                      <a:xfrm rot="5400000">
                        <a:off x="7522892" y="1110364"/>
                        <a:ext cx="36000" cy="367143"/>
                        <a:chOff x="7522892" y="1110364"/>
                        <a:chExt cx="36000" cy="367143"/>
                      </a:xfrm>
                      <a:solidFill>
                        <a:schemeClr val="accent4"/>
                      </a:solidFill>
                    </p:grpSpPr>
                    <p:sp>
                      <p:nvSpPr>
                        <p:cNvPr id="1977" name="楕円 1976">
                          <a:extLst>
                            <a:ext uri="{FF2B5EF4-FFF2-40B4-BE49-F238E27FC236}">
                              <a16:creationId xmlns:a16="http://schemas.microsoft.com/office/drawing/2014/main" id="{753C2786-5995-6C7B-0181-2E25EA0385A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110364"/>
                          <a:ext cx="36000" cy="180000"/>
                        </a:xfrm>
                        <a:prstGeom prst="ellipse">
                          <a:avLst/>
                        </a:prstGeom>
                        <a:grpFill/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  <p:sp>
                      <p:nvSpPr>
                        <p:cNvPr id="1978" name="楕円 1977">
                          <a:extLst>
                            <a:ext uri="{FF2B5EF4-FFF2-40B4-BE49-F238E27FC236}">
                              <a16:creationId xmlns:a16="http://schemas.microsoft.com/office/drawing/2014/main" id="{A38C2E08-45F6-95A7-701D-89DE0C66113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297507"/>
                          <a:ext cx="36000" cy="180000"/>
                        </a:xfrm>
                        <a:prstGeom prst="ellipse">
                          <a:avLst/>
                        </a:prstGeom>
                        <a:grpFill/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</p:grpSp>
                </p:grpSp>
                <p:sp>
                  <p:nvSpPr>
                    <p:cNvPr id="1972" name="楕円 1971">
                      <a:extLst>
                        <a:ext uri="{FF2B5EF4-FFF2-40B4-BE49-F238E27FC236}">
                          <a16:creationId xmlns:a16="http://schemas.microsoft.com/office/drawing/2014/main" id="{372E8A97-5CC7-DB73-2842-47DE9F1483A0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5439839" y="4085313"/>
                      <a:ext cx="36000" cy="3600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 dirty="0"/>
                    </a:p>
                  </p:txBody>
                </p:sp>
                <p:sp>
                  <p:nvSpPr>
                    <p:cNvPr id="1973" name="楕円 1972">
                      <a:extLst>
                        <a:ext uri="{FF2B5EF4-FFF2-40B4-BE49-F238E27FC236}">
                          <a16:creationId xmlns:a16="http://schemas.microsoft.com/office/drawing/2014/main" id="{B9398F68-8E10-CA0A-B466-B5154D518CEE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4711122" y="4085313"/>
                      <a:ext cx="36000" cy="3600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 dirty="0"/>
                    </a:p>
                  </p:txBody>
                </p:sp>
              </p:grpSp>
              <p:sp>
                <p:nvSpPr>
                  <p:cNvPr id="1970" name="楕円 1969">
                    <a:extLst>
                      <a:ext uri="{FF2B5EF4-FFF2-40B4-BE49-F238E27FC236}">
                        <a16:creationId xmlns:a16="http://schemas.microsoft.com/office/drawing/2014/main" id="{290A89F5-50F8-FADD-A77E-7310B3AB5F86}"/>
                      </a:ext>
                    </a:extLst>
                  </p:cNvPr>
                  <p:cNvSpPr/>
                  <p:nvPr/>
                </p:nvSpPr>
                <p:spPr>
                  <a:xfrm>
                    <a:off x="5075480" y="3166377"/>
                    <a:ext cx="36000" cy="900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</p:grpSp>
          </p:grpSp>
          <p:grpSp>
            <p:nvGrpSpPr>
              <p:cNvPr id="1950" name="グループ化 1949">
                <a:extLst>
                  <a:ext uri="{FF2B5EF4-FFF2-40B4-BE49-F238E27FC236}">
                    <a16:creationId xmlns:a16="http://schemas.microsoft.com/office/drawing/2014/main" id="{D819B6CB-DC34-28E0-EE05-C8C18E82BD37}"/>
                  </a:ext>
                </a:extLst>
              </p:cNvPr>
              <p:cNvGrpSpPr/>
              <p:nvPr/>
            </p:nvGrpSpPr>
            <p:grpSpPr>
              <a:xfrm rot="5400000">
                <a:off x="6188567" y="3167129"/>
                <a:ext cx="1088717" cy="2183706"/>
                <a:chOff x="4549122" y="3166377"/>
                <a:chExt cx="1088717" cy="2183706"/>
              </a:xfrm>
            </p:grpSpPr>
            <p:sp>
              <p:nvSpPr>
                <p:cNvPr id="1951" name="ひし形 1950">
                  <a:extLst>
                    <a:ext uri="{FF2B5EF4-FFF2-40B4-BE49-F238E27FC236}">
                      <a16:creationId xmlns:a16="http://schemas.microsoft.com/office/drawing/2014/main" id="{1EBD742B-14C0-A3B3-D33B-AD38A62ACFBE}"/>
                    </a:ext>
                  </a:extLst>
                </p:cNvPr>
                <p:cNvSpPr/>
                <p:nvPr/>
              </p:nvSpPr>
              <p:spPr>
                <a:xfrm rot="5400000">
                  <a:off x="4013480" y="3725313"/>
                  <a:ext cx="2160000" cy="1080000"/>
                </a:xfrm>
                <a:prstGeom prst="diamond">
                  <a:avLst/>
                </a:prstGeom>
                <a:solidFill>
                  <a:schemeClr val="tx2">
                    <a:lumMod val="10000"/>
                    <a:lumOff val="9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grpSp>
              <p:nvGrpSpPr>
                <p:cNvPr id="1952" name="グループ化 1951">
                  <a:extLst>
                    <a:ext uri="{FF2B5EF4-FFF2-40B4-BE49-F238E27FC236}">
                      <a16:creationId xmlns:a16="http://schemas.microsoft.com/office/drawing/2014/main" id="{45E5FA4D-80FB-1BCA-8674-3B79C24A82B8}"/>
                    </a:ext>
                  </a:extLst>
                </p:cNvPr>
                <p:cNvGrpSpPr/>
                <p:nvPr/>
              </p:nvGrpSpPr>
              <p:grpSpPr>
                <a:xfrm>
                  <a:off x="4549122" y="3166377"/>
                  <a:ext cx="1088717" cy="2183706"/>
                  <a:chOff x="4549122" y="3166377"/>
                  <a:chExt cx="1088717" cy="2183706"/>
                </a:xfrm>
              </p:grpSpPr>
              <p:sp>
                <p:nvSpPr>
                  <p:cNvPr id="1953" name="楕円 1952">
                    <a:extLst>
                      <a:ext uri="{FF2B5EF4-FFF2-40B4-BE49-F238E27FC236}">
                        <a16:creationId xmlns:a16="http://schemas.microsoft.com/office/drawing/2014/main" id="{E796EB12-D221-D478-3F0A-571A420042EB}"/>
                      </a:ext>
                    </a:extLst>
                  </p:cNvPr>
                  <p:cNvSpPr/>
                  <p:nvPr/>
                </p:nvSpPr>
                <p:spPr>
                  <a:xfrm>
                    <a:off x="5075480" y="4450083"/>
                    <a:ext cx="36000" cy="900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  <p:grpSp>
                <p:nvGrpSpPr>
                  <p:cNvPr id="1954" name="グループ化 1953">
                    <a:extLst>
                      <a:ext uri="{FF2B5EF4-FFF2-40B4-BE49-F238E27FC236}">
                        <a16:creationId xmlns:a16="http://schemas.microsoft.com/office/drawing/2014/main" id="{5CA059D6-5142-7C73-7205-5EFE057871F7}"/>
                      </a:ext>
                    </a:extLst>
                  </p:cNvPr>
                  <p:cNvGrpSpPr/>
                  <p:nvPr/>
                </p:nvGrpSpPr>
                <p:grpSpPr>
                  <a:xfrm>
                    <a:off x="4549122" y="4070172"/>
                    <a:ext cx="1088717" cy="390281"/>
                    <a:chOff x="4549122" y="4070172"/>
                    <a:chExt cx="1088717" cy="390281"/>
                  </a:xfrm>
                </p:grpSpPr>
                <p:grpSp>
                  <p:nvGrpSpPr>
                    <p:cNvPr id="1956" name="グループ化 1955">
                      <a:extLst>
                        <a:ext uri="{FF2B5EF4-FFF2-40B4-BE49-F238E27FC236}">
                          <a16:creationId xmlns:a16="http://schemas.microsoft.com/office/drawing/2014/main" id="{A1AAA85F-4822-2E64-AE22-88170CC5F937}"/>
                        </a:ext>
                      </a:extLst>
                    </p:cNvPr>
                    <p:cNvGrpSpPr/>
                    <p:nvPr/>
                  </p:nvGrpSpPr>
                  <p:grpSpPr>
                    <a:xfrm rot="5400000">
                      <a:off x="4897863" y="4070173"/>
                      <a:ext cx="390281" cy="390280"/>
                      <a:chOff x="7357320" y="1110364"/>
                      <a:chExt cx="367143" cy="367143"/>
                    </a:xfrm>
                  </p:grpSpPr>
                  <p:sp>
                    <p:nvSpPr>
                      <p:cNvPr id="1959" name="楕円 1958">
                        <a:extLst>
                          <a:ext uri="{FF2B5EF4-FFF2-40B4-BE49-F238E27FC236}">
                            <a16:creationId xmlns:a16="http://schemas.microsoft.com/office/drawing/2014/main" id="{57D5383E-61E5-75DA-EB5D-96C726DD828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360892" y="1117507"/>
                        <a:ext cx="360000" cy="360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ja-JP" altLang="en-US" sz="2170"/>
                      </a:p>
                    </p:txBody>
                  </p:sp>
                  <p:grpSp>
                    <p:nvGrpSpPr>
                      <p:cNvPr id="1960" name="グループ化 1959">
                        <a:extLst>
                          <a:ext uri="{FF2B5EF4-FFF2-40B4-BE49-F238E27FC236}">
                            <a16:creationId xmlns:a16="http://schemas.microsoft.com/office/drawing/2014/main" id="{7C9740F0-B91E-C7BC-5E8E-30E2B5196DE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7522892" y="1110364"/>
                        <a:ext cx="36000" cy="367143"/>
                        <a:chOff x="7522892" y="1110364"/>
                        <a:chExt cx="36000" cy="367143"/>
                      </a:xfrm>
                    </p:grpSpPr>
                    <p:sp>
                      <p:nvSpPr>
                        <p:cNvPr id="1964" name="楕円 1963">
                          <a:extLst>
                            <a:ext uri="{FF2B5EF4-FFF2-40B4-BE49-F238E27FC236}">
                              <a16:creationId xmlns:a16="http://schemas.microsoft.com/office/drawing/2014/main" id="{755D58E7-B5FF-0D97-88EA-F407BAAB20B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110364"/>
                          <a:ext cx="36000" cy="180000"/>
                        </a:xfrm>
                        <a:prstGeom prst="ellipse">
                          <a:avLst/>
                        </a:prstGeom>
                        <a:solidFill>
                          <a:schemeClr val="accent2"/>
                        </a:solidFill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  <p:sp>
                      <p:nvSpPr>
                        <p:cNvPr id="1965" name="楕円 1964">
                          <a:extLst>
                            <a:ext uri="{FF2B5EF4-FFF2-40B4-BE49-F238E27FC236}">
                              <a16:creationId xmlns:a16="http://schemas.microsoft.com/office/drawing/2014/main" id="{9A67F8D9-D647-A0EB-8C34-42C5BD23AE6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297507"/>
                          <a:ext cx="36000" cy="180000"/>
                        </a:xfrm>
                        <a:prstGeom prst="ellipse">
                          <a:avLst/>
                        </a:prstGeom>
                        <a:solidFill>
                          <a:schemeClr val="accent2"/>
                        </a:solidFill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</p:grpSp>
                  <p:grpSp>
                    <p:nvGrpSpPr>
                      <p:cNvPr id="1961" name="グループ化 1960">
                        <a:extLst>
                          <a:ext uri="{FF2B5EF4-FFF2-40B4-BE49-F238E27FC236}">
                            <a16:creationId xmlns:a16="http://schemas.microsoft.com/office/drawing/2014/main" id="{63B160AA-8AFC-4C1C-AC20-B46CA6A33F52}"/>
                          </a:ext>
                        </a:extLst>
                      </p:cNvPr>
                      <p:cNvGrpSpPr/>
                      <p:nvPr/>
                    </p:nvGrpSpPr>
                    <p:grpSpPr>
                      <a:xfrm rot="5400000">
                        <a:off x="7522892" y="1110364"/>
                        <a:ext cx="36000" cy="367143"/>
                        <a:chOff x="7522892" y="1110364"/>
                        <a:chExt cx="36000" cy="367143"/>
                      </a:xfrm>
                      <a:solidFill>
                        <a:schemeClr val="accent4"/>
                      </a:solidFill>
                    </p:grpSpPr>
                    <p:sp>
                      <p:nvSpPr>
                        <p:cNvPr id="1962" name="楕円 1961">
                          <a:extLst>
                            <a:ext uri="{FF2B5EF4-FFF2-40B4-BE49-F238E27FC236}">
                              <a16:creationId xmlns:a16="http://schemas.microsoft.com/office/drawing/2014/main" id="{CB3C511D-7D49-015A-0158-342A234671E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110364"/>
                          <a:ext cx="36000" cy="180000"/>
                        </a:xfrm>
                        <a:prstGeom prst="ellipse">
                          <a:avLst/>
                        </a:prstGeom>
                        <a:grpFill/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  <p:sp>
                      <p:nvSpPr>
                        <p:cNvPr id="1963" name="楕円 1962">
                          <a:extLst>
                            <a:ext uri="{FF2B5EF4-FFF2-40B4-BE49-F238E27FC236}">
                              <a16:creationId xmlns:a16="http://schemas.microsoft.com/office/drawing/2014/main" id="{5DEEEC7D-264E-ABC4-DE36-DC9FE429C13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297507"/>
                          <a:ext cx="36000" cy="180000"/>
                        </a:xfrm>
                        <a:prstGeom prst="ellipse">
                          <a:avLst/>
                        </a:prstGeom>
                        <a:grpFill/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</p:grpSp>
                </p:grpSp>
                <p:sp>
                  <p:nvSpPr>
                    <p:cNvPr id="1957" name="楕円 1956">
                      <a:extLst>
                        <a:ext uri="{FF2B5EF4-FFF2-40B4-BE49-F238E27FC236}">
                          <a16:creationId xmlns:a16="http://schemas.microsoft.com/office/drawing/2014/main" id="{30D941AA-82C0-D123-348D-DAEE92E58F04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5439839" y="4085313"/>
                      <a:ext cx="36000" cy="3600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 dirty="0"/>
                    </a:p>
                  </p:txBody>
                </p:sp>
                <p:sp>
                  <p:nvSpPr>
                    <p:cNvPr id="1958" name="楕円 1957">
                      <a:extLst>
                        <a:ext uri="{FF2B5EF4-FFF2-40B4-BE49-F238E27FC236}">
                          <a16:creationId xmlns:a16="http://schemas.microsoft.com/office/drawing/2014/main" id="{D441C7A7-5924-F68C-C93E-D3C47BFD17E1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4711122" y="4085313"/>
                      <a:ext cx="36000" cy="3600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 dirty="0"/>
                    </a:p>
                  </p:txBody>
                </p:sp>
              </p:grpSp>
              <p:sp>
                <p:nvSpPr>
                  <p:cNvPr id="1955" name="楕円 1954">
                    <a:extLst>
                      <a:ext uri="{FF2B5EF4-FFF2-40B4-BE49-F238E27FC236}">
                        <a16:creationId xmlns:a16="http://schemas.microsoft.com/office/drawing/2014/main" id="{3CB9247C-CC2B-29F4-BB48-7BE8B93E2B72}"/>
                      </a:ext>
                    </a:extLst>
                  </p:cNvPr>
                  <p:cNvSpPr/>
                  <p:nvPr/>
                </p:nvSpPr>
                <p:spPr>
                  <a:xfrm>
                    <a:off x="5075480" y="3166377"/>
                    <a:ext cx="36000" cy="900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</p:grpSp>
          </p:grpSp>
        </p:grpSp>
        <p:sp>
          <p:nvSpPr>
            <p:cNvPr id="1945" name="二等辺三角形 1944">
              <a:extLst>
                <a:ext uri="{FF2B5EF4-FFF2-40B4-BE49-F238E27FC236}">
                  <a16:creationId xmlns:a16="http://schemas.microsoft.com/office/drawing/2014/main" id="{43E997D7-70E6-CCF3-D1B6-C9014FDD8B28}"/>
                </a:ext>
              </a:extLst>
            </p:cNvPr>
            <p:cNvSpPr/>
            <p:nvPr/>
          </p:nvSpPr>
          <p:spPr>
            <a:xfrm>
              <a:off x="4834724" y="10048451"/>
              <a:ext cx="205532" cy="177183"/>
            </a:xfrm>
            <a:prstGeom prst="triangl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46" name="二等辺三角形 1945">
              <a:extLst>
                <a:ext uri="{FF2B5EF4-FFF2-40B4-BE49-F238E27FC236}">
                  <a16:creationId xmlns:a16="http://schemas.microsoft.com/office/drawing/2014/main" id="{B989927C-AD4D-29EB-6A3C-1E57AD97D1A2}"/>
                </a:ext>
              </a:extLst>
            </p:cNvPr>
            <p:cNvSpPr/>
            <p:nvPr/>
          </p:nvSpPr>
          <p:spPr>
            <a:xfrm rot="10800000">
              <a:off x="5222434" y="11212704"/>
              <a:ext cx="205532" cy="177183"/>
            </a:xfrm>
            <a:prstGeom prst="triangl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47" name="二等辺三角形 1946">
              <a:extLst>
                <a:ext uri="{FF2B5EF4-FFF2-40B4-BE49-F238E27FC236}">
                  <a16:creationId xmlns:a16="http://schemas.microsoft.com/office/drawing/2014/main" id="{DC089954-6746-F9B2-FE7C-6990CA7F0821}"/>
                </a:ext>
              </a:extLst>
            </p:cNvPr>
            <p:cNvSpPr/>
            <p:nvPr/>
          </p:nvSpPr>
          <p:spPr>
            <a:xfrm flipV="1">
              <a:off x="6379102" y="8517929"/>
              <a:ext cx="205532" cy="177183"/>
            </a:xfrm>
            <a:prstGeom prst="triangl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48" name="二等辺三角形 1947">
              <a:extLst>
                <a:ext uri="{FF2B5EF4-FFF2-40B4-BE49-F238E27FC236}">
                  <a16:creationId xmlns:a16="http://schemas.microsoft.com/office/drawing/2014/main" id="{3E754EEB-0258-218F-EBB6-05D7DC2553E4}"/>
                </a:ext>
              </a:extLst>
            </p:cNvPr>
            <p:cNvSpPr/>
            <p:nvPr/>
          </p:nvSpPr>
          <p:spPr>
            <a:xfrm flipV="1">
              <a:off x="6030166" y="9680254"/>
              <a:ext cx="205532" cy="177183"/>
            </a:xfrm>
            <a:prstGeom prst="triangl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907" name="グループ化 1906">
              <a:extLst>
                <a:ext uri="{FF2B5EF4-FFF2-40B4-BE49-F238E27FC236}">
                  <a16:creationId xmlns:a16="http://schemas.microsoft.com/office/drawing/2014/main" id="{F0BE9784-1964-F2FD-7B1A-63B529887763}"/>
                </a:ext>
              </a:extLst>
            </p:cNvPr>
            <p:cNvGrpSpPr/>
            <p:nvPr/>
          </p:nvGrpSpPr>
          <p:grpSpPr>
            <a:xfrm rot="18900000">
              <a:off x="3697337" y="6347868"/>
              <a:ext cx="3275657" cy="2183706"/>
              <a:chOff x="4549122" y="3166377"/>
              <a:chExt cx="3275657" cy="2183706"/>
            </a:xfrm>
          </p:grpSpPr>
          <p:grpSp>
            <p:nvGrpSpPr>
              <p:cNvPr id="1912" name="グループ化 1911">
                <a:extLst>
                  <a:ext uri="{FF2B5EF4-FFF2-40B4-BE49-F238E27FC236}">
                    <a16:creationId xmlns:a16="http://schemas.microsoft.com/office/drawing/2014/main" id="{2302E3FF-3E08-9C56-2EC5-5C0611482985}"/>
                  </a:ext>
                </a:extLst>
              </p:cNvPr>
              <p:cNvGrpSpPr/>
              <p:nvPr/>
            </p:nvGrpSpPr>
            <p:grpSpPr>
              <a:xfrm>
                <a:off x="4549122" y="3166377"/>
                <a:ext cx="1088717" cy="2183706"/>
                <a:chOff x="4549122" y="3166377"/>
                <a:chExt cx="1088717" cy="2183706"/>
              </a:xfrm>
            </p:grpSpPr>
            <p:sp>
              <p:nvSpPr>
                <p:cNvPr id="1929" name="ひし形 1928">
                  <a:extLst>
                    <a:ext uri="{FF2B5EF4-FFF2-40B4-BE49-F238E27FC236}">
                      <a16:creationId xmlns:a16="http://schemas.microsoft.com/office/drawing/2014/main" id="{17737942-F227-544B-DEEB-B7E27FFC2BC5}"/>
                    </a:ext>
                  </a:extLst>
                </p:cNvPr>
                <p:cNvSpPr/>
                <p:nvPr/>
              </p:nvSpPr>
              <p:spPr>
                <a:xfrm rot="5400000">
                  <a:off x="4013480" y="3725313"/>
                  <a:ext cx="2160000" cy="1080000"/>
                </a:xfrm>
                <a:prstGeom prst="diamond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grpSp>
              <p:nvGrpSpPr>
                <p:cNvPr id="1930" name="グループ化 1929">
                  <a:extLst>
                    <a:ext uri="{FF2B5EF4-FFF2-40B4-BE49-F238E27FC236}">
                      <a16:creationId xmlns:a16="http://schemas.microsoft.com/office/drawing/2014/main" id="{60A61EDE-98DC-24AF-DF07-668D2F8661FE}"/>
                    </a:ext>
                  </a:extLst>
                </p:cNvPr>
                <p:cNvGrpSpPr/>
                <p:nvPr/>
              </p:nvGrpSpPr>
              <p:grpSpPr>
                <a:xfrm>
                  <a:off x="4549122" y="3166377"/>
                  <a:ext cx="1088717" cy="2183706"/>
                  <a:chOff x="4549122" y="3166377"/>
                  <a:chExt cx="1088717" cy="2183706"/>
                </a:xfrm>
              </p:grpSpPr>
              <p:sp>
                <p:nvSpPr>
                  <p:cNvPr id="1931" name="楕円 1930">
                    <a:extLst>
                      <a:ext uri="{FF2B5EF4-FFF2-40B4-BE49-F238E27FC236}">
                        <a16:creationId xmlns:a16="http://schemas.microsoft.com/office/drawing/2014/main" id="{BC113F48-E5FE-2762-10EF-2AF3BDF98562}"/>
                      </a:ext>
                    </a:extLst>
                  </p:cNvPr>
                  <p:cNvSpPr/>
                  <p:nvPr/>
                </p:nvSpPr>
                <p:spPr>
                  <a:xfrm>
                    <a:off x="5075480" y="4450083"/>
                    <a:ext cx="36000" cy="900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  <p:grpSp>
                <p:nvGrpSpPr>
                  <p:cNvPr id="1932" name="グループ化 1931">
                    <a:extLst>
                      <a:ext uri="{FF2B5EF4-FFF2-40B4-BE49-F238E27FC236}">
                        <a16:creationId xmlns:a16="http://schemas.microsoft.com/office/drawing/2014/main" id="{27E9965A-8FBF-7980-AFDB-BAB7ACCFFBCA}"/>
                      </a:ext>
                    </a:extLst>
                  </p:cNvPr>
                  <p:cNvGrpSpPr/>
                  <p:nvPr/>
                </p:nvGrpSpPr>
                <p:grpSpPr>
                  <a:xfrm>
                    <a:off x="4549122" y="4070172"/>
                    <a:ext cx="1088717" cy="390281"/>
                    <a:chOff x="4549122" y="4070172"/>
                    <a:chExt cx="1088717" cy="390281"/>
                  </a:xfrm>
                </p:grpSpPr>
                <p:grpSp>
                  <p:nvGrpSpPr>
                    <p:cNvPr id="1934" name="グループ化 1933">
                      <a:extLst>
                        <a:ext uri="{FF2B5EF4-FFF2-40B4-BE49-F238E27FC236}">
                          <a16:creationId xmlns:a16="http://schemas.microsoft.com/office/drawing/2014/main" id="{B2DFF197-6C83-B026-3521-76A37E2DB3F0}"/>
                        </a:ext>
                      </a:extLst>
                    </p:cNvPr>
                    <p:cNvGrpSpPr/>
                    <p:nvPr/>
                  </p:nvGrpSpPr>
                  <p:grpSpPr>
                    <a:xfrm rot="5400000">
                      <a:off x="4897863" y="4070173"/>
                      <a:ext cx="390281" cy="390280"/>
                      <a:chOff x="7357320" y="1110364"/>
                      <a:chExt cx="367143" cy="367143"/>
                    </a:xfrm>
                  </p:grpSpPr>
                  <p:sp>
                    <p:nvSpPr>
                      <p:cNvPr id="1937" name="楕円 1936">
                        <a:extLst>
                          <a:ext uri="{FF2B5EF4-FFF2-40B4-BE49-F238E27FC236}">
                            <a16:creationId xmlns:a16="http://schemas.microsoft.com/office/drawing/2014/main" id="{0FBE8075-5BD4-684E-BBEC-2464CA59DB3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360892" y="1117507"/>
                        <a:ext cx="360000" cy="360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ja-JP" altLang="en-US" sz="2170"/>
                      </a:p>
                    </p:txBody>
                  </p:sp>
                  <p:grpSp>
                    <p:nvGrpSpPr>
                      <p:cNvPr id="1938" name="グループ化 1937">
                        <a:extLst>
                          <a:ext uri="{FF2B5EF4-FFF2-40B4-BE49-F238E27FC236}">
                            <a16:creationId xmlns:a16="http://schemas.microsoft.com/office/drawing/2014/main" id="{B2D96B1B-F486-9A5B-C936-D3DC677D0D1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7522892" y="1110364"/>
                        <a:ext cx="36000" cy="367143"/>
                        <a:chOff x="7522892" y="1110364"/>
                        <a:chExt cx="36000" cy="367143"/>
                      </a:xfrm>
                    </p:grpSpPr>
                    <p:sp>
                      <p:nvSpPr>
                        <p:cNvPr id="1942" name="楕円 1941">
                          <a:extLst>
                            <a:ext uri="{FF2B5EF4-FFF2-40B4-BE49-F238E27FC236}">
                              <a16:creationId xmlns:a16="http://schemas.microsoft.com/office/drawing/2014/main" id="{6B0F0002-6C70-86D1-95CD-7232618932F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110364"/>
                          <a:ext cx="36000" cy="180000"/>
                        </a:xfrm>
                        <a:prstGeom prst="ellipse">
                          <a:avLst/>
                        </a:prstGeom>
                        <a:solidFill>
                          <a:schemeClr val="accent2"/>
                        </a:solidFill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  <p:sp>
                      <p:nvSpPr>
                        <p:cNvPr id="1943" name="楕円 1942">
                          <a:extLst>
                            <a:ext uri="{FF2B5EF4-FFF2-40B4-BE49-F238E27FC236}">
                              <a16:creationId xmlns:a16="http://schemas.microsoft.com/office/drawing/2014/main" id="{59497A59-5553-EA3F-9C91-345048259C1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297507"/>
                          <a:ext cx="36000" cy="180000"/>
                        </a:xfrm>
                        <a:prstGeom prst="ellipse">
                          <a:avLst/>
                        </a:prstGeom>
                        <a:solidFill>
                          <a:schemeClr val="accent2"/>
                        </a:solidFill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</p:grpSp>
                  <p:grpSp>
                    <p:nvGrpSpPr>
                      <p:cNvPr id="1939" name="グループ化 1938">
                        <a:extLst>
                          <a:ext uri="{FF2B5EF4-FFF2-40B4-BE49-F238E27FC236}">
                            <a16:creationId xmlns:a16="http://schemas.microsoft.com/office/drawing/2014/main" id="{73EDF1C6-9346-B209-63DE-75D89371D007}"/>
                          </a:ext>
                        </a:extLst>
                      </p:cNvPr>
                      <p:cNvGrpSpPr/>
                      <p:nvPr/>
                    </p:nvGrpSpPr>
                    <p:grpSpPr>
                      <a:xfrm rot="5400000">
                        <a:off x="7522892" y="1110364"/>
                        <a:ext cx="36000" cy="367143"/>
                        <a:chOff x="7522892" y="1110364"/>
                        <a:chExt cx="36000" cy="367143"/>
                      </a:xfrm>
                      <a:solidFill>
                        <a:schemeClr val="accent4"/>
                      </a:solidFill>
                    </p:grpSpPr>
                    <p:sp>
                      <p:nvSpPr>
                        <p:cNvPr id="1940" name="楕円 1939">
                          <a:extLst>
                            <a:ext uri="{FF2B5EF4-FFF2-40B4-BE49-F238E27FC236}">
                              <a16:creationId xmlns:a16="http://schemas.microsoft.com/office/drawing/2014/main" id="{9582F398-0D12-9920-B550-A1158996C44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110364"/>
                          <a:ext cx="36000" cy="180000"/>
                        </a:xfrm>
                        <a:prstGeom prst="ellipse">
                          <a:avLst/>
                        </a:prstGeom>
                        <a:grpFill/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  <p:sp>
                      <p:nvSpPr>
                        <p:cNvPr id="1941" name="楕円 1940">
                          <a:extLst>
                            <a:ext uri="{FF2B5EF4-FFF2-40B4-BE49-F238E27FC236}">
                              <a16:creationId xmlns:a16="http://schemas.microsoft.com/office/drawing/2014/main" id="{6356EF66-4BC7-9013-7EEC-60E94C227E6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297507"/>
                          <a:ext cx="36000" cy="180000"/>
                        </a:xfrm>
                        <a:prstGeom prst="ellipse">
                          <a:avLst/>
                        </a:prstGeom>
                        <a:grpFill/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</p:grpSp>
                </p:grpSp>
                <p:sp>
                  <p:nvSpPr>
                    <p:cNvPr id="1935" name="楕円 1934">
                      <a:extLst>
                        <a:ext uri="{FF2B5EF4-FFF2-40B4-BE49-F238E27FC236}">
                          <a16:creationId xmlns:a16="http://schemas.microsoft.com/office/drawing/2014/main" id="{B22AE979-477D-A83F-3D7A-4A3161367E94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5439839" y="4085313"/>
                      <a:ext cx="36000" cy="3600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 dirty="0"/>
                    </a:p>
                  </p:txBody>
                </p:sp>
                <p:sp>
                  <p:nvSpPr>
                    <p:cNvPr id="1936" name="楕円 1935">
                      <a:extLst>
                        <a:ext uri="{FF2B5EF4-FFF2-40B4-BE49-F238E27FC236}">
                          <a16:creationId xmlns:a16="http://schemas.microsoft.com/office/drawing/2014/main" id="{93DF867A-69DB-84D2-19C3-03E34DE742D4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4711122" y="4085313"/>
                      <a:ext cx="36000" cy="3600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 dirty="0"/>
                    </a:p>
                  </p:txBody>
                </p:sp>
              </p:grpSp>
              <p:sp>
                <p:nvSpPr>
                  <p:cNvPr id="1933" name="楕円 1932">
                    <a:extLst>
                      <a:ext uri="{FF2B5EF4-FFF2-40B4-BE49-F238E27FC236}">
                        <a16:creationId xmlns:a16="http://schemas.microsoft.com/office/drawing/2014/main" id="{4B8CB489-2E39-8818-AF2B-5114272B7B9E}"/>
                      </a:ext>
                    </a:extLst>
                  </p:cNvPr>
                  <p:cNvSpPr/>
                  <p:nvPr/>
                </p:nvSpPr>
                <p:spPr>
                  <a:xfrm>
                    <a:off x="5075480" y="3166377"/>
                    <a:ext cx="36000" cy="900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</p:grpSp>
          </p:grpSp>
          <p:grpSp>
            <p:nvGrpSpPr>
              <p:cNvPr id="1913" name="グループ化 1912">
                <a:extLst>
                  <a:ext uri="{FF2B5EF4-FFF2-40B4-BE49-F238E27FC236}">
                    <a16:creationId xmlns:a16="http://schemas.microsoft.com/office/drawing/2014/main" id="{7F216A90-6449-15AC-1804-26F594E87462}"/>
                  </a:ext>
                </a:extLst>
              </p:cNvPr>
              <p:cNvGrpSpPr/>
              <p:nvPr/>
            </p:nvGrpSpPr>
            <p:grpSpPr>
              <a:xfrm rot="5400000">
                <a:off x="6188567" y="3167129"/>
                <a:ext cx="1088717" cy="2183706"/>
                <a:chOff x="4549122" y="3166377"/>
                <a:chExt cx="1088717" cy="2183706"/>
              </a:xfrm>
            </p:grpSpPr>
            <p:sp>
              <p:nvSpPr>
                <p:cNvPr id="1914" name="ひし形 1913">
                  <a:extLst>
                    <a:ext uri="{FF2B5EF4-FFF2-40B4-BE49-F238E27FC236}">
                      <a16:creationId xmlns:a16="http://schemas.microsoft.com/office/drawing/2014/main" id="{101AFEE2-7D45-0302-4F41-D4038407F110}"/>
                    </a:ext>
                  </a:extLst>
                </p:cNvPr>
                <p:cNvSpPr/>
                <p:nvPr/>
              </p:nvSpPr>
              <p:spPr>
                <a:xfrm rot="5400000">
                  <a:off x="4013480" y="3725313"/>
                  <a:ext cx="2160000" cy="1080000"/>
                </a:xfrm>
                <a:prstGeom prst="diamond">
                  <a:avLst/>
                </a:prstGeom>
                <a:solidFill>
                  <a:schemeClr val="tx2">
                    <a:lumMod val="10000"/>
                    <a:lumOff val="9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grpSp>
              <p:nvGrpSpPr>
                <p:cNvPr id="1915" name="グループ化 1914">
                  <a:extLst>
                    <a:ext uri="{FF2B5EF4-FFF2-40B4-BE49-F238E27FC236}">
                      <a16:creationId xmlns:a16="http://schemas.microsoft.com/office/drawing/2014/main" id="{06E70674-F35A-0FBB-C6AE-EE63729EACBB}"/>
                    </a:ext>
                  </a:extLst>
                </p:cNvPr>
                <p:cNvGrpSpPr/>
                <p:nvPr/>
              </p:nvGrpSpPr>
              <p:grpSpPr>
                <a:xfrm>
                  <a:off x="4549122" y="3166377"/>
                  <a:ext cx="1088717" cy="2183706"/>
                  <a:chOff x="4549122" y="3166377"/>
                  <a:chExt cx="1088717" cy="2183706"/>
                </a:xfrm>
              </p:grpSpPr>
              <p:sp>
                <p:nvSpPr>
                  <p:cNvPr id="1916" name="楕円 1915">
                    <a:extLst>
                      <a:ext uri="{FF2B5EF4-FFF2-40B4-BE49-F238E27FC236}">
                        <a16:creationId xmlns:a16="http://schemas.microsoft.com/office/drawing/2014/main" id="{51423B6D-C664-DE29-8112-1B8E755056E4}"/>
                      </a:ext>
                    </a:extLst>
                  </p:cNvPr>
                  <p:cNvSpPr/>
                  <p:nvPr/>
                </p:nvSpPr>
                <p:spPr>
                  <a:xfrm>
                    <a:off x="5075480" y="4450083"/>
                    <a:ext cx="36000" cy="900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  <p:grpSp>
                <p:nvGrpSpPr>
                  <p:cNvPr id="1917" name="グループ化 1916">
                    <a:extLst>
                      <a:ext uri="{FF2B5EF4-FFF2-40B4-BE49-F238E27FC236}">
                        <a16:creationId xmlns:a16="http://schemas.microsoft.com/office/drawing/2014/main" id="{F59ED8BD-289B-A148-C3BB-06C5AEED0A63}"/>
                      </a:ext>
                    </a:extLst>
                  </p:cNvPr>
                  <p:cNvGrpSpPr/>
                  <p:nvPr/>
                </p:nvGrpSpPr>
                <p:grpSpPr>
                  <a:xfrm>
                    <a:off x="4549122" y="4070172"/>
                    <a:ext cx="1088717" cy="390281"/>
                    <a:chOff x="4549122" y="4070172"/>
                    <a:chExt cx="1088717" cy="390281"/>
                  </a:xfrm>
                </p:grpSpPr>
                <p:grpSp>
                  <p:nvGrpSpPr>
                    <p:cNvPr id="1919" name="グループ化 1918">
                      <a:extLst>
                        <a:ext uri="{FF2B5EF4-FFF2-40B4-BE49-F238E27FC236}">
                          <a16:creationId xmlns:a16="http://schemas.microsoft.com/office/drawing/2014/main" id="{FC5E7BD1-97F8-5C1D-7B9A-6386ADA6F1CD}"/>
                        </a:ext>
                      </a:extLst>
                    </p:cNvPr>
                    <p:cNvGrpSpPr/>
                    <p:nvPr/>
                  </p:nvGrpSpPr>
                  <p:grpSpPr>
                    <a:xfrm rot="5400000">
                      <a:off x="4897863" y="4070173"/>
                      <a:ext cx="390281" cy="390280"/>
                      <a:chOff x="7357320" y="1110364"/>
                      <a:chExt cx="367143" cy="367143"/>
                    </a:xfrm>
                  </p:grpSpPr>
                  <p:sp>
                    <p:nvSpPr>
                      <p:cNvPr id="1922" name="楕円 1921">
                        <a:extLst>
                          <a:ext uri="{FF2B5EF4-FFF2-40B4-BE49-F238E27FC236}">
                            <a16:creationId xmlns:a16="http://schemas.microsoft.com/office/drawing/2014/main" id="{A760B32C-7C71-ED52-929D-954FA8948DE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360892" y="1117507"/>
                        <a:ext cx="360000" cy="360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ja-JP" altLang="en-US" sz="2170"/>
                      </a:p>
                    </p:txBody>
                  </p:sp>
                  <p:grpSp>
                    <p:nvGrpSpPr>
                      <p:cNvPr id="1923" name="グループ化 1922">
                        <a:extLst>
                          <a:ext uri="{FF2B5EF4-FFF2-40B4-BE49-F238E27FC236}">
                            <a16:creationId xmlns:a16="http://schemas.microsoft.com/office/drawing/2014/main" id="{443E40FE-5E8C-E7E3-B9B6-A17070333AD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7522892" y="1110364"/>
                        <a:ext cx="36000" cy="367143"/>
                        <a:chOff x="7522892" y="1110364"/>
                        <a:chExt cx="36000" cy="367143"/>
                      </a:xfrm>
                    </p:grpSpPr>
                    <p:sp>
                      <p:nvSpPr>
                        <p:cNvPr id="1927" name="楕円 1926">
                          <a:extLst>
                            <a:ext uri="{FF2B5EF4-FFF2-40B4-BE49-F238E27FC236}">
                              <a16:creationId xmlns:a16="http://schemas.microsoft.com/office/drawing/2014/main" id="{88BD2120-52C4-C1CE-32DA-2649CDDA22A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110364"/>
                          <a:ext cx="36000" cy="180000"/>
                        </a:xfrm>
                        <a:prstGeom prst="ellipse">
                          <a:avLst/>
                        </a:prstGeom>
                        <a:solidFill>
                          <a:schemeClr val="accent2"/>
                        </a:solidFill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  <p:sp>
                      <p:nvSpPr>
                        <p:cNvPr id="1928" name="楕円 1927">
                          <a:extLst>
                            <a:ext uri="{FF2B5EF4-FFF2-40B4-BE49-F238E27FC236}">
                              <a16:creationId xmlns:a16="http://schemas.microsoft.com/office/drawing/2014/main" id="{864FD0A2-F20B-045F-149C-FC8C92410A3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297507"/>
                          <a:ext cx="36000" cy="180000"/>
                        </a:xfrm>
                        <a:prstGeom prst="ellipse">
                          <a:avLst/>
                        </a:prstGeom>
                        <a:solidFill>
                          <a:schemeClr val="accent2"/>
                        </a:solidFill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</p:grpSp>
                  <p:grpSp>
                    <p:nvGrpSpPr>
                      <p:cNvPr id="1924" name="グループ化 1923">
                        <a:extLst>
                          <a:ext uri="{FF2B5EF4-FFF2-40B4-BE49-F238E27FC236}">
                            <a16:creationId xmlns:a16="http://schemas.microsoft.com/office/drawing/2014/main" id="{D8B28A5D-E0C7-7C6D-EDAF-F230A2F28086}"/>
                          </a:ext>
                        </a:extLst>
                      </p:cNvPr>
                      <p:cNvGrpSpPr/>
                      <p:nvPr/>
                    </p:nvGrpSpPr>
                    <p:grpSpPr>
                      <a:xfrm rot="5400000">
                        <a:off x="7522892" y="1110364"/>
                        <a:ext cx="36000" cy="367143"/>
                        <a:chOff x="7522892" y="1110364"/>
                        <a:chExt cx="36000" cy="367143"/>
                      </a:xfrm>
                      <a:solidFill>
                        <a:schemeClr val="accent4"/>
                      </a:solidFill>
                    </p:grpSpPr>
                    <p:sp>
                      <p:nvSpPr>
                        <p:cNvPr id="1925" name="楕円 1924">
                          <a:extLst>
                            <a:ext uri="{FF2B5EF4-FFF2-40B4-BE49-F238E27FC236}">
                              <a16:creationId xmlns:a16="http://schemas.microsoft.com/office/drawing/2014/main" id="{E100A5BB-C916-EA7E-BA84-AC6396C48E2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110364"/>
                          <a:ext cx="36000" cy="180000"/>
                        </a:xfrm>
                        <a:prstGeom prst="ellipse">
                          <a:avLst/>
                        </a:prstGeom>
                        <a:grpFill/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  <p:sp>
                      <p:nvSpPr>
                        <p:cNvPr id="1926" name="楕円 1925">
                          <a:extLst>
                            <a:ext uri="{FF2B5EF4-FFF2-40B4-BE49-F238E27FC236}">
                              <a16:creationId xmlns:a16="http://schemas.microsoft.com/office/drawing/2014/main" id="{56D5A4D0-9537-647C-09A5-DE876736069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297507"/>
                          <a:ext cx="36000" cy="180000"/>
                        </a:xfrm>
                        <a:prstGeom prst="ellipse">
                          <a:avLst/>
                        </a:prstGeom>
                        <a:grpFill/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</p:grpSp>
                </p:grpSp>
                <p:sp>
                  <p:nvSpPr>
                    <p:cNvPr id="1920" name="楕円 1919">
                      <a:extLst>
                        <a:ext uri="{FF2B5EF4-FFF2-40B4-BE49-F238E27FC236}">
                          <a16:creationId xmlns:a16="http://schemas.microsoft.com/office/drawing/2014/main" id="{6A855088-81CB-FD6B-10CB-FB9B4D4F74CE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5439839" y="4085313"/>
                      <a:ext cx="36000" cy="3600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 dirty="0"/>
                    </a:p>
                  </p:txBody>
                </p:sp>
                <p:sp>
                  <p:nvSpPr>
                    <p:cNvPr id="1921" name="楕円 1920">
                      <a:extLst>
                        <a:ext uri="{FF2B5EF4-FFF2-40B4-BE49-F238E27FC236}">
                          <a16:creationId xmlns:a16="http://schemas.microsoft.com/office/drawing/2014/main" id="{D3A40FCD-6985-85E2-A869-0DEB60B8D056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4711122" y="4085313"/>
                      <a:ext cx="36000" cy="3600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 dirty="0"/>
                    </a:p>
                  </p:txBody>
                </p:sp>
              </p:grpSp>
              <p:sp>
                <p:nvSpPr>
                  <p:cNvPr id="1918" name="楕円 1917">
                    <a:extLst>
                      <a:ext uri="{FF2B5EF4-FFF2-40B4-BE49-F238E27FC236}">
                        <a16:creationId xmlns:a16="http://schemas.microsoft.com/office/drawing/2014/main" id="{E0E72AFD-FE1E-528C-9E5D-DF06A4F316FE}"/>
                      </a:ext>
                    </a:extLst>
                  </p:cNvPr>
                  <p:cNvSpPr/>
                  <p:nvPr/>
                </p:nvSpPr>
                <p:spPr>
                  <a:xfrm>
                    <a:off x="5075480" y="3166377"/>
                    <a:ext cx="36000" cy="900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</p:grpSp>
          </p:grpSp>
        </p:grpSp>
        <p:sp>
          <p:nvSpPr>
            <p:cNvPr id="1908" name="二等辺三角形 1907">
              <a:extLst>
                <a:ext uri="{FF2B5EF4-FFF2-40B4-BE49-F238E27FC236}">
                  <a16:creationId xmlns:a16="http://schemas.microsoft.com/office/drawing/2014/main" id="{0D351E68-EEA8-DEDC-C97E-5F35837F37CE}"/>
                </a:ext>
              </a:extLst>
            </p:cNvPr>
            <p:cNvSpPr/>
            <p:nvPr/>
          </p:nvSpPr>
          <p:spPr>
            <a:xfrm>
              <a:off x="4834724" y="7731689"/>
              <a:ext cx="205532" cy="177183"/>
            </a:xfrm>
            <a:prstGeom prst="triangl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09" name="二等辺三角形 1908">
              <a:extLst>
                <a:ext uri="{FF2B5EF4-FFF2-40B4-BE49-F238E27FC236}">
                  <a16:creationId xmlns:a16="http://schemas.microsoft.com/office/drawing/2014/main" id="{D3F10EF4-2CDC-1E6B-72B7-C8B85CB2E322}"/>
                </a:ext>
              </a:extLst>
            </p:cNvPr>
            <p:cNvSpPr/>
            <p:nvPr/>
          </p:nvSpPr>
          <p:spPr>
            <a:xfrm>
              <a:off x="5222434" y="8895943"/>
              <a:ext cx="205532" cy="177183"/>
            </a:xfrm>
            <a:prstGeom prst="triangl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10" name="二等辺三角形 1909">
              <a:extLst>
                <a:ext uri="{FF2B5EF4-FFF2-40B4-BE49-F238E27FC236}">
                  <a16:creationId xmlns:a16="http://schemas.microsoft.com/office/drawing/2014/main" id="{774C2F07-6FD3-A168-DF8D-9129A0708702}"/>
                </a:ext>
              </a:extLst>
            </p:cNvPr>
            <p:cNvSpPr/>
            <p:nvPr/>
          </p:nvSpPr>
          <p:spPr>
            <a:xfrm flipV="1">
              <a:off x="6379102" y="6201168"/>
              <a:ext cx="205532" cy="177183"/>
            </a:xfrm>
            <a:prstGeom prst="triangl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11" name="二等辺三角形 1910">
              <a:extLst>
                <a:ext uri="{FF2B5EF4-FFF2-40B4-BE49-F238E27FC236}">
                  <a16:creationId xmlns:a16="http://schemas.microsoft.com/office/drawing/2014/main" id="{D770434A-25A5-0009-0581-6776DBF88F6A}"/>
                </a:ext>
              </a:extLst>
            </p:cNvPr>
            <p:cNvSpPr/>
            <p:nvPr/>
          </p:nvSpPr>
          <p:spPr>
            <a:xfrm flipV="1">
              <a:off x="6030166" y="7363492"/>
              <a:ext cx="205532" cy="177183"/>
            </a:xfrm>
            <a:prstGeom prst="triangl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870" name="グループ化 1869">
              <a:extLst>
                <a:ext uri="{FF2B5EF4-FFF2-40B4-BE49-F238E27FC236}">
                  <a16:creationId xmlns:a16="http://schemas.microsoft.com/office/drawing/2014/main" id="{FE290A03-31E7-E7B6-CA20-96E0D4D1894B}"/>
                </a:ext>
              </a:extLst>
            </p:cNvPr>
            <p:cNvGrpSpPr/>
            <p:nvPr/>
          </p:nvGrpSpPr>
          <p:grpSpPr>
            <a:xfrm rot="18900000">
              <a:off x="1375161" y="8664631"/>
              <a:ext cx="3275657" cy="2183706"/>
              <a:chOff x="4549122" y="3166377"/>
              <a:chExt cx="3275657" cy="2183706"/>
            </a:xfrm>
          </p:grpSpPr>
          <p:grpSp>
            <p:nvGrpSpPr>
              <p:cNvPr id="1875" name="グループ化 1874">
                <a:extLst>
                  <a:ext uri="{FF2B5EF4-FFF2-40B4-BE49-F238E27FC236}">
                    <a16:creationId xmlns:a16="http://schemas.microsoft.com/office/drawing/2014/main" id="{7D02ABD0-44E9-9D4E-8004-C083AA32CCE0}"/>
                  </a:ext>
                </a:extLst>
              </p:cNvPr>
              <p:cNvGrpSpPr/>
              <p:nvPr/>
            </p:nvGrpSpPr>
            <p:grpSpPr>
              <a:xfrm>
                <a:off x="4549122" y="3166377"/>
                <a:ext cx="1088717" cy="2183706"/>
                <a:chOff x="4549122" y="3166377"/>
                <a:chExt cx="1088717" cy="2183706"/>
              </a:xfrm>
            </p:grpSpPr>
            <p:sp>
              <p:nvSpPr>
                <p:cNvPr id="1892" name="ひし形 1891">
                  <a:extLst>
                    <a:ext uri="{FF2B5EF4-FFF2-40B4-BE49-F238E27FC236}">
                      <a16:creationId xmlns:a16="http://schemas.microsoft.com/office/drawing/2014/main" id="{BC4FB386-967C-B004-568F-5A91E3EFB104}"/>
                    </a:ext>
                  </a:extLst>
                </p:cNvPr>
                <p:cNvSpPr/>
                <p:nvPr/>
              </p:nvSpPr>
              <p:spPr>
                <a:xfrm rot="5400000">
                  <a:off x="4013480" y="3725313"/>
                  <a:ext cx="2160000" cy="1080000"/>
                </a:xfrm>
                <a:prstGeom prst="diamond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grpSp>
              <p:nvGrpSpPr>
                <p:cNvPr id="1893" name="グループ化 1892">
                  <a:extLst>
                    <a:ext uri="{FF2B5EF4-FFF2-40B4-BE49-F238E27FC236}">
                      <a16:creationId xmlns:a16="http://schemas.microsoft.com/office/drawing/2014/main" id="{C93B679D-87EE-63A2-A827-1B35275449FD}"/>
                    </a:ext>
                  </a:extLst>
                </p:cNvPr>
                <p:cNvGrpSpPr/>
                <p:nvPr/>
              </p:nvGrpSpPr>
              <p:grpSpPr>
                <a:xfrm>
                  <a:off x="4549122" y="3166377"/>
                  <a:ext cx="1088717" cy="2183706"/>
                  <a:chOff x="4549122" y="3166377"/>
                  <a:chExt cx="1088717" cy="2183706"/>
                </a:xfrm>
              </p:grpSpPr>
              <p:sp>
                <p:nvSpPr>
                  <p:cNvPr id="1894" name="楕円 1893">
                    <a:extLst>
                      <a:ext uri="{FF2B5EF4-FFF2-40B4-BE49-F238E27FC236}">
                        <a16:creationId xmlns:a16="http://schemas.microsoft.com/office/drawing/2014/main" id="{ECB678C2-788A-B717-50C6-8D042A8AA384}"/>
                      </a:ext>
                    </a:extLst>
                  </p:cNvPr>
                  <p:cNvSpPr/>
                  <p:nvPr/>
                </p:nvSpPr>
                <p:spPr>
                  <a:xfrm>
                    <a:off x="5075480" y="4450083"/>
                    <a:ext cx="36000" cy="900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  <p:grpSp>
                <p:nvGrpSpPr>
                  <p:cNvPr id="1895" name="グループ化 1894">
                    <a:extLst>
                      <a:ext uri="{FF2B5EF4-FFF2-40B4-BE49-F238E27FC236}">
                        <a16:creationId xmlns:a16="http://schemas.microsoft.com/office/drawing/2014/main" id="{735268B7-A6C8-0276-3EEF-FD19686E4516}"/>
                      </a:ext>
                    </a:extLst>
                  </p:cNvPr>
                  <p:cNvGrpSpPr/>
                  <p:nvPr/>
                </p:nvGrpSpPr>
                <p:grpSpPr>
                  <a:xfrm>
                    <a:off x="4549122" y="4070172"/>
                    <a:ext cx="1088717" cy="390281"/>
                    <a:chOff x="4549122" y="4070172"/>
                    <a:chExt cx="1088717" cy="390281"/>
                  </a:xfrm>
                </p:grpSpPr>
                <p:grpSp>
                  <p:nvGrpSpPr>
                    <p:cNvPr id="1897" name="グループ化 1896">
                      <a:extLst>
                        <a:ext uri="{FF2B5EF4-FFF2-40B4-BE49-F238E27FC236}">
                          <a16:creationId xmlns:a16="http://schemas.microsoft.com/office/drawing/2014/main" id="{6EA1AE71-E983-3C34-734C-219DC12B3276}"/>
                        </a:ext>
                      </a:extLst>
                    </p:cNvPr>
                    <p:cNvGrpSpPr/>
                    <p:nvPr/>
                  </p:nvGrpSpPr>
                  <p:grpSpPr>
                    <a:xfrm rot="5400000">
                      <a:off x="4897863" y="4070173"/>
                      <a:ext cx="390281" cy="390280"/>
                      <a:chOff x="7357320" y="1110364"/>
                      <a:chExt cx="367143" cy="367143"/>
                    </a:xfrm>
                  </p:grpSpPr>
                  <p:sp>
                    <p:nvSpPr>
                      <p:cNvPr id="1900" name="楕円 1899">
                        <a:extLst>
                          <a:ext uri="{FF2B5EF4-FFF2-40B4-BE49-F238E27FC236}">
                            <a16:creationId xmlns:a16="http://schemas.microsoft.com/office/drawing/2014/main" id="{095FFD63-C370-5DA6-AB3B-D67479006A3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360892" y="1117507"/>
                        <a:ext cx="360000" cy="360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ja-JP" altLang="en-US" sz="2170"/>
                      </a:p>
                    </p:txBody>
                  </p:sp>
                  <p:grpSp>
                    <p:nvGrpSpPr>
                      <p:cNvPr id="1901" name="グループ化 1900">
                        <a:extLst>
                          <a:ext uri="{FF2B5EF4-FFF2-40B4-BE49-F238E27FC236}">
                            <a16:creationId xmlns:a16="http://schemas.microsoft.com/office/drawing/2014/main" id="{2ECFFEEC-F90A-8E20-FDE6-8551338F4AB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7522892" y="1110364"/>
                        <a:ext cx="36000" cy="367143"/>
                        <a:chOff x="7522892" y="1110364"/>
                        <a:chExt cx="36000" cy="367143"/>
                      </a:xfrm>
                    </p:grpSpPr>
                    <p:sp>
                      <p:nvSpPr>
                        <p:cNvPr id="1905" name="楕円 1904">
                          <a:extLst>
                            <a:ext uri="{FF2B5EF4-FFF2-40B4-BE49-F238E27FC236}">
                              <a16:creationId xmlns:a16="http://schemas.microsoft.com/office/drawing/2014/main" id="{DEA26A21-3441-72FA-DCA6-A205E97D3A0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110364"/>
                          <a:ext cx="36000" cy="180000"/>
                        </a:xfrm>
                        <a:prstGeom prst="ellipse">
                          <a:avLst/>
                        </a:prstGeom>
                        <a:solidFill>
                          <a:schemeClr val="accent2"/>
                        </a:solidFill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  <p:sp>
                      <p:nvSpPr>
                        <p:cNvPr id="1906" name="楕円 1905">
                          <a:extLst>
                            <a:ext uri="{FF2B5EF4-FFF2-40B4-BE49-F238E27FC236}">
                              <a16:creationId xmlns:a16="http://schemas.microsoft.com/office/drawing/2014/main" id="{201CB1CE-F06C-7C78-710F-4AADE8CF633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297507"/>
                          <a:ext cx="36000" cy="180000"/>
                        </a:xfrm>
                        <a:prstGeom prst="ellipse">
                          <a:avLst/>
                        </a:prstGeom>
                        <a:solidFill>
                          <a:schemeClr val="accent2"/>
                        </a:solidFill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</p:grpSp>
                  <p:grpSp>
                    <p:nvGrpSpPr>
                      <p:cNvPr id="1902" name="グループ化 1901">
                        <a:extLst>
                          <a:ext uri="{FF2B5EF4-FFF2-40B4-BE49-F238E27FC236}">
                            <a16:creationId xmlns:a16="http://schemas.microsoft.com/office/drawing/2014/main" id="{0D42597F-AEF2-18A6-5F1D-A67891319E5D}"/>
                          </a:ext>
                        </a:extLst>
                      </p:cNvPr>
                      <p:cNvGrpSpPr/>
                      <p:nvPr/>
                    </p:nvGrpSpPr>
                    <p:grpSpPr>
                      <a:xfrm rot="5400000">
                        <a:off x="7522892" y="1110364"/>
                        <a:ext cx="36000" cy="367143"/>
                        <a:chOff x="7522892" y="1110364"/>
                        <a:chExt cx="36000" cy="367143"/>
                      </a:xfrm>
                      <a:solidFill>
                        <a:schemeClr val="accent4"/>
                      </a:solidFill>
                    </p:grpSpPr>
                    <p:sp>
                      <p:nvSpPr>
                        <p:cNvPr id="1903" name="楕円 1902">
                          <a:extLst>
                            <a:ext uri="{FF2B5EF4-FFF2-40B4-BE49-F238E27FC236}">
                              <a16:creationId xmlns:a16="http://schemas.microsoft.com/office/drawing/2014/main" id="{8F631C6B-1566-C2FB-FD8E-90F1FADBDF2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110364"/>
                          <a:ext cx="36000" cy="180000"/>
                        </a:xfrm>
                        <a:prstGeom prst="ellipse">
                          <a:avLst/>
                        </a:prstGeom>
                        <a:grpFill/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  <p:sp>
                      <p:nvSpPr>
                        <p:cNvPr id="1904" name="楕円 1903">
                          <a:extLst>
                            <a:ext uri="{FF2B5EF4-FFF2-40B4-BE49-F238E27FC236}">
                              <a16:creationId xmlns:a16="http://schemas.microsoft.com/office/drawing/2014/main" id="{3908C44C-F61C-4E4F-79E9-8D3003A1E67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297507"/>
                          <a:ext cx="36000" cy="180000"/>
                        </a:xfrm>
                        <a:prstGeom prst="ellipse">
                          <a:avLst/>
                        </a:prstGeom>
                        <a:grpFill/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</p:grpSp>
                </p:grpSp>
                <p:sp>
                  <p:nvSpPr>
                    <p:cNvPr id="1898" name="楕円 1897">
                      <a:extLst>
                        <a:ext uri="{FF2B5EF4-FFF2-40B4-BE49-F238E27FC236}">
                          <a16:creationId xmlns:a16="http://schemas.microsoft.com/office/drawing/2014/main" id="{78355288-1B72-5F28-2171-C5181658C150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5439839" y="4085313"/>
                      <a:ext cx="36000" cy="3600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 dirty="0"/>
                    </a:p>
                  </p:txBody>
                </p:sp>
                <p:sp>
                  <p:nvSpPr>
                    <p:cNvPr id="1899" name="楕円 1898">
                      <a:extLst>
                        <a:ext uri="{FF2B5EF4-FFF2-40B4-BE49-F238E27FC236}">
                          <a16:creationId xmlns:a16="http://schemas.microsoft.com/office/drawing/2014/main" id="{D0E9D69F-A24E-DD9D-E8FB-41106CCF411C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4711122" y="4085313"/>
                      <a:ext cx="36000" cy="3600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 dirty="0"/>
                    </a:p>
                  </p:txBody>
                </p:sp>
              </p:grpSp>
              <p:sp>
                <p:nvSpPr>
                  <p:cNvPr id="1896" name="楕円 1895">
                    <a:extLst>
                      <a:ext uri="{FF2B5EF4-FFF2-40B4-BE49-F238E27FC236}">
                        <a16:creationId xmlns:a16="http://schemas.microsoft.com/office/drawing/2014/main" id="{38E58D4D-7F81-82B4-D77A-0B5C5961C082}"/>
                      </a:ext>
                    </a:extLst>
                  </p:cNvPr>
                  <p:cNvSpPr/>
                  <p:nvPr/>
                </p:nvSpPr>
                <p:spPr>
                  <a:xfrm>
                    <a:off x="5075480" y="3166377"/>
                    <a:ext cx="36000" cy="900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</p:grpSp>
          </p:grpSp>
          <p:grpSp>
            <p:nvGrpSpPr>
              <p:cNvPr id="1876" name="グループ化 1875">
                <a:extLst>
                  <a:ext uri="{FF2B5EF4-FFF2-40B4-BE49-F238E27FC236}">
                    <a16:creationId xmlns:a16="http://schemas.microsoft.com/office/drawing/2014/main" id="{DE559D97-B40B-DE11-4BF4-241D7E7AB4E9}"/>
                  </a:ext>
                </a:extLst>
              </p:cNvPr>
              <p:cNvGrpSpPr/>
              <p:nvPr/>
            </p:nvGrpSpPr>
            <p:grpSpPr>
              <a:xfrm rot="5400000">
                <a:off x="6188567" y="3167129"/>
                <a:ext cx="1088717" cy="2183706"/>
                <a:chOff x="4549122" y="3166377"/>
                <a:chExt cx="1088717" cy="2183706"/>
              </a:xfrm>
            </p:grpSpPr>
            <p:sp>
              <p:nvSpPr>
                <p:cNvPr id="1877" name="ひし形 1876">
                  <a:extLst>
                    <a:ext uri="{FF2B5EF4-FFF2-40B4-BE49-F238E27FC236}">
                      <a16:creationId xmlns:a16="http://schemas.microsoft.com/office/drawing/2014/main" id="{22E162C3-3D4F-CEA2-C55D-8CC1BBB1F6C7}"/>
                    </a:ext>
                  </a:extLst>
                </p:cNvPr>
                <p:cNvSpPr/>
                <p:nvPr/>
              </p:nvSpPr>
              <p:spPr>
                <a:xfrm rot="5400000">
                  <a:off x="4013480" y="3725313"/>
                  <a:ext cx="2160000" cy="1080000"/>
                </a:xfrm>
                <a:prstGeom prst="diamond">
                  <a:avLst/>
                </a:prstGeom>
                <a:solidFill>
                  <a:schemeClr val="tx2">
                    <a:lumMod val="10000"/>
                    <a:lumOff val="9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grpSp>
              <p:nvGrpSpPr>
                <p:cNvPr id="1878" name="グループ化 1877">
                  <a:extLst>
                    <a:ext uri="{FF2B5EF4-FFF2-40B4-BE49-F238E27FC236}">
                      <a16:creationId xmlns:a16="http://schemas.microsoft.com/office/drawing/2014/main" id="{77112324-1CE2-89E8-6688-32C52269FE41}"/>
                    </a:ext>
                  </a:extLst>
                </p:cNvPr>
                <p:cNvGrpSpPr/>
                <p:nvPr/>
              </p:nvGrpSpPr>
              <p:grpSpPr>
                <a:xfrm>
                  <a:off x="4549122" y="3166377"/>
                  <a:ext cx="1088717" cy="2183706"/>
                  <a:chOff x="4549122" y="3166377"/>
                  <a:chExt cx="1088717" cy="2183706"/>
                </a:xfrm>
              </p:grpSpPr>
              <p:sp>
                <p:nvSpPr>
                  <p:cNvPr id="1879" name="楕円 1878">
                    <a:extLst>
                      <a:ext uri="{FF2B5EF4-FFF2-40B4-BE49-F238E27FC236}">
                        <a16:creationId xmlns:a16="http://schemas.microsoft.com/office/drawing/2014/main" id="{322571D0-51D4-CE42-2F82-DA2203266336}"/>
                      </a:ext>
                    </a:extLst>
                  </p:cNvPr>
                  <p:cNvSpPr/>
                  <p:nvPr/>
                </p:nvSpPr>
                <p:spPr>
                  <a:xfrm>
                    <a:off x="5075480" y="4450083"/>
                    <a:ext cx="36000" cy="900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  <p:grpSp>
                <p:nvGrpSpPr>
                  <p:cNvPr id="1880" name="グループ化 1879">
                    <a:extLst>
                      <a:ext uri="{FF2B5EF4-FFF2-40B4-BE49-F238E27FC236}">
                        <a16:creationId xmlns:a16="http://schemas.microsoft.com/office/drawing/2014/main" id="{8CF50950-934E-C11E-EE9A-E9866AC0E468}"/>
                      </a:ext>
                    </a:extLst>
                  </p:cNvPr>
                  <p:cNvGrpSpPr/>
                  <p:nvPr/>
                </p:nvGrpSpPr>
                <p:grpSpPr>
                  <a:xfrm>
                    <a:off x="4549122" y="4070172"/>
                    <a:ext cx="1088717" cy="390281"/>
                    <a:chOff x="4549122" y="4070172"/>
                    <a:chExt cx="1088717" cy="390281"/>
                  </a:xfrm>
                </p:grpSpPr>
                <p:grpSp>
                  <p:nvGrpSpPr>
                    <p:cNvPr id="1882" name="グループ化 1881">
                      <a:extLst>
                        <a:ext uri="{FF2B5EF4-FFF2-40B4-BE49-F238E27FC236}">
                          <a16:creationId xmlns:a16="http://schemas.microsoft.com/office/drawing/2014/main" id="{EC34A1C6-BFAB-65E4-3119-F4F3D0DDB5A3}"/>
                        </a:ext>
                      </a:extLst>
                    </p:cNvPr>
                    <p:cNvGrpSpPr/>
                    <p:nvPr/>
                  </p:nvGrpSpPr>
                  <p:grpSpPr>
                    <a:xfrm rot="5400000">
                      <a:off x="4897863" y="4070173"/>
                      <a:ext cx="390281" cy="390280"/>
                      <a:chOff x="7357320" y="1110364"/>
                      <a:chExt cx="367143" cy="367143"/>
                    </a:xfrm>
                  </p:grpSpPr>
                  <p:sp>
                    <p:nvSpPr>
                      <p:cNvPr id="1885" name="楕円 1884">
                        <a:extLst>
                          <a:ext uri="{FF2B5EF4-FFF2-40B4-BE49-F238E27FC236}">
                            <a16:creationId xmlns:a16="http://schemas.microsoft.com/office/drawing/2014/main" id="{30100D49-BE3C-C17A-223C-4626C3126F5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360892" y="1117507"/>
                        <a:ext cx="360000" cy="360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ja-JP" altLang="en-US" sz="2170"/>
                      </a:p>
                    </p:txBody>
                  </p:sp>
                  <p:grpSp>
                    <p:nvGrpSpPr>
                      <p:cNvPr id="1886" name="グループ化 1885">
                        <a:extLst>
                          <a:ext uri="{FF2B5EF4-FFF2-40B4-BE49-F238E27FC236}">
                            <a16:creationId xmlns:a16="http://schemas.microsoft.com/office/drawing/2014/main" id="{7465CAB2-ADD5-729A-8D7E-CB6A9A65124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7522892" y="1110364"/>
                        <a:ext cx="36000" cy="367143"/>
                        <a:chOff x="7522892" y="1110364"/>
                        <a:chExt cx="36000" cy="367143"/>
                      </a:xfrm>
                    </p:grpSpPr>
                    <p:sp>
                      <p:nvSpPr>
                        <p:cNvPr id="1890" name="楕円 1889">
                          <a:extLst>
                            <a:ext uri="{FF2B5EF4-FFF2-40B4-BE49-F238E27FC236}">
                              <a16:creationId xmlns:a16="http://schemas.microsoft.com/office/drawing/2014/main" id="{6E1766F4-16A1-5AB3-76B3-026557984C0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110364"/>
                          <a:ext cx="36000" cy="180000"/>
                        </a:xfrm>
                        <a:prstGeom prst="ellipse">
                          <a:avLst/>
                        </a:prstGeom>
                        <a:solidFill>
                          <a:schemeClr val="accent2"/>
                        </a:solidFill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  <p:sp>
                      <p:nvSpPr>
                        <p:cNvPr id="1891" name="楕円 1890">
                          <a:extLst>
                            <a:ext uri="{FF2B5EF4-FFF2-40B4-BE49-F238E27FC236}">
                              <a16:creationId xmlns:a16="http://schemas.microsoft.com/office/drawing/2014/main" id="{D865BA40-2B9F-E7EC-7026-D93DEB66C57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297507"/>
                          <a:ext cx="36000" cy="180000"/>
                        </a:xfrm>
                        <a:prstGeom prst="ellipse">
                          <a:avLst/>
                        </a:prstGeom>
                        <a:solidFill>
                          <a:schemeClr val="accent2"/>
                        </a:solidFill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</p:grpSp>
                  <p:grpSp>
                    <p:nvGrpSpPr>
                      <p:cNvPr id="1887" name="グループ化 1886">
                        <a:extLst>
                          <a:ext uri="{FF2B5EF4-FFF2-40B4-BE49-F238E27FC236}">
                            <a16:creationId xmlns:a16="http://schemas.microsoft.com/office/drawing/2014/main" id="{26191B11-E493-3702-FE0A-2C0E56464E7B}"/>
                          </a:ext>
                        </a:extLst>
                      </p:cNvPr>
                      <p:cNvGrpSpPr/>
                      <p:nvPr/>
                    </p:nvGrpSpPr>
                    <p:grpSpPr>
                      <a:xfrm rot="5400000">
                        <a:off x="7522892" y="1110364"/>
                        <a:ext cx="36000" cy="367143"/>
                        <a:chOff x="7522892" y="1110364"/>
                        <a:chExt cx="36000" cy="367143"/>
                      </a:xfrm>
                      <a:solidFill>
                        <a:schemeClr val="accent4"/>
                      </a:solidFill>
                    </p:grpSpPr>
                    <p:sp>
                      <p:nvSpPr>
                        <p:cNvPr id="1888" name="楕円 1887">
                          <a:extLst>
                            <a:ext uri="{FF2B5EF4-FFF2-40B4-BE49-F238E27FC236}">
                              <a16:creationId xmlns:a16="http://schemas.microsoft.com/office/drawing/2014/main" id="{B0239EB6-B887-4187-4DF9-F19D37BC802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110364"/>
                          <a:ext cx="36000" cy="180000"/>
                        </a:xfrm>
                        <a:prstGeom prst="ellipse">
                          <a:avLst/>
                        </a:prstGeom>
                        <a:grpFill/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  <p:sp>
                      <p:nvSpPr>
                        <p:cNvPr id="1889" name="楕円 1888">
                          <a:extLst>
                            <a:ext uri="{FF2B5EF4-FFF2-40B4-BE49-F238E27FC236}">
                              <a16:creationId xmlns:a16="http://schemas.microsoft.com/office/drawing/2014/main" id="{4269C2E4-2F0A-6918-E3C3-F74A80E956B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297507"/>
                          <a:ext cx="36000" cy="180000"/>
                        </a:xfrm>
                        <a:prstGeom prst="ellipse">
                          <a:avLst/>
                        </a:prstGeom>
                        <a:grpFill/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</p:grpSp>
                </p:grpSp>
                <p:sp>
                  <p:nvSpPr>
                    <p:cNvPr id="1883" name="楕円 1882">
                      <a:extLst>
                        <a:ext uri="{FF2B5EF4-FFF2-40B4-BE49-F238E27FC236}">
                          <a16:creationId xmlns:a16="http://schemas.microsoft.com/office/drawing/2014/main" id="{BB4B325C-7317-E873-EFA8-F5A213C2DB65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5439839" y="4085313"/>
                      <a:ext cx="36000" cy="3600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 dirty="0"/>
                    </a:p>
                  </p:txBody>
                </p:sp>
                <p:sp>
                  <p:nvSpPr>
                    <p:cNvPr id="1884" name="楕円 1883">
                      <a:extLst>
                        <a:ext uri="{FF2B5EF4-FFF2-40B4-BE49-F238E27FC236}">
                          <a16:creationId xmlns:a16="http://schemas.microsoft.com/office/drawing/2014/main" id="{042A02B2-5F1E-CBB1-30DA-13639F9DC112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4711122" y="4085313"/>
                      <a:ext cx="36000" cy="3600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 dirty="0"/>
                    </a:p>
                  </p:txBody>
                </p:sp>
              </p:grpSp>
              <p:sp>
                <p:nvSpPr>
                  <p:cNvPr id="1881" name="楕円 1880">
                    <a:extLst>
                      <a:ext uri="{FF2B5EF4-FFF2-40B4-BE49-F238E27FC236}">
                        <a16:creationId xmlns:a16="http://schemas.microsoft.com/office/drawing/2014/main" id="{FAC86AF2-EFEA-B83D-F8BF-D079A8AC5C6C}"/>
                      </a:ext>
                    </a:extLst>
                  </p:cNvPr>
                  <p:cNvSpPr/>
                  <p:nvPr/>
                </p:nvSpPr>
                <p:spPr>
                  <a:xfrm>
                    <a:off x="5075480" y="3166377"/>
                    <a:ext cx="36000" cy="900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</p:grpSp>
          </p:grpSp>
        </p:grpSp>
        <p:sp>
          <p:nvSpPr>
            <p:cNvPr id="1871" name="二等辺三角形 1870">
              <a:extLst>
                <a:ext uri="{FF2B5EF4-FFF2-40B4-BE49-F238E27FC236}">
                  <a16:creationId xmlns:a16="http://schemas.microsoft.com/office/drawing/2014/main" id="{980AB865-56C5-39EC-6EB5-3591755A9067}"/>
                </a:ext>
              </a:extLst>
            </p:cNvPr>
            <p:cNvSpPr/>
            <p:nvPr/>
          </p:nvSpPr>
          <p:spPr>
            <a:xfrm>
              <a:off x="2512548" y="10048452"/>
              <a:ext cx="205532" cy="177183"/>
            </a:xfrm>
            <a:prstGeom prst="triangl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72" name="二等辺三角形 1871">
              <a:extLst>
                <a:ext uri="{FF2B5EF4-FFF2-40B4-BE49-F238E27FC236}">
                  <a16:creationId xmlns:a16="http://schemas.microsoft.com/office/drawing/2014/main" id="{42BA6976-B8EB-E4B9-F151-0C622BE70D06}"/>
                </a:ext>
              </a:extLst>
            </p:cNvPr>
            <p:cNvSpPr/>
            <p:nvPr/>
          </p:nvSpPr>
          <p:spPr>
            <a:xfrm rot="10800000">
              <a:off x="2900258" y="11212705"/>
              <a:ext cx="205532" cy="177183"/>
            </a:xfrm>
            <a:prstGeom prst="triangl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73" name="二等辺三角形 1872">
              <a:extLst>
                <a:ext uri="{FF2B5EF4-FFF2-40B4-BE49-F238E27FC236}">
                  <a16:creationId xmlns:a16="http://schemas.microsoft.com/office/drawing/2014/main" id="{362EC194-6DFB-BCF7-96B3-C422FC12B9BA}"/>
                </a:ext>
              </a:extLst>
            </p:cNvPr>
            <p:cNvSpPr/>
            <p:nvPr/>
          </p:nvSpPr>
          <p:spPr>
            <a:xfrm flipV="1">
              <a:off x="4056925" y="8517930"/>
              <a:ext cx="205532" cy="177183"/>
            </a:xfrm>
            <a:prstGeom prst="triangl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74" name="二等辺三角形 1873">
              <a:extLst>
                <a:ext uri="{FF2B5EF4-FFF2-40B4-BE49-F238E27FC236}">
                  <a16:creationId xmlns:a16="http://schemas.microsoft.com/office/drawing/2014/main" id="{FC63914E-2E11-6688-A1DF-E2A6A6E6E64D}"/>
                </a:ext>
              </a:extLst>
            </p:cNvPr>
            <p:cNvSpPr/>
            <p:nvPr/>
          </p:nvSpPr>
          <p:spPr>
            <a:xfrm flipV="1">
              <a:off x="3707990" y="9680255"/>
              <a:ext cx="205532" cy="177183"/>
            </a:xfrm>
            <a:prstGeom prst="triangl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833" name="グループ化 1832">
              <a:extLst>
                <a:ext uri="{FF2B5EF4-FFF2-40B4-BE49-F238E27FC236}">
                  <a16:creationId xmlns:a16="http://schemas.microsoft.com/office/drawing/2014/main" id="{C4158352-49AD-5B9D-8CD9-6D21519ED0E9}"/>
                </a:ext>
              </a:extLst>
            </p:cNvPr>
            <p:cNvGrpSpPr/>
            <p:nvPr/>
          </p:nvGrpSpPr>
          <p:grpSpPr>
            <a:xfrm rot="18900000">
              <a:off x="1375161" y="6347868"/>
              <a:ext cx="3275657" cy="2183706"/>
              <a:chOff x="4549122" y="3166377"/>
              <a:chExt cx="3275657" cy="2183706"/>
            </a:xfrm>
          </p:grpSpPr>
          <p:grpSp>
            <p:nvGrpSpPr>
              <p:cNvPr id="1838" name="グループ化 1837">
                <a:extLst>
                  <a:ext uri="{FF2B5EF4-FFF2-40B4-BE49-F238E27FC236}">
                    <a16:creationId xmlns:a16="http://schemas.microsoft.com/office/drawing/2014/main" id="{ACC60235-4812-5429-139B-DFDC63802F72}"/>
                  </a:ext>
                </a:extLst>
              </p:cNvPr>
              <p:cNvGrpSpPr/>
              <p:nvPr/>
            </p:nvGrpSpPr>
            <p:grpSpPr>
              <a:xfrm>
                <a:off x="4549122" y="3166377"/>
                <a:ext cx="1088717" cy="2183706"/>
                <a:chOff x="4549122" y="3166377"/>
                <a:chExt cx="1088717" cy="2183706"/>
              </a:xfrm>
            </p:grpSpPr>
            <p:sp>
              <p:nvSpPr>
                <p:cNvPr id="1855" name="ひし形 1854">
                  <a:extLst>
                    <a:ext uri="{FF2B5EF4-FFF2-40B4-BE49-F238E27FC236}">
                      <a16:creationId xmlns:a16="http://schemas.microsoft.com/office/drawing/2014/main" id="{E9B952DB-87B4-D9ED-27EB-0CBA06FA100F}"/>
                    </a:ext>
                  </a:extLst>
                </p:cNvPr>
                <p:cNvSpPr/>
                <p:nvPr/>
              </p:nvSpPr>
              <p:spPr>
                <a:xfrm rot="5400000">
                  <a:off x="4013480" y="3725313"/>
                  <a:ext cx="2160000" cy="1080000"/>
                </a:xfrm>
                <a:prstGeom prst="diamond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grpSp>
              <p:nvGrpSpPr>
                <p:cNvPr id="1856" name="グループ化 1855">
                  <a:extLst>
                    <a:ext uri="{FF2B5EF4-FFF2-40B4-BE49-F238E27FC236}">
                      <a16:creationId xmlns:a16="http://schemas.microsoft.com/office/drawing/2014/main" id="{6F2F64C3-C30F-8F76-2880-9E236EAD13BA}"/>
                    </a:ext>
                  </a:extLst>
                </p:cNvPr>
                <p:cNvGrpSpPr/>
                <p:nvPr/>
              </p:nvGrpSpPr>
              <p:grpSpPr>
                <a:xfrm>
                  <a:off x="4549122" y="3166377"/>
                  <a:ext cx="1088717" cy="2183706"/>
                  <a:chOff x="4549122" y="3166377"/>
                  <a:chExt cx="1088717" cy="2183706"/>
                </a:xfrm>
              </p:grpSpPr>
              <p:sp>
                <p:nvSpPr>
                  <p:cNvPr id="1857" name="楕円 1856">
                    <a:extLst>
                      <a:ext uri="{FF2B5EF4-FFF2-40B4-BE49-F238E27FC236}">
                        <a16:creationId xmlns:a16="http://schemas.microsoft.com/office/drawing/2014/main" id="{176C17D3-AEC7-AA70-48B0-08538554FED4}"/>
                      </a:ext>
                    </a:extLst>
                  </p:cNvPr>
                  <p:cNvSpPr/>
                  <p:nvPr/>
                </p:nvSpPr>
                <p:spPr>
                  <a:xfrm>
                    <a:off x="5075480" y="4450083"/>
                    <a:ext cx="36000" cy="900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  <p:grpSp>
                <p:nvGrpSpPr>
                  <p:cNvPr id="1858" name="グループ化 1857">
                    <a:extLst>
                      <a:ext uri="{FF2B5EF4-FFF2-40B4-BE49-F238E27FC236}">
                        <a16:creationId xmlns:a16="http://schemas.microsoft.com/office/drawing/2014/main" id="{4996B44D-BDFB-1B03-296D-CA288426E99C}"/>
                      </a:ext>
                    </a:extLst>
                  </p:cNvPr>
                  <p:cNvGrpSpPr/>
                  <p:nvPr/>
                </p:nvGrpSpPr>
                <p:grpSpPr>
                  <a:xfrm>
                    <a:off x="4549122" y="4070172"/>
                    <a:ext cx="1088717" cy="390281"/>
                    <a:chOff x="4549122" y="4070172"/>
                    <a:chExt cx="1088717" cy="390281"/>
                  </a:xfrm>
                </p:grpSpPr>
                <p:grpSp>
                  <p:nvGrpSpPr>
                    <p:cNvPr id="1860" name="グループ化 1859">
                      <a:extLst>
                        <a:ext uri="{FF2B5EF4-FFF2-40B4-BE49-F238E27FC236}">
                          <a16:creationId xmlns:a16="http://schemas.microsoft.com/office/drawing/2014/main" id="{6356A9D8-8D69-DF24-6CE4-9D6FE48ADAC6}"/>
                        </a:ext>
                      </a:extLst>
                    </p:cNvPr>
                    <p:cNvGrpSpPr/>
                    <p:nvPr/>
                  </p:nvGrpSpPr>
                  <p:grpSpPr>
                    <a:xfrm rot="5400000">
                      <a:off x="4897863" y="4070173"/>
                      <a:ext cx="390281" cy="390280"/>
                      <a:chOff x="7357320" y="1110364"/>
                      <a:chExt cx="367143" cy="367143"/>
                    </a:xfrm>
                  </p:grpSpPr>
                  <p:sp>
                    <p:nvSpPr>
                      <p:cNvPr id="1863" name="楕円 1862">
                        <a:extLst>
                          <a:ext uri="{FF2B5EF4-FFF2-40B4-BE49-F238E27FC236}">
                            <a16:creationId xmlns:a16="http://schemas.microsoft.com/office/drawing/2014/main" id="{8CC42B5E-3962-CA0C-2779-12E06482A6C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360892" y="1117507"/>
                        <a:ext cx="360000" cy="360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ja-JP" altLang="en-US" sz="2170"/>
                      </a:p>
                    </p:txBody>
                  </p:sp>
                  <p:grpSp>
                    <p:nvGrpSpPr>
                      <p:cNvPr id="1864" name="グループ化 1863">
                        <a:extLst>
                          <a:ext uri="{FF2B5EF4-FFF2-40B4-BE49-F238E27FC236}">
                            <a16:creationId xmlns:a16="http://schemas.microsoft.com/office/drawing/2014/main" id="{5276EA43-544E-F216-87AA-6AE3AAA8C71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7522892" y="1110364"/>
                        <a:ext cx="36000" cy="367143"/>
                        <a:chOff x="7522892" y="1110364"/>
                        <a:chExt cx="36000" cy="367143"/>
                      </a:xfrm>
                    </p:grpSpPr>
                    <p:sp>
                      <p:nvSpPr>
                        <p:cNvPr id="1868" name="楕円 1867">
                          <a:extLst>
                            <a:ext uri="{FF2B5EF4-FFF2-40B4-BE49-F238E27FC236}">
                              <a16:creationId xmlns:a16="http://schemas.microsoft.com/office/drawing/2014/main" id="{F4AB9696-41BF-F89E-CE37-F94CAFEC617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110364"/>
                          <a:ext cx="36000" cy="180000"/>
                        </a:xfrm>
                        <a:prstGeom prst="ellipse">
                          <a:avLst/>
                        </a:prstGeom>
                        <a:solidFill>
                          <a:schemeClr val="accent2"/>
                        </a:solidFill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  <p:sp>
                      <p:nvSpPr>
                        <p:cNvPr id="1869" name="楕円 1868">
                          <a:extLst>
                            <a:ext uri="{FF2B5EF4-FFF2-40B4-BE49-F238E27FC236}">
                              <a16:creationId xmlns:a16="http://schemas.microsoft.com/office/drawing/2014/main" id="{9AC286F1-087F-712E-5958-6CA3D37187C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297507"/>
                          <a:ext cx="36000" cy="180000"/>
                        </a:xfrm>
                        <a:prstGeom prst="ellipse">
                          <a:avLst/>
                        </a:prstGeom>
                        <a:solidFill>
                          <a:schemeClr val="accent2"/>
                        </a:solidFill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</p:grpSp>
                  <p:grpSp>
                    <p:nvGrpSpPr>
                      <p:cNvPr id="1865" name="グループ化 1864">
                        <a:extLst>
                          <a:ext uri="{FF2B5EF4-FFF2-40B4-BE49-F238E27FC236}">
                            <a16:creationId xmlns:a16="http://schemas.microsoft.com/office/drawing/2014/main" id="{113000EB-71BF-05F1-A163-CA2030EBCF2D}"/>
                          </a:ext>
                        </a:extLst>
                      </p:cNvPr>
                      <p:cNvGrpSpPr/>
                      <p:nvPr/>
                    </p:nvGrpSpPr>
                    <p:grpSpPr>
                      <a:xfrm rot="5400000">
                        <a:off x="7522892" y="1110364"/>
                        <a:ext cx="36000" cy="367143"/>
                        <a:chOff x="7522892" y="1110364"/>
                        <a:chExt cx="36000" cy="367143"/>
                      </a:xfrm>
                      <a:solidFill>
                        <a:schemeClr val="accent4"/>
                      </a:solidFill>
                    </p:grpSpPr>
                    <p:sp>
                      <p:nvSpPr>
                        <p:cNvPr id="1866" name="楕円 1865">
                          <a:extLst>
                            <a:ext uri="{FF2B5EF4-FFF2-40B4-BE49-F238E27FC236}">
                              <a16:creationId xmlns:a16="http://schemas.microsoft.com/office/drawing/2014/main" id="{A4BD471A-FD5E-D291-2065-7F017C99560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110364"/>
                          <a:ext cx="36000" cy="180000"/>
                        </a:xfrm>
                        <a:prstGeom prst="ellipse">
                          <a:avLst/>
                        </a:prstGeom>
                        <a:grpFill/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  <p:sp>
                      <p:nvSpPr>
                        <p:cNvPr id="1867" name="楕円 1866">
                          <a:extLst>
                            <a:ext uri="{FF2B5EF4-FFF2-40B4-BE49-F238E27FC236}">
                              <a16:creationId xmlns:a16="http://schemas.microsoft.com/office/drawing/2014/main" id="{B89AD3D6-49E8-642A-614A-FB2F4EB7104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297507"/>
                          <a:ext cx="36000" cy="180000"/>
                        </a:xfrm>
                        <a:prstGeom prst="ellipse">
                          <a:avLst/>
                        </a:prstGeom>
                        <a:grpFill/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</p:grpSp>
                </p:grpSp>
                <p:sp>
                  <p:nvSpPr>
                    <p:cNvPr id="1861" name="楕円 1860">
                      <a:extLst>
                        <a:ext uri="{FF2B5EF4-FFF2-40B4-BE49-F238E27FC236}">
                          <a16:creationId xmlns:a16="http://schemas.microsoft.com/office/drawing/2014/main" id="{298859D0-D4FF-2664-A781-1ED22076DBBF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5439839" y="4085313"/>
                      <a:ext cx="36000" cy="3600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 dirty="0"/>
                    </a:p>
                  </p:txBody>
                </p:sp>
                <p:sp>
                  <p:nvSpPr>
                    <p:cNvPr id="1862" name="楕円 1861">
                      <a:extLst>
                        <a:ext uri="{FF2B5EF4-FFF2-40B4-BE49-F238E27FC236}">
                          <a16:creationId xmlns:a16="http://schemas.microsoft.com/office/drawing/2014/main" id="{5CC00ECF-A94D-E624-FAA5-5F2E179F9E73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4711122" y="4085313"/>
                      <a:ext cx="36000" cy="3600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 dirty="0"/>
                    </a:p>
                  </p:txBody>
                </p:sp>
              </p:grpSp>
              <p:sp>
                <p:nvSpPr>
                  <p:cNvPr id="1859" name="楕円 1858">
                    <a:extLst>
                      <a:ext uri="{FF2B5EF4-FFF2-40B4-BE49-F238E27FC236}">
                        <a16:creationId xmlns:a16="http://schemas.microsoft.com/office/drawing/2014/main" id="{571474EB-0E44-E2E6-B680-CE77FEC7BD7C}"/>
                      </a:ext>
                    </a:extLst>
                  </p:cNvPr>
                  <p:cNvSpPr/>
                  <p:nvPr/>
                </p:nvSpPr>
                <p:spPr>
                  <a:xfrm>
                    <a:off x="5075480" y="3166377"/>
                    <a:ext cx="36000" cy="900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</p:grpSp>
          </p:grpSp>
          <p:grpSp>
            <p:nvGrpSpPr>
              <p:cNvPr id="1839" name="グループ化 1838">
                <a:extLst>
                  <a:ext uri="{FF2B5EF4-FFF2-40B4-BE49-F238E27FC236}">
                    <a16:creationId xmlns:a16="http://schemas.microsoft.com/office/drawing/2014/main" id="{08943093-76A2-641A-BB71-D2665C39444C}"/>
                  </a:ext>
                </a:extLst>
              </p:cNvPr>
              <p:cNvGrpSpPr/>
              <p:nvPr/>
            </p:nvGrpSpPr>
            <p:grpSpPr>
              <a:xfrm rot="5400000">
                <a:off x="6188567" y="3167129"/>
                <a:ext cx="1088717" cy="2183706"/>
                <a:chOff x="4549122" y="3166377"/>
                <a:chExt cx="1088717" cy="2183706"/>
              </a:xfrm>
            </p:grpSpPr>
            <p:sp>
              <p:nvSpPr>
                <p:cNvPr id="1840" name="ひし形 1839">
                  <a:extLst>
                    <a:ext uri="{FF2B5EF4-FFF2-40B4-BE49-F238E27FC236}">
                      <a16:creationId xmlns:a16="http://schemas.microsoft.com/office/drawing/2014/main" id="{3DD45A2A-DFDE-E95E-67F0-3BC9487912C0}"/>
                    </a:ext>
                  </a:extLst>
                </p:cNvPr>
                <p:cNvSpPr/>
                <p:nvPr/>
              </p:nvSpPr>
              <p:spPr>
                <a:xfrm rot="5400000">
                  <a:off x="4013480" y="3725313"/>
                  <a:ext cx="2160000" cy="1080000"/>
                </a:xfrm>
                <a:prstGeom prst="diamond">
                  <a:avLst/>
                </a:prstGeom>
                <a:solidFill>
                  <a:schemeClr val="tx2">
                    <a:lumMod val="10000"/>
                    <a:lumOff val="9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grpSp>
              <p:nvGrpSpPr>
                <p:cNvPr id="1841" name="グループ化 1840">
                  <a:extLst>
                    <a:ext uri="{FF2B5EF4-FFF2-40B4-BE49-F238E27FC236}">
                      <a16:creationId xmlns:a16="http://schemas.microsoft.com/office/drawing/2014/main" id="{8CF0425F-7A62-5DF8-FD33-15587D49E9F9}"/>
                    </a:ext>
                  </a:extLst>
                </p:cNvPr>
                <p:cNvGrpSpPr/>
                <p:nvPr/>
              </p:nvGrpSpPr>
              <p:grpSpPr>
                <a:xfrm>
                  <a:off x="4549122" y="3166377"/>
                  <a:ext cx="1088717" cy="2183706"/>
                  <a:chOff x="4549122" y="3166377"/>
                  <a:chExt cx="1088717" cy="2183706"/>
                </a:xfrm>
              </p:grpSpPr>
              <p:sp>
                <p:nvSpPr>
                  <p:cNvPr id="1842" name="楕円 1841">
                    <a:extLst>
                      <a:ext uri="{FF2B5EF4-FFF2-40B4-BE49-F238E27FC236}">
                        <a16:creationId xmlns:a16="http://schemas.microsoft.com/office/drawing/2014/main" id="{6C64DFCA-D87D-C835-EB15-96757FDEF538}"/>
                      </a:ext>
                    </a:extLst>
                  </p:cNvPr>
                  <p:cNvSpPr/>
                  <p:nvPr/>
                </p:nvSpPr>
                <p:spPr>
                  <a:xfrm>
                    <a:off x="5075480" y="4450083"/>
                    <a:ext cx="36000" cy="900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  <p:grpSp>
                <p:nvGrpSpPr>
                  <p:cNvPr id="1843" name="グループ化 1842">
                    <a:extLst>
                      <a:ext uri="{FF2B5EF4-FFF2-40B4-BE49-F238E27FC236}">
                        <a16:creationId xmlns:a16="http://schemas.microsoft.com/office/drawing/2014/main" id="{F11B21BD-B2B7-5B94-B682-59DA11697211}"/>
                      </a:ext>
                    </a:extLst>
                  </p:cNvPr>
                  <p:cNvGrpSpPr/>
                  <p:nvPr/>
                </p:nvGrpSpPr>
                <p:grpSpPr>
                  <a:xfrm>
                    <a:off x="4549122" y="4070172"/>
                    <a:ext cx="1088717" cy="390281"/>
                    <a:chOff x="4549122" y="4070172"/>
                    <a:chExt cx="1088717" cy="390281"/>
                  </a:xfrm>
                </p:grpSpPr>
                <p:grpSp>
                  <p:nvGrpSpPr>
                    <p:cNvPr id="1845" name="グループ化 1844">
                      <a:extLst>
                        <a:ext uri="{FF2B5EF4-FFF2-40B4-BE49-F238E27FC236}">
                          <a16:creationId xmlns:a16="http://schemas.microsoft.com/office/drawing/2014/main" id="{F0F4D501-9F38-DD36-7324-CBA2E2F12371}"/>
                        </a:ext>
                      </a:extLst>
                    </p:cNvPr>
                    <p:cNvGrpSpPr/>
                    <p:nvPr/>
                  </p:nvGrpSpPr>
                  <p:grpSpPr>
                    <a:xfrm rot="5400000">
                      <a:off x="4897863" y="4070173"/>
                      <a:ext cx="390281" cy="390280"/>
                      <a:chOff x="7357320" y="1110364"/>
                      <a:chExt cx="367143" cy="367143"/>
                    </a:xfrm>
                  </p:grpSpPr>
                  <p:sp>
                    <p:nvSpPr>
                      <p:cNvPr id="1848" name="楕円 1847">
                        <a:extLst>
                          <a:ext uri="{FF2B5EF4-FFF2-40B4-BE49-F238E27FC236}">
                            <a16:creationId xmlns:a16="http://schemas.microsoft.com/office/drawing/2014/main" id="{6DB76833-13D5-1FBE-DBCA-F01B61DB9FC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360892" y="1117507"/>
                        <a:ext cx="360000" cy="360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ja-JP" altLang="en-US" sz="2170"/>
                      </a:p>
                    </p:txBody>
                  </p:sp>
                  <p:grpSp>
                    <p:nvGrpSpPr>
                      <p:cNvPr id="1849" name="グループ化 1848">
                        <a:extLst>
                          <a:ext uri="{FF2B5EF4-FFF2-40B4-BE49-F238E27FC236}">
                            <a16:creationId xmlns:a16="http://schemas.microsoft.com/office/drawing/2014/main" id="{3261D458-C5D0-A713-E87D-76DAD84A64D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7522892" y="1110364"/>
                        <a:ext cx="36000" cy="367143"/>
                        <a:chOff x="7522892" y="1110364"/>
                        <a:chExt cx="36000" cy="367143"/>
                      </a:xfrm>
                    </p:grpSpPr>
                    <p:sp>
                      <p:nvSpPr>
                        <p:cNvPr id="1853" name="楕円 1852">
                          <a:extLst>
                            <a:ext uri="{FF2B5EF4-FFF2-40B4-BE49-F238E27FC236}">
                              <a16:creationId xmlns:a16="http://schemas.microsoft.com/office/drawing/2014/main" id="{ABB14378-DA09-3E1B-FFF6-F312C8DD58E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110364"/>
                          <a:ext cx="36000" cy="180000"/>
                        </a:xfrm>
                        <a:prstGeom prst="ellipse">
                          <a:avLst/>
                        </a:prstGeom>
                        <a:solidFill>
                          <a:schemeClr val="accent2"/>
                        </a:solidFill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  <p:sp>
                      <p:nvSpPr>
                        <p:cNvPr id="1854" name="楕円 1853">
                          <a:extLst>
                            <a:ext uri="{FF2B5EF4-FFF2-40B4-BE49-F238E27FC236}">
                              <a16:creationId xmlns:a16="http://schemas.microsoft.com/office/drawing/2014/main" id="{64F1BC03-9D19-A645-3DF8-D5091AB4E9B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297507"/>
                          <a:ext cx="36000" cy="180000"/>
                        </a:xfrm>
                        <a:prstGeom prst="ellipse">
                          <a:avLst/>
                        </a:prstGeom>
                        <a:solidFill>
                          <a:schemeClr val="accent2"/>
                        </a:solidFill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</p:grpSp>
                  <p:grpSp>
                    <p:nvGrpSpPr>
                      <p:cNvPr id="1850" name="グループ化 1849">
                        <a:extLst>
                          <a:ext uri="{FF2B5EF4-FFF2-40B4-BE49-F238E27FC236}">
                            <a16:creationId xmlns:a16="http://schemas.microsoft.com/office/drawing/2014/main" id="{D073B8B3-4926-5165-691C-6ACCE91E64FB}"/>
                          </a:ext>
                        </a:extLst>
                      </p:cNvPr>
                      <p:cNvGrpSpPr/>
                      <p:nvPr/>
                    </p:nvGrpSpPr>
                    <p:grpSpPr>
                      <a:xfrm rot="5400000">
                        <a:off x="7522892" y="1110364"/>
                        <a:ext cx="36000" cy="367143"/>
                        <a:chOff x="7522892" y="1110364"/>
                        <a:chExt cx="36000" cy="367143"/>
                      </a:xfrm>
                      <a:solidFill>
                        <a:schemeClr val="accent4"/>
                      </a:solidFill>
                    </p:grpSpPr>
                    <p:sp>
                      <p:nvSpPr>
                        <p:cNvPr id="1851" name="楕円 1850">
                          <a:extLst>
                            <a:ext uri="{FF2B5EF4-FFF2-40B4-BE49-F238E27FC236}">
                              <a16:creationId xmlns:a16="http://schemas.microsoft.com/office/drawing/2014/main" id="{54FABA4F-7CAA-7FB3-A2AF-849A743C40E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110364"/>
                          <a:ext cx="36000" cy="180000"/>
                        </a:xfrm>
                        <a:prstGeom prst="ellipse">
                          <a:avLst/>
                        </a:prstGeom>
                        <a:grpFill/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  <p:sp>
                      <p:nvSpPr>
                        <p:cNvPr id="1852" name="楕円 1851">
                          <a:extLst>
                            <a:ext uri="{FF2B5EF4-FFF2-40B4-BE49-F238E27FC236}">
                              <a16:creationId xmlns:a16="http://schemas.microsoft.com/office/drawing/2014/main" id="{B3DE70CA-7042-A10C-2D00-F2B68A0E129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297507"/>
                          <a:ext cx="36000" cy="180000"/>
                        </a:xfrm>
                        <a:prstGeom prst="ellipse">
                          <a:avLst/>
                        </a:prstGeom>
                        <a:grpFill/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</p:grpSp>
                </p:grpSp>
                <p:sp>
                  <p:nvSpPr>
                    <p:cNvPr id="1846" name="楕円 1845">
                      <a:extLst>
                        <a:ext uri="{FF2B5EF4-FFF2-40B4-BE49-F238E27FC236}">
                          <a16:creationId xmlns:a16="http://schemas.microsoft.com/office/drawing/2014/main" id="{9CB3C913-112F-CD4C-D211-3062182429EB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5439839" y="4085313"/>
                      <a:ext cx="36000" cy="3600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 dirty="0"/>
                    </a:p>
                  </p:txBody>
                </p:sp>
                <p:sp>
                  <p:nvSpPr>
                    <p:cNvPr id="1847" name="楕円 1846">
                      <a:extLst>
                        <a:ext uri="{FF2B5EF4-FFF2-40B4-BE49-F238E27FC236}">
                          <a16:creationId xmlns:a16="http://schemas.microsoft.com/office/drawing/2014/main" id="{816748A4-553E-EBA8-AD63-F25CBA70BB19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4711122" y="4085313"/>
                      <a:ext cx="36000" cy="3600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 dirty="0"/>
                    </a:p>
                  </p:txBody>
                </p:sp>
              </p:grpSp>
              <p:sp>
                <p:nvSpPr>
                  <p:cNvPr id="1844" name="楕円 1843">
                    <a:extLst>
                      <a:ext uri="{FF2B5EF4-FFF2-40B4-BE49-F238E27FC236}">
                        <a16:creationId xmlns:a16="http://schemas.microsoft.com/office/drawing/2014/main" id="{AD6D5538-16E3-E96B-9739-A0D7C839C423}"/>
                      </a:ext>
                    </a:extLst>
                  </p:cNvPr>
                  <p:cNvSpPr/>
                  <p:nvPr/>
                </p:nvSpPr>
                <p:spPr>
                  <a:xfrm>
                    <a:off x="5075480" y="3166377"/>
                    <a:ext cx="36000" cy="900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</p:grpSp>
          </p:grpSp>
        </p:grpSp>
        <p:sp>
          <p:nvSpPr>
            <p:cNvPr id="1834" name="二等辺三角形 1833">
              <a:extLst>
                <a:ext uri="{FF2B5EF4-FFF2-40B4-BE49-F238E27FC236}">
                  <a16:creationId xmlns:a16="http://schemas.microsoft.com/office/drawing/2014/main" id="{68148C80-672B-0FFC-D51B-A883C727CE66}"/>
                </a:ext>
              </a:extLst>
            </p:cNvPr>
            <p:cNvSpPr/>
            <p:nvPr/>
          </p:nvSpPr>
          <p:spPr>
            <a:xfrm>
              <a:off x="2512548" y="7731689"/>
              <a:ext cx="205532" cy="177183"/>
            </a:xfrm>
            <a:prstGeom prst="triangl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35" name="二等辺三角形 1834">
              <a:extLst>
                <a:ext uri="{FF2B5EF4-FFF2-40B4-BE49-F238E27FC236}">
                  <a16:creationId xmlns:a16="http://schemas.microsoft.com/office/drawing/2014/main" id="{33CA22D3-ED1D-55DE-64FD-2EDF440F6765}"/>
                </a:ext>
              </a:extLst>
            </p:cNvPr>
            <p:cNvSpPr/>
            <p:nvPr/>
          </p:nvSpPr>
          <p:spPr>
            <a:xfrm>
              <a:off x="2900258" y="8895943"/>
              <a:ext cx="205532" cy="177183"/>
            </a:xfrm>
            <a:prstGeom prst="triangl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37" name="二等辺三角形 1836">
              <a:extLst>
                <a:ext uri="{FF2B5EF4-FFF2-40B4-BE49-F238E27FC236}">
                  <a16:creationId xmlns:a16="http://schemas.microsoft.com/office/drawing/2014/main" id="{42D44779-B180-7789-ECA3-92CAE2573CA5}"/>
                </a:ext>
              </a:extLst>
            </p:cNvPr>
            <p:cNvSpPr/>
            <p:nvPr/>
          </p:nvSpPr>
          <p:spPr>
            <a:xfrm flipV="1">
              <a:off x="3707990" y="7363492"/>
              <a:ext cx="205532" cy="177183"/>
            </a:xfrm>
            <a:prstGeom prst="triangl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2097" name="グループ化 2096">
              <a:extLst>
                <a:ext uri="{FF2B5EF4-FFF2-40B4-BE49-F238E27FC236}">
                  <a16:creationId xmlns:a16="http://schemas.microsoft.com/office/drawing/2014/main" id="{D2DFA87A-DD25-C8FF-1173-C6AC0306195C}"/>
                </a:ext>
              </a:extLst>
            </p:cNvPr>
            <p:cNvGrpSpPr/>
            <p:nvPr/>
          </p:nvGrpSpPr>
          <p:grpSpPr>
            <a:xfrm rot="18900000">
              <a:off x="3697337" y="4033924"/>
              <a:ext cx="3275657" cy="2183706"/>
              <a:chOff x="4549122" y="3166377"/>
              <a:chExt cx="3275657" cy="2183706"/>
            </a:xfrm>
          </p:grpSpPr>
          <p:grpSp>
            <p:nvGrpSpPr>
              <p:cNvPr id="2102" name="グループ化 2101">
                <a:extLst>
                  <a:ext uri="{FF2B5EF4-FFF2-40B4-BE49-F238E27FC236}">
                    <a16:creationId xmlns:a16="http://schemas.microsoft.com/office/drawing/2014/main" id="{9BB069D9-70F4-B97B-7F5D-0B2F5EBF8F24}"/>
                  </a:ext>
                </a:extLst>
              </p:cNvPr>
              <p:cNvGrpSpPr/>
              <p:nvPr/>
            </p:nvGrpSpPr>
            <p:grpSpPr>
              <a:xfrm>
                <a:off x="4549122" y="3166377"/>
                <a:ext cx="1088717" cy="2183706"/>
                <a:chOff x="4549122" y="3166377"/>
                <a:chExt cx="1088717" cy="2183706"/>
              </a:xfrm>
            </p:grpSpPr>
            <p:sp>
              <p:nvSpPr>
                <p:cNvPr id="2119" name="ひし形 2118">
                  <a:extLst>
                    <a:ext uri="{FF2B5EF4-FFF2-40B4-BE49-F238E27FC236}">
                      <a16:creationId xmlns:a16="http://schemas.microsoft.com/office/drawing/2014/main" id="{62DCF8BD-43CB-859A-8338-27BA84247857}"/>
                    </a:ext>
                  </a:extLst>
                </p:cNvPr>
                <p:cNvSpPr/>
                <p:nvPr/>
              </p:nvSpPr>
              <p:spPr>
                <a:xfrm rot="5400000">
                  <a:off x="4013480" y="3725313"/>
                  <a:ext cx="2160000" cy="1080000"/>
                </a:xfrm>
                <a:prstGeom prst="diamond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grpSp>
              <p:nvGrpSpPr>
                <p:cNvPr id="2120" name="グループ化 2119">
                  <a:extLst>
                    <a:ext uri="{FF2B5EF4-FFF2-40B4-BE49-F238E27FC236}">
                      <a16:creationId xmlns:a16="http://schemas.microsoft.com/office/drawing/2014/main" id="{CF1DDA53-19EF-1A0C-7660-9BD0A260CE54}"/>
                    </a:ext>
                  </a:extLst>
                </p:cNvPr>
                <p:cNvGrpSpPr/>
                <p:nvPr/>
              </p:nvGrpSpPr>
              <p:grpSpPr>
                <a:xfrm>
                  <a:off x="4549122" y="3166377"/>
                  <a:ext cx="1088717" cy="2183706"/>
                  <a:chOff x="4549122" y="3166377"/>
                  <a:chExt cx="1088717" cy="2183706"/>
                </a:xfrm>
              </p:grpSpPr>
              <p:sp>
                <p:nvSpPr>
                  <p:cNvPr id="2121" name="楕円 2120">
                    <a:extLst>
                      <a:ext uri="{FF2B5EF4-FFF2-40B4-BE49-F238E27FC236}">
                        <a16:creationId xmlns:a16="http://schemas.microsoft.com/office/drawing/2014/main" id="{367F3F74-F0E6-00E9-56B9-B9B8A12DFEB9}"/>
                      </a:ext>
                    </a:extLst>
                  </p:cNvPr>
                  <p:cNvSpPr/>
                  <p:nvPr/>
                </p:nvSpPr>
                <p:spPr>
                  <a:xfrm>
                    <a:off x="5075480" y="4450083"/>
                    <a:ext cx="36000" cy="900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  <p:grpSp>
                <p:nvGrpSpPr>
                  <p:cNvPr id="2122" name="グループ化 2121">
                    <a:extLst>
                      <a:ext uri="{FF2B5EF4-FFF2-40B4-BE49-F238E27FC236}">
                        <a16:creationId xmlns:a16="http://schemas.microsoft.com/office/drawing/2014/main" id="{999BD198-1336-EB24-39EA-611494359F2C}"/>
                      </a:ext>
                    </a:extLst>
                  </p:cNvPr>
                  <p:cNvGrpSpPr/>
                  <p:nvPr/>
                </p:nvGrpSpPr>
                <p:grpSpPr>
                  <a:xfrm>
                    <a:off x="4549122" y="4070172"/>
                    <a:ext cx="1088717" cy="390281"/>
                    <a:chOff x="4549122" y="4070172"/>
                    <a:chExt cx="1088717" cy="390281"/>
                  </a:xfrm>
                </p:grpSpPr>
                <p:grpSp>
                  <p:nvGrpSpPr>
                    <p:cNvPr id="2124" name="グループ化 2123">
                      <a:extLst>
                        <a:ext uri="{FF2B5EF4-FFF2-40B4-BE49-F238E27FC236}">
                          <a16:creationId xmlns:a16="http://schemas.microsoft.com/office/drawing/2014/main" id="{ADE902A3-08F5-D89E-DB64-8CD59CC2C814}"/>
                        </a:ext>
                      </a:extLst>
                    </p:cNvPr>
                    <p:cNvGrpSpPr/>
                    <p:nvPr/>
                  </p:nvGrpSpPr>
                  <p:grpSpPr>
                    <a:xfrm rot="5400000">
                      <a:off x="4897863" y="4070173"/>
                      <a:ext cx="390281" cy="390280"/>
                      <a:chOff x="7357320" y="1110364"/>
                      <a:chExt cx="367143" cy="367143"/>
                    </a:xfrm>
                  </p:grpSpPr>
                  <p:sp>
                    <p:nvSpPr>
                      <p:cNvPr id="2127" name="楕円 2126">
                        <a:extLst>
                          <a:ext uri="{FF2B5EF4-FFF2-40B4-BE49-F238E27FC236}">
                            <a16:creationId xmlns:a16="http://schemas.microsoft.com/office/drawing/2014/main" id="{A467F12F-9939-0B4F-0BEF-1E7C07A966A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360892" y="1117507"/>
                        <a:ext cx="360000" cy="360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ja-JP" altLang="en-US" sz="2170"/>
                      </a:p>
                    </p:txBody>
                  </p:sp>
                  <p:grpSp>
                    <p:nvGrpSpPr>
                      <p:cNvPr id="2128" name="グループ化 2127">
                        <a:extLst>
                          <a:ext uri="{FF2B5EF4-FFF2-40B4-BE49-F238E27FC236}">
                            <a16:creationId xmlns:a16="http://schemas.microsoft.com/office/drawing/2014/main" id="{3E417B6A-0E67-3450-D6DF-6ADEA7A111D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7522892" y="1110364"/>
                        <a:ext cx="36000" cy="367143"/>
                        <a:chOff x="7522892" y="1110364"/>
                        <a:chExt cx="36000" cy="367143"/>
                      </a:xfrm>
                    </p:grpSpPr>
                    <p:sp>
                      <p:nvSpPr>
                        <p:cNvPr id="2132" name="楕円 2131">
                          <a:extLst>
                            <a:ext uri="{FF2B5EF4-FFF2-40B4-BE49-F238E27FC236}">
                              <a16:creationId xmlns:a16="http://schemas.microsoft.com/office/drawing/2014/main" id="{3638B8ED-BB66-255C-02A9-55298A19616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110364"/>
                          <a:ext cx="36000" cy="180000"/>
                        </a:xfrm>
                        <a:prstGeom prst="ellipse">
                          <a:avLst/>
                        </a:prstGeom>
                        <a:solidFill>
                          <a:schemeClr val="accent2"/>
                        </a:solidFill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  <p:sp>
                      <p:nvSpPr>
                        <p:cNvPr id="2133" name="楕円 2132">
                          <a:extLst>
                            <a:ext uri="{FF2B5EF4-FFF2-40B4-BE49-F238E27FC236}">
                              <a16:creationId xmlns:a16="http://schemas.microsoft.com/office/drawing/2014/main" id="{5554FCD0-EA7C-248B-0626-C064B2A686F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297507"/>
                          <a:ext cx="36000" cy="180000"/>
                        </a:xfrm>
                        <a:prstGeom prst="ellipse">
                          <a:avLst/>
                        </a:prstGeom>
                        <a:solidFill>
                          <a:schemeClr val="accent2"/>
                        </a:solidFill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</p:grpSp>
                  <p:grpSp>
                    <p:nvGrpSpPr>
                      <p:cNvPr id="2129" name="グループ化 2128">
                        <a:extLst>
                          <a:ext uri="{FF2B5EF4-FFF2-40B4-BE49-F238E27FC236}">
                            <a16:creationId xmlns:a16="http://schemas.microsoft.com/office/drawing/2014/main" id="{4A4EB59A-6AA5-3521-72A5-CAF0F0A6C843}"/>
                          </a:ext>
                        </a:extLst>
                      </p:cNvPr>
                      <p:cNvGrpSpPr/>
                      <p:nvPr/>
                    </p:nvGrpSpPr>
                    <p:grpSpPr>
                      <a:xfrm rot="5400000">
                        <a:off x="7522892" y="1110364"/>
                        <a:ext cx="36000" cy="367143"/>
                        <a:chOff x="7522892" y="1110364"/>
                        <a:chExt cx="36000" cy="367143"/>
                      </a:xfrm>
                      <a:solidFill>
                        <a:schemeClr val="accent4"/>
                      </a:solidFill>
                    </p:grpSpPr>
                    <p:sp>
                      <p:nvSpPr>
                        <p:cNvPr id="2130" name="楕円 2129">
                          <a:extLst>
                            <a:ext uri="{FF2B5EF4-FFF2-40B4-BE49-F238E27FC236}">
                              <a16:creationId xmlns:a16="http://schemas.microsoft.com/office/drawing/2014/main" id="{EBBD75CB-0D67-F279-9F56-170A34F7907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110364"/>
                          <a:ext cx="36000" cy="180000"/>
                        </a:xfrm>
                        <a:prstGeom prst="ellipse">
                          <a:avLst/>
                        </a:prstGeom>
                        <a:grpFill/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  <p:sp>
                      <p:nvSpPr>
                        <p:cNvPr id="2131" name="楕円 2130">
                          <a:extLst>
                            <a:ext uri="{FF2B5EF4-FFF2-40B4-BE49-F238E27FC236}">
                              <a16:creationId xmlns:a16="http://schemas.microsoft.com/office/drawing/2014/main" id="{470A69E0-415F-9DB2-F2F4-0D52EE2119A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297507"/>
                          <a:ext cx="36000" cy="180000"/>
                        </a:xfrm>
                        <a:prstGeom prst="ellipse">
                          <a:avLst/>
                        </a:prstGeom>
                        <a:grpFill/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</p:grpSp>
                </p:grpSp>
                <p:sp>
                  <p:nvSpPr>
                    <p:cNvPr id="2125" name="楕円 2124">
                      <a:extLst>
                        <a:ext uri="{FF2B5EF4-FFF2-40B4-BE49-F238E27FC236}">
                          <a16:creationId xmlns:a16="http://schemas.microsoft.com/office/drawing/2014/main" id="{0CF7BA69-E90E-5C33-DA7A-BA8740B74236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5439839" y="4085313"/>
                      <a:ext cx="36000" cy="3600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 dirty="0"/>
                    </a:p>
                  </p:txBody>
                </p:sp>
                <p:sp>
                  <p:nvSpPr>
                    <p:cNvPr id="2126" name="楕円 2125">
                      <a:extLst>
                        <a:ext uri="{FF2B5EF4-FFF2-40B4-BE49-F238E27FC236}">
                          <a16:creationId xmlns:a16="http://schemas.microsoft.com/office/drawing/2014/main" id="{BF3601C9-C394-8B04-2010-5F52F5C315A0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4711122" y="4085313"/>
                      <a:ext cx="36000" cy="3600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 dirty="0"/>
                    </a:p>
                  </p:txBody>
                </p:sp>
              </p:grpSp>
              <p:sp>
                <p:nvSpPr>
                  <p:cNvPr id="2123" name="楕円 2122">
                    <a:extLst>
                      <a:ext uri="{FF2B5EF4-FFF2-40B4-BE49-F238E27FC236}">
                        <a16:creationId xmlns:a16="http://schemas.microsoft.com/office/drawing/2014/main" id="{F6659E7A-65AE-081A-02CE-6A6360C48247}"/>
                      </a:ext>
                    </a:extLst>
                  </p:cNvPr>
                  <p:cNvSpPr/>
                  <p:nvPr/>
                </p:nvSpPr>
                <p:spPr>
                  <a:xfrm>
                    <a:off x="5075480" y="3166377"/>
                    <a:ext cx="36000" cy="900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</p:grpSp>
          </p:grpSp>
          <p:grpSp>
            <p:nvGrpSpPr>
              <p:cNvPr id="2103" name="グループ化 2102">
                <a:extLst>
                  <a:ext uri="{FF2B5EF4-FFF2-40B4-BE49-F238E27FC236}">
                    <a16:creationId xmlns:a16="http://schemas.microsoft.com/office/drawing/2014/main" id="{0F101AA3-17C7-2C33-3296-DE49B159EB06}"/>
                  </a:ext>
                </a:extLst>
              </p:cNvPr>
              <p:cNvGrpSpPr/>
              <p:nvPr/>
            </p:nvGrpSpPr>
            <p:grpSpPr>
              <a:xfrm rot="5400000">
                <a:off x="6188567" y="3167129"/>
                <a:ext cx="1088717" cy="2183706"/>
                <a:chOff x="4549122" y="3166377"/>
                <a:chExt cx="1088717" cy="2183706"/>
              </a:xfrm>
            </p:grpSpPr>
            <p:sp>
              <p:nvSpPr>
                <p:cNvPr id="2104" name="ひし形 2103">
                  <a:extLst>
                    <a:ext uri="{FF2B5EF4-FFF2-40B4-BE49-F238E27FC236}">
                      <a16:creationId xmlns:a16="http://schemas.microsoft.com/office/drawing/2014/main" id="{FA5E7EEF-B7B1-C54B-D1D1-D5AAC3BBF319}"/>
                    </a:ext>
                  </a:extLst>
                </p:cNvPr>
                <p:cNvSpPr/>
                <p:nvPr/>
              </p:nvSpPr>
              <p:spPr>
                <a:xfrm rot="5400000">
                  <a:off x="4013480" y="3725313"/>
                  <a:ext cx="2160000" cy="1080000"/>
                </a:xfrm>
                <a:prstGeom prst="diamond">
                  <a:avLst/>
                </a:prstGeom>
                <a:solidFill>
                  <a:schemeClr val="tx2">
                    <a:lumMod val="10000"/>
                    <a:lumOff val="9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grpSp>
              <p:nvGrpSpPr>
                <p:cNvPr id="2105" name="グループ化 2104">
                  <a:extLst>
                    <a:ext uri="{FF2B5EF4-FFF2-40B4-BE49-F238E27FC236}">
                      <a16:creationId xmlns:a16="http://schemas.microsoft.com/office/drawing/2014/main" id="{FE4B99E7-C229-62AF-1A85-8FD44BEFC139}"/>
                    </a:ext>
                  </a:extLst>
                </p:cNvPr>
                <p:cNvGrpSpPr/>
                <p:nvPr/>
              </p:nvGrpSpPr>
              <p:grpSpPr>
                <a:xfrm>
                  <a:off x="4549122" y="3166377"/>
                  <a:ext cx="1088717" cy="2183706"/>
                  <a:chOff x="4549122" y="3166377"/>
                  <a:chExt cx="1088717" cy="2183706"/>
                </a:xfrm>
              </p:grpSpPr>
              <p:sp>
                <p:nvSpPr>
                  <p:cNvPr id="2106" name="楕円 2105">
                    <a:extLst>
                      <a:ext uri="{FF2B5EF4-FFF2-40B4-BE49-F238E27FC236}">
                        <a16:creationId xmlns:a16="http://schemas.microsoft.com/office/drawing/2014/main" id="{DDF41B1E-3F7D-E3AF-30AE-68DB7E8E9D69}"/>
                      </a:ext>
                    </a:extLst>
                  </p:cNvPr>
                  <p:cNvSpPr/>
                  <p:nvPr/>
                </p:nvSpPr>
                <p:spPr>
                  <a:xfrm>
                    <a:off x="5075480" y="4450083"/>
                    <a:ext cx="36000" cy="900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  <p:grpSp>
                <p:nvGrpSpPr>
                  <p:cNvPr id="2107" name="グループ化 2106">
                    <a:extLst>
                      <a:ext uri="{FF2B5EF4-FFF2-40B4-BE49-F238E27FC236}">
                        <a16:creationId xmlns:a16="http://schemas.microsoft.com/office/drawing/2014/main" id="{12480A46-CEA9-E562-DABF-B33A8074B76C}"/>
                      </a:ext>
                    </a:extLst>
                  </p:cNvPr>
                  <p:cNvGrpSpPr/>
                  <p:nvPr/>
                </p:nvGrpSpPr>
                <p:grpSpPr>
                  <a:xfrm>
                    <a:off x="4549122" y="4070172"/>
                    <a:ext cx="1088717" cy="390281"/>
                    <a:chOff x="4549122" y="4070172"/>
                    <a:chExt cx="1088717" cy="390281"/>
                  </a:xfrm>
                </p:grpSpPr>
                <p:grpSp>
                  <p:nvGrpSpPr>
                    <p:cNvPr id="2109" name="グループ化 2108">
                      <a:extLst>
                        <a:ext uri="{FF2B5EF4-FFF2-40B4-BE49-F238E27FC236}">
                          <a16:creationId xmlns:a16="http://schemas.microsoft.com/office/drawing/2014/main" id="{98BFE73B-BFFC-9596-D367-45A312A55953}"/>
                        </a:ext>
                      </a:extLst>
                    </p:cNvPr>
                    <p:cNvGrpSpPr/>
                    <p:nvPr/>
                  </p:nvGrpSpPr>
                  <p:grpSpPr>
                    <a:xfrm rot="5400000">
                      <a:off x="4897863" y="4070173"/>
                      <a:ext cx="390281" cy="390280"/>
                      <a:chOff x="7357320" y="1110364"/>
                      <a:chExt cx="367143" cy="367143"/>
                    </a:xfrm>
                  </p:grpSpPr>
                  <p:sp>
                    <p:nvSpPr>
                      <p:cNvPr id="2112" name="楕円 2111">
                        <a:extLst>
                          <a:ext uri="{FF2B5EF4-FFF2-40B4-BE49-F238E27FC236}">
                            <a16:creationId xmlns:a16="http://schemas.microsoft.com/office/drawing/2014/main" id="{6A8AC728-6626-C0E2-013A-1458A024575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360892" y="1117507"/>
                        <a:ext cx="360000" cy="360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ja-JP" altLang="en-US" sz="2170"/>
                      </a:p>
                    </p:txBody>
                  </p:sp>
                  <p:grpSp>
                    <p:nvGrpSpPr>
                      <p:cNvPr id="2113" name="グループ化 2112">
                        <a:extLst>
                          <a:ext uri="{FF2B5EF4-FFF2-40B4-BE49-F238E27FC236}">
                            <a16:creationId xmlns:a16="http://schemas.microsoft.com/office/drawing/2014/main" id="{9F2EC76B-48A7-795F-5B07-D699AFE0D7E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7522892" y="1110364"/>
                        <a:ext cx="36000" cy="367143"/>
                        <a:chOff x="7522892" y="1110364"/>
                        <a:chExt cx="36000" cy="367143"/>
                      </a:xfrm>
                    </p:grpSpPr>
                    <p:sp>
                      <p:nvSpPr>
                        <p:cNvPr id="2117" name="楕円 2116">
                          <a:extLst>
                            <a:ext uri="{FF2B5EF4-FFF2-40B4-BE49-F238E27FC236}">
                              <a16:creationId xmlns:a16="http://schemas.microsoft.com/office/drawing/2014/main" id="{8335C97B-78D3-D1F5-B482-D62665B5472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110364"/>
                          <a:ext cx="36000" cy="180000"/>
                        </a:xfrm>
                        <a:prstGeom prst="ellipse">
                          <a:avLst/>
                        </a:prstGeom>
                        <a:solidFill>
                          <a:schemeClr val="accent2"/>
                        </a:solidFill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  <p:sp>
                      <p:nvSpPr>
                        <p:cNvPr id="2118" name="楕円 2117">
                          <a:extLst>
                            <a:ext uri="{FF2B5EF4-FFF2-40B4-BE49-F238E27FC236}">
                              <a16:creationId xmlns:a16="http://schemas.microsoft.com/office/drawing/2014/main" id="{3D1A88CC-1BB2-9594-1A8B-857B5D0C6CE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297507"/>
                          <a:ext cx="36000" cy="180000"/>
                        </a:xfrm>
                        <a:prstGeom prst="ellipse">
                          <a:avLst/>
                        </a:prstGeom>
                        <a:solidFill>
                          <a:schemeClr val="accent2"/>
                        </a:solidFill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</p:grpSp>
                  <p:grpSp>
                    <p:nvGrpSpPr>
                      <p:cNvPr id="2114" name="グループ化 2113">
                        <a:extLst>
                          <a:ext uri="{FF2B5EF4-FFF2-40B4-BE49-F238E27FC236}">
                            <a16:creationId xmlns:a16="http://schemas.microsoft.com/office/drawing/2014/main" id="{0300030E-8E6B-5B4C-9D67-F95E44C69DA1}"/>
                          </a:ext>
                        </a:extLst>
                      </p:cNvPr>
                      <p:cNvGrpSpPr/>
                      <p:nvPr/>
                    </p:nvGrpSpPr>
                    <p:grpSpPr>
                      <a:xfrm rot="5400000">
                        <a:off x="7522892" y="1110364"/>
                        <a:ext cx="36000" cy="367143"/>
                        <a:chOff x="7522892" y="1110364"/>
                        <a:chExt cx="36000" cy="367143"/>
                      </a:xfrm>
                      <a:solidFill>
                        <a:schemeClr val="accent4"/>
                      </a:solidFill>
                    </p:grpSpPr>
                    <p:sp>
                      <p:nvSpPr>
                        <p:cNvPr id="2115" name="楕円 2114">
                          <a:extLst>
                            <a:ext uri="{FF2B5EF4-FFF2-40B4-BE49-F238E27FC236}">
                              <a16:creationId xmlns:a16="http://schemas.microsoft.com/office/drawing/2014/main" id="{A43B10A7-6857-04CC-1EEE-66A645B57C1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110364"/>
                          <a:ext cx="36000" cy="180000"/>
                        </a:xfrm>
                        <a:prstGeom prst="ellipse">
                          <a:avLst/>
                        </a:prstGeom>
                        <a:grpFill/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  <p:sp>
                      <p:nvSpPr>
                        <p:cNvPr id="2116" name="楕円 2115">
                          <a:extLst>
                            <a:ext uri="{FF2B5EF4-FFF2-40B4-BE49-F238E27FC236}">
                              <a16:creationId xmlns:a16="http://schemas.microsoft.com/office/drawing/2014/main" id="{3900A029-C907-24D9-AA9C-B0CA555890A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297507"/>
                          <a:ext cx="36000" cy="180000"/>
                        </a:xfrm>
                        <a:prstGeom prst="ellipse">
                          <a:avLst/>
                        </a:prstGeom>
                        <a:grpFill/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</p:grpSp>
                </p:grpSp>
                <p:sp>
                  <p:nvSpPr>
                    <p:cNvPr id="2110" name="楕円 2109">
                      <a:extLst>
                        <a:ext uri="{FF2B5EF4-FFF2-40B4-BE49-F238E27FC236}">
                          <a16:creationId xmlns:a16="http://schemas.microsoft.com/office/drawing/2014/main" id="{CEFD45D3-9E22-A054-43BC-F6B4FF2EC917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5439839" y="4085313"/>
                      <a:ext cx="36000" cy="3600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 dirty="0"/>
                    </a:p>
                  </p:txBody>
                </p:sp>
                <p:sp>
                  <p:nvSpPr>
                    <p:cNvPr id="2111" name="楕円 2110">
                      <a:extLst>
                        <a:ext uri="{FF2B5EF4-FFF2-40B4-BE49-F238E27FC236}">
                          <a16:creationId xmlns:a16="http://schemas.microsoft.com/office/drawing/2014/main" id="{899BAFC1-370E-533D-9135-69FB89713F99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4711122" y="4085313"/>
                      <a:ext cx="36000" cy="3600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 dirty="0"/>
                    </a:p>
                  </p:txBody>
                </p:sp>
              </p:grpSp>
              <p:sp>
                <p:nvSpPr>
                  <p:cNvPr id="2108" name="楕円 2107">
                    <a:extLst>
                      <a:ext uri="{FF2B5EF4-FFF2-40B4-BE49-F238E27FC236}">
                        <a16:creationId xmlns:a16="http://schemas.microsoft.com/office/drawing/2014/main" id="{DEC953ED-64C2-B307-A78A-AFF00CD73700}"/>
                      </a:ext>
                    </a:extLst>
                  </p:cNvPr>
                  <p:cNvSpPr/>
                  <p:nvPr/>
                </p:nvSpPr>
                <p:spPr>
                  <a:xfrm>
                    <a:off x="5075480" y="3166377"/>
                    <a:ext cx="36000" cy="900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</p:grpSp>
          </p:grpSp>
        </p:grpSp>
        <p:sp>
          <p:nvSpPr>
            <p:cNvPr id="2098" name="二等辺三角形 2097">
              <a:extLst>
                <a:ext uri="{FF2B5EF4-FFF2-40B4-BE49-F238E27FC236}">
                  <a16:creationId xmlns:a16="http://schemas.microsoft.com/office/drawing/2014/main" id="{87C2E23D-3313-B1D1-ED4F-655B665701B8}"/>
                </a:ext>
              </a:extLst>
            </p:cNvPr>
            <p:cNvSpPr/>
            <p:nvPr/>
          </p:nvSpPr>
          <p:spPr>
            <a:xfrm>
              <a:off x="4834724" y="5417745"/>
              <a:ext cx="205532" cy="177183"/>
            </a:xfrm>
            <a:prstGeom prst="triangl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99" name="二等辺三角形 2098">
              <a:extLst>
                <a:ext uri="{FF2B5EF4-FFF2-40B4-BE49-F238E27FC236}">
                  <a16:creationId xmlns:a16="http://schemas.microsoft.com/office/drawing/2014/main" id="{48C67787-2942-DD93-F3A8-6B6901A1EAE9}"/>
                </a:ext>
              </a:extLst>
            </p:cNvPr>
            <p:cNvSpPr/>
            <p:nvPr/>
          </p:nvSpPr>
          <p:spPr>
            <a:xfrm>
              <a:off x="5222434" y="6581998"/>
              <a:ext cx="205532" cy="177183"/>
            </a:xfrm>
            <a:prstGeom prst="triangl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00" name="二等辺三角形 2099">
              <a:extLst>
                <a:ext uri="{FF2B5EF4-FFF2-40B4-BE49-F238E27FC236}">
                  <a16:creationId xmlns:a16="http://schemas.microsoft.com/office/drawing/2014/main" id="{6794011B-F92F-007D-0C55-62D97FECCE07}"/>
                </a:ext>
              </a:extLst>
            </p:cNvPr>
            <p:cNvSpPr/>
            <p:nvPr/>
          </p:nvSpPr>
          <p:spPr>
            <a:xfrm flipV="1">
              <a:off x="6379102" y="3887224"/>
              <a:ext cx="205532" cy="177183"/>
            </a:xfrm>
            <a:prstGeom prst="triangl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01" name="二等辺三角形 2100">
              <a:extLst>
                <a:ext uri="{FF2B5EF4-FFF2-40B4-BE49-F238E27FC236}">
                  <a16:creationId xmlns:a16="http://schemas.microsoft.com/office/drawing/2014/main" id="{9440B18D-3207-8ACC-C38A-50B8497F2EEE}"/>
                </a:ext>
              </a:extLst>
            </p:cNvPr>
            <p:cNvSpPr/>
            <p:nvPr/>
          </p:nvSpPr>
          <p:spPr>
            <a:xfrm flipV="1">
              <a:off x="6030166" y="5049548"/>
              <a:ext cx="205532" cy="177183"/>
            </a:xfrm>
            <a:prstGeom prst="triangl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2060" name="グループ化 2059">
              <a:extLst>
                <a:ext uri="{FF2B5EF4-FFF2-40B4-BE49-F238E27FC236}">
                  <a16:creationId xmlns:a16="http://schemas.microsoft.com/office/drawing/2014/main" id="{8D17081E-F9FE-0D78-C820-F589F8D3D869}"/>
                </a:ext>
              </a:extLst>
            </p:cNvPr>
            <p:cNvGrpSpPr/>
            <p:nvPr/>
          </p:nvGrpSpPr>
          <p:grpSpPr>
            <a:xfrm rot="18900000">
              <a:off x="3697337" y="1717162"/>
              <a:ext cx="3275657" cy="2183706"/>
              <a:chOff x="4549122" y="3166377"/>
              <a:chExt cx="3275657" cy="2183706"/>
            </a:xfrm>
          </p:grpSpPr>
          <p:grpSp>
            <p:nvGrpSpPr>
              <p:cNvPr id="2065" name="グループ化 2064">
                <a:extLst>
                  <a:ext uri="{FF2B5EF4-FFF2-40B4-BE49-F238E27FC236}">
                    <a16:creationId xmlns:a16="http://schemas.microsoft.com/office/drawing/2014/main" id="{9C5BB610-477C-C8D7-A9C1-76CF9E94F9FC}"/>
                  </a:ext>
                </a:extLst>
              </p:cNvPr>
              <p:cNvGrpSpPr/>
              <p:nvPr/>
            </p:nvGrpSpPr>
            <p:grpSpPr>
              <a:xfrm>
                <a:off x="4549122" y="3166377"/>
                <a:ext cx="1088717" cy="2183706"/>
                <a:chOff x="4549122" y="3166377"/>
                <a:chExt cx="1088717" cy="2183706"/>
              </a:xfrm>
            </p:grpSpPr>
            <p:sp>
              <p:nvSpPr>
                <p:cNvPr id="2082" name="ひし形 2081">
                  <a:extLst>
                    <a:ext uri="{FF2B5EF4-FFF2-40B4-BE49-F238E27FC236}">
                      <a16:creationId xmlns:a16="http://schemas.microsoft.com/office/drawing/2014/main" id="{3678912F-7709-869B-83C6-A0C91EF63B2E}"/>
                    </a:ext>
                  </a:extLst>
                </p:cNvPr>
                <p:cNvSpPr/>
                <p:nvPr/>
              </p:nvSpPr>
              <p:spPr>
                <a:xfrm rot="5400000">
                  <a:off x="4013480" y="3725313"/>
                  <a:ext cx="2160000" cy="1080000"/>
                </a:xfrm>
                <a:prstGeom prst="diamond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grpSp>
              <p:nvGrpSpPr>
                <p:cNvPr id="2083" name="グループ化 2082">
                  <a:extLst>
                    <a:ext uri="{FF2B5EF4-FFF2-40B4-BE49-F238E27FC236}">
                      <a16:creationId xmlns:a16="http://schemas.microsoft.com/office/drawing/2014/main" id="{0BEE50B7-9944-818F-6598-9416CF871857}"/>
                    </a:ext>
                  </a:extLst>
                </p:cNvPr>
                <p:cNvGrpSpPr/>
                <p:nvPr/>
              </p:nvGrpSpPr>
              <p:grpSpPr>
                <a:xfrm>
                  <a:off x="4549122" y="3166377"/>
                  <a:ext cx="1088717" cy="2183706"/>
                  <a:chOff x="4549122" y="3166377"/>
                  <a:chExt cx="1088717" cy="2183706"/>
                </a:xfrm>
              </p:grpSpPr>
              <p:sp>
                <p:nvSpPr>
                  <p:cNvPr id="2084" name="楕円 2083">
                    <a:extLst>
                      <a:ext uri="{FF2B5EF4-FFF2-40B4-BE49-F238E27FC236}">
                        <a16:creationId xmlns:a16="http://schemas.microsoft.com/office/drawing/2014/main" id="{242FC473-1B3D-60B3-DCB4-6266348DB062}"/>
                      </a:ext>
                    </a:extLst>
                  </p:cNvPr>
                  <p:cNvSpPr/>
                  <p:nvPr/>
                </p:nvSpPr>
                <p:spPr>
                  <a:xfrm>
                    <a:off x="5075480" y="4450083"/>
                    <a:ext cx="36000" cy="900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  <p:grpSp>
                <p:nvGrpSpPr>
                  <p:cNvPr id="2085" name="グループ化 2084">
                    <a:extLst>
                      <a:ext uri="{FF2B5EF4-FFF2-40B4-BE49-F238E27FC236}">
                        <a16:creationId xmlns:a16="http://schemas.microsoft.com/office/drawing/2014/main" id="{E50F8B18-347A-95C5-F1C4-801F4A6333CC}"/>
                      </a:ext>
                    </a:extLst>
                  </p:cNvPr>
                  <p:cNvGrpSpPr/>
                  <p:nvPr/>
                </p:nvGrpSpPr>
                <p:grpSpPr>
                  <a:xfrm>
                    <a:off x="4549122" y="4070172"/>
                    <a:ext cx="1088717" cy="390281"/>
                    <a:chOff x="4549122" y="4070172"/>
                    <a:chExt cx="1088717" cy="390281"/>
                  </a:xfrm>
                </p:grpSpPr>
                <p:grpSp>
                  <p:nvGrpSpPr>
                    <p:cNvPr id="2087" name="グループ化 2086">
                      <a:extLst>
                        <a:ext uri="{FF2B5EF4-FFF2-40B4-BE49-F238E27FC236}">
                          <a16:creationId xmlns:a16="http://schemas.microsoft.com/office/drawing/2014/main" id="{77CA5CCA-9877-BA34-F247-94D085BEB920}"/>
                        </a:ext>
                      </a:extLst>
                    </p:cNvPr>
                    <p:cNvGrpSpPr/>
                    <p:nvPr/>
                  </p:nvGrpSpPr>
                  <p:grpSpPr>
                    <a:xfrm rot="5400000">
                      <a:off x="4897863" y="4070173"/>
                      <a:ext cx="390281" cy="390280"/>
                      <a:chOff x="7357320" y="1110364"/>
                      <a:chExt cx="367143" cy="367143"/>
                    </a:xfrm>
                  </p:grpSpPr>
                  <p:sp>
                    <p:nvSpPr>
                      <p:cNvPr id="2090" name="楕円 2089">
                        <a:extLst>
                          <a:ext uri="{FF2B5EF4-FFF2-40B4-BE49-F238E27FC236}">
                            <a16:creationId xmlns:a16="http://schemas.microsoft.com/office/drawing/2014/main" id="{9560ED88-F3D9-B567-95BC-E3763D25F12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360892" y="1117507"/>
                        <a:ext cx="360000" cy="360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ja-JP" altLang="en-US" sz="2170"/>
                      </a:p>
                    </p:txBody>
                  </p:sp>
                  <p:grpSp>
                    <p:nvGrpSpPr>
                      <p:cNvPr id="2091" name="グループ化 2090">
                        <a:extLst>
                          <a:ext uri="{FF2B5EF4-FFF2-40B4-BE49-F238E27FC236}">
                            <a16:creationId xmlns:a16="http://schemas.microsoft.com/office/drawing/2014/main" id="{442CC26F-BFC6-CDFA-5804-1213B8A3AB3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7522892" y="1110364"/>
                        <a:ext cx="36000" cy="367143"/>
                        <a:chOff x="7522892" y="1110364"/>
                        <a:chExt cx="36000" cy="367143"/>
                      </a:xfrm>
                    </p:grpSpPr>
                    <p:sp>
                      <p:nvSpPr>
                        <p:cNvPr id="2095" name="楕円 2094">
                          <a:extLst>
                            <a:ext uri="{FF2B5EF4-FFF2-40B4-BE49-F238E27FC236}">
                              <a16:creationId xmlns:a16="http://schemas.microsoft.com/office/drawing/2014/main" id="{5B1A43EB-D6D2-86A4-829F-82A7BE08358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110364"/>
                          <a:ext cx="36000" cy="180000"/>
                        </a:xfrm>
                        <a:prstGeom prst="ellipse">
                          <a:avLst/>
                        </a:prstGeom>
                        <a:solidFill>
                          <a:schemeClr val="accent2"/>
                        </a:solidFill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  <p:sp>
                      <p:nvSpPr>
                        <p:cNvPr id="2096" name="楕円 2095">
                          <a:extLst>
                            <a:ext uri="{FF2B5EF4-FFF2-40B4-BE49-F238E27FC236}">
                              <a16:creationId xmlns:a16="http://schemas.microsoft.com/office/drawing/2014/main" id="{FC26E72B-7A38-CC0C-0783-E6ED893ACF3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297507"/>
                          <a:ext cx="36000" cy="180000"/>
                        </a:xfrm>
                        <a:prstGeom prst="ellipse">
                          <a:avLst/>
                        </a:prstGeom>
                        <a:solidFill>
                          <a:schemeClr val="accent2"/>
                        </a:solidFill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</p:grpSp>
                  <p:grpSp>
                    <p:nvGrpSpPr>
                      <p:cNvPr id="2092" name="グループ化 2091">
                        <a:extLst>
                          <a:ext uri="{FF2B5EF4-FFF2-40B4-BE49-F238E27FC236}">
                            <a16:creationId xmlns:a16="http://schemas.microsoft.com/office/drawing/2014/main" id="{E7FD31EF-573E-B9AC-9A00-62605314B5FF}"/>
                          </a:ext>
                        </a:extLst>
                      </p:cNvPr>
                      <p:cNvGrpSpPr/>
                      <p:nvPr/>
                    </p:nvGrpSpPr>
                    <p:grpSpPr>
                      <a:xfrm rot="5400000">
                        <a:off x="7522892" y="1110364"/>
                        <a:ext cx="36000" cy="367143"/>
                        <a:chOff x="7522892" y="1110364"/>
                        <a:chExt cx="36000" cy="367143"/>
                      </a:xfrm>
                      <a:solidFill>
                        <a:schemeClr val="accent4"/>
                      </a:solidFill>
                    </p:grpSpPr>
                    <p:sp>
                      <p:nvSpPr>
                        <p:cNvPr id="2093" name="楕円 2092">
                          <a:extLst>
                            <a:ext uri="{FF2B5EF4-FFF2-40B4-BE49-F238E27FC236}">
                              <a16:creationId xmlns:a16="http://schemas.microsoft.com/office/drawing/2014/main" id="{B9348149-2F49-0036-E038-D0BC0648C99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110364"/>
                          <a:ext cx="36000" cy="180000"/>
                        </a:xfrm>
                        <a:prstGeom prst="ellipse">
                          <a:avLst/>
                        </a:prstGeom>
                        <a:grpFill/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  <p:sp>
                      <p:nvSpPr>
                        <p:cNvPr id="2094" name="楕円 2093">
                          <a:extLst>
                            <a:ext uri="{FF2B5EF4-FFF2-40B4-BE49-F238E27FC236}">
                              <a16:creationId xmlns:a16="http://schemas.microsoft.com/office/drawing/2014/main" id="{F15CB0EF-91B4-B1CA-525A-FCD714EAB5C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297507"/>
                          <a:ext cx="36000" cy="180000"/>
                        </a:xfrm>
                        <a:prstGeom prst="ellipse">
                          <a:avLst/>
                        </a:prstGeom>
                        <a:grpFill/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</p:grpSp>
                </p:grpSp>
                <p:sp>
                  <p:nvSpPr>
                    <p:cNvPr id="2088" name="楕円 2087">
                      <a:extLst>
                        <a:ext uri="{FF2B5EF4-FFF2-40B4-BE49-F238E27FC236}">
                          <a16:creationId xmlns:a16="http://schemas.microsoft.com/office/drawing/2014/main" id="{A054588A-BAE9-8C30-A099-9F2A748D8106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5439839" y="4085313"/>
                      <a:ext cx="36000" cy="3600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 dirty="0"/>
                    </a:p>
                  </p:txBody>
                </p:sp>
                <p:sp>
                  <p:nvSpPr>
                    <p:cNvPr id="2089" name="楕円 2088">
                      <a:extLst>
                        <a:ext uri="{FF2B5EF4-FFF2-40B4-BE49-F238E27FC236}">
                          <a16:creationId xmlns:a16="http://schemas.microsoft.com/office/drawing/2014/main" id="{A643759B-A7CB-8489-A079-01E4FAB27BD0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4711122" y="4085313"/>
                      <a:ext cx="36000" cy="3600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 dirty="0"/>
                    </a:p>
                  </p:txBody>
                </p:sp>
              </p:grpSp>
              <p:sp>
                <p:nvSpPr>
                  <p:cNvPr id="2086" name="楕円 2085">
                    <a:extLst>
                      <a:ext uri="{FF2B5EF4-FFF2-40B4-BE49-F238E27FC236}">
                        <a16:creationId xmlns:a16="http://schemas.microsoft.com/office/drawing/2014/main" id="{FD7F66B5-9467-BC24-CDE4-95F4A57367DA}"/>
                      </a:ext>
                    </a:extLst>
                  </p:cNvPr>
                  <p:cNvSpPr/>
                  <p:nvPr/>
                </p:nvSpPr>
                <p:spPr>
                  <a:xfrm>
                    <a:off x="5075480" y="3166377"/>
                    <a:ext cx="36000" cy="900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</p:grpSp>
          </p:grpSp>
          <p:grpSp>
            <p:nvGrpSpPr>
              <p:cNvPr id="2066" name="グループ化 2065">
                <a:extLst>
                  <a:ext uri="{FF2B5EF4-FFF2-40B4-BE49-F238E27FC236}">
                    <a16:creationId xmlns:a16="http://schemas.microsoft.com/office/drawing/2014/main" id="{66F93553-B78B-A39C-102C-1403D93E950B}"/>
                  </a:ext>
                </a:extLst>
              </p:cNvPr>
              <p:cNvGrpSpPr/>
              <p:nvPr/>
            </p:nvGrpSpPr>
            <p:grpSpPr>
              <a:xfrm rot="5400000">
                <a:off x="6188567" y="3167129"/>
                <a:ext cx="1088717" cy="2183706"/>
                <a:chOff x="4549122" y="3166377"/>
                <a:chExt cx="1088717" cy="2183706"/>
              </a:xfrm>
            </p:grpSpPr>
            <p:sp>
              <p:nvSpPr>
                <p:cNvPr id="2067" name="ひし形 2066">
                  <a:extLst>
                    <a:ext uri="{FF2B5EF4-FFF2-40B4-BE49-F238E27FC236}">
                      <a16:creationId xmlns:a16="http://schemas.microsoft.com/office/drawing/2014/main" id="{DF1606E4-086E-A6C3-7D43-CB6333C1EA4D}"/>
                    </a:ext>
                  </a:extLst>
                </p:cNvPr>
                <p:cNvSpPr/>
                <p:nvPr/>
              </p:nvSpPr>
              <p:spPr>
                <a:xfrm rot="5400000">
                  <a:off x="4013480" y="3725313"/>
                  <a:ext cx="2160000" cy="1080000"/>
                </a:xfrm>
                <a:prstGeom prst="diamond">
                  <a:avLst/>
                </a:prstGeom>
                <a:solidFill>
                  <a:schemeClr val="tx2">
                    <a:lumMod val="10000"/>
                    <a:lumOff val="9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grpSp>
              <p:nvGrpSpPr>
                <p:cNvPr id="2068" name="グループ化 2067">
                  <a:extLst>
                    <a:ext uri="{FF2B5EF4-FFF2-40B4-BE49-F238E27FC236}">
                      <a16:creationId xmlns:a16="http://schemas.microsoft.com/office/drawing/2014/main" id="{9FE83C17-722B-08B0-27D6-27D66037AFC4}"/>
                    </a:ext>
                  </a:extLst>
                </p:cNvPr>
                <p:cNvGrpSpPr/>
                <p:nvPr/>
              </p:nvGrpSpPr>
              <p:grpSpPr>
                <a:xfrm>
                  <a:off x="4549122" y="3166377"/>
                  <a:ext cx="1088717" cy="2183706"/>
                  <a:chOff x="4549122" y="3166377"/>
                  <a:chExt cx="1088717" cy="2183706"/>
                </a:xfrm>
              </p:grpSpPr>
              <p:sp>
                <p:nvSpPr>
                  <p:cNvPr id="2069" name="楕円 2068">
                    <a:extLst>
                      <a:ext uri="{FF2B5EF4-FFF2-40B4-BE49-F238E27FC236}">
                        <a16:creationId xmlns:a16="http://schemas.microsoft.com/office/drawing/2014/main" id="{4B9C33D4-EDD2-B9EA-FDD6-D3E9536EC6FC}"/>
                      </a:ext>
                    </a:extLst>
                  </p:cNvPr>
                  <p:cNvSpPr/>
                  <p:nvPr/>
                </p:nvSpPr>
                <p:spPr>
                  <a:xfrm>
                    <a:off x="5075480" y="4450083"/>
                    <a:ext cx="36000" cy="900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  <p:grpSp>
                <p:nvGrpSpPr>
                  <p:cNvPr id="2070" name="グループ化 2069">
                    <a:extLst>
                      <a:ext uri="{FF2B5EF4-FFF2-40B4-BE49-F238E27FC236}">
                        <a16:creationId xmlns:a16="http://schemas.microsoft.com/office/drawing/2014/main" id="{63238206-C86F-A0C3-71FA-94EB41251777}"/>
                      </a:ext>
                    </a:extLst>
                  </p:cNvPr>
                  <p:cNvGrpSpPr/>
                  <p:nvPr/>
                </p:nvGrpSpPr>
                <p:grpSpPr>
                  <a:xfrm>
                    <a:off x="4549122" y="4070172"/>
                    <a:ext cx="1088717" cy="390281"/>
                    <a:chOff x="4549122" y="4070172"/>
                    <a:chExt cx="1088717" cy="390281"/>
                  </a:xfrm>
                </p:grpSpPr>
                <p:grpSp>
                  <p:nvGrpSpPr>
                    <p:cNvPr id="2072" name="グループ化 2071">
                      <a:extLst>
                        <a:ext uri="{FF2B5EF4-FFF2-40B4-BE49-F238E27FC236}">
                          <a16:creationId xmlns:a16="http://schemas.microsoft.com/office/drawing/2014/main" id="{90F85EF8-4386-B339-9510-3D17F6AF02B0}"/>
                        </a:ext>
                      </a:extLst>
                    </p:cNvPr>
                    <p:cNvGrpSpPr/>
                    <p:nvPr/>
                  </p:nvGrpSpPr>
                  <p:grpSpPr>
                    <a:xfrm rot="5400000">
                      <a:off x="4897863" y="4070173"/>
                      <a:ext cx="390281" cy="390280"/>
                      <a:chOff x="7357320" y="1110364"/>
                      <a:chExt cx="367143" cy="367143"/>
                    </a:xfrm>
                  </p:grpSpPr>
                  <p:sp>
                    <p:nvSpPr>
                      <p:cNvPr id="2075" name="楕円 2074">
                        <a:extLst>
                          <a:ext uri="{FF2B5EF4-FFF2-40B4-BE49-F238E27FC236}">
                            <a16:creationId xmlns:a16="http://schemas.microsoft.com/office/drawing/2014/main" id="{3AEDC493-D144-EA8D-B77F-5CAF5E38A7A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360892" y="1117507"/>
                        <a:ext cx="360000" cy="360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ja-JP" altLang="en-US" sz="2170"/>
                      </a:p>
                    </p:txBody>
                  </p:sp>
                  <p:grpSp>
                    <p:nvGrpSpPr>
                      <p:cNvPr id="2076" name="グループ化 2075">
                        <a:extLst>
                          <a:ext uri="{FF2B5EF4-FFF2-40B4-BE49-F238E27FC236}">
                            <a16:creationId xmlns:a16="http://schemas.microsoft.com/office/drawing/2014/main" id="{81514FC1-AC14-4CBE-235C-BE11925EF66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7522892" y="1110364"/>
                        <a:ext cx="36000" cy="367143"/>
                        <a:chOff x="7522892" y="1110364"/>
                        <a:chExt cx="36000" cy="367143"/>
                      </a:xfrm>
                    </p:grpSpPr>
                    <p:sp>
                      <p:nvSpPr>
                        <p:cNvPr id="2080" name="楕円 2079">
                          <a:extLst>
                            <a:ext uri="{FF2B5EF4-FFF2-40B4-BE49-F238E27FC236}">
                              <a16:creationId xmlns:a16="http://schemas.microsoft.com/office/drawing/2014/main" id="{DE235FC6-1309-117A-DD58-660ECED344C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110364"/>
                          <a:ext cx="36000" cy="180000"/>
                        </a:xfrm>
                        <a:prstGeom prst="ellipse">
                          <a:avLst/>
                        </a:prstGeom>
                        <a:solidFill>
                          <a:schemeClr val="accent2"/>
                        </a:solidFill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  <p:sp>
                      <p:nvSpPr>
                        <p:cNvPr id="2081" name="楕円 2080">
                          <a:extLst>
                            <a:ext uri="{FF2B5EF4-FFF2-40B4-BE49-F238E27FC236}">
                              <a16:creationId xmlns:a16="http://schemas.microsoft.com/office/drawing/2014/main" id="{53F353DF-1C5C-DDB0-55F9-C7D50833388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297507"/>
                          <a:ext cx="36000" cy="180000"/>
                        </a:xfrm>
                        <a:prstGeom prst="ellipse">
                          <a:avLst/>
                        </a:prstGeom>
                        <a:solidFill>
                          <a:schemeClr val="accent2"/>
                        </a:solidFill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</p:grpSp>
                  <p:grpSp>
                    <p:nvGrpSpPr>
                      <p:cNvPr id="2077" name="グループ化 2076">
                        <a:extLst>
                          <a:ext uri="{FF2B5EF4-FFF2-40B4-BE49-F238E27FC236}">
                            <a16:creationId xmlns:a16="http://schemas.microsoft.com/office/drawing/2014/main" id="{FD38567E-9331-3799-F540-D6940F5093FC}"/>
                          </a:ext>
                        </a:extLst>
                      </p:cNvPr>
                      <p:cNvGrpSpPr/>
                      <p:nvPr/>
                    </p:nvGrpSpPr>
                    <p:grpSpPr>
                      <a:xfrm rot="5400000">
                        <a:off x="7522892" y="1110364"/>
                        <a:ext cx="36000" cy="367143"/>
                        <a:chOff x="7522892" y="1110364"/>
                        <a:chExt cx="36000" cy="367143"/>
                      </a:xfrm>
                      <a:solidFill>
                        <a:schemeClr val="accent4"/>
                      </a:solidFill>
                    </p:grpSpPr>
                    <p:sp>
                      <p:nvSpPr>
                        <p:cNvPr id="2078" name="楕円 2077">
                          <a:extLst>
                            <a:ext uri="{FF2B5EF4-FFF2-40B4-BE49-F238E27FC236}">
                              <a16:creationId xmlns:a16="http://schemas.microsoft.com/office/drawing/2014/main" id="{8AD882BE-C192-300D-3251-83302132050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110364"/>
                          <a:ext cx="36000" cy="180000"/>
                        </a:xfrm>
                        <a:prstGeom prst="ellipse">
                          <a:avLst/>
                        </a:prstGeom>
                        <a:grpFill/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  <p:sp>
                      <p:nvSpPr>
                        <p:cNvPr id="2079" name="楕円 2078">
                          <a:extLst>
                            <a:ext uri="{FF2B5EF4-FFF2-40B4-BE49-F238E27FC236}">
                              <a16:creationId xmlns:a16="http://schemas.microsoft.com/office/drawing/2014/main" id="{5C26EDFA-1600-48AD-7320-0B4489BE5BC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297507"/>
                          <a:ext cx="36000" cy="180000"/>
                        </a:xfrm>
                        <a:prstGeom prst="ellipse">
                          <a:avLst/>
                        </a:prstGeom>
                        <a:grpFill/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</p:grpSp>
                </p:grpSp>
                <p:sp>
                  <p:nvSpPr>
                    <p:cNvPr id="2073" name="楕円 2072">
                      <a:extLst>
                        <a:ext uri="{FF2B5EF4-FFF2-40B4-BE49-F238E27FC236}">
                          <a16:creationId xmlns:a16="http://schemas.microsoft.com/office/drawing/2014/main" id="{7B9AD489-DB3B-3D07-9229-00BA9311651E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5439839" y="4085313"/>
                      <a:ext cx="36000" cy="3600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 dirty="0"/>
                    </a:p>
                  </p:txBody>
                </p:sp>
                <p:sp>
                  <p:nvSpPr>
                    <p:cNvPr id="2074" name="楕円 2073">
                      <a:extLst>
                        <a:ext uri="{FF2B5EF4-FFF2-40B4-BE49-F238E27FC236}">
                          <a16:creationId xmlns:a16="http://schemas.microsoft.com/office/drawing/2014/main" id="{D112F2E8-639C-C09A-EC30-58C3CFC7A87B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4711122" y="4085313"/>
                      <a:ext cx="36000" cy="3600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 dirty="0"/>
                    </a:p>
                  </p:txBody>
                </p:sp>
              </p:grpSp>
              <p:sp>
                <p:nvSpPr>
                  <p:cNvPr id="2071" name="楕円 2070">
                    <a:extLst>
                      <a:ext uri="{FF2B5EF4-FFF2-40B4-BE49-F238E27FC236}">
                        <a16:creationId xmlns:a16="http://schemas.microsoft.com/office/drawing/2014/main" id="{C09314CE-E715-815A-960B-2B7B1ABA1C76}"/>
                      </a:ext>
                    </a:extLst>
                  </p:cNvPr>
                  <p:cNvSpPr/>
                  <p:nvPr/>
                </p:nvSpPr>
                <p:spPr>
                  <a:xfrm>
                    <a:off x="5075480" y="3166377"/>
                    <a:ext cx="36000" cy="900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</p:grpSp>
          </p:grpSp>
        </p:grpSp>
        <p:sp>
          <p:nvSpPr>
            <p:cNvPr id="2061" name="二等辺三角形 2060">
              <a:extLst>
                <a:ext uri="{FF2B5EF4-FFF2-40B4-BE49-F238E27FC236}">
                  <a16:creationId xmlns:a16="http://schemas.microsoft.com/office/drawing/2014/main" id="{E9A513ED-DDD0-C13E-DAF3-2FFC0142AE2D}"/>
                </a:ext>
              </a:extLst>
            </p:cNvPr>
            <p:cNvSpPr/>
            <p:nvPr/>
          </p:nvSpPr>
          <p:spPr>
            <a:xfrm>
              <a:off x="4834724" y="3100983"/>
              <a:ext cx="205532" cy="177183"/>
            </a:xfrm>
            <a:prstGeom prst="triangl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62" name="二等辺三角形 2061">
              <a:extLst>
                <a:ext uri="{FF2B5EF4-FFF2-40B4-BE49-F238E27FC236}">
                  <a16:creationId xmlns:a16="http://schemas.microsoft.com/office/drawing/2014/main" id="{73055AD0-0880-A256-DBF5-888B9F2B7676}"/>
                </a:ext>
              </a:extLst>
            </p:cNvPr>
            <p:cNvSpPr/>
            <p:nvPr/>
          </p:nvSpPr>
          <p:spPr>
            <a:xfrm>
              <a:off x="5222434" y="4265236"/>
              <a:ext cx="205532" cy="177183"/>
            </a:xfrm>
            <a:prstGeom prst="triangl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63" name="二等辺三角形 2062">
              <a:extLst>
                <a:ext uri="{FF2B5EF4-FFF2-40B4-BE49-F238E27FC236}">
                  <a16:creationId xmlns:a16="http://schemas.microsoft.com/office/drawing/2014/main" id="{7D3B68A6-68A4-9E41-184D-C4A16C08E75C}"/>
                </a:ext>
              </a:extLst>
            </p:cNvPr>
            <p:cNvSpPr/>
            <p:nvPr/>
          </p:nvSpPr>
          <p:spPr>
            <a:xfrm flipV="1">
              <a:off x="6379102" y="1570462"/>
              <a:ext cx="205532" cy="177183"/>
            </a:xfrm>
            <a:prstGeom prst="triangl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64" name="二等辺三角形 2063">
              <a:extLst>
                <a:ext uri="{FF2B5EF4-FFF2-40B4-BE49-F238E27FC236}">
                  <a16:creationId xmlns:a16="http://schemas.microsoft.com/office/drawing/2014/main" id="{065DCC64-492D-2B9F-7FCA-0265A1024769}"/>
                </a:ext>
              </a:extLst>
            </p:cNvPr>
            <p:cNvSpPr/>
            <p:nvPr/>
          </p:nvSpPr>
          <p:spPr>
            <a:xfrm flipV="1">
              <a:off x="6030166" y="2732786"/>
              <a:ext cx="205532" cy="177183"/>
            </a:xfrm>
            <a:prstGeom prst="triangl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2023" name="グループ化 2022">
              <a:extLst>
                <a:ext uri="{FF2B5EF4-FFF2-40B4-BE49-F238E27FC236}">
                  <a16:creationId xmlns:a16="http://schemas.microsoft.com/office/drawing/2014/main" id="{0AA1A682-254E-A86A-4BC7-F06A40C012C4}"/>
                </a:ext>
              </a:extLst>
            </p:cNvPr>
            <p:cNvGrpSpPr/>
            <p:nvPr/>
          </p:nvGrpSpPr>
          <p:grpSpPr>
            <a:xfrm rot="18900000">
              <a:off x="1375161" y="4033924"/>
              <a:ext cx="3275657" cy="2183706"/>
              <a:chOff x="4549122" y="3166377"/>
              <a:chExt cx="3275657" cy="2183706"/>
            </a:xfrm>
          </p:grpSpPr>
          <p:grpSp>
            <p:nvGrpSpPr>
              <p:cNvPr id="2028" name="グループ化 2027">
                <a:extLst>
                  <a:ext uri="{FF2B5EF4-FFF2-40B4-BE49-F238E27FC236}">
                    <a16:creationId xmlns:a16="http://schemas.microsoft.com/office/drawing/2014/main" id="{D77A13C2-6F7D-878E-D230-4453EA7F7CA5}"/>
                  </a:ext>
                </a:extLst>
              </p:cNvPr>
              <p:cNvGrpSpPr/>
              <p:nvPr/>
            </p:nvGrpSpPr>
            <p:grpSpPr>
              <a:xfrm>
                <a:off x="4549122" y="3166377"/>
                <a:ext cx="1088717" cy="2183706"/>
                <a:chOff x="4549122" y="3166377"/>
                <a:chExt cx="1088717" cy="2183706"/>
              </a:xfrm>
            </p:grpSpPr>
            <p:sp>
              <p:nvSpPr>
                <p:cNvPr id="2045" name="ひし形 2044">
                  <a:extLst>
                    <a:ext uri="{FF2B5EF4-FFF2-40B4-BE49-F238E27FC236}">
                      <a16:creationId xmlns:a16="http://schemas.microsoft.com/office/drawing/2014/main" id="{D355A274-4846-7285-441C-B19069863158}"/>
                    </a:ext>
                  </a:extLst>
                </p:cNvPr>
                <p:cNvSpPr/>
                <p:nvPr/>
              </p:nvSpPr>
              <p:spPr>
                <a:xfrm rot="5400000">
                  <a:off x="4013480" y="3725313"/>
                  <a:ext cx="2160000" cy="1080000"/>
                </a:xfrm>
                <a:prstGeom prst="diamond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grpSp>
              <p:nvGrpSpPr>
                <p:cNvPr id="2046" name="グループ化 2045">
                  <a:extLst>
                    <a:ext uri="{FF2B5EF4-FFF2-40B4-BE49-F238E27FC236}">
                      <a16:creationId xmlns:a16="http://schemas.microsoft.com/office/drawing/2014/main" id="{B88BCE0A-3045-943B-EABC-14E69C618052}"/>
                    </a:ext>
                  </a:extLst>
                </p:cNvPr>
                <p:cNvGrpSpPr/>
                <p:nvPr/>
              </p:nvGrpSpPr>
              <p:grpSpPr>
                <a:xfrm>
                  <a:off x="4549122" y="3166377"/>
                  <a:ext cx="1088717" cy="2183706"/>
                  <a:chOff x="4549122" y="3166377"/>
                  <a:chExt cx="1088717" cy="2183706"/>
                </a:xfrm>
              </p:grpSpPr>
              <p:sp>
                <p:nvSpPr>
                  <p:cNvPr id="2047" name="楕円 2046">
                    <a:extLst>
                      <a:ext uri="{FF2B5EF4-FFF2-40B4-BE49-F238E27FC236}">
                        <a16:creationId xmlns:a16="http://schemas.microsoft.com/office/drawing/2014/main" id="{65B0D288-7D10-28E6-2697-603317F29629}"/>
                      </a:ext>
                    </a:extLst>
                  </p:cNvPr>
                  <p:cNvSpPr/>
                  <p:nvPr/>
                </p:nvSpPr>
                <p:spPr>
                  <a:xfrm>
                    <a:off x="5075480" y="4450083"/>
                    <a:ext cx="36000" cy="900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  <p:grpSp>
                <p:nvGrpSpPr>
                  <p:cNvPr id="2048" name="グループ化 2047">
                    <a:extLst>
                      <a:ext uri="{FF2B5EF4-FFF2-40B4-BE49-F238E27FC236}">
                        <a16:creationId xmlns:a16="http://schemas.microsoft.com/office/drawing/2014/main" id="{8F56BB53-F30F-177B-AC4A-025B5F5B006B}"/>
                      </a:ext>
                    </a:extLst>
                  </p:cNvPr>
                  <p:cNvGrpSpPr/>
                  <p:nvPr/>
                </p:nvGrpSpPr>
                <p:grpSpPr>
                  <a:xfrm>
                    <a:off x="4549122" y="4070172"/>
                    <a:ext cx="1088717" cy="390281"/>
                    <a:chOff x="4549122" y="4070172"/>
                    <a:chExt cx="1088717" cy="390281"/>
                  </a:xfrm>
                </p:grpSpPr>
                <p:grpSp>
                  <p:nvGrpSpPr>
                    <p:cNvPr id="2050" name="グループ化 2049">
                      <a:extLst>
                        <a:ext uri="{FF2B5EF4-FFF2-40B4-BE49-F238E27FC236}">
                          <a16:creationId xmlns:a16="http://schemas.microsoft.com/office/drawing/2014/main" id="{75F18309-E152-9A87-841B-5D1272E27868}"/>
                        </a:ext>
                      </a:extLst>
                    </p:cNvPr>
                    <p:cNvGrpSpPr/>
                    <p:nvPr/>
                  </p:nvGrpSpPr>
                  <p:grpSpPr>
                    <a:xfrm rot="5400000">
                      <a:off x="4897863" y="4070173"/>
                      <a:ext cx="390281" cy="390280"/>
                      <a:chOff x="7357320" y="1110364"/>
                      <a:chExt cx="367143" cy="367143"/>
                    </a:xfrm>
                  </p:grpSpPr>
                  <p:sp>
                    <p:nvSpPr>
                      <p:cNvPr id="2053" name="楕円 2052">
                        <a:extLst>
                          <a:ext uri="{FF2B5EF4-FFF2-40B4-BE49-F238E27FC236}">
                            <a16:creationId xmlns:a16="http://schemas.microsoft.com/office/drawing/2014/main" id="{E9539D51-02E1-67EF-6D4D-59925E9B73B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360892" y="1117507"/>
                        <a:ext cx="360000" cy="360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ja-JP" altLang="en-US" sz="2170"/>
                      </a:p>
                    </p:txBody>
                  </p:sp>
                  <p:grpSp>
                    <p:nvGrpSpPr>
                      <p:cNvPr id="2054" name="グループ化 2053">
                        <a:extLst>
                          <a:ext uri="{FF2B5EF4-FFF2-40B4-BE49-F238E27FC236}">
                            <a16:creationId xmlns:a16="http://schemas.microsoft.com/office/drawing/2014/main" id="{74A4D202-5886-4E7C-82AA-0A3939FC6E7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7522892" y="1110364"/>
                        <a:ext cx="36000" cy="367143"/>
                        <a:chOff x="7522892" y="1110364"/>
                        <a:chExt cx="36000" cy="367143"/>
                      </a:xfrm>
                    </p:grpSpPr>
                    <p:sp>
                      <p:nvSpPr>
                        <p:cNvPr id="2058" name="楕円 2057">
                          <a:extLst>
                            <a:ext uri="{FF2B5EF4-FFF2-40B4-BE49-F238E27FC236}">
                              <a16:creationId xmlns:a16="http://schemas.microsoft.com/office/drawing/2014/main" id="{693EB17E-B603-97B7-EC9F-864039B93AA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110364"/>
                          <a:ext cx="36000" cy="180000"/>
                        </a:xfrm>
                        <a:prstGeom prst="ellipse">
                          <a:avLst/>
                        </a:prstGeom>
                        <a:solidFill>
                          <a:schemeClr val="accent2"/>
                        </a:solidFill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  <p:sp>
                      <p:nvSpPr>
                        <p:cNvPr id="2059" name="楕円 2058">
                          <a:extLst>
                            <a:ext uri="{FF2B5EF4-FFF2-40B4-BE49-F238E27FC236}">
                              <a16:creationId xmlns:a16="http://schemas.microsoft.com/office/drawing/2014/main" id="{31CFEFEB-DC5F-2077-A5A7-85808C63983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297507"/>
                          <a:ext cx="36000" cy="180000"/>
                        </a:xfrm>
                        <a:prstGeom prst="ellipse">
                          <a:avLst/>
                        </a:prstGeom>
                        <a:solidFill>
                          <a:schemeClr val="accent2"/>
                        </a:solidFill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</p:grpSp>
                  <p:grpSp>
                    <p:nvGrpSpPr>
                      <p:cNvPr id="2055" name="グループ化 2054">
                        <a:extLst>
                          <a:ext uri="{FF2B5EF4-FFF2-40B4-BE49-F238E27FC236}">
                            <a16:creationId xmlns:a16="http://schemas.microsoft.com/office/drawing/2014/main" id="{95E1E386-7E78-71DF-7143-BF02E41BD760}"/>
                          </a:ext>
                        </a:extLst>
                      </p:cNvPr>
                      <p:cNvGrpSpPr/>
                      <p:nvPr/>
                    </p:nvGrpSpPr>
                    <p:grpSpPr>
                      <a:xfrm rot="5400000">
                        <a:off x="7522892" y="1110364"/>
                        <a:ext cx="36000" cy="367143"/>
                        <a:chOff x="7522892" y="1110364"/>
                        <a:chExt cx="36000" cy="367143"/>
                      </a:xfrm>
                      <a:solidFill>
                        <a:schemeClr val="accent4"/>
                      </a:solidFill>
                    </p:grpSpPr>
                    <p:sp>
                      <p:nvSpPr>
                        <p:cNvPr id="2056" name="楕円 2055">
                          <a:extLst>
                            <a:ext uri="{FF2B5EF4-FFF2-40B4-BE49-F238E27FC236}">
                              <a16:creationId xmlns:a16="http://schemas.microsoft.com/office/drawing/2014/main" id="{03DB6CF4-8829-C49F-0AAF-20DF2A8D606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110364"/>
                          <a:ext cx="36000" cy="180000"/>
                        </a:xfrm>
                        <a:prstGeom prst="ellipse">
                          <a:avLst/>
                        </a:prstGeom>
                        <a:grpFill/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  <p:sp>
                      <p:nvSpPr>
                        <p:cNvPr id="2057" name="楕円 2056">
                          <a:extLst>
                            <a:ext uri="{FF2B5EF4-FFF2-40B4-BE49-F238E27FC236}">
                              <a16:creationId xmlns:a16="http://schemas.microsoft.com/office/drawing/2014/main" id="{C32D218D-60F9-4807-378F-D094869EE45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297507"/>
                          <a:ext cx="36000" cy="180000"/>
                        </a:xfrm>
                        <a:prstGeom prst="ellipse">
                          <a:avLst/>
                        </a:prstGeom>
                        <a:grpFill/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</p:grpSp>
                </p:grpSp>
                <p:sp>
                  <p:nvSpPr>
                    <p:cNvPr id="2051" name="楕円 2050">
                      <a:extLst>
                        <a:ext uri="{FF2B5EF4-FFF2-40B4-BE49-F238E27FC236}">
                          <a16:creationId xmlns:a16="http://schemas.microsoft.com/office/drawing/2014/main" id="{F62E759B-A703-04EA-153F-BF79853301CF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5439839" y="4085313"/>
                      <a:ext cx="36000" cy="3600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 dirty="0"/>
                    </a:p>
                  </p:txBody>
                </p:sp>
                <p:sp>
                  <p:nvSpPr>
                    <p:cNvPr id="2052" name="楕円 2051">
                      <a:extLst>
                        <a:ext uri="{FF2B5EF4-FFF2-40B4-BE49-F238E27FC236}">
                          <a16:creationId xmlns:a16="http://schemas.microsoft.com/office/drawing/2014/main" id="{B11AF17D-46BD-2754-AAB8-E018CD23D993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4711122" y="4085313"/>
                      <a:ext cx="36000" cy="3600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 dirty="0"/>
                    </a:p>
                  </p:txBody>
                </p:sp>
              </p:grpSp>
              <p:sp>
                <p:nvSpPr>
                  <p:cNvPr id="2049" name="楕円 2048">
                    <a:extLst>
                      <a:ext uri="{FF2B5EF4-FFF2-40B4-BE49-F238E27FC236}">
                        <a16:creationId xmlns:a16="http://schemas.microsoft.com/office/drawing/2014/main" id="{0D29F4F8-04C7-B156-AE4F-E6AB9C561BA4}"/>
                      </a:ext>
                    </a:extLst>
                  </p:cNvPr>
                  <p:cNvSpPr/>
                  <p:nvPr/>
                </p:nvSpPr>
                <p:spPr>
                  <a:xfrm>
                    <a:off x="5075480" y="3166377"/>
                    <a:ext cx="36000" cy="900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</p:grpSp>
          </p:grpSp>
          <p:grpSp>
            <p:nvGrpSpPr>
              <p:cNvPr id="2029" name="グループ化 2028">
                <a:extLst>
                  <a:ext uri="{FF2B5EF4-FFF2-40B4-BE49-F238E27FC236}">
                    <a16:creationId xmlns:a16="http://schemas.microsoft.com/office/drawing/2014/main" id="{DF9FF47D-5E95-8B32-DA46-80DED6360114}"/>
                  </a:ext>
                </a:extLst>
              </p:cNvPr>
              <p:cNvGrpSpPr/>
              <p:nvPr/>
            </p:nvGrpSpPr>
            <p:grpSpPr>
              <a:xfrm rot="5400000">
                <a:off x="6188567" y="3167129"/>
                <a:ext cx="1088717" cy="2183706"/>
                <a:chOff x="4549122" y="3166377"/>
                <a:chExt cx="1088717" cy="2183706"/>
              </a:xfrm>
            </p:grpSpPr>
            <p:sp>
              <p:nvSpPr>
                <p:cNvPr id="2030" name="ひし形 2029">
                  <a:extLst>
                    <a:ext uri="{FF2B5EF4-FFF2-40B4-BE49-F238E27FC236}">
                      <a16:creationId xmlns:a16="http://schemas.microsoft.com/office/drawing/2014/main" id="{B20693E6-2555-0AB0-32B7-00E047939090}"/>
                    </a:ext>
                  </a:extLst>
                </p:cNvPr>
                <p:cNvSpPr/>
                <p:nvPr/>
              </p:nvSpPr>
              <p:spPr>
                <a:xfrm rot="5400000">
                  <a:off x="4013480" y="3725313"/>
                  <a:ext cx="2160000" cy="1080000"/>
                </a:xfrm>
                <a:prstGeom prst="diamond">
                  <a:avLst/>
                </a:prstGeom>
                <a:solidFill>
                  <a:schemeClr val="tx2">
                    <a:lumMod val="10000"/>
                    <a:lumOff val="9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grpSp>
              <p:nvGrpSpPr>
                <p:cNvPr id="2031" name="グループ化 2030">
                  <a:extLst>
                    <a:ext uri="{FF2B5EF4-FFF2-40B4-BE49-F238E27FC236}">
                      <a16:creationId xmlns:a16="http://schemas.microsoft.com/office/drawing/2014/main" id="{DE0E2F73-D872-8338-B47D-BE77C807686C}"/>
                    </a:ext>
                  </a:extLst>
                </p:cNvPr>
                <p:cNvGrpSpPr/>
                <p:nvPr/>
              </p:nvGrpSpPr>
              <p:grpSpPr>
                <a:xfrm>
                  <a:off x="4549122" y="3166377"/>
                  <a:ext cx="1088717" cy="2183706"/>
                  <a:chOff x="4549122" y="3166377"/>
                  <a:chExt cx="1088717" cy="2183706"/>
                </a:xfrm>
              </p:grpSpPr>
              <p:sp>
                <p:nvSpPr>
                  <p:cNvPr id="2032" name="楕円 2031">
                    <a:extLst>
                      <a:ext uri="{FF2B5EF4-FFF2-40B4-BE49-F238E27FC236}">
                        <a16:creationId xmlns:a16="http://schemas.microsoft.com/office/drawing/2014/main" id="{33A8B147-B947-300E-384F-3373E72AAC8E}"/>
                      </a:ext>
                    </a:extLst>
                  </p:cNvPr>
                  <p:cNvSpPr/>
                  <p:nvPr/>
                </p:nvSpPr>
                <p:spPr>
                  <a:xfrm>
                    <a:off x="5075480" y="4450083"/>
                    <a:ext cx="36000" cy="900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  <p:grpSp>
                <p:nvGrpSpPr>
                  <p:cNvPr id="2033" name="グループ化 2032">
                    <a:extLst>
                      <a:ext uri="{FF2B5EF4-FFF2-40B4-BE49-F238E27FC236}">
                        <a16:creationId xmlns:a16="http://schemas.microsoft.com/office/drawing/2014/main" id="{9D33AB8B-892C-F66E-922C-44C626182D23}"/>
                      </a:ext>
                    </a:extLst>
                  </p:cNvPr>
                  <p:cNvGrpSpPr/>
                  <p:nvPr/>
                </p:nvGrpSpPr>
                <p:grpSpPr>
                  <a:xfrm>
                    <a:off x="4549122" y="4070172"/>
                    <a:ext cx="1088717" cy="390281"/>
                    <a:chOff x="4549122" y="4070172"/>
                    <a:chExt cx="1088717" cy="390281"/>
                  </a:xfrm>
                </p:grpSpPr>
                <p:grpSp>
                  <p:nvGrpSpPr>
                    <p:cNvPr id="2035" name="グループ化 2034">
                      <a:extLst>
                        <a:ext uri="{FF2B5EF4-FFF2-40B4-BE49-F238E27FC236}">
                          <a16:creationId xmlns:a16="http://schemas.microsoft.com/office/drawing/2014/main" id="{15AFB738-1745-F131-5A60-435AC38602EA}"/>
                        </a:ext>
                      </a:extLst>
                    </p:cNvPr>
                    <p:cNvGrpSpPr/>
                    <p:nvPr/>
                  </p:nvGrpSpPr>
                  <p:grpSpPr>
                    <a:xfrm rot="5400000">
                      <a:off x="4897863" y="4070173"/>
                      <a:ext cx="390281" cy="390280"/>
                      <a:chOff x="7357320" y="1110364"/>
                      <a:chExt cx="367143" cy="367143"/>
                    </a:xfrm>
                  </p:grpSpPr>
                  <p:sp>
                    <p:nvSpPr>
                      <p:cNvPr id="2038" name="楕円 2037">
                        <a:extLst>
                          <a:ext uri="{FF2B5EF4-FFF2-40B4-BE49-F238E27FC236}">
                            <a16:creationId xmlns:a16="http://schemas.microsoft.com/office/drawing/2014/main" id="{97E1C0E9-73D3-87B8-4CEE-2A918ADB71C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360892" y="1117507"/>
                        <a:ext cx="360000" cy="360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ja-JP" altLang="en-US" sz="2170"/>
                      </a:p>
                    </p:txBody>
                  </p:sp>
                  <p:grpSp>
                    <p:nvGrpSpPr>
                      <p:cNvPr id="2039" name="グループ化 2038">
                        <a:extLst>
                          <a:ext uri="{FF2B5EF4-FFF2-40B4-BE49-F238E27FC236}">
                            <a16:creationId xmlns:a16="http://schemas.microsoft.com/office/drawing/2014/main" id="{67DE02EC-B49A-DF0B-8332-0C9C0109575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7522892" y="1110364"/>
                        <a:ext cx="36000" cy="367143"/>
                        <a:chOff x="7522892" y="1110364"/>
                        <a:chExt cx="36000" cy="367143"/>
                      </a:xfrm>
                    </p:grpSpPr>
                    <p:sp>
                      <p:nvSpPr>
                        <p:cNvPr id="2043" name="楕円 2042">
                          <a:extLst>
                            <a:ext uri="{FF2B5EF4-FFF2-40B4-BE49-F238E27FC236}">
                              <a16:creationId xmlns:a16="http://schemas.microsoft.com/office/drawing/2014/main" id="{37035EDC-10DF-7357-058E-DD26134F5BF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110364"/>
                          <a:ext cx="36000" cy="180000"/>
                        </a:xfrm>
                        <a:prstGeom prst="ellipse">
                          <a:avLst/>
                        </a:prstGeom>
                        <a:solidFill>
                          <a:schemeClr val="accent2"/>
                        </a:solidFill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  <p:sp>
                      <p:nvSpPr>
                        <p:cNvPr id="2044" name="楕円 2043">
                          <a:extLst>
                            <a:ext uri="{FF2B5EF4-FFF2-40B4-BE49-F238E27FC236}">
                              <a16:creationId xmlns:a16="http://schemas.microsoft.com/office/drawing/2014/main" id="{687A5204-C61A-B79E-5344-50A88753C60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297507"/>
                          <a:ext cx="36000" cy="180000"/>
                        </a:xfrm>
                        <a:prstGeom prst="ellipse">
                          <a:avLst/>
                        </a:prstGeom>
                        <a:solidFill>
                          <a:schemeClr val="accent2"/>
                        </a:solidFill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</p:grpSp>
                  <p:grpSp>
                    <p:nvGrpSpPr>
                      <p:cNvPr id="2040" name="グループ化 2039">
                        <a:extLst>
                          <a:ext uri="{FF2B5EF4-FFF2-40B4-BE49-F238E27FC236}">
                            <a16:creationId xmlns:a16="http://schemas.microsoft.com/office/drawing/2014/main" id="{A5698D5E-7EB5-5AAB-70F9-C09B8AB1D8CE}"/>
                          </a:ext>
                        </a:extLst>
                      </p:cNvPr>
                      <p:cNvGrpSpPr/>
                      <p:nvPr/>
                    </p:nvGrpSpPr>
                    <p:grpSpPr>
                      <a:xfrm rot="5400000">
                        <a:off x="7522892" y="1110364"/>
                        <a:ext cx="36000" cy="367143"/>
                        <a:chOff x="7522892" y="1110364"/>
                        <a:chExt cx="36000" cy="367143"/>
                      </a:xfrm>
                      <a:solidFill>
                        <a:schemeClr val="accent4"/>
                      </a:solidFill>
                    </p:grpSpPr>
                    <p:sp>
                      <p:nvSpPr>
                        <p:cNvPr id="2041" name="楕円 2040">
                          <a:extLst>
                            <a:ext uri="{FF2B5EF4-FFF2-40B4-BE49-F238E27FC236}">
                              <a16:creationId xmlns:a16="http://schemas.microsoft.com/office/drawing/2014/main" id="{DF191D29-C7AD-532A-63B7-46CBEB16855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110364"/>
                          <a:ext cx="36000" cy="180000"/>
                        </a:xfrm>
                        <a:prstGeom prst="ellipse">
                          <a:avLst/>
                        </a:prstGeom>
                        <a:grpFill/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  <p:sp>
                      <p:nvSpPr>
                        <p:cNvPr id="2042" name="楕円 2041">
                          <a:extLst>
                            <a:ext uri="{FF2B5EF4-FFF2-40B4-BE49-F238E27FC236}">
                              <a16:creationId xmlns:a16="http://schemas.microsoft.com/office/drawing/2014/main" id="{B73C5D39-5553-0D09-FBB9-C29CAF6C5A3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297507"/>
                          <a:ext cx="36000" cy="180000"/>
                        </a:xfrm>
                        <a:prstGeom prst="ellipse">
                          <a:avLst/>
                        </a:prstGeom>
                        <a:grpFill/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</p:grpSp>
                </p:grpSp>
                <p:sp>
                  <p:nvSpPr>
                    <p:cNvPr id="2036" name="楕円 2035">
                      <a:extLst>
                        <a:ext uri="{FF2B5EF4-FFF2-40B4-BE49-F238E27FC236}">
                          <a16:creationId xmlns:a16="http://schemas.microsoft.com/office/drawing/2014/main" id="{13FF3EAE-CE77-A629-0541-6365378A3B65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5439839" y="4085313"/>
                      <a:ext cx="36000" cy="3600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 dirty="0"/>
                    </a:p>
                  </p:txBody>
                </p:sp>
                <p:sp>
                  <p:nvSpPr>
                    <p:cNvPr id="2037" name="楕円 2036">
                      <a:extLst>
                        <a:ext uri="{FF2B5EF4-FFF2-40B4-BE49-F238E27FC236}">
                          <a16:creationId xmlns:a16="http://schemas.microsoft.com/office/drawing/2014/main" id="{48C8A46F-5509-AAA1-FB06-821472564DB7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4711122" y="4085313"/>
                      <a:ext cx="36000" cy="3600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 dirty="0"/>
                    </a:p>
                  </p:txBody>
                </p:sp>
              </p:grpSp>
              <p:sp>
                <p:nvSpPr>
                  <p:cNvPr id="2034" name="楕円 2033">
                    <a:extLst>
                      <a:ext uri="{FF2B5EF4-FFF2-40B4-BE49-F238E27FC236}">
                        <a16:creationId xmlns:a16="http://schemas.microsoft.com/office/drawing/2014/main" id="{ADC8099B-D81E-432B-7F33-823194FE4DA8}"/>
                      </a:ext>
                    </a:extLst>
                  </p:cNvPr>
                  <p:cNvSpPr/>
                  <p:nvPr/>
                </p:nvSpPr>
                <p:spPr>
                  <a:xfrm>
                    <a:off x="5075480" y="3166377"/>
                    <a:ext cx="36000" cy="900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</p:grpSp>
          </p:grpSp>
        </p:grpSp>
        <p:sp>
          <p:nvSpPr>
            <p:cNvPr id="2024" name="二等辺三角形 2023">
              <a:extLst>
                <a:ext uri="{FF2B5EF4-FFF2-40B4-BE49-F238E27FC236}">
                  <a16:creationId xmlns:a16="http://schemas.microsoft.com/office/drawing/2014/main" id="{1F6D9047-3B58-6B9A-2CE8-E783801FFE33}"/>
                </a:ext>
              </a:extLst>
            </p:cNvPr>
            <p:cNvSpPr/>
            <p:nvPr/>
          </p:nvSpPr>
          <p:spPr>
            <a:xfrm>
              <a:off x="2512548" y="5417745"/>
              <a:ext cx="205532" cy="177183"/>
            </a:xfrm>
            <a:prstGeom prst="triangl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25" name="二等辺三角形 2024">
              <a:extLst>
                <a:ext uri="{FF2B5EF4-FFF2-40B4-BE49-F238E27FC236}">
                  <a16:creationId xmlns:a16="http://schemas.microsoft.com/office/drawing/2014/main" id="{A5646DED-E136-9972-657B-3CF9D9CD22E7}"/>
                </a:ext>
              </a:extLst>
            </p:cNvPr>
            <p:cNvSpPr/>
            <p:nvPr/>
          </p:nvSpPr>
          <p:spPr>
            <a:xfrm>
              <a:off x="2900258" y="6581998"/>
              <a:ext cx="205532" cy="177183"/>
            </a:xfrm>
            <a:prstGeom prst="triangl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26" name="二等辺三角形 2025">
              <a:extLst>
                <a:ext uri="{FF2B5EF4-FFF2-40B4-BE49-F238E27FC236}">
                  <a16:creationId xmlns:a16="http://schemas.microsoft.com/office/drawing/2014/main" id="{3A5C8E55-E3F2-984A-7DDC-502907EC76A3}"/>
                </a:ext>
              </a:extLst>
            </p:cNvPr>
            <p:cNvSpPr/>
            <p:nvPr/>
          </p:nvSpPr>
          <p:spPr>
            <a:xfrm flipV="1">
              <a:off x="4056925" y="3887224"/>
              <a:ext cx="205532" cy="177183"/>
            </a:xfrm>
            <a:prstGeom prst="triangl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27" name="二等辺三角形 2026">
              <a:extLst>
                <a:ext uri="{FF2B5EF4-FFF2-40B4-BE49-F238E27FC236}">
                  <a16:creationId xmlns:a16="http://schemas.microsoft.com/office/drawing/2014/main" id="{167BC712-36DF-8005-EBD9-EB9BCBCA5918}"/>
                </a:ext>
              </a:extLst>
            </p:cNvPr>
            <p:cNvSpPr/>
            <p:nvPr/>
          </p:nvSpPr>
          <p:spPr>
            <a:xfrm flipV="1">
              <a:off x="3707990" y="5049548"/>
              <a:ext cx="205532" cy="177183"/>
            </a:xfrm>
            <a:prstGeom prst="triangl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986" name="グループ化 1985">
              <a:extLst>
                <a:ext uri="{FF2B5EF4-FFF2-40B4-BE49-F238E27FC236}">
                  <a16:creationId xmlns:a16="http://schemas.microsoft.com/office/drawing/2014/main" id="{A70E675B-9F73-E85B-9EBF-16BB52979113}"/>
                </a:ext>
              </a:extLst>
            </p:cNvPr>
            <p:cNvGrpSpPr/>
            <p:nvPr/>
          </p:nvGrpSpPr>
          <p:grpSpPr>
            <a:xfrm rot="18900000">
              <a:off x="1375161" y="1717163"/>
              <a:ext cx="3275657" cy="2183706"/>
              <a:chOff x="4549122" y="3166377"/>
              <a:chExt cx="3275657" cy="2183706"/>
            </a:xfrm>
          </p:grpSpPr>
          <p:grpSp>
            <p:nvGrpSpPr>
              <p:cNvPr id="1991" name="グループ化 1990">
                <a:extLst>
                  <a:ext uri="{FF2B5EF4-FFF2-40B4-BE49-F238E27FC236}">
                    <a16:creationId xmlns:a16="http://schemas.microsoft.com/office/drawing/2014/main" id="{C25726F4-64EB-A92C-D260-101294005B2F}"/>
                  </a:ext>
                </a:extLst>
              </p:cNvPr>
              <p:cNvGrpSpPr/>
              <p:nvPr/>
            </p:nvGrpSpPr>
            <p:grpSpPr>
              <a:xfrm>
                <a:off x="4549122" y="3166377"/>
                <a:ext cx="1088717" cy="2183706"/>
                <a:chOff x="4549122" y="3166377"/>
                <a:chExt cx="1088717" cy="2183706"/>
              </a:xfrm>
            </p:grpSpPr>
            <p:sp>
              <p:nvSpPr>
                <p:cNvPr id="2008" name="ひし形 2007">
                  <a:extLst>
                    <a:ext uri="{FF2B5EF4-FFF2-40B4-BE49-F238E27FC236}">
                      <a16:creationId xmlns:a16="http://schemas.microsoft.com/office/drawing/2014/main" id="{BFF92A92-8AB2-769E-DF36-7C43140DEDFD}"/>
                    </a:ext>
                  </a:extLst>
                </p:cNvPr>
                <p:cNvSpPr/>
                <p:nvPr/>
              </p:nvSpPr>
              <p:spPr>
                <a:xfrm rot="5400000">
                  <a:off x="4013480" y="3725313"/>
                  <a:ext cx="2160000" cy="1080000"/>
                </a:xfrm>
                <a:prstGeom prst="diamond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grpSp>
              <p:nvGrpSpPr>
                <p:cNvPr id="2009" name="グループ化 2008">
                  <a:extLst>
                    <a:ext uri="{FF2B5EF4-FFF2-40B4-BE49-F238E27FC236}">
                      <a16:creationId xmlns:a16="http://schemas.microsoft.com/office/drawing/2014/main" id="{FF42293F-8091-E81C-1B48-4F0826C1C56B}"/>
                    </a:ext>
                  </a:extLst>
                </p:cNvPr>
                <p:cNvGrpSpPr/>
                <p:nvPr/>
              </p:nvGrpSpPr>
              <p:grpSpPr>
                <a:xfrm>
                  <a:off x="4549122" y="3166377"/>
                  <a:ext cx="1088717" cy="2183706"/>
                  <a:chOff x="4549122" y="3166377"/>
                  <a:chExt cx="1088717" cy="2183706"/>
                </a:xfrm>
              </p:grpSpPr>
              <p:sp>
                <p:nvSpPr>
                  <p:cNvPr id="2010" name="楕円 2009">
                    <a:extLst>
                      <a:ext uri="{FF2B5EF4-FFF2-40B4-BE49-F238E27FC236}">
                        <a16:creationId xmlns:a16="http://schemas.microsoft.com/office/drawing/2014/main" id="{65B91611-164C-096B-ECBC-F0728DBDA3FB}"/>
                      </a:ext>
                    </a:extLst>
                  </p:cNvPr>
                  <p:cNvSpPr/>
                  <p:nvPr/>
                </p:nvSpPr>
                <p:spPr>
                  <a:xfrm>
                    <a:off x="5075480" y="4450083"/>
                    <a:ext cx="36000" cy="900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  <p:grpSp>
                <p:nvGrpSpPr>
                  <p:cNvPr id="2011" name="グループ化 2010">
                    <a:extLst>
                      <a:ext uri="{FF2B5EF4-FFF2-40B4-BE49-F238E27FC236}">
                        <a16:creationId xmlns:a16="http://schemas.microsoft.com/office/drawing/2014/main" id="{E52AF204-7093-BC49-0897-28F222EE36BF}"/>
                      </a:ext>
                    </a:extLst>
                  </p:cNvPr>
                  <p:cNvGrpSpPr/>
                  <p:nvPr/>
                </p:nvGrpSpPr>
                <p:grpSpPr>
                  <a:xfrm>
                    <a:off x="4549122" y="4070172"/>
                    <a:ext cx="1088717" cy="390281"/>
                    <a:chOff x="4549122" y="4070172"/>
                    <a:chExt cx="1088717" cy="390281"/>
                  </a:xfrm>
                </p:grpSpPr>
                <p:grpSp>
                  <p:nvGrpSpPr>
                    <p:cNvPr id="2013" name="グループ化 2012">
                      <a:extLst>
                        <a:ext uri="{FF2B5EF4-FFF2-40B4-BE49-F238E27FC236}">
                          <a16:creationId xmlns:a16="http://schemas.microsoft.com/office/drawing/2014/main" id="{72D463F8-7B85-3689-3AE9-AE1D20C309D6}"/>
                        </a:ext>
                      </a:extLst>
                    </p:cNvPr>
                    <p:cNvGrpSpPr/>
                    <p:nvPr/>
                  </p:nvGrpSpPr>
                  <p:grpSpPr>
                    <a:xfrm rot="5400000">
                      <a:off x="4897863" y="4070173"/>
                      <a:ext cx="390281" cy="390280"/>
                      <a:chOff x="7357320" y="1110364"/>
                      <a:chExt cx="367143" cy="367143"/>
                    </a:xfrm>
                  </p:grpSpPr>
                  <p:sp>
                    <p:nvSpPr>
                      <p:cNvPr id="2016" name="楕円 2015">
                        <a:extLst>
                          <a:ext uri="{FF2B5EF4-FFF2-40B4-BE49-F238E27FC236}">
                            <a16:creationId xmlns:a16="http://schemas.microsoft.com/office/drawing/2014/main" id="{C9101E05-5058-A1ED-99CC-4C9C865E198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360892" y="1117507"/>
                        <a:ext cx="360000" cy="360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ja-JP" altLang="en-US" sz="2170"/>
                      </a:p>
                    </p:txBody>
                  </p:sp>
                  <p:grpSp>
                    <p:nvGrpSpPr>
                      <p:cNvPr id="2017" name="グループ化 2016">
                        <a:extLst>
                          <a:ext uri="{FF2B5EF4-FFF2-40B4-BE49-F238E27FC236}">
                            <a16:creationId xmlns:a16="http://schemas.microsoft.com/office/drawing/2014/main" id="{F627E812-07B6-7FAC-EFB9-91B6F65B8B9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7522892" y="1110364"/>
                        <a:ext cx="36000" cy="367143"/>
                        <a:chOff x="7522892" y="1110364"/>
                        <a:chExt cx="36000" cy="367143"/>
                      </a:xfrm>
                    </p:grpSpPr>
                    <p:sp>
                      <p:nvSpPr>
                        <p:cNvPr id="2021" name="楕円 2020">
                          <a:extLst>
                            <a:ext uri="{FF2B5EF4-FFF2-40B4-BE49-F238E27FC236}">
                              <a16:creationId xmlns:a16="http://schemas.microsoft.com/office/drawing/2014/main" id="{B6F28B91-0CED-8578-1ECA-3B0EA7C5125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110364"/>
                          <a:ext cx="36000" cy="180000"/>
                        </a:xfrm>
                        <a:prstGeom prst="ellipse">
                          <a:avLst/>
                        </a:prstGeom>
                        <a:solidFill>
                          <a:schemeClr val="accent2"/>
                        </a:solidFill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  <p:sp>
                      <p:nvSpPr>
                        <p:cNvPr id="2022" name="楕円 2021">
                          <a:extLst>
                            <a:ext uri="{FF2B5EF4-FFF2-40B4-BE49-F238E27FC236}">
                              <a16:creationId xmlns:a16="http://schemas.microsoft.com/office/drawing/2014/main" id="{CAEDA36D-6DFB-3AE9-29CA-BC7C575C1E8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297507"/>
                          <a:ext cx="36000" cy="180000"/>
                        </a:xfrm>
                        <a:prstGeom prst="ellipse">
                          <a:avLst/>
                        </a:prstGeom>
                        <a:solidFill>
                          <a:schemeClr val="accent2"/>
                        </a:solidFill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</p:grpSp>
                  <p:grpSp>
                    <p:nvGrpSpPr>
                      <p:cNvPr id="2018" name="グループ化 2017">
                        <a:extLst>
                          <a:ext uri="{FF2B5EF4-FFF2-40B4-BE49-F238E27FC236}">
                            <a16:creationId xmlns:a16="http://schemas.microsoft.com/office/drawing/2014/main" id="{CFDF9F13-B390-FF8F-586F-CB54009249CA}"/>
                          </a:ext>
                        </a:extLst>
                      </p:cNvPr>
                      <p:cNvGrpSpPr/>
                      <p:nvPr/>
                    </p:nvGrpSpPr>
                    <p:grpSpPr>
                      <a:xfrm rot="5400000">
                        <a:off x="7522892" y="1110364"/>
                        <a:ext cx="36000" cy="367143"/>
                        <a:chOff x="7522892" y="1110364"/>
                        <a:chExt cx="36000" cy="367143"/>
                      </a:xfrm>
                      <a:solidFill>
                        <a:schemeClr val="accent4"/>
                      </a:solidFill>
                    </p:grpSpPr>
                    <p:sp>
                      <p:nvSpPr>
                        <p:cNvPr id="2019" name="楕円 2018">
                          <a:extLst>
                            <a:ext uri="{FF2B5EF4-FFF2-40B4-BE49-F238E27FC236}">
                              <a16:creationId xmlns:a16="http://schemas.microsoft.com/office/drawing/2014/main" id="{14A76C6C-F4A6-07BE-91C6-17821E29794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110364"/>
                          <a:ext cx="36000" cy="180000"/>
                        </a:xfrm>
                        <a:prstGeom prst="ellipse">
                          <a:avLst/>
                        </a:prstGeom>
                        <a:grpFill/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  <p:sp>
                      <p:nvSpPr>
                        <p:cNvPr id="2020" name="楕円 2019">
                          <a:extLst>
                            <a:ext uri="{FF2B5EF4-FFF2-40B4-BE49-F238E27FC236}">
                              <a16:creationId xmlns:a16="http://schemas.microsoft.com/office/drawing/2014/main" id="{FB925CA2-2998-A13E-1F43-44B3CEF7584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297507"/>
                          <a:ext cx="36000" cy="180000"/>
                        </a:xfrm>
                        <a:prstGeom prst="ellipse">
                          <a:avLst/>
                        </a:prstGeom>
                        <a:grpFill/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</p:grpSp>
                </p:grpSp>
                <p:sp>
                  <p:nvSpPr>
                    <p:cNvPr id="2014" name="楕円 2013">
                      <a:extLst>
                        <a:ext uri="{FF2B5EF4-FFF2-40B4-BE49-F238E27FC236}">
                          <a16:creationId xmlns:a16="http://schemas.microsoft.com/office/drawing/2014/main" id="{D87E20D1-F138-8E87-20ED-51B61B59BF57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5439839" y="4085313"/>
                      <a:ext cx="36000" cy="3600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 dirty="0"/>
                    </a:p>
                  </p:txBody>
                </p:sp>
                <p:sp>
                  <p:nvSpPr>
                    <p:cNvPr id="2015" name="楕円 2014">
                      <a:extLst>
                        <a:ext uri="{FF2B5EF4-FFF2-40B4-BE49-F238E27FC236}">
                          <a16:creationId xmlns:a16="http://schemas.microsoft.com/office/drawing/2014/main" id="{B1A81409-C93B-5D0F-72AC-1BCE98DE3FBD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4711122" y="4085313"/>
                      <a:ext cx="36000" cy="3600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 dirty="0"/>
                    </a:p>
                  </p:txBody>
                </p:sp>
              </p:grpSp>
              <p:sp>
                <p:nvSpPr>
                  <p:cNvPr id="2012" name="楕円 2011">
                    <a:extLst>
                      <a:ext uri="{FF2B5EF4-FFF2-40B4-BE49-F238E27FC236}">
                        <a16:creationId xmlns:a16="http://schemas.microsoft.com/office/drawing/2014/main" id="{318D291B-F9C7-DF49-0317-4291C830DC4F}"/>
                      </a:ext>
                    </a:extLst>
                  </p:cNvPr>
                  <p:cNvSpPr/>
                  <p:nvPr/>
                </p:nvSpPr>
                <p:spPr>
                  <a:xfrm>
                    <a:off x="5075480" y="3166377"/>
                    <a:ext cx="36000" cy="900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</p:grpSp>
          </p:grpSp>
          <p:grpSp>
            <p:nvGrpSpPr>
              <p:cNvPr id="1992" name="グループ化 1991">
                <a:extLst>
                  <a:ext uri="{FF2B5EF4-FFF2-40B4-BE49-F238E27FC236}">
                    <a16:creationId xmlns:a16="http://schemas.microsoft.com/office/drawing/2014/main" id="{D86A0D8D-AE5F-4D38-C58A-4A6351FE8F0D}"/>
                  </a:ext>
                </a:extLst>
              </p:cNvPr>
              <p:cNvGrpSpPr/>
              <p:nvPr/>
            </p:nvGrpSpPr>
            <p:grpSpPr>
              <a:xfrm rot="5400000">
                <a:off x="6188567" y="3167129"/>
                <a:ext cx="1088717" cy="2183706"/>
                <a:chOff x="4549122" y="3166377"/>
                <a:chExt cx="1088717" cy="2183706"/>
              </a:xfrm>
            </p:grpSpPr>
            <p:sp>
              <p:nvSpPr>
                <p:cNvPr id="1993" name="ひし形 1992">
                  <a:extLst>
                    <a:ext uri="{FF2B5EF4-FFF2-40B4-BE49-F238E27FC236}">
                      <a16:creationId xmlns:a16="http://schemas.microsoft.com/office/drawing/2014/main" id="{9712AF85-2D8B-7E92-48CC-06A566EE11DA}"/>
                    </a:ext>
                  </a:extLst>
                </p:cNvPr>
                <p:cNvSpPr/>
                <p:nvPr/>
              </p:nvSpPr>
              <p:spPr>
                <a:xfrm rot="5400000">
                  <a:off x="4013480" y="3725313"/>
                  <a:ext cx="2160000" cy="1080000"/>
                </a:xfrm>
                <a:prstGeom prst="diamond">
                  <a:avLst/>
                </a:prstGeom>
                <a:solidFill>
                  <a:schemeClr val="tx2">
                    <a:lumMod val="10000"/>
                    <a:lumOff val="9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grpSp>
              <p:nvGrpSpPr>
                <p:cNvPr id="1994" name="グループ化 1993">
                  <a:extLst>
                    <a:ext uri="{FF2B5EF4-FFF2-40B4-BE49-F238E27FC236}">
                      <a16:creationId xmlns:a16="http://schemas.microsoft.com/office/drawing/2014/main" id="{771D41CC-15DD-F091-CCC5-2CE88F59E134}"/>
                    </a:ext>
                  </a:extLst>
                </p:cNvPr>
                <p:cNvGrpSpPr/>
                <p:nvPr/>
              </p:nvGrpSpPr>
              <p:grpSpPr>
                <a:xfrm>
                  <a:off x="4549122" y="3166377"/>
                  <a:ext cx="1088717" cy="2183706"/>
                  <a:chOff x="4549122" y="3166377"/>
                  <a:chExt cx="1088717" cy="2183706"/>
                </a:xfrm>
              </p:grpSpPr>
              <p:sp>
                <p:nvSpPr>
                  <p:cNvPr id="1995" name="楕円 1994">
                    <a:extLst>
                      <a:ext uri="{FF2B5EF4-FFF2-40B4-BE49-F238E27FC236}">
                        <a16:creationId xmlns:a16="http://schemas.microsoft.com/office/drawing/2014/main" id="{C3E57D13-5070-FE84-93B6-5AB8D210B04B}"/>
                      </a:ext>
                    </a:extLst>
                  </p:cNvPr>
                  <p:cNvSpPr/>
                  <p:nvPr/>
                </p:nvSpPr>
                <p:spPr>
                  <a:xfrm>
                    <a:off x="5075480" y="4450083"/>
                    <a:ext cx="36000" cy="900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  <p:grpSp>
                <p:nvGrpSpPr>
                  <p:cNvPr id="1996" name="グループ化 1995">
                    <a:extLst>
                      <a:ext uri="{FF2B5EF4-FFF2-40B4-BE49-F238E27FC236}">
                        <a16:creationId xmlns:a16="http://schemas.microsoft.com/office/drawing/2014/main" id="{F928EA18-500F-8B2D-5589-3DD8262ECB3D}"/>
                      </a:ext>
                    </a:extLst>
                  </p:cNvPr>
                  <p:cNvGrpSpPr/>
                  <p:nvPr/>
                </p:nvGrpSpPr>
                <p:grpSpPr>
                  <a:xfrm>
                    <a:off x="4549122" y="4070172"/>
                    <a:ext cx="1088717" cy="390281"/>
                    <a:chOff x="4549122" y="4070172"/>
                    <a:chExt cx="1088717" cy="390281"/>
                  </a:xfrm>
                </p:grpSpPr>
                <p:grpSp>
                  <p:nvGrpSpPr>
                    <p:cNvPr id="1998" name="グループ化 1997">
                      <a:extLst>
                        <a:ext uri="{FF2B5EF4-FFF2-40B4-BE49-F238E27FC236}">
                          <a16:creationId xmlns:a16="http://schemas.microsoft.com/office/drawing/2014/main" id="{F259F17C-54E9-B84A-8644-BC4B09DCADC9}"/>
                        </a:ext>
                      </a:extLst>
                    </p:cNvPr>
                    <p:cNvGrpSpPr/>
                    <p:nvPr/>
                  </p:nvGrpSpPr>
                  <p:grpSpPr>
                    <a:xfrm rot="5400000">
                      <a:off x="4897863" y="4070173"/>
                      <a:ext cx="390281" cy="390280"/>
                      <a:chOff x="7357320" y="1110364"/>
                      <a:chExt cx="367143" cy="367143"/>
                    </a:xfrm>
                  </p:grpSpPr>
                  <p:sp>
                    <p:nvSpPr>
                      <p:cNvPr id="2001" name="楕円 2000">
                        <a:extLst>
                          <a:ext uri="{FF2B5EF4-FFF2-40B4-BE49-F238E27FC236}">
                            <a16:creationId xmlns:a16="http://schemas.microsoft.com/office/drawing/2014/main" id="{4071A44D-A1EF-21B4-E67F-7F6B805C448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360892" y="1117507"/>
                        <a:ext cx="360000" cy="360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ja-JP" altLang="en-US" sz="2170"/>
                      </a:p>
                    </p:txBody>
                  </p:sp>
                  <p:grpSp>
                    <p:nvGrpSpPr>
                      <p:cNvPr id="2002" name="グループ化 2001">
                        <a:extLst>
                          <a:ext uri="{FF2B5EF4-FFF2-40B4-BE49-F238E27FC236}">
                            <a16:creationId xmlns:a16="http://schemas.microsoft.com/office/drawing/2014/main" id="{73394CE2-29CD-E436-B717-2CC2626B019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7522892" y="1110364"/>
                        <a:ext cx="36000" cy="367143"/>
                        <a:chOff x="7522892" y="1110364"/>
                        <a:chExt cx="36000" cy="367143"/>
                      </a:xfrm>
                    </p:grpSpPr>
                    <p:sp>
                      <p:nvSpPr>
                        <p:cNvPr id="2006" name="楕円 2005">
                          <a:extLst>
                            <a:ext uri="{FF2B5EF4-FFF2-40B4-BE49-F238E27FC236}">
                              <a16:creationId xmlns:a16="http://schemas.microsoft.com/office/drawing/2014/main" id="{4FD0A0ED-9E43-630F-7458-B0AF4905435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110364"/>
                          <a:ext cx="36000" cy="180000"/>
                        </a:xfrm>
                        <a:prstGeom prst="ellipse">
                          <a:avLst/>
                        </a:prstGeom>
                        <a:solidFill>
                          <a:schemeClr val="accent2"/>
                        </a:solidFill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  <p:sp>
                      <p:nvSpPr>
                        <p:cNvPr id="2007" name="楕円 2006">
                          <a:extLst>
                            <a:ext uri="{FF2B5EF4-FFF2-40B4-BE49-F238E27FC236}">
                              <a16:creationId xmlns:a16="http://schemas.microsoft.com/office/drawing/2014/main" id="{297840FD-44D1-892D-429B-C09BE8ACE99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297507"/>
                          <a:ext cx="36000" cy="180000"/>
                        </a:xfrm>
                        <a:prstGeom prst="ellipse">
                          <a:avLst/>
                        </a:prstGeom>
                        <a:solidFill>
                          <a:schemeClr val="accent2"/>
                        </a:solidFill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</p:grpSp>
                  <p:grpSp>
                    <p:nvGrpSpPr>
                      <p:cNvPr id="2003" name="グループ化 2002">
                        <a:extLst>
                          <a:ext uri="{FF2B5EF4-FFF2-40B4-BE49-F238E27FC236}">
                            <a16:creationId xmlns:a16="http://schemas.microsoft.com/office/drawing/2014/main" id="{078CE0EA-A225-22C2-CBAB-55364A3157C8}"/>
                          </a:ext>
                        </a:extLst>
                      </p:cNvPr>
                      <p:cNvGrpSpPr/>
                      <p:nvPr/>
                    </p:nvGrpSpPr>
                    <p:grpSpPr>
                      <a:xfrm rot="5400000">
                        <a:off x="7522892" y="1110364"/>
                        <a:ext cx="36000" cy="367143"/>
                        <a:chOff x="7522892" y="1110364"/>
                        <a:chExt cx="36000" cy="367143"/>
                      </a:xfrm>
                      <a:solidFill>
                        <a:schemeClr val="accent4"/>
                      </a:solidFill>
                    </p:grpSpPr>
                    <p:sp>
                      <p:nvSpPr>
                        <p:cNvPr id="2004" name="楕円 2003">
                          <a:extLst>
                            <a:ext uri="{FF2B5EF4-FFF2-40B4-BE49-F238E27FC236}">
                              <a16:creationId xmlns:a16="http://schemas.microsoft.com/office/drawing/2014/main" id="{1FCFC746-06E7-713C-DEBE-F002C77B537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110364"/>
                          <a:ext cx="36000" cy="180000"/>
                        </a:xfrm>
                        <a:prstGeom prst="ellipse">
                          <a:avLst/>
                        </a:prstGeom>
                        <a:grpFill/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  <p:sp>
                      <p:nvSpPr>
                        <p:cNvPr id="2005" name="楕円 2004">
                          <a:extLst>
                            <a:ext uri="{FF2B5EF4-FFF2-40B4-BE49-F238E27FC236}">
                              <a16:creationId xmlns:a16="http://schemas.microsoft.com/office/drawing/2014/main" id="{F16C4AEC-9634-0421-8F31-9BDD88576D3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297507"/>
                          <a:ext cx="36000" cy="180000"/>
                        </a:xfrm>
                        <a:prstGeom prst="ellipse">
                          <a:avLst/>
                        </a:prstGeom>
                        <a:grpFill/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</p:grpSp>
                </p:grpSp>
                <p:sp>
                  <p:nvSpPr>
                    <p:cNvPr id="1999" name="楕円 1998">
                      <a:extLst>
                        <a:ext uri="{FF2B5EF4-FFF2-40B4-BE49-F238E27FC236}">
                          <a16:creationId xmlns:a16="http://schemas.microsoft.com/office/drawing/2014/main" id="{4939BB51-8E4F-41A7-084B-98749A7E2230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5439839" y="4085313"/>
                      <a:ext cx="36000" cy="3600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 dirty="0"/>
                    </a:p>
                  </p:txBody>
                </p:sp>
                <p:sp>
                  <p:nvSpPr>
                    <p:cNvPr id="2000" name="楕円 1999">
                      <a:extLst>
                        <a:ext uri="{FF2B5EF4-FFF2-40B4-BE49-F238E27FC236}">
                          <a16:creationId xmlns:a16="http://schemas.microsoft.com/office/drawing/2014/main" id="{A5EBA90C-9CD2-6963-3DAC-0E83003C8A8D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4711122" y="4085313"/>
                      <a:ext cx="36000" cy="3600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 dirty="0"/>
                    </a:p>
                  </p:txBody>
                </p:sp>
              </p:grpSp>
              <p:sp>
                <p:nvSpPr>
                  <p:cNvPr id="1997" name="楕円 1996">
                    <a:extLst>
                      <a:ext uri="{FF2B5EF4-FFF2-40B4-BE49-F238E27FC236}">
                        <a16:creationId xmlns:a16="http://schemas.microsoft.com/office/drawing/2014/main" id="{01D99F3E-7421-0244-6B26-61498CDA16EF}"/>
                      </a:ext>
                    </a:extLst>
                  </p:cNvPr>
                  <p:cNvSpPr/>
                  <p:nvPr/>
                </p:nvSpPr>
                <p:spPr>
                  <a:xfrm>
                    <a:off x="5075480" y="3166377"/>
                    <a:ext cx="36000" cy="900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</p:grpSp>
          </p:grpSp>
        </p:grpSp>
        <p:sp>
          <p:nvSpPr>
            <p:cNvPr id="1987" name="二等辺三角形 1986">
              <a:extLst>
                <a:ext uri="{FF2B5EF4-FFF2-40B4-BE49-F238E27FC236}">
                  <a16:creationId xmlns:a16="http://schemas.microsoft.com/office/drawing/2014/main" id="{BA58F86F-02C5-4ADD-5833-588DCC6BF6F0}"/>
                </a:ext>
              </a:extLst>
            </p:cNvPr>
            <p:cNvSpPr/>
            <p:nvPr/>
          </p:nvSpPr>
          <p:spPr>
            <a:xfrm>
              <a:off x="2512548" y="3100984"/>
              <a:ext cx="205532" cy="177183"/>
            </a:xfrm>
            <a:prstGeom prst="triangl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88" name="二等辺三角形 1987">
              <a:extLst>
                <a:ext uri="{FF2B5EF4-FFF2-40B4-BE49-F238E27FC236}">
                  <a16:creationId xmlns:a16="http://schemas.microsoft.com/office/drawing/2014/main" id="{F7B9F38F-7BBE-A382-056F-F8B7945970B8}"/>
                </a:ext>
              </a:extLst>
            </p:cNvPr>
            <p:cNvSpPr/>
            <p:nvPr/>
          </p:nvSpPr>
          <p:spPr>
            <a:xfrm>
              <a:off x="2900258" y="4265237"/>
              <a:ext cx="205532" cy="177183"/>
            </a:xfrm>
            <a:prstGeom prst="triangl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89" name="二等辺三角形 1988">
              <a:extLst>
                <a:ext uri="{FF2B5EF4-FFF2-40B4-BE49-F238E27FC236}">
                  <a16:creationId xmlns:a16="http://schemas.microsoft.com/office/drawing/2014/main" id="{B0FA020B-60ED-3EBC-B4FC-6F99A96D4416}"/>
                </a:ext>
              </a:extLst>
            </p:cNvPr>
            <p:cNvSpPr/>
            <p:nvPr/>
          </p:nvSpPr>
          <p:spPr>
            <a:xfrm flipV="1">
              <a:off x="4056925" y="1570463"/>
              <a:ext cx="205532" cy="177183"/>
            </a:xfrm>
            <a:prstGeom prst="triangl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90" name="二等辺三角形 1989">
              <a:extLst>
                <a:ext uri="{FF2B5EF4-FFF2-40B4-BE49-F238E27FC236}">
                  <a16:creationId xmlns:a16="http://schemas.microsoft.com/office/drawing/2014/main" id="{592B037F-0565-1BCC-DF9C-4A2F89A54241}"/>
                </a:ext>
              </a:extLst>
            </p:cNvPr>
            <p:cNvSpPr/>
            <p:nvPr/>
          </p:nvSpPr>
          <p:spPr>
            <a:xfrm flipV="1">
              <a:off x="3707990" y="2732787"/>
              <a:ext cx="205532" cy="177183"/>
            </a:xfrm>
            <a:prstGeom prst="triangl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36" name="二等辺三角形 1835">
              <a:extLst>
                <a:ext uri="{FF2B5EF4-FFF2-40B4-BE49-F238E27FC236}">
                  <a16:creationId xmlns:a16="http://schemas.microsoft.com/office/drawing/2014/main" id="{2D9B75FD-0A92-4340-D7B7-A97B448ED875}"/>
                </a:ext>
              </a:extLst>
            </p:cNvPr>
            <p:cNvSpPr/>
            <p:nvPr/>
          </p:nvSpPr>
          <p:spPr>
            <a:xfrm flipV="1">
              <a:off x="4056925" y="6201168"/>
              <a:ext cx="205532" cy="177183"/>
            </a:xfrm>
            <a:prstGeom prst="triangl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611224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660C2F-487E-03E8-A86E-267338C9C5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34" name="グループ化 2133">
            <a:extLst>
              <a:ext uri="{FF2B5EF4-FFF2-40B4-BE49-F238E27FC236}">
                <a16:creationId xmlns:a16="http://schemas.microsoft.com/office/drawing/2014/main" id="{D5ED2E0C-86B9-B782-1345-AA2314A50AC4}"/>
              </a:ext>
            </a:extLst>
          </p:cNvPr>
          <p:cNvGrpSpPr/>
          <p:nvPr/>
        </p:nvGrpSpPr>
        <p:grpSpPr>
          <a:xfrm>
            <a:off x="1556288" y="1375159"/>
            <a:ext cx="9847774" cy="10210031"/>
            <a:chOff x="243560" y="-1452492"/>
            <a:chExt cx="9847774" cy="10210031"/>
          </a:xfrm>
        </p:grpSpPr>
        <p:grpSp>
          <p:nvGrpSpPr>
            <p:cNvPr id="1674" name="グループ化 1673">
              <a:extLst>
                <a:ext uri="{FF2B5EF4-FFF2-40B4-BE49-F238E27FC236}">
                  <a16:creationId xmlns:a16="http://schemas.microsoft.com/office/drawing/2014/main" id="{F7BF38EB-B318-2873-B2B0-9A9E72A5124E}"/>
                </a:ext>
              </a:extLst>
            </p:cNvPr>
            <p:cNvGrpSpPr/>
            <p:nvPr/>
          </p:nvGrpSpPr>
          <p:grpSpPr>
            <a:xfrm>
              <a:off x="243560" y="3159706"/>
              <a:ext cx="5217068" cy="5597833"/>
              <a:chOff x="243560" y="3211194"/>
              <a:chExt cx="5217068" cy="5597833"/>
            </a:xfrm>
          </p:grpSpPr>
          <p:grpSp>
            <p:nvGrpSpPr>
              <p:cNvPr id="63" name="グループ化 62">
                <a:extLst>
                  <a:ext uri="{FF2B5EF4-FFF2-40B4-BE49-F238E27FC236}">
                    <a16:creationId xmlns:a16="http://schemas.microsoft.com/office/drawing/2014/main" id="{9AE9BF81-51F9-5449-4954-AC7568341DA4}"/>
                  </a:ext>
                </a:extLst>
              </p:cNvPr>
              <p:cNvGrpSpPr/>
              <p:nvPr/>
            </p:nvGrpSpPr>
            <p:grpSpPr>
              <a:xfrm>
                <a:off x="243560" y="5533370"/>
                <a:ext cx="2900307" cy="3275657"/>
                <a:chOff x="5611626" y="1960001"/>
                <a:chExt cx="2900307" cy="3275657"/>
              </a:xfrm>
            </p:grpSpPr>
            <p:grpSp>
              <p:nvGrpSpPr>
                <p:cNvPr id="58" name="グループ化 57">
                  <a:extLst>
                    <a:ext uri="{FF2B5EF4-FFF2-40B4-BE49-F238E27FC236}">
                      <a16:creationId xmlns:a16="http://schemas.microsoft.com/office/drawing/2014/main" id="{0C4D5E70-CE3F-8326-E67F-05E88C23C0F7}"/>
                    </a:ext>
                  </a:extLst>
                </p:cNvPr>
                <p:cNvGrpSpPr/>
                <p:nvPr/>
              </p:nvGrpSpPr>
              <p:grpSpPr>
                <a:xfrm rot="2700000">
                  <a:off x="5621376" y="2505977"/>
                  <a:ext cx="3275657" cy="2183706"/>
                  <a:chOff x="4549122" y="3166377"/>
                  <a:chExt cx="3275657" cy="2183706"/>
                </a:xfrm>
              </p:grpSpPr>
              <p:grpSp>
                <p:nvGrpSpPr>
                  <p:cNvPr id="26" name="グループ化 25">
                    <a:extLst>
                      <a:ext uri="{FF2B5EF4-FFF2-40B4-BE49-F238E27FC236}">
                        <a16:creationId xmlns:a16="http://schemas.microsoft.com/office/drawing/2014/main" id="{570FD9D4-0EAD-486E-39A3-613D167227FD}"/>
                      </a:ext>
                    </a:extLst>
                  </p:cNvPr>
                  <p:cNvGrpSpPr/>
                  <p:nvPr/>
                </p:nvGrpSpPr>
                <p:grpSpPr>
                  <a:xfrm>
                    <a:off x="4549122" y="3166377"/>
                    <a:ext cx="1088717" cy="2183706"/>
                    <a:chOff x="4549122" y="3166377"/>
                    <a:chExt cx="1088717" cy="2183706"/>
                  </a:xfrm>
                </p:grpSpPr>
                <p:sp>
                  <p:nvSpPr>
                    <p:cNvPr id="950" name="ひし形 949">
                      <a:extLst>
                        <a:ext uri="{FF2B5EF4-FFF2-40B4-BE49-F238E27FC236}">
                          <a16:creationId xmlns:a16="http://schemas.microsoft.com/office/drawing/2014/main" id="{0BDBD7BF-BCE7-9D36-0E06-7088C227707D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4013480" y="3725313"/>
                      <a:ext cx="2160000" cy="1080000"/>
                    </a:xfrm>
                    <a:prstGeom prst="diamond">
                      <a:avLst/>
                    </a:prstGeom>
                    <a:solidFill>
                      <a:schemeClr val="accent2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grpSp>
                  <p:nvGrpSpPr>
                    <p:cNvPr id="24" name="グループ化 23">
                      <a:extLst>
                        <a:ext uri="{FF2B5EF4-FFF2-40B4-BE49-F238E27FC236}">
                          <a16:creationId xmlns:a16="http://schemas.microsoft.com/office/drawing/2014/main" id="{707270B5-777C-E0A4-BEB8-FFBC4828F6E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49122" y="3166377"/>
                      <a:ext cx="1088717" cy="2183706"/>
                      <a:chOff x="4549122" y="3166377"/>
                      <a:chExt cx="1088717" cy="2183706"/>
                    </a:xfrm>
                  </p:grpSpPr>
                  <p:sp>
                    <p:nvSpPr>
                      <p:cNvPr id="28" name="楕円 27">
                        <a:extLst>
                          <a:ext uri="{FF2B5EF4-FFF2-40B4-BE49-F238E27FC236}">
                            <a16:creationId xmlns:a16="http://schemas.microsoft.com/office/drawing/2014/main" id="{94C269DB-B772-45D1-F4D1-EF11A2DE8A0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075480" y="4450083"/>
                        <a:ext cx="36000" cy="900000"/>
                      </a:xfrm>
                      <a:prstGeom prst="ellipse">
                        <a:avLst/>
                      </a:prstGeom>
                      <a:solidFill>
                        <a:schemeClr val="accent4"/>
                      </a:solidFill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ja-JP" altLang="en-US" sz="2170" dirty="0"/>
                      </a:p>
                    </p:txBody>
                  </p:sp>
                  <p:grpSp>
                    <p:nvGrpSpPr>
                      <p:cNvPr id="22" name="グループ化 21">
                        <a:extLst>
                          <a:ext uri="{FF2B5EF4-FFF2-40B4-BE49-F238E27FC236}">
                            <a16:creationId xmlns:a16="http://schemas.microsoft.com/office/drawing/2014/main" id="{1F59483C-51F7-4AC7-FAB5-AC53299FF18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549122" y="4070172"/>
                        <a:ext cx="1088717" cy="390281"/>
                        <a:chOff x="4549122" y="4070172"/>
                        <a:chExt cx="1088717" cy="390281"/>
                      </a:xfrm>
                    </p:grpSpPr>
                    <p:grpSp>
                      <p:nvGrpSpPr>
                        <p:cNvPr id="13" name="グループ化 12">
                          <a:extLst>
                            <a:ext uri="{FF2B5EF4-FFF2-40B4-BE49-F238E27FC236}">
                              <a16:creationId xmlns:a16="http://schemas.microsoft.com/office/drawing/2014/main" id="{D70AAA5D-5E8E-8F6A-5AEE-E7D64523A6DE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 rot="5400000">
                          <a:off x="4897863" y="4070173"/>
                          <a:ext cx="390281" cy="390280"/>
                          <a:chOff x="7357320" y="1110364"/>
                          <a:chExt cx="367143" cy="367143"/>
                        </a:xfrm>
                      </p:grpSpPr>
                      <p:sp>
                        <p:nvSpPr>
                          <p:cNvPr id="14" name="楕円 13">
                            <a:extLst>
                              <a:ext uri="{FF2B5EF4-FFF2-40B4-BE49-F238E27FC236}">
                                <a16:creationId xmlns:a16="http://schemas.microsoft.com/office/drawing/2014/main" id="{0E9635E7-A4AB-52C9-E9DF-B4C679C61070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7360892" y="1117507"/>
                            <a:ext cx="360000" cy="360000"/>
                          </a:xfrm>
                          <a:prstGeom prst="ellipse">
                            <a:avLst/>
                          </a:prstGeom>
                          <a:solidFill>
                            <a:srgbClr val="FF5050"/>
                          </a:solidFill>
                          <a:ln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ja-JP" altLang="en-US" sz="2170"/>
                          </a:p>
                        </p:txBody>
                      </p:sp>
                      <p:grpSp>
                        <p:nvGrpSpPr>
                          <p:cNvPr id="15" name="グループ化 14">
                            <a:extLst>
                              <a:ext uri="{FF2B5EF4-FFF2-40B4-BE49-F238E27FC236}">
                                <a16:creationId xmlns:a16="http://schemas.microsoft.com/office/drawing/2014/main" id="{10527362-7816-7569-70D3-A0E8F2BDF9F5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7522892" y="1110364"/>
                            <a:ext cx="36000" cy="367143"/>
                            <a:chOff x="7522892" y="1110364"/>
                            <a:chExt cx="36000" cy="367143"/>
                          </a:xfrm>
                        </p:grpSpPr>
                        <p:sp>
                          <p:nvSpPr>
                            <p:cNvPr id="19" name="楕円 18">
                              <a:extLst>
                                <a:ext uri="{FF2B5EF4-FFF2-40B4-BE49-F238E27FC236}">
                                  <a16:creationId xmlns:a16="http://schemas.microsoft.com/office/drawing/2014/main" id="{527EB8C8-EE7C-E12D-9C83-D644B3C3A805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522892" y="1110364"/>
                              <a:ext cx="36000" cy="180000"/>
                            </a:xfrm>
                            <a:prstGeom prst="ellipse">
                              <a:avLst/>
                            </a:prstGeom>
                            <a:solidFill>
                              <a:schemeClr val="accent2"/>
                            </a:solidFill>
                            <a:ln w="63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ja-JP" altLang="en-US" sz="2170"/>
                            </a:p>
                          </p:txBody>
                        </p:sp>
                        <p:sp>
                          <p:nvSpPr>
                            <p:cNvPr id="20" name="楕円 19">
                              <a:extLst>
                                <a:ext uri="{FF2B5EF4-FFF2-40B4-BE49-F238E27FC236}">
                                  <a16:creationId xmlns:a16="http://schemas.microsoft.com/office/drawing/2014/main" id="{4D3C5DA5-65EB-796D-5AA3-02271A56B136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522892" y="1297507"/>
                              <a:ext cx="36000" cy="180000"/>
                            </a:xfrm>
                            <a:prstGeom prst="ellipse">
                              <a:avLst/>
                            </a:prstGeom>
                            <a:solidFill>
                              <a:schemeClr val="accent2"/>
                            </a:solidFill>
                            <a:ln w="63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ja-JP" altLang="en-US" sz="2170"/>
                            </a:p>
                          </p:txBody>
                        </p:sp>
                      </p:grpSp>
                      <p:grpSp>
                        <p:nvGrpSpPr>
                          <p:cNvPr id="16" name="グループ化 15">
                            <a:extLst>
                              <a:ext uri="{FF2B5EF4-FFF2-40B4-BE49-F238E27FC236}">
                                <a16:creationId xmlns:a16="http://schemas.microsoft.com/office/drawing/2014/main" id="{0EE73853-1995-D13B-470D-310115569991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 rot="5400000">
                            <a:off x="7522892" y="1110364"/>
                            <a:ext cx="36000" cy="367143"/>
                            <a:chOff x="7522892" y="1110364"/>
                            <a:chExt cx="36000" cy="367143"/>
                          </a:xfrm>
                          <a:solidFill>
                            <a:schemeClr val="accent4"/>
                          </a:solidFill>
                        </p:grpSpPr>
                        <p:sp>
                          <p:nvSpPr>
                            <p:cNvPr id="17" name="楕円 16">
                              <a:extLst>
                                <a:ext uri="{FF2B5EF4-FFF2-40B4-BE49-F238E27FC236}">
                                  <a16:creationId xmlns:a16="http://schemas.microsoft.com/office/drawing/2014/main" id="{0C490D97-351E-980F-32A1-F2F94DAD5F85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522892" y="1110364"/>
                              <a:ext cx="36000" cy="180000"/>
                            </a:xfrm>
                            <a:prstGeom prst="ellipse">
                              <a:avLst/>
                            </a:prstGeom>
                            <a:grpFill/>
                            <a:ln w="63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ja-JP" altLang="en-US" sz="2170"/>
                            </a:p>
                          </p:txBody>
                        </p:sp>
                        <p:sp>
                          <p:nvSpPr>
                            <p:cNvPr id="18" name="楕円 17">
                              <a:extLst>
                                <a:ext uri="{FF2B5EF4-FFF2-40B4-BE49-F238E27FC236}">
                                  <a16:creationId xmlns:a16="http://schemas.microsoft.com/office/drawing/2014/main" id="{D6D62DEF-C65B-182B-3D39-3CABA37E33FA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522892" y="1297507"/>
                              <a:ext cx="36000" cy="180000"/>
                            </a:xfrm>
                            <a:prstGeom prst="ellipse">
                              <a:avLst/>
                            </a:prstGeom>
                            <a:grpFill/>
                            <a:ln w="63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ja-JP" altLang="en-US" sz="2170"/>
                            </a:p>
                          </p:txBody>
                        </p:sp>
                      </p:grpSp>
                    </p:grpSp>
                    <p:sp>
                      <p:nvSpPr>
                        <p:cNvPr id="25" name="楕円 24">
                          <a:extLst>
                            <a:ext uri="{FF2B5EF4-FFF2-40B4-BE49-F238E27FC236}">
                              <a16:creationId xmlns:a16="http://schemas.microsoft.com/office/drawing/2014/main" id="{5F3A40F4-2DCE-EC11-38D2-8124EE8DB7C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5400000">
                          <a:off x="5439839" y="4085313"/>
                          <a:ext cx="36000" cy="360000"/>
                        </a:xfrm>
                        <a:prstGeom prst="ellipse">
                          <a:avLst/>
                        </a:prstGeom>
                        <a:solidFill>
                          <a:schemeClr val="accent2"/>
                        </a:solidFill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 dirty="0"/>
                        </a:p>
                      </p:txBody>
                    </p:sp>
                    <p:sp>
                      <p:nvSpPr>
                        <p:cNvPr id="5" name="楕円 4">
                          <a:extLst>
                            <a:ext uri="{FF2B5EF4-FFF2-40B4-BE49-F238E27FC236}">
                              <a16:creationId xmlns:a16="http://schemas.microsoft.com/office/drawing/2014/main" id="{84383477-A96E-EBC3-726F-3FBF0B88950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5400000">
                          <a:off x="4711122" y="4085313"/>
                          <a:ext cx="36000" cy="360000"/>
                        </a:xfrm>
                        <a:prstGeom prst="ellipse">
                          <a:avLst/>
                        </a:prstGeom>
                        <a:solidFill>
                          <a:schemeClr val="accent2"/>
                        </a:solidFill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 dirty="0"/>
                        </a:p>
                      </p:txBody>
                    </p:sp>
                  </p:grpSp>
                  <p:sp>
                    <p:nvSpPr>
                      <p:cNvPr id="23" name="楕円 22">
                        <a:extLst>
                          <a:ext uri="{FF2B5EF4-FFF2-40B4-BE49-F238E27FC236}">
                            <a16:creationId xmlns:a16="http://schemas.microsoft.com/office/drawing/2014/main" id="{C15CB955-9BDB-AAB7-6E18-87DCAFD0738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075480" y="3166377"/>
                        <a:ext cx="36000" cy="900000"/>
                      </a:xfrm>
                      <a:prstGeom prst="ellipse">
                        <a:avLst/>
                      </a:prstGeom>
                      <a:solidFill>
                        <a:schemeClr val="accent4"/>
                      </a:solidFill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ja-JP" altLang="en-US" sz="2170" dirty="0"/>
                      </a:p>
                    </p:txBody>
                  </p:sp>
                </p:grpSp>
              </p:grpSp>
              <p:grpSp>
                <p:nvGrpSpPr>
                  <p:cNvPr id="27" name="グループ化 26">
                    <a:extLst>
                      <a:ext uri="{FF2B5EF4-FFF2-40B4-BE49-F238E27FC236}">
                        <a16:creationId xmlns:a16="http://schemas.microsoft.com/office/drawing/2014/main" id="{A31CA2DC-3B24-1938-C6FC-D5CA861E62F6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6188567" y="3167129"/>
                    <a:ext cx="1088717" cy="2183706"/>
                    <a:chOff x="4549122" y="3166377"/>
                    <a:chExt cx="1088717" cy="2183706"/>
                  </a:xfrm>
                </p:grpSpPr>
                <p:sp>
                  <p:nvSpPr>
                    <p:cNvPr id="34" name="ひし形 33">
                      <a:extLst>
                        <a:ext uri="{FF2B5EF4-FFF2-40B4-BE49-F238E27FC236}">
                          <a16:creationId xmlns:a16="http://schemas.microsoft.com/office/drawing/2014/main" id="{33429A00-72A8-4AF6-7BC3-B4864F2F7099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4013480" y="3725313"/>
                      <a:ext cx="2160000" cy="1080000"/>
                    </a:xfrm>
                    <a:prstGeom prst="diamond">
                      <a:avLst/>
                    </a:prstGeom>
                    <a:solidFill>
                      <a:schemeClr val="tx2">
                        <a:lumMod val="10000"/>
                        <a:lumOff val="90000"/>
                      </a:schemeClr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grpSp>
                  <p:nvGrpSpPr>
                    <p:cNvPr id="44" name="グループ化 43">
                      <a:extLst>
                        <a:ext uri="{FF2B5EF4-FFF2-40B4-BE49-F238E27FC236}">
                          <a16:creationId xmlns:a16="http://schemas.microsoft.com/office/drawing/2014/main" id="{C7EC4B39-84D1-DFA8-3306-E54C79FE361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49122" y="3166377"/>
                      <a:ext cx="1088717" cy="2183706"/>
                      <a:chOff x="4549122" y="3166377"/>
                      <a:chExt cx="1088717" cy="2183706"/>
                    </a:xfrm>
                  </p:grpSpPr>
                  <p:sp>
                    <p:nvSpPr>
                      <p:cNvPr id="45" name="楕円 44">
                        <a:extLst>
                          <a:ext uri="{FF2B5EF4-FFF2-40B4-BE49-F238E27FC236}">
                            <a16:creationId xmlns:a16="http://schemas.microsoft.com/office/drawing/2014/main" id="{B5AD935B-EDE7-C46B-6F71-618852AF6F1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075480" y="4450083"/>
                        <a:ext cx="36000" cy="900000"/>
                      </a:xfrm>
                      <a:prstGeom prst="ellipse">
                        <a:avLst/>
                      </a:prstGeom>
                      <a:solidFill>
                        <a:schemeClr val="accent4"/>
                      </a:solidFill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ja-JP" altLang="en-US" sz="2170" dirty="0"/>
                      </a:p>
                    </p:txBody>
                  </p:sp>
                  <p:grpSp>
                    <p:nvGrpSpPr>
                      <p:cNvPr id="46" name="グループ化 45">
                        <a:extLst>
                          <a:ext uri="{FF2B5EF4-FFF2-40B4-BE49-F238E27FC236}">
                            <a16:creationId xmlns:a16="http://schemas.microsoft.com/office/drawing/2014/main" id="{B5A0762E-C26E-42E6-0655-7E981411A46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549122" y="4070172"/>
                        <a:ext cx="1088717" cy="390281"/>
                        <a:chOff x="4549122" y="4070172"/>
                        <a:chExt cx="1088717" cy="390281"/>
                      </a:xfrm>
                    </p:grpSpPr>
                    <p:grpSp>
                      <p:nvGrpSpPr>
                        <p:cNvPr id="48" name="グループ化 47">
                          <a:extLst>
                            <a:ext uri="{FF2B5EF4-FFF2-40B4-BE49-F238E27FC236}">
                              <a16:creationId xmlns:a16="http://schemas.microsoft.com/office/drawing/2014/main" id="{A698A66F-C403-9D88-8ABE-31EE8FD63C0B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 rot="5400000">
                          <a:off x="4897863" y="4070173"/>
                          <a:ext cx="390281" cy="390280"/>
                          <a:chOff x="7357320" y="1110364"/>
                          <a:chExt cx="367143" cy="367143"/>
                        </a:xfrm>
                      </p:grpSpPr>
                      <p:sp>
                        <p:nvSpPr>
                          <p:cNvPr id="51" name="楕円 50">
                            <a:extLst>
                              <a:ext uri="{FF2B5EF4-FFF2-40B4-BE49-F238E27FC236}">
                                <a16:creationId xmlns:a16="http://schemas.microsoft.com/office/drawing/2014/main" id="{C5AFB0CD-906F-1522-5038-6DD560646014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7360892" y="1117507"/>
                            <a:ext cx="360000" cy="360000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ja-JP" altLang="en-US" sz="2170"/>
                          </a:p>
                        </p:txBody>
                      </p:sp>
                      <p:grpSp>
                        <p:nvGrpSpPr>
                          <p:cNvPr id="52" name="グループ化 51">
                            <a:extLst>
                              <a:ext uri="{FF2B5EF4-FFF2-40B4-BE49-F238E27FC236}">
                                <a16:creationId xmlns:a16="http://schemas.microsoft.com/office/drawing/2014/main" id="{4E58E7C4-ADA5-4A90-32BB-CEFD7201861C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7522892" y="1110364"/>
                            <a:ext cx="36000" cy="367143"/>
                            <a:chOff x="7522892" y="1110364"/>
                            <a:chExt cx="36000" cy="367143"/>
                          </a:xfrm>
                        </p:grpSpPr>
                        <p:sp>
                          <p:nvSpPr>
                            <p:cNvPr id="56" name="楕円 55">
                              <a:extLst>
                                <a:ext uri="{FF2B5EF4-FFF2-40B4-BE49-F238E27FC236}">
                                  <a16:creationId xmlns:a16="http://schemas.microsoft.com/office/drawing/2014/main" id="{D666D8FC-D4B5-B8D4-5965-70C3A04D88FD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522892" y="1110364"/>
                              <a:ext cx="36000" cy="180000"/>
                            </a:xfrm>
                            <a:prstGeom prst="ellipse">
                              <a:avLst/>
                            </a:prstGeom>
                            <a:solidFill>
                              <a:schemeClr val="accent2"/>
                            </a:solidFill>
                            <a:ln w="63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ja-JP" altLang="en-US" sz="2170"/>
                            </a:p>
                          </p:txBody>
                        </p:sp>
                        <p:sp>
                          <p:nvSpPr>
                            <p:cNvPr id="57" name="楕円 56">
                              <a:extLst>
                                <a:ext uri="{FF2B5EF4-FFF2-40B4-BE49-F238E27FC236}">
                                  <a16:creationId xmlns:a16="http://schemas.microsoft.com/office/drawing/2014/main" id="{C775980B-C496-661B-5B8B-430EBB90995D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522892" y="1297507"/>
                              <a:ext cx="36000" cy="180000"/>
                            </a:xfrm>
                            <a:prstGeom prst="ellipse">
                              <a:avLst/>
                            </a:prstGeom>
                            <a:solidFill>
                              <a:schemeClr val="accent2"/>
                            </a:solidFill>
                            <a:ln w="63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ja-JP" altLang="en-US" sz="2170"/>
                            </a:p>
                          </p:txBody>
                        </p:sp>
                      </p:grpSp>
                      <p:grpSp>
                        <p:nvGrpSpPr>
                          <p:cNvPr id="53" name="グループ化 52">
                            <a:extLst>
                              <a:ext uri="{FF2B5EF4-FFF2-40B4-BE49-F238E27FC236}">
                                <a16:creationId xmlns:a16="http://schemas.microsoft.com/office/drawing/2014/main" id="{E07403F7-F721-5984-3E20-40CF53B8A23A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 rot="5400000">
                            <a:off x="7522892" y="1110364"/>
                            <a:ext cx="36000" cy="367143"/>
                            <a:chOff x="7522892" y="1110364"/>
                            <a:chExt cx="36000" cy="367143"/>
                          </a:xfrm>
                          <a:solidFill>
                            <a:schemeClr val="accent4"/>
                          </a:solidFill>
                        </p:grpSpPr>
                        <p:sp>
                          <p:nvSpPr>
                            <p:cNvPr id="54" name="楕円 53">
                              <a:extLst>
                                <a:ext uri="{FF2B5EF4-FFF2-40B4-BE49-F238E27FC236}">
                                  <a16:creationId xmlns:a16="http://schemas.microsoft.com/office/drawing/2014/main" id="{53BC1EFD-FC98-45C1-1757-A0535B3A0051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522892" y="1110364"/>
                              <a:ext cx="36000" cy="180000"/>
                            </a:xfrm>
                            <a:prstGeom prst="ellipse">
                              <a:avLst/>
                            </a:prstGeom>
                            <a:grpFill/>
                            <a:ln w="63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ja-JP" altLang="en-US" sz="2170"/>
                            </a:p>
                          </p:txBody>
                        </p:sp>
                        <p:sp>
                          <p:nvSpPr>
                            <p:cNvPr id="55" name="楕円 54">
                              <a:extLst>
                                <a:ext uri="{FF2B5EF4-FFF2-40B4-BE49-F238E27FC236}">
                                  <a16:creationId xmlns:a16="http://schemas.microsoft.com/office/drawing/2014/main" id="{21D5A0BA-7A53-63A5-7930-FF893CE053C8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522892" y="1297507"/>
                              <a:ext cx="36000" cy="180000"/>
                            </a:xfrm>
                            <a:prstGeom prst="ellipse">
                              <a:avLst/>
                            </a:prstGeom>
                            <a:grpFill/>
                            <a:ln w="63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ja-JP" altLang="en-US" sz="2170"/>
                            </a:p>
                          </p:txBody>
                        </p:sp>
                      </p:grpSp>
                    </p:grpSp>
                    <p:sp>
                      <p:nvSpPr>
                        <p:cNvPr id="49" name="楕円 48">
                          <a:extLst>
                            <a:ext uri="{FF2B5EF4-FFF2-40B4-BE49-F238E27FC236}">
                              <a16:creationId xmlns:a16="http://schemas.microsoft.com/office/drawing/2014/main" id="{A5A9FABE-E7CA-EE65-F794-D2D6BBB407C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5400000">
                          <a:off x="5439839" y="4085313"/>
                          <a:ext cx="36000" cy="360000"/>
                        </a:xfrm>
                        <a:prstGeom prst="ellipse">
                          <a:avLst/>
                        </a:prstGeom>
                        <a:solidFill>
                          <a:schemeClr val="accent2"/>
                        </a:solidFill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 dirty="0"/>
                        </a:p>
                      </p:txBody>
                    </p:sp>
                    <p:sp>
                      <p:nvSpPr>
                        <p:cNvPr id="50" name="楕円 49">
                          <a:extLst>
                            <a:ext uri="{FF2B5EF4-FFF2-40B4-BE49-F238E27FC236}">
                              <a16:creationId xmlns:a16="http://schemas.microsoft.com/office/drawing/2014/main" id="{6359A6D5-97C1-1F9E-87EE-CDEECE15B59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5400000">
                          <a:off x="4711122" y="4085313"/>
                          <a:ext cx="36000" cy="360000"/>
                        </a:xfrm>
                        <a:prstGeom prst="ellipse">
                          <a:avLst/>
                        </a:prstGeom>
                        <a:solidFill>
                          <a:schemeClr val="accent2"/>
                        </a:solidFill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 dirty="0"/>
                        </a:p>
                      </p:txBody>
                    </p:sp>
                  </p:grpSp>
                  <p:sp>
                    <p:nvSpPr>
                      <p:cNvPr id="47" name="楕円 46">
                        <a:extLst>
                          <a:ext uri="{FF2B5EF4-FFF2-40B4-BE49-F238E27FC236}">
                            <a16:creationId xmlns:a16="http://schemas.microsoft.com/office/drawing/2014/main" id="{31EED237-542C-7004-C1A5-8F2C83D081A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075480" y="3166377"/>
                        <a:ext cx="36000" cy="900000"/>
                      </a:xfrm>
                      <a:prstGeom prst="ellipse">
                        <a:avLst/>
                      </a:prstGeom>
                      <a:solidFill>
                        <a:schemeClr val="accent4"/>
                      </a:solidFill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ja-JP" altLang="en-US" sz="2170" dirty="0"/>
                      </a:p>
                    </p:txBody>
                  </p:sp>
                </p:grpSp>
              </p:grpSp>
            </p:grpSp>
            <p:sp>
              <p:nvSpPr>
                <p:cNvPr id="59" name="二等辺三角形 58">
                  <a:extLst>
                    <a:ext uri="{FF2B5EF4-FFF2-40B4-BE49-F238E27FC236}">
                      <a16:creationId xmlns:a16="http://schemas.microsoft.com/office/drawing/2014/main" id="{908EFB9E-C25A-9A26-D52B-57991493E1A5}"/>
                    </a:ext>
                  </a:extLst>
                </p:cNvPr>
                <p:cNvSpPr/>
                <p:nvPr/>
              </p:nvSpPr>
              <p:spPr>
                <a:xfrm>
                  <a:off x="6775879" y="3111563"/>
                  <a:ext cx="205532" cy="177183"/>
                </a:xfrm>
                <a:prstGeom prst="triangl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0" name="二等辺三角形 59">
                  <a:extLst>
                    <a:ext uri="{FF2B5EF4-FFF2-40B4-BE49-F238E27FC236}">
                      <a16:creationId xmlns:a16="http://schemas.microsoft.com/office/drawing/2014/main" id="{51AF23A4-E64D-5CFC-323F-42771824657D}"/>
                    </a:ext>
                  </a:extLst>
                </p:cNvPr>
                <p:cNvSpPr/>
                <p:nvPr/>
              </p:nvSpPr>
              <p:spPr>
                <a:xfrm>
                  <a:off x="5611626" y="3499273"/>
                  <a:ext cx="205532" cy="177183"/>
                </a:xfrm>
                <a:prstGeom prst="triangl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2" name="二等辺三角形 61">
                  <a:extLst>
                    <a:ext uri="{FF2B5EF4-FFF2-40B4-BE49-F238E27FC236}">
                      <a16:creationId xmlns:a16="http://schemas.microsoft.com/office/drawing/2014/main" id="{511A5D0A-501F-9AE1-2D2B-CF8AC856EBC1}"/>
                    </a:ext>
                  </a:extLst>
                </p:cNvPr>
                <p:cNvSpPr/>
                <p:nvPr/>
              </p:nvSpPr>
              <p:spPr>
                <a:xfrm flipV="1">
                  <a:off x="8306401" y="4655941"/>
                  <a:ext cx="205532" cy="177183"/>
                </a:xfrm>
                <a:prstGeom prst="triangl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1" name="二等辺三角形 60">
                  <a:extLst>
                    <a:ext uri="{FF2B5EF4-FFF2-40B4-BE49-F238E27FC236}">
                      <a16:creationId xmlns:a16="http://schemas.microsoft.com/office/drawing/2014/main" id="{8E844F7B-F2EA-3A97-B48D-FFDA26C72CD2}"/>
                    </a:ext>
                  </a:extLst>
                </p:cNvPr>
                <p:cNvSpPr/>
                <p:nvPr/>
              </p:nvSpPr>
              <p:spPr>
                <a:xfrm flipV="1">
                  <a:off x="7144076" y="4307005"/>
                  <a:ext cx="205532" cy="177183"/>
                </a:xfrm>
                <a:prstGeom prst="triangl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1260" name="グループ化 1259">
                <a:extLst>
                  <a:ext uri="{FF2B5EF4-FFF2-40B4-BE49-F238E27FC236}">
                    <a16:creationId xmlns:a16="http://schemas.microsoft.com/office/drawing/2014/main" id="{BF9C98B7-4C2A-719D-C6B0-2757E76E800E}"/>
                  </a:ext>
                </a:extLst>
              </p:cNvPr>
              <p:cNvGrpSpPr/>
              <p:nvPr/>
            </p:nvGrpSpPr>
            <p:grpSpPr>
              <a:xfrm>
                <a:off x="2560321" y="5533370"/>
                <a:ext cx="2900307" cy="3275657"/>
                <a:chOff x="5611626" y="1960001"/>
                <a:chExt cx="2900307" cy="3275657"/>
              </a:xfrm>
            </p:grpSpPr>
            <p:grpSp>
              <p:nvGrpSpPr>
                <p:cNvPr id="1261" name="グループ化 1260">
                  <a:extLst>
                    <a:ext uri="{FF2B5EF4-FFF2-40B4-BE49-F238E27FC236}">
                      <a16:creationId xmlns:a16="http://schemas.microsoft.com/office/drawing/2014/main" id="{0AF301B5-F57B-0D36-2213-CA9C7AEDC1FB}"/>
                    </a:ext>
                  </a:extLst>
                </p:cNvPr>
                <p:cNvGrpSpPr/>
                <p:nvPr/>
              </p:nvGrpSpPr>
              <p:grpSpPr>
                <a:xfrm rot="2700000">
                  <a:off x="5621376" y="2505977"/>
                  <a:ext cx="3275657" cy="2183706"/>
                  <a:chOff x="4549122" y="3166377"/>
                  <a:chExt cx="3275657" cy="2183706"/>
                </a:xfrm>
              </p:grpSpPr>
              <p:grpSp>
                <p:nvGrpSpPr>
                  <p:cNvPr id="1266" name="グループ化 1265">
                    <a:extLst>
                      <a:ext uri="{FF2B5EF4-FFF2-40B4-BE49-F238E27FC236}">
                        <a16:creationId xmlns:a16="http://schemas.microsoft.com/office/drawing/2014/main" id="{84E100D2-084B-7E6C-9E86-120CC48E51E6}"/>
                      </a:ext>
                    </a:extLst>
                  </p:cNvPr>
                  <p:cNvGrpSpPr/>
                  <p:nvPr/>
                </p:nvGrpSpPr>
                <p:grpSpPr>
                  <a:xfrm>
                    <a:off x="4549122" y="3166377"/>
                    <a:ext cx="1088717" cy="2183706"/>
                    <a:chOff x="4549122" y="3166377"/>
                    <a:chExt cx="1088717" cy="2183706"/>
                  </a:xfrm>
                </p:grpSpPr>
                <p:sp>
                  <p:nvSpPr>
                    <p:cNvPr id="1283" name="ひし形 1282">
                      <a:extLst>
                        <a:ext uri="{FF2B5EF4-FFF2-40B4-BE49-F238E27FC236}">
                          <a16:creationId xmlns:a16="http://schemas.microsoft.com/office/drawing/2014/main" id="{4198E8B8-57AC-B4B0-CD47-FF26AA169996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4013480" y="3725313"/>
                      <a:ext cx="2160000" cy="1080000"/>
                    </a:xfrm>
                    <a:prstGeom prst="diamond">
                      <a:avLst/>
                    </a:prstGeom>
                    <a:solidFill>
                      <a:schemeClr val="accent2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grpSp>
                  <p:nvGrpSpPr>
                    <p:cNvPr id="1284" name="グループ化 1283">
                      <a:extLst>
                        <a:ext uri="{FF2B5EF4-FFF2-40B4-BE49-F238E27FC236}">
                          <a16:creationId xmlns:a16="http://schemas.microsoft.com/office/drawing/2014/main" id="{6199C348-F3B5-6DBA-226B-0D16A86789C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49122" y="3166377"/>
                      <a:ext cx="1088717" cy="2183706"/>
                      <a:chOff x="4549122" y="3166377"/>
                      <a:chExt cx="1088717" cy="2183706"/>
                    </a:xfrm>
                  </p:grpSpPr>
                  <p:sp>
                    <p:nvSpPr>
                      <p:cNvPr id="1285" name="楕円 1284">
                        <a:extLst>
                          <a:ext uri="{FF2B5EF4-FFF2-40B4-BE49-F238E27FC236}">
                            <a16:creationId xmlns:a16="http://schemas.microsoft.com/office/drawing/2014/main" id="{91ED4D11-4A60-C779-08FF-7A016EC258C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075480" y="4450083"/>
                        <a:ext cx="36000" cy="900000"/>
                      </a:xfrm>
                      <a:prstGeom prst="ellipse">
                        <a:avLst/>
                      </a:prstGeom>
                      <a:solidFill>
                        <a:schemeClr val="accent4"/>
                      </a:solidFill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ja-JP" altLang="en-US" sz="2170" dirty="0"/>
                      </a:p>
                    </p:txBody>
                  </p:sp>
                  <p:grpSp>
                    <p:nvGrpSpPr>
                      <p:cNvPr id="1286" name="グループ化 1285">
                        <a:extLst>
                          <a:ext uri="{FF2B5EF4-FFF2-40B4-BE49-F238E27FC236}">
                            <a16:creationId xmlns:a16="http://schemas.microsoft.com/office/drawing/2014/main" id="{0B2D2373-2BA5-46A0-EC14-593F766FF92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549122" y="4070172"/>
                        <a:ext cx="1088717" cy="390281"/>
                        <a:chOff x="4549122" y="4070172"/>
                        <a:chExt cx="1088717" cy="390281"/>
                      </a:xfrm>
                    </p:grpSpPr>
                    <p:grpSp>
                      <p:nvGrpSpPr>
                        <p:cNvPr id="1288" name="グループ化 1287">
                          <a:extLst>
                            <a:ext uri="{FF2B5EF4-FFF2-40B4-BE49-F238E27FC236}">
                              <a16:creationId xmlns:a16="http://schemas.microsoft.com/office/drawing/2014/main" id="{4AA79893-9BBD-74D6-7374-16569E362486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 rot="5400000">
                          <a:off x="4897863" y="4070173"/>
                          <a:ext cx="390281" cy="390280"/>
                          <a:chOff x="7357320" y="1110364"/>
                          <a:chExt cx="367143" cy="367143"/>
                        </a:xfrm>
                      </p:grpSpPr>
                      <p:sp>
                        <p:nvSpPr>
                          <p:cNvPr id="1291" name="楕円 1290">
                            <a:extLst>
                              <a:ext uri="{FF2B5EF4-FFF2-40B4-BE49-F238E27FC236}">
                                <a16:creationId xmlns:a16="http://schemas.microsoft.com/office/drawing/2014/main" id="{B9456EF7-C697-6EC7-7FE4-76AE91B4E39B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7360892" y="1117507"/>
                            <a:ext cx="360000" cy="360000"/>
                          </a:xfrm>
                          <a:prstGeom prst="ellipse">
                            <a:avLst/>
                          </a:prstGeom>
                          <a:solidFill>
                            <a:srgbClr val="FF5050"/>
                          </a:solidFill>
                          <a:ln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ja-JP" altLang="en-US" sz="2170"/>
                          </a:p>
                        </p:txBody>
                      </p:sp>
                      <p:grpSp>
                        <p:nvGrpSpPr>
                          <p:cNvPr id="1292" name="グループ化 1291">
                            <a:extLst>
                              <a:ext uri="{FF2B5EF4-FFF2-40B4-BE49-F238E27FC236}">
                                <a16:creationId xmlns:a16="http://schemas.microsoft.com/office/drawing/2014/main" id="{DEB43F45-2B91-20E0-574A-86530DB48AB9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7522892" y="1110364"/>
                            <a:ext cx="36000" cy="367143"/>
                            <a:chOff x="7522892" y="1110364"/>
                            <a:chExt cx="36000" cy="367143"/>
                          </a:xfrm>
                        </p:grpSpPr>
                        <p:sp>
                          <p:nvSpPr>
                            <p:cNvPr id="1296" name="楕円 1295">
                              <a:extLst>
                                <a:ext uri="{FF2B5EF4-FFF2-40B4-BE49-F238E27FC236}">
                                  <a16:creationId xmlns:a16="http://schemas.microsoft.com/office/drawing/2014/main" id="{B74FC090-BF00-C525-BF80-A25E13864F94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522892" y="1110364"/>
                              <a:ext cx="36000" cy="180000"/>
                            </a:xfrm>
                            <a:prstGeom prst="ellipse">
                              <a:avLst/>
                            </a:prstGeom>
                            <a:solidFill>
                              <a:schemeClr val="accent2"/>
                            </a:solidFill>
                            <a:ln w="63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ja-JP" altLang="en-US" sz="2170"/>
                            </a:p>
                          </p:txBody>
                        </p:sp>
                        <p:sp>
                          <p:nvSpPr>
                            <p:cNvPr id="1297" name="楕円 1296">
                              <a:extLst>
                                <a:ext uri="{FF2B5EF4-FFF2-40B4-BE49-F238E27FC236}">
                                  <a16:creationId xmlns:a16="http://schemas.microsoft.com/office/drawing/2014/main" id="{7124BCF8-09FE-78A0-FCF0-B1C15F72CD71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522892" y="1297507"/>
                              <a:ext cx="36000" cy="180000"/>
                            </a:xfrm>
                            <a:prstGeom prst="ellipse">
                              <a:avLst/>
                            </a:prstGeom>
                            <a:solidFill>
                              <a:schemeClr val="accent2"/>
                            </a:solidFill>
                            <a:ln w="63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ja-JP" altLang="en-US" sz="2170"/>
                            </a:p>
                          </p:txBody>
                        </p:sp>
                      </p:grpSp>
                      <p:grpSp>
                        <p:nvGrpSpPr>
                          <p:cNvPr id="1293" name="グループ化 1292">
                            <a:extLst>
                              <a:ext uri="{FF2B5EF4-FFF2-40B4-BE49-F238E27FC236}">
                                <a16:creationId xmlns:a16="http://schemas.microsoft.com/office/drawing/2014/main" id="{3539D942-7C82-F234-709B-51A657566F83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 rot="5400000">
                            <a:off x="7522892" y="1110364"/>
                            <a:ext cx="36000" cy="367143"/>
                            <a:chOff x="7522892" y="1110364"/>
                            <a:chExt cx="36000" cy="367143"/>
                          </a:xfrm>
                          <a:solidFill>
                            <a:schemeClr val="accent4"/>
                          </a:solidFill>
                        </p:grpSpPr>
                        <p:sp>
                          <p:nvSpPr>
                            <p:cNvPr id="1294" name="楕円 1293">
                              <a:extLst>
                                <a:ext uri="{FF2B5EF4-FFF2-40B4-BE49-F238E27FC236}">
                                  <a16:creationId xmlns:a16="http://schemas.microsoft.com/office/drawing/2014/main" id="{926320B4-DB6D-C978-4493-C2FF79FEFAC5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522892" y="1110364"/>
                              <a:ext cx="36000" cy="180000"/>
                            </a:xfrm>
                            <a:prstGeom prst="ellipse">
                              <a:avLst/>
                            </a:prstGeom>
                            <a:grpFill/>
                            <a:ln w="63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ja-JP" altLang="en-US" sz="2170"/>
                            </a:p>
                          </p:txBody>
                        </p:sp>
                        <p:sp>
                          <p:nvSpPr>
                            <p:cNvPr id="1295" name="楕円 1294">
                              <a:extLst>
                                <a:ext uri="{FF2B5EF4-FFF2-40B4-BE49-F238E27FC236}">
                                  <a16:creationId xmlns:a16="http://schemas.microsoft.com/office/drawing/2014/main" id="{26E21346-DF6C-D5F0-5AE9-42A8FBFAD048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522892" y="1297507"/>
                              <a:ext cx="36000" cy="180000"/>
                            </a:xfrm>
                            <a:prstGeom prst="ellipse">
                              <a:avLst/>
                            </a:prstGeom>
                            <a:grpFill/>
                            <a:ln w="63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ja-JP" altLang="en-US" sz="2170"/>
                            </a:p>
                          </p:txBody>
                        </p:sp>
                      </p:grpSp>
                    </p:grpSp>
                    <p:sp>
                      <p:nvSpPr>
                        <p:cNvPr id="1289" name="楕円 1288">
                          <a:extLst>
                            <a:ext uri="{FF2B5EF4-FFF2-40B4-BE49-F238E27FC236}">
                              <a16:creationId xmlns:a16="http://schemas.microsoft.com/office/drawing/2014/main" id="{0DFEAA78-F7CB-5B41-5B15-5C9DBDACF76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5400000">
                          <a:off x="5439839" y="4085313"/>
                          <a:ext cx="36000" cy="360000"/>
                        </a:xfrm>
                        <a:prstGeom prst="ellipse">
                          <a:avLst/>
                        </a:prstGeom>
                        <a:solidFill>
                          <a:schemeClr val="accent2"/>
                        </a:solidFill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 dirty="0"/>
                        </a:p>
                      </p:txBody>
                    </p:sp>
                    <p:sp>
                      <p:nvSpPr>
                        <p:cNvPr id="1290" name="楕円 1289">
                          <a:extLst>
                            <a:ext uri="{FF2B5EF4-FFF2-40B4-BE49-F238E27FC236}">
                              <a16:creationId xmlns:a16="http://schemas.microsoft.com/office/drawing/2014/main" id="{397A6E6C-CE34-83CD-090E-CEAD7E5E1D0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5400000">
                          <a:off x="4711122" y="4085313"/>
                          <a:ext cx="36000" cy="360000"/>
                        </a:xfrm>
                        <a:prstGeom prst="ellipse">
                          <a:avLst/>
                        </a:prstGeom>
                        <a:solidFill>
                          <a:schemeClr val="accent2"/>
                        </a:solidFill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 dirty="0"/>
                        </a:p>
                      </p:txBody>
                    </p:sp>
                  </p:grpSp>
                  <p:sp>
                    <p:nvSpPr>
                      <p:cNvPr id="1287" name="楕円 1286">
                        <a:extLst>
                          <a:ext uri="{FF2B5EF4-FFF2-40B4-BE49-F238E27FC236}">
                            <a16:creationId xmlns:a16="http://schemas.microsoft.com/office/drawing/2014/main" id="{0D83DC6B-FDE4-7F1C-6360-38CF8F2AD52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075480" y="3166377"/>
                        <a:ext cx="36000" cy="900000"/>
                      </a:xfrm>
                      <a:prstGeom prst="ellipse">
                        <a:avLst/>
                      </a:prstGeom>
                      <a:solidFill>
                        <a:schemeClr val="accent4"/>
                      </a:solidFill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ja-JP" altLang="en-US" sz="2170" dirty="0"/>
                      </a:p>
                    </p:txBody>
                  </p:sp>
                </p:grpSp>
              </p:grpSp>
              <p:grpSp>
                <p:nvGrpSpPr>
                  <p:cNvPr id="1267" name="グループ化 1266">
                    <a:extLst>
                      <a:ext uri="{FF2B5EF4-FFF2-40B4-BE49-F238E27FC236}">
                        <a16:creationId xmlns:a16="http://schemas.microsoft.com/office/drawing/2014/main" id="{E84C0B37-0B8B-544F-8299-7067A836597B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6188567" y="3167129"/>
                    <a:ext cx="1088717" cy="2183706"/>
                    <a:chOff x="4549122" y="3166377"/>
                    <a:chExt cx="1088717" cy="2183706"/>
                  </a:xfrm>
                </p:grpSpPr>
                <p:sp>
                  <p:nvSpPr>
                    <p:cNvPr id="1268" name="ひし形 1267">
                      <a:extLst>
                        <a:ext uri="{FF2B5EF4-FFF2-40B4-BE49-F238E27FC236}">
                          <a16:creationId xmlns:a16="http://schemas.microsoft.com/office/drawing/2014/main" id="{D5E95EAE-AAA2-BD19-A9C6-23F4F8B3C36C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4013480" y="3725313"/>
                      <a:ext cx="2160000" cy="1080000"/>
                    </a:xfrm>
                    <a:prstGeom prst="diamond">
                      <a:avLst/>
                    </a:prstGeom>
                    <a:solidFill>
                      <a:schemeClr val="tx2">
                        <a:lumMod val="10000"/>
                        <a:lumOff val="90000"/>
                      </a:schemeClr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grpSp>
                  <p:nvGrpSpPr>
                    <p:cNvPr id="1269" name="グループ化 1268">
                      <a:extLst>
                        <a:ext uri="{FF2B5EF4-FFF2-40B4-BE49-F238E27FC236}">
                          <a16:creationId xmlns:a16="http://schemas.microsoft.com/office/drawing/2014/main" id="{087E440A-4990-D850-9B97-23A6D1F391B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49122" y="3166377"/>
                      <a:ext cx="1088717" cy="2183706"/>
                      <a:chOff x="4549122" y="3166377"/>
                      <a:chExt cx="1088717" cy="2183706"/>
                    </a:xfrm>
                  </p:grpSpPr>
                  <p:sp>
                    <p:nvSpPr>
                      <p:cNvPr id="1270" name="楕円 1269">
                        <a:extLst>
                          <a:ext uri="{FF2B5EF4-FFF2-40B4-BE49-F238E27FC236}">
                            <a16:creationId xmlns:a16="http://schemas.microsoft.com/office/drawing/2014/main" id="{AFF511B9-CC5B-80C2-AD1F-46B569C8DA3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075480" y="4450083"/>
                        <a:ext cx="36000" cy="900000"/>
                      </a:xfrm>
                      <a:prstGeom prst="ellipse">
                        <a:avLst/>
                      </a:prstGeom>
                      <a:solidFill>
                        <a:schemeClr val="accent4"/>
                      </a:solidFill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ja-JP" altLang="en-US" sz="2170" dirty="0"/>
                      </a:p>
                    </p:txBody>
                  </p:sp>
                  <p:grpSp>
                    <p:nvGrpSpPr>
                      <p:cNvPr id="1271" name="グループ化 1270">
                        <a:extLst>
                          <a:ext uri="{FF2B5EF4-FFF2-40B4-BE49-F238E27FC236}">
                            <a16:creationId xmlns:a16="http://schemas.microsoft.com/office/drawing/2014/main" id="{1BDD89F1-1592-535E-62A7-50389BC2F7A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549122" y="4070172"/>
                        <a:ext cx="1088717" cy="390281"/>
                        <a:chOff x="4549122" y="4070172"/>
                        <a:chExt cx="1088717" cy="390281"/>
                      </a:xfrm>
                    </p:grpSpPr>
                    <p:grpSp>
                      <p:nvGrpSpPr>
                        <p:cNvPr id="1273" name="グループ化 1272">
                          <a:extLst>
                            <a:ext uri="{FF2B5EF4-FFF2-40B4-BE49-F238E27FC236}">
                              <a16:creationId xmlns:a16="http://schemas.microsoft.com/office/drawing/2014/main" id="{2642DD68-A965-2DB2-FA28-41530267CA3E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 rot="5400000">
                          <a:off x="4897863" y="4070173"/>
                          <a:ext cx="390281" cy="390280"/>
                          <a:chOff x="7357320" y="1110364"/>
                          <a:chExt cx="367143" cy="367143"/>
                        </a:xfrm>
                      </p:grpSpPr>
                      <p:sp>
                        <p:nvSpPr>
                          <p:cNvPr id="1276" name="楕円 1275">
                            <a:extLst>
                              <a:ext uri="{FF2B5EF4-FFF2-40B4-BE49-F238E27FC236}">
                                <a16:creationId xmlns:a16="http://schemas.microsoft.com/office/drawing/2014/main" id="{1D529F13-8531-0C15-8B29-7C70A803CA75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7360892" y="1117507"/>
                            <a:ext cx="360000" cy="360000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ja-JP" altLang="en-US" sz="2170"/>
                          </a:p>
                        </p:txBody>
                      </p:sp>
                      <p:grpSp>
                        <p:nvGrpSpPr>
                          <p:cNvPr id="1277" name="グループ化 1276">
                            <a:extLst>
                              <a:ext uri="{FF2B5EF4-FFF2-40B4-BE49-F238E27FC236}">
                                <a16:creationId xmlns:a16="http://schemas.microsoft.com/office/drawing/2014/main" id="{278075A7-C126-4626-62FF-5725A6049696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7522892" y="1110364"/>
                            <a:ext cx="36000" cy="367143"/>
                            <a:chOff x="7522892" y="1110364"/>
                            <a:chExt cx="36000" cy="367143"/>
                          </a:xfrm>
                        </p:grpSpPr>
                        <p:sp>
                          <p:nvSpPr>
                            <p:cNvPr id="1281" name="楕円 1280">
                              <a:extLst>
                                <a:ext uri="{FF2B5EF4-FFF2-40B4-BE49-F238E27FC236}">
                                  <a16:creationId xmlns:a16="http://schemas.microsoft.com/office/drawing/2014/main" id="{200A15B6-F855-5018-0B30-B9EC70F18DE6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522892" y="1110364"/>
                              <a:ext cx="36000" cy="180000"/>
                            </a:xfrm>
                            <a:prstGeom prst="ellipse">
                              <a:avLst/>
                            </a:prstGeom>
                            <a:solidFill>
                              <a:schemeClr val="accent2"/>
                            </a:solidFill>
                            <a:ln w="63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ja-JP" altLang="en-US" sz="2170"/>
                            </a:p>
                          </p:txBody>
                        </p:sp>
                        <p:sp>
                          <p:nvSpPr>
                            <p:cNvPr id="1282" name="楕円 1281">
                              <a:extLst>
                                <a:ext uri="{FF2B5EF4-FFF2-40B4-BE49-F238E27FC236}">
                                  <a16:creationId xmlns:a16="http://schemas.microsoft.com/office/drawing/2014/main" id="{7B4AF017-5BB6-0998-300D-C73748944F12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522892" y="1297507"/>
                              <a:ext cx="36000" cy="180000"/>
                            </a:xfrm>
                            <a:prstGeom prst="ellipse">
                              <a:avLst/>
                            </a:prstGeom>
                            <a:solidFill>
                              <a:schemeClr val="accent2"/>
                            </a:solidFill>
                            <a:ln w="63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ja-JP" altLang="en-US" sz="2170"/>
                            </a:p>
                          </p:txBody>
                        </p:sp>
                      </p:grpSp>
                      <p:grpSp>
                        <p:nvGrpSpPr>
                          <p:cNvPr id="1278" name="グループ化 1277">
                            <a:extLst>
                              <a:ext uri="{FF2B5EF4-FFF2-40B4-BE49-F238E27FC236}">
                                <a16:creationId xmlns:a16="http://schemas.microsoft.com/office/drawing/2014/main" id="{C655D9D2-E39E-5AA7-22D3-0D13BE01CB2C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 rot="5400000">
                            <a:off x="7522892" y="1110364"/>
                            <a:ext cx="36000" cy="367143"/>
                            <a:chOff x="7522892" y="1110364"/>
                            <a:chExt cx="36000" cy="367143"/>
                          </a:xfrm>
                          <a:solidFill>
                            <a:schemeClr val="accent4"/>
                          </a:solidFill>
                        </p:grpSpPr>
                        <p:sp>
                          <p:nvSpPr>
                            <p:cNvPr id="1279" name="楕円 1278">
                              <a:extLst>
                                <a:ext uri="{FF2B5EF4-FFF2-40B4-BE49-F238E27FC236}">
                                  <a16:creationId xmlns:a16="http://schemas.microsoft.com/office/drawing/2014/main" id="{F33F4206-9117-BB0E-2AA2-A14B3B8F50DF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522892" y="1110364"/>
                              <a:ext cx="36000" cy="180000"/>
                            </a:xfrm>
                            <a:prstGeom prst="ellipse">
                              <a:avLst/>
                            </a:prstGeom>
                            <a:grpFill/>
                            <a:ln w="63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ja-JP" altLang="en-US" sz="2170"/>
                            </a:p>
                          </p:txBody>
                        </p:sp>
                        <p:sp>
                          <p:nvSpPr>
                            <p:cNvPr id="1280" name="楕円 1279">
                              <a:extLst>
                                <a:ext uri="{FF2B5EF4-FFF2-40B4-BE49-F238E27FC236}">
                                  <a16:creationId xmlns:a16="http://schemas.microsoft.com/office/drawing/2014/main" id="{FC65A3B4-4021-9C9B-37AB-CD503B5758A7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522892" y="1297507"/>
                              <a:ext cx="36000" cy="180000"/>
                            </a:xfrm>
                            <a:prstGeom prst="ellipse">
                              <a:avLst/>
                            </a:prstGeom>
                            <a:grpFill/>
                            <a:ln w="63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ja-JP" altLang="en-US" sz="2170"/>
                            </a:p>
                          </p:txBody>
                        </p:sp>
                      </p:grpSp>
                    </p:grpSp>
                    <p:sp>
                      <p:nvSpPr>
                        <p:cNvPr id="1274" name="楕円 1273">
                          <a:extLst>
                            <a:ext uri="{FF2B5EF4-FFF2-40B4-BE49-F238E27FC236}">
                              <a16:creationId xmlns:a16="http://schemas.microsoft.com/office/drawing/2014/main" id="{8AD144DD-184C-92B8-9F37-43E847ED3F6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5400000">
                          <a:off x="5439839" y="4085313"/>
                          <a:ext cx="36000" cy="360000"/>
                        </a:xfrm>
                        <a:prstGeom prst="ellipse">
                          <a:avLst/>
                        </a:prstGeom>
                        <a:solidFill>
                          <a:schemeClr val="accent2"/>
                        </a:solidFill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 dirty="0"/>
                        </a:p>
                      </p:txBody>
                    </p:sp>
                    <p:sp>
                      <p:nvSpPr>
                        <p:cNvPr id="1275" name="楕円 1274">
                          <a:extLst>
                            <a:ext uri="{FF2B5EF4-FFF2-40B4-BE49-F238E27FC236}">
                              <a16:creationId xmlns:a16="http://schemas.microsoft.com/office/drawing/2014/main" id="{C7AA24BD-79CE-8BB7-D15C-768866D6067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5400000">
                          <a:off x="4711122" y="4085313"/>
                          <a:ext cx="36000" cy="360000"/>
                        </a:xfrm>
                        <a:prstGeom prst="ellipse">
                          <a:avLst/>
                        </a:prstGeom>
                        <a:solidFill>
                          <a:schemeClr val="accent2"/>
                        </a:solidFill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 dirty="0"/>
                        </a:p>
                      </p:txBody>
                    </p:sp>
                  </p:grpSp>
                  <p:sp>
                    <p:nvSpPr>
                      <p:cNvPr id="1272" name="楕円 1271">
                        <a:extLst>
                          <a:ext uri="{FF2B5EF4-FFF2-40B4-BE49-F238E27FC236}">
                            <a16:creationId xmlns:a16="http://schemas.microsoft.com/office/drawing/2014/main" id="{18ACDE24-42AE-D29F-ADED-37798ADE9DE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075480" y="3166377"/>
                        <a:ext cx="36000" cy="900000"/>
                      </a:xfrm>
                      <a:prstGeom prst="ellipse">
                        <a:avLst/>
                      </a:prstGeom>
                      <a:solidFill>
                        <a:schemeClr val="accent4"/>
                      </a:solidFill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ja-JP" altLang="en-US" sz="2170" dirty="0"/>
                      </a:p>
                    </p:txBody>
                  </p:sp>
                </p:grpSp>
              </p:grpSp>
            </p:grpSp>
            <p:sp>
              <p:nvSpPr>
                <p:cNvPr id="1262" name="二等辺三角形 1261">
                  <a:extLst>
                    <a:ext uri="{FF2B5EF4-FFF2-40B4-BE49-F238E27FC236}">
                      <a16:creationId xmlns:a16="http://schemas.microsoft.com/office/drawing/2014/main" id="{C9E88DAC-BDD4-1781-0DBA-C22601ED0785}"/>
                    </a:ext>
                  </a:extLst>
                </p:cNvPr>
                <p:cNvSpPr/>
                <p:nvPr/>
              </p:nvSpPr>
              <p:spPr>
                <a:xfrm>
                  <a:off x="6775879" y="3111563"/>
                  <a:ext cx="205532" cy="177183"/>
                </a:xfrm>
                <a:prstGeom prst="triangl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263" name="二等辺三角形 1262">
                  <a:extLst>
                    <a:ext uri="{FF2B5EF4-FFF2-40B4-BE49-F238E27FC236}">
                      <a16:creationId xmlns:a16="http://schemas.microsoft.com/office/drawing/2014/main" id="{10042709-C2C8-C928-E8A9-04E6CF670578}"/>
                    </a:ext>
                  </a:extLst>
                </p:cNvPr>
                <p:cNvSpPr/>
                <p:nvPr/>
              </p:nvSpPr>
              <p:spPr>
                <a:xfrm>
                  <a:off x="5611626" y="3499273"/>
                  <a:ext cx="205532" cy="177183"/>
                </a:xfrm>
                <a:prstGeom prst="triangl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264" name="二等辺三角形 1263">
                  <a:extLst>
                    <a:ext uri="{FF2B5EF4-FFF2-40B4-BE49-F238E27FC236}">
                      <a16:creationId xmlns:a16="http://schemas.microsoft.com/office/drawing/2014/main" id="{1C901A00-70E3-A5D1-5359-229414BA5AD5}"/>
                    </a:ext>
                  </a:extLst>
                </p:cNvPr>
                <p:cNvSpPr/>
                <p:nvPr/>
              </p:nvSpPr>
              <p:spPr>
                <a:xfrm flipV="1">
                  <a:off x="8306401" y="4655941"/>
                  <a:ext cx="205532" cy="177183"/>
                </a:xfrm>
                <a:prstGeom prst="triangl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265" name="二等辺三角形 1264">
                  <a:extLst>
                    <a:ext uri="{FF2B5EF4-FFF2-40B4-BE49-F238E27FC236}">
                      <a16:creationId xmlns:a16="http://schemas.microsoft.com/office/drawing/2014/main" id="{9E0FE83C-C121-F69C-CBC9-C187421A6803}"/>
                    </a:ext>
                  </a:extLst>
                </p:cNvPr>
                <p:cNvSpPr/>
                <p:nvPr/>
              </p:nvSpPr>
              <p:spPr>
                <a:xfrm flipV="1">
                  <a:off x="7144076" y="4307005"/>
                  <a:ext cx="205532" cy="177183"/>
                </a:xfrm>
                <a:prstGeom prst="triangl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1598" name="グループ化 1597">
                <a:extLst>
                  <a:ext uri="{FF2B5EF4-FFF2-40B4-BE49-F238E27FC236}">
                    <a16:creationId xmlns:a16="http://schemas.microsoft.com/office/drawing/2014/main" id="{F38F718C-FE0D-683C-8549-1B882E791AD0}"/>
                  </a:ext>
                </a:extLst>
              </p:cNvPr>
              <p:cNvGrpSpPr/>
              <p:nvPr/>
            </p:nvGrpSpPr>
            <p:grpSpPr>
              <a:xfrm>
                <a:off x="243560" y="3211194"/>
                <a:ext cx="2900307" cy="3275657"/>
                <a:chOff x="5611626" y="1960001"/>
                <a:chExt cx="2900307" cy="3275657"/>
              </a:xfrm>
            </p:grpSpPr>
            <p:grpSp>
              <p:nvGrpSpPr>
                <p:cNvPr id="1599" name="グループ化 1598">
                  <a:extLst>
                    <a:ext uri="{FF2B5EF4-FFF2-40B4-BE49-F238E27FC236}">
                      <a16:creationId xmlns:a16="http://schemas.microsoft.com/office/drawing/2014/main" id="{A1C6D6D1-F7A9-6349-308E-CABC203E4CA7}"/>
                    </a:ext>
                  </a:extLst>
                </p:cNvPr>
                <p:cNvGrpSpPr/>
                <p:nvPr/>
              </p:nvGrpSpPr>
              <p:grpSpPr>
                <a:xfrm rot="2700000">
                  <a:off x="5621376" y="2505977"/>
                  <a:ext cx="3275657" cy="2183706"/>
                  <a:chOff x="4549122" y="3166377"/>
                  <a:chExt cx="3275657" cy="2183706"/>
                </a:xfrm>
              </p:grpSpPr>
              <p:grpSp>
                <p:nvGrpSpPr>
                  <p:cNvPr id="1604" name="グループ化 1603">
                    <a:extLst>
                      <a:ext uri="{FF2B5EF4-FFF2-40B4-BE49-F238E27FC236}">
                        <a16:creationId xmlns:a16="http://schemas.microsoft.com/office/drawing/2014/main" id="{3FAA083D-66E4-E794-6826-29B4E033CD3F}"/>
                      </a:ext>
                    </a:extLst>
                  </p:cNvPr>
                  <p:cNvGrpSpPr/>
                  <p:nvPr/>
                </p:nvGrpSpPr>
                <p:grpSpPr>
                  <a:xfrm>
                    <a:off x="4549122" y="3166377"/>
                    <a:ext cx="1088717" cy="2183706"/>
                    <a:chOff x="4549122" y="3166377"/>
                    <a:chExt cx="1088717" cy="2183706"/>
                  </a:xfrm>
                </p:grpSpPr>
                <p:sp>
                  <p:nvSpPr>
                    <p:cNvPr id="1621" name="ひし形 1620">
                      <a:extLst>
                        <a:ext uri="{FF2B5EF4-FFF2-40B4-BE49-F238E27FC236}">
                          <a16:creationId xmlns:a16="http://schemas.microsoft.com/office/drawing/2014/main" id="{74516D84-B0C1-FA90-A610-96FA99B2B984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4013480" y="3725313"/>
                      <a:ext cx="2160000" cy="1080000"/>
                    </a:xfrm>
                    <a:prstGeom prst="diamond">
                      <a:avLst/>
                    </a:prstGeom>
                    <a:solidFill>
                      <a:schemeClr val="accent2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grpSp>
                  <p:nvGrpSpPr>
                    <p:cNvPr id="1622" name="グループ化 1621">
                      <a:extLst>
                        <a:ext uri="{FF2B5EF4-FFF2-40B4-BE49-F238E27FC236}">
                          <a16:creationId xmlns:a16="http://schemas.microsoft.com/office/drawing/2014/main" id="{6AFF29C2-F953-9DCB-5CEB-00E10F85BAD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49122" y="3166377"/>
                      <a:ext cx="1088717" cy="2183706"/>
                      <a:chOff x="4549122" y="3166377"/>
                      <a:chExt cx="1088717" cy="2183706"/>
                    </a:xfrm>
                  </p:grpSpPr>
                  <p:sp>
                    <p:nvSpPr>
                      <p:cNvPr id="1623" name="楕円 1622">
                        <a:extLst>
                          <a:ext uri="{FF2B5EF4-FFF2-40B4-BE49-F238E27FC236}">
                            <a16:creationId xmlns:a16="http://schemas.microsoft.com/office/drawing/2014/main" id="{095CEC1F-2371-EEF6-0136-A4CB93D57D5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075480" y="4450083"/>
                        <a:ext cx="36000" cy="900000"/>
                      </a:xfrm>
                      <a:prstGeom prst="ellipse">
                        <a:avLst/>
                      </a:prstGeom>
                      <a:solidFill>
                        <a:schemeClr val="accent4"/>
                      </a:solidFill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ja-JP" altLang="en-US" sz="2170" dirty="0"/>
                      </a:p>
                    </p:txBody>
                  </p:sp>
                  <p:grpSp>
                    <p:nvGrpSpPr>
                      <p:cNvPr id="1624" name="グループ化 1623">
                        <a:extLst>
                          <a:ext uri="{FF2B5EF4-FFF2-40B4-BE49-F238E27FC236}">
                            <a16:creationId xmlns:a16="http://schemas.microsoft.com/office/drawing/2014/main" id="{3B044B20-9224-F206-CE82-7FE44661D94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549122" y="4070172"/>
                        <a:ext cx="1088717" cy="390281"/>
                        <a:chOff x="4549122" y="4070172"/>
                        <a:chExt cx="1088717" cy="390281"/>
                      </a:xfrm>
                    </p:grpSpPr>
                    <p:grpSp>
                      <p:nvGrpSpPr>
                        <p:cNvPr id="1626" name="グループ化 1625">
                          <a:extLst>
                            <a:ext uri="{FF2B5EF4-FFF2-40B4-BE49-F238E27FC236}">
                              <a16:creationId xmlns:a16="http://schemas.microsoft.com/office/drawing/2014/main" id="{6EE337EC-B05A-6322-5A70-F23B57930729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 rot="5400000">
                          <a:off x="4897863" y="4070173"/>
                          <a:ext cx="390281" cy="390280"/>
                          <a:chOff x="7357320" y="1110364"/>
                          <a:chExt cx="367143" cy="367143"/>
                        </a:xfrm>
                      </p:grpSpPr>
                      <p:sp>
                        <p:nvSpPr>
                          <p:cNvPr id="1629" name="楕円 1628">
                            <a:extLst>
                              <a:ext uri="{FF2B5EF4-FFF2-40B4-BE49-F238E27FC236}">
                                <a16:creationId xmlns:a16="http://schemas.microsoft.com/office/drawing/2014/main" id="{66AEFAB2-F1C5-5DFA-F563-88E634EB6A25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7360892" y="1117507"/>
                            <a:ext cx="360000" cy="360000"/>
                          </a:xfrm>
                          <a:prstGeom prst="ellipse">
                            <a:avLst/>
                          </a:prstGeom>
                          <a:solidFill>
                            <a:srgbClr val="FF5050"/>
                          </a:solidFill>
                          <a:ln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ja-JP" altLang="en-US" sz="2170"/>
                          </a:p>
                        </p:txBody>
                      </p:sp>
                      <p:grpSp>
                        <p:nvGrpSpPr>
                          <p:cNvPr id="1630" name="グループ化 1629">
                            <a:extLst>
                              <a:ext uri="{FF2B5EF4-FFF2-40B4-BE49-F238E27FC236}">
                                <a16:creationId xmlns:a16="http://schemas.microsoft.com/office/drawing/2014/main" id="{7572D6D1-ED58-7A23-FE2C-C67EBE54ACEE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7522892" y="1110364"/>
                            <a:ext cx="36000" cy="367143"/>
                            <a:chOff x="7522892" y="1110364"/>
                            <a:chExt cx="36000" cy="367143"/>
                          </a:xfrm>
                        </p:grpSpPr>
                        <p:sp>
                          <p:nvSpPr>
                            <p:cNvPr id="1634" name="楕円 1633">
                              <a:extLst>
                                <a:ext uri="{FF2B5EF4-FFF2-40B4-BE49-F238E27FC236}">
                                  <a16:creationId xmlns:a16="http://schemas.microsoft.com/office/drawing/2014/main" id="{2B99A1B2-FA6B-0473-434E-CF9AF9AA4DC2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522892" y="1110364"/>
                              <a:ext cx="36000" cy="180000"/>
                            </a:xfrm>
                            <a:prstGeom prst="ellipse">
                              <a:avLst/>
                            </a:prstGeom>
                            <a:solidFill>
                              <a:schemeClr val="accent2"/>
                            </a:solidFill>
                            <a:ln w="63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ja-JP" altLang="en-US" sz="2170"/>
                            </a:p>
                          </p:txBody>
                        </p:sp>
                        <p:sp>
                          <p:nvSpPr>
                            <p:cNvPr id="1635" name="楕円 1634">
                              <a:extLst>
                                <a:ext uri="{FF2B5EF4-FFF2-40B4-BE49-F238E27FC236}">
                                  <a16:creationId xmlns:a16="http://schemas.microsoft.com/office/drawing/2014/main" id="{914ACF65-60A5-3EB0-A181-900173619AD3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522892" y="1297507"/>
                              <a:ext cx="36000" cy="180000"/>
                            </a:xfrm>
                            <a:prstGeom prst="ellipse">
                              <a:avLst/>
                            </a:prstGeom>
                            <a:solidFill>
                              <a:schemeClr val="accent2"/>
                            </a:solidFill>
                            <a:ln w="63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ja-JP" altLang="en-US" sz="2170"/>
                            </a:p>
                          </p:txBody>
                        </p:sp>
                      </p:grpSp>
                      <p:grpSp>
                        <p:nvGrpSpPr>
                          <p:cNvPr id="1631" name="グループ化 1630">
                            <a:extLst>
                              <a:ext uri="{FF2B5EF4-FFF2-40B4-BE49-F238E27FC236}">
                                <a16:creationId xmlns:a16="http://schemas.microsoft.com/office/drawing/2014/main" id="{6F522EC5-60F3-EACB-2528-AB0D147B07BE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 rot="5400000">
                            <a:off x="7522892" y="1110364"/>
                            <a:ext cx="36000" cy="367143"/>
                            <a:chOff x="7522892" y="1110364"/>
                            <a:chExt cx="36000" cy="367143"/>
                          </a:xfrm>
                          <a:solidFill>
                            <a:schemeClr val="accent4"/>
                          </a:solidFill>
                        </p:grpSpPr>
                        <p:sp>
                          <p:nvSpPr>
                            <p:cNvPr id="1632" name="楕円 1631">
                              <a:extLst>
                                <a:ext uri="{FF2B5EF4-FFF2-40B4-BE49-F238E27FC236}">
                                  <a16:creationId xmlns:a16="http://schemas.microsoft.com/office/drawing/2014/main" id="{1DD6191B-BD84-6FD3-6DB0-39EA87D4FD07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522892" y="1110364"/>
                              <a:ext cx="36000" cy="180000"/>
                            </a:xfrm>
                            <a:prstGeom prst="ellipse">
                              <a:avLst/>
                            </a:prstGeom>
                            <a:grpFill/>
                            <a:ln w="63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ja-JP" altLang="en-US" sz="2170"/>
                            </a:p>
                          </p:txBody>
                        </p:sp>
                        <p:sp>
                          <p:nvSpPr>
                            <p:cNvPr id="1633" name="楕円 1632">
                              <a:extLst>
                                <a:ext uri="{FF2B5EF4-FFF2-40B4-BE49-F238E27FC236}">
                                  <a16:creationId xmlns:a16="http://schemas.microsoft.com/office/drawing/2014/main" id="{76C20FF1-E613-F631-1BDB-1B84237292CE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522892" y="1297507"/>
                              <a:ext cx="36000" cy="180000"/>
                            </a:xfrm>
                            <a:prstGeom prst="ellipse">
                              <a:avLst/>
                            </a:prstGeom>
                            <a:grpFill/>
                            <a:ln w="63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ja-JP" altLang="en-US" sz="2170"/>
                            </a:p>
                          </p:txBody>
                        </p:sp>
                      </p:grpSp>
                    </p:grpSp>
                    <p:sp>
                      <p:nvSpPr>
                        <p:cNvPr id="1627" name="楕円 1626">
                          <a:extLst>
                            <a:ext uri="{FF2B5EF4-FFF2-40B4-BE49-F238E27FC236}">
                              <a16:creationId xmlns:a16="http://schemas.microsoft.com/office/drawing/2014/main" id="{AADA5F92-03CE-463C-978D-C104B3B7345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5400000">
                          <a:off x="5439839" y="4085313"/>
                          <a:ext cx="36000" cy="360000"/>
                        </a:xfrm>
                        <a:prstGeom prst="ellipse">
                          <a:avLst/>
                        </a:prstGeom>
                        <a:solidFill>
                          <a:schemeClr val="accent2"/>
                        </a:solidFill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 dirty="0"/>
                        </a:p>
                      </p:txBody>
                    </p:sp>
                    <p:sp>
                      <p:nvSpPr>
                        <p:cNvPr id="1628" name="楕円 1627">
                          <a:extLst>
                            <a:ext uri="{FF2B5EF4-FFF2-40B4-BE49-F238E27FC236}">
                              <a16:creationId xmlns:a16="http://schemas.microsoft.com/office/drawing/2014/main" id="{95BE8F22-BFAC-DA31-6124-DD8155C57AA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5400000">
                          <a:off x="4711122" y="4085313"/>
                          <a:ext cx="36000" cy="360000"/>
                        </a:xfrm>
                        <a:prstGeom prst="ellipse">
                          <a:avLst/>
                        </a:prstGeom>
                        <a:solidFill>
                          <a:schemeClr val="accent2"/>
                        </a:solidFill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 dirty="0"/>
                        </a:p>
                      </p:txBody>
                    </p:sp>
                  </p:grpSp>
                  <p:sp>
                    <p:nvSpPr>
                      <p:cNvPr id="1625" name="楕円 1624">
                        <a:extLst>
                          <a:ext uri="{FF2B5EF4-FFF2-40B4-BE49-F238E27FC236}">
                            <a16:creationId xmlns:a16="http://schemas.microsoft.com/office/drawing/2014/main" id="{88D2DA68-8E28-BF96-7747-B937D5544CC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075480" y="3166377"/>
                        <a:ext cx="36000" cy="900000"/>
                      </a:xfrm>
                      <a:prstGeom prst="ellipse">
                        <a:avLst/>
                      </a:prstGeom>
                      <a:solidFill>
                        <a:schemeClr val="accent4"/>
                      </a:solidFill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ja-JP" altLang="en-US" sz="2170" dirty="0"/>
                      </a:p>
                    </p:txBody>
                  </p:sp>
                </p:grpSp>
              </p:grpSp>
              <p:grpSp>
                <p:nvGrpSpPr>
                  <p:cNvPr id="1605" name="グループ化 1604">
                    <a:extLst>
                      <a:ext uri="{FF2B5EF4-FFF2-40B4-BE49-F238E27FC236}">
                        <a16:creationId xmlns:a16="http://schemas.microsoft.com/office/drawing/2014/main" id="{FE2DDEEB-4F75-6C70-8176-6C65B4164FB0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6188567" y="3167129"/>
                    <a:ext cx="1088717" cy="2183706"/>
                    <a:chOff x="4549122" y="3166377"/>
                    <a:chExt cx="1088717" cy="2183706"/>
                  </a:xfrm>
                </p:grpSpPr>
                <p:sp>
                  <p:nvSpPr>
                    <p:cNvPr id="1606" name="ひし形 1605">
                      <a:extLst>
                        <a:ext uri="{FF2B5EF4-FFF2-40B4-BE49-F238E27FC236}">
                          <a16:creationId xmlns:a16="http://schemas.microsoft.com/office/drawing/2014/main" id="{7F442F4A-4841-EC6F-1BD3-5BD27DDAAC53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4013480" y="3725313"/>
                      <a:ext cx="2160000" cy="1080000"/>
                    </a:xfrm>
                    <a:prstGeom prst="diamond">
                      <a:avLst/>
                    </a:prstGeom>
                    <a:solidFill>
                      <a:schemeClr val="tx2">
                        <a:lumMod val="10000"/>
                        <a:lumOff val="90000"/>
                      </a:schemeClr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grpSp>
                  <p:nvGrpSpPr>
                    <p:cNvPr id="1607" name="グループ化 1606">
                      <a:extLst>
                        <a:ext uri="{FF2B5EF4-FFF2-40B4-BE49-F238E27FC236}">
                          <a16:creationId xmlns:a16="http://schemas.microsoft.com/office/drawing/2014/main" id="{ABC5E399-30F8-7D80-6E2E-12BA9A575CA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49122" y="3166377"/>
                      <a:ext cx="1088717" cy="2183706"/>
                      <a:chOff x="4549122" y="3166377"/>
                      <a:chExt cx="1088717" cy="2183706"/>
                    </a:xfrm>
                  </p:grpSpPr>
                  <p:sp>
                    <p:nvSpPr>
                      <p:cNvPr id="1608" name="楕円 1607">
                        <a:extLst>
                          <a:ext uri="{FF2B5EF4-FFF2-40B4-BE49-F238E27FC236}">
                            <a16:creationId xmlns:a16="http://schemas.microsoft.com/office/drawing/2014/main" id="{25F3E872-C186-067B-ED6C-ECBE8F28421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075480" y="4450083"/>
                        <a:ext cx="36000" cy="900000"/>
                      </a:xfrm>
                      <a:prstGeom prst="ellipse">
                        <a:avLst/>
                      </a:prstGeom>
                      <a:solidFill>
                        <a:schemeClr val="accent4"/>
                      </a:solidFill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ja-JP" altLang="en-US" sz="2170" dirty="0"/>
                      </a:p>
                    </p:txBody>
                  </p:sp>
                  <p:grpSp>
                    <p:nvGrpSpPr>
                      <p:cNvPr id="1609" name="グループ化 1608">
                        <a:extLst>
                          <a:ext uri="{FF2B5EF4-FFF2-40B4-BE49-F238E27FC236}">
                            <a16:creationId xmlns:a16="http://schemas.microsoft.com/office/drawing/2014/main" id="{F337F7BB-E01E-B083-AE3A-F08EB49DDC9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549122" y="4070172"/>
                        <a:ext cx="1088717" cy="390281"/>
                        <a:chOff x="4549122" y="4070172"/>
                        <a:chExt cx="1088717" cy="390281"/>
                      </a:xfrm>
                    </p:grpSpPr>
                    <p:grpSp>
                      <p:nvGrpSpPr>
                        <p:cNvPr id="1611" name="グループ化 1610">
                          <a:extLst>
                            <a:ext uri="{FF2B5EF4-FFF2-40B4-BE49-F238E27FC236}">
                              <a16:creationId xmlns:a16="http://schemas.microsoft.com/office/drawing/2014/main" id="{1E05819B-B89A-954F-6429-A584B4746230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 rot="5400000">
                          <a:off x="4897863" y="4070173"/>
                          <a:ext cx="390281" cy="390280"/>
                          <a:chOff x="7357320" y="1110364"/>
                          <a:chExt cx="367143" cy="367143"/>
                        </a:xfrm>
                      </p:grpSpPr>
                      <p:sp>
                        <p:nvSpPr>
                          <p:cNvPr id="1614" name="楕円 1613">
                            <a:extLst>
                              <a:ext uri="{FF2B5EF4-FFF2-40B4-BE49-F238E27FC236}">
                                <a16:creationId xmlns:a16="http://schemas.microsoft.com/office/drawing/2014/main" id="{8DD8E783-E611-7759-5FF8-5C70C5EAB9CA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7360892" y="1117507"/>
                            <a:ext cx="360000" cy="360000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ja-JP" altLang="en-US" sz="2170"/>
                          </a:p>
                        </p:txBody>
                      </p:sp>
                      <p:grpSp>
                        <p:nvGrpSpPr>
                          <p:cNvPr id="1615" name="グループ化 1614">
                            <a:extLst>
                              <a:ext uri="{FF2B5EF4-FFF2-40B4-BE49-F238E27FC236}">
                                <a16:creationId xmlns:a16="http://schemas.microsoft.com/office/drawing/2014/main" id="{EA4C687D-5268-A173-AF47-871694FD4118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7522892" y="1110364"/>
                            <a:ext cx="36000" cy="367143"/>
                            <a:chOff x="7522892" y="1110364"/>
                            <a:chExt cx="36000" cy="367143"/>
                          </a:xfrm>
                        </p:grpSpPr>
                        <p:sp>
                          <p:nvSpPr>
                            <p:cNvPr id="1619" name="楕円 1618">
                              <a:extLst>
                                <a:ext uri="{FF2B5EF4-FFF2-40B4-BE49-F238E27FC236}">
                                  <a16:creationId xmlns:a16="http://schemas.microsoft.com/office/drawing/2014/main" id="{CCA5D7AC-8BD3-DCC4-B33C-B4453D0EC9AA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522892" y="1110364"/>
                              <a:ext cx="36000" cy="180000"/>
                            </a:xfrm>
                            <a:prstGeom prst="ellipse">
                              <a:avLst/>
                            </a:prstGeom>
                            <a:solidFill>
                              <a:schemeClr val="accent2"/>
                            </a:solidFill>
                            <a:ln w="63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ja-JP" altLang="en-US" sz="2170"/>
                            </a:p>
                          </p:txBody>
                        </p:sp>
                        <p:sp>
                          <p:nvSpPr>
                            <p:cNvPr id="1620" name="楕円 1619">
                              <a:extLst>
                                <a:ext uri="{FF2B5EF4-FFF2-40B4-BE49-F238E27FC236}">
                                  <a16:creationId xmlns:a16="http://schemas.microsoft.com/office/drawing/2014/main" id="{973D54BE-7F71-E6FF-1DE0-B382378652B1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522892" y="1297507"/>
                              <a:ext cx="36000" cy="180000"/>
                            </a:xfrm>
                            <a:prstGeom prst="ellipse">
                              <a:avLst/>
                            </a:prstGeom>
                            <a:solidFill>
                              <a:schemeClr val="accent2"/>
                            </a:solidFill>
                            <a:ln w="63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ja-JP" altLang="en-US" sz="2170"/>
                            </a:p>
                          </p:txBody>
                        </p:sp>
                      </p:grpSp>
                      <p:grpSp>
                        <p:nvGrpSpPr>
                          <p:cNvPr id="1616" name="グループ化 1615">
                            <a:extLst>
                              <a:ext uri="{FF2B5EF4-FFF2-40B4-BE49-F238E27FC236}">
                                <a16:creationId xmlns:a16="http://schemas.microsoft.com/office/drawing/2014/main" id="{60A145B4-3900-A8E2-6B8D-5EFEB986F437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 rot="5400000">
                            <a:off x="7522892" y="1110364"/>
                            <a:ext cx="36000" cy="367143"/>
                            <a:chOff x="7522892" y="1110364"/>
                            <a:chExt cx="36000" cy="367143"/>
                          </a:xfrm>
                          <a:solidFill>
                            <a:schemeClr val="accent4"/>
                          </a:solidFill>
                        </p:grpSpPr>
                        <p:sp>
                          <p:nvSpPr>
                            <p:cNvPr id="1617" name="楕円 1616">
                              <a:extLst>
                                <a:ext uri="{FF2B5EF4-FFF2-40B4-BE49-F238E27FC236}">
                                  <a16:creationId xmlns:a16="http://schemas.microsoft.com/office/drawing/2014/main" id="{EDB2B68E-A956-566D-D314-299E6C6CE984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522892" y="1110364"/>
                              <a:ext cx="36000" cy="180000"/>
                            </a:xfrm>
                            <a:prstGeom prst="ellipse">
                              <a:avLst/>
                            </a:prstGeom>
                            <a:grpFill/>
                            <a:ln w="63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ja-JP" altLang="en-US" sz="2170"/>
                            </a:p>
                          </p:txBody>
                        </p:sp>
                        <p:sp>
                          <p:nvSpPr>
                            <p:cNvPr id="1618" name="楕円 1617">
                              <a:extLst>
                                <a:ext uri="{FF2B5EF4-FFF2-40B4-BE49-F238E27FC236}">
                                  <a16:creationId xmlns:a16="http://schemas.microsoft.com/office/drawing/2014/main" id="{27853D9D-6324-0E1A-6350-DE5793A4732B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522892" y="1297507"/>
                              <a:ext cx="36000" cy="180000"/>
                            </a:xfrm>
                            <a:prstGeom prst="ellipse">
                              <a:avLst/>
                            </a:prstGeom>
                            <a:grpFill/>
                            <a:ln w="63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ja-JP" altLang="en-US" sz="2170"/>
                            </a:p>
                          </p:txBody>
                        </p:sp>
                      </p:grpSp>
                    </p:grpSp>
                    <p:sp>
                      <p:nvSpPr>
                        <p:cNvPr id="1612" name="楕円 1611">
                          <a:extLst>
                            <a:ext uri="{FF2B5EF4-FFF2-40B4-BE49-F238E27FC236}">
                              <a16:creationId xmlns:a16="http://schemas.microsoft.com/office/drawing/2014/main" id="{B6317F6C-DC49-4829-1E8C-63014D62663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5400000">
                          <a:off x="5439839" y="4085313"/>
                          <a:ext cx="36000" cy="360000"/>
                        </a:xfrm>
                        <a:prstGeom prst="ellipse">
                          <a:avLst/>
                        </a:prstGeom>
                        <a:solidFill>
                          <a:schemeClr val="accent2"/>
                        </a:solidFill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 dirty="0"/>
                        </a:p>
                      </p:txBody>
                    </p:sp>
                    <p:sp>
                      <p:nvSpPr>
                        <p:cNvPr id="1613" name="楕円 1612">
                          <a:extLst>
                            <a:ext uri="{FF2B5EF4-FFF2-40B4-BE49-F238E27FC236}">
                              <a16:creationId xmlns:a16="http://schemas.microsoft.com/office/drawing/2014/main" id="{2710695B-154C-DFA9-9568-F266A865542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5400000">
                          <a:off x="4711122" y="4085313"/>
                          <a:ext cx="36000" cy="360000"/>
                        </a:xfrm>
                        <a:prstGeom prst="ellipse">
                          <a:avLst/>
                        </a:prstGeom>
                        <a:solidFill>
                          <a:schemeClr val="accent2"/>
                        </a:solidFill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 dirty="0"/>
                        </a:p>
                      </p:txBody>
                    </p:sp>
                  </p:grpSp>
                  <p:sp>
                    <p:nvSpPr>
                      <p:cNvPr id="1610" name="楕円 1609">
                        <a:extLst>
                          <a:ext uri="{FF2B5EF4-FFF2-40B4-BE49-F238E27FC236}">
                            <a16:creationId xmlns:a16="http://schemas.microsoft.com/office/drawing/2014/main" id="{BA41F865-FE2C-58FF-DFD6-E69DC968C66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075480" y="3166377"/>
                        <a:ext cx="36000" cy="900000"/>
                      </a:xfrm>
                      <a:prstGeom prst="ellipse">
                        <a:avLst/>
                      </a:prstGeom>
                      <a:solidFill>
                        <a:schemeClr val="accent4"/>
                      </a:solidFill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ja-JP" altLang="en-US" sz="2170" dirty="0"/>
                      </a:p>
                    </p:txBody>
                  </p:sp>
                </p:grpSp>
              </p:grpSp>
            </p:grpSp>
            <p:sp>
              <p:nvSpPr>
                <p:cNvPr id="1600" name="二等辺三角形 1599">
                  <a:extLst>
                    <a:ext uri="{FF2B5EF4-FFF2-40B4-BE49-F238E27FC236}">
                      <a16:creationId xmlns:a16="http://schemas.microsoft.com/office/drawing/2014/main" id="{21AB49B9-5ECA-041A-5176-4ACCD0F1F406}"/>
                    </a:ext>
                  </a:extLst>
                </p:cNvPr>
                <p:cNvSpPr/>
                <p:nvPr/>
              </p:nvSpPr>
              <p:spPr>
                <a:xfrm>
                  <a:off x="6775879" y="3111563"/>
                  <a:ext cx="205532" cy="177183"/>
                </a:xfrm>
                <a:prstGeom prst="triangl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601" name="二等辺三角形 1600">
                  <a:extLst>
                    <a:ext uri="{FF2B5EF4-FFF2-40B4-BE49-F238E27FC236}">
                      <a16:creationId xmlns:a16="http://schemas.microsoft.com/office/drawing/2014/main" id="{E3B9F014-974F-E3F4-E1A2-E6FC0B023B3C}"/>
                    </a:ext>
                  </a:extLst>
                </p:cNvPr>
                <p:cNvSpPr/>
                <p:nvPr/>
              </p:nvSpPr>
              <p:spPr>
                <a:xfrm>
                  <a:off x="5611626" y="3499273"/>
                  <a:ext cx="205532" cy="177183"/>
                </a:xfrm>
                <a:prstGeom prst="triangl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602" name="二等辺三角形 1601">
                  <a:extLst>
                    <a:ext uri="{FF2B5EF4-FFF2-40B4-BE49-F238E27FC236}">
                      <a16:creationId xmlns:a16="http://schemas.microsoft.com/office/drawing/2014/main" id="{EE7B4082-D6CC-FAEA-8CD6-AAE5F75D91FF}"/>
                    </a:ext>
                  </a:extLst>
                </p:cNvPr>
                <p:cNvSpPr/>
                <p:nvPr/>
              </p:nvSpPr>
              <p:spPr>
                <a:xfrm flipV="1">
                  <a:off x="8306401" y="4655941"/>
                  <a:ext cx="205532" cy="177183"/>
                </a:xfrm>
                <a:prstGeom prst="triangl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603" name="二等辺三角形 1602">
                  <a:extLst>
                    <a:ext uri="{FF2B5EF4-FFF2-40B4-BE49-F238E27FC236}">
                      <a16:creationId xmlns:a16="http://schemas.microsoft.com/office/drawing/2014/main" id="{C248EA66-77E5-2A87-CB26-858115E169E9}"/>
                    </a:ext>
                  </a:extLst>
                </p:cNvPr>
                <p:cNvSpPr/>
                <p:nvPr/>
              </p:nvSpPr>
              <p:spPr>
                <a:xfrm flipV="1">
                  <a:off x="7144076" y="4307005"/>
                  <a:ext cx="205532" cy="177183"/>
                </a:xfrm>
                <a:prstGeom prst="triangl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1636" name="グループ化 1635">
                <a:extLst>
                  <a:ext uri="{FF2B5EF4-FFF2-40B4-BE49-F238E27FC236}">
                    <a16:creationId xmlns:a16="http://schemas.microsoft.com/office/drawing/2014/main" id="{2F8EE298-C776-BE2A-235F-AB8537F391A5}"/>
                  </a:ext>
                </a:extLst>
              </p:cNvPr>
              <p:cNvGrpSpPr/>
              <p:nvPr/>
            </p:nvGrpSpPr>
            <p:grpSpPr>
              <a:xfrm>
                <a:off x="2560321" y="3211194"/>
                <a:ext cx="2900307" cy="3275657"/>
                <a:chOff x="5611626" y="1960001"/>
                <a:chExt cx="2900307" cy="3275657"/>
              </a:xfrm>
            </p:grpSpPr>
            <p:grpSp>
              <p:nvGrpSpPr>
                <p:cNvPr id="1637" name="グループ化 1636">
                  <a:extLst>
                    <a:ext uri="{FF2B5EF4-FFF2-40B4-BE49-F238E27FC236}">
                      <a16:creationId xmlns:a16="http://schemas.microsoft.com/office/drawing/2014/main" id="{CCACFE71-3BAA-FEE5-3986-7F2426FDC1A2}"/>
                    </a:ext>
                  </a:extLst>
                </p:cNvPr>
                <p:cNvGrpSpPr/>
                <p:nvPr/>
              </p:nvGrpSpPr>
              <p:grpSpPr>
                <a:xfrm rot="2700000">
                  <a:off x="5621376" y="2505977"/>
                  <a:ext cx="3275657" cy="2183706"/>
                  <a:chOff x="4549122" y="3166377"/>
                  <a:chExt cx="3275657" cy="2183706"/>
                </a:xfrm>
              </p:grpSpPr>
              <p:grpSp>
                <p:nvGrpSpPr>
                  <p:cNvPr id="1642" name="グループ化 1641">
                    <a:extLst>
                      <a:ext uri="{FF2B5EF4-FFF2-40B4-BE49-F238E27FC236}">
                        <a16:creationId xmlns:a16="http://schemas.microsoft.com/office/drawing/2014/main" id="{661F08DB-6EE9-E547-EC49-7CE85F4502A5}"/>
                      </a:ext>
                    </a:extLst>
                  </p:cNvPr>
                  <p:cNvGrpSpPr/>
                  <p:nvPr/>
                </p:nvGrpSpPr>
                <p:grpSpPr>
                  <a:xfrm>
                    <a:off x="4549122" y="3166377"/>
                    <a:ext cx="1088717" cy="2183706"/>
                    <a:chOff x="4549122" y="3166377"/>
                    <a:chExt cx="1088717" cy="2183706"/>
                  </a:xfrm>
                </p:grpSpPr>
                <p:sp>
                  <p:nvSpPr>
                    <p:cNvPr id="1659" name="ひし形 1658">
                      <a:extLst>
                        <a:ext uri="{FF2B5EF4-FFF2-40B4-BE49-F238E27FC236}">
                          <a16:creationId xmlns:a16="http://schemas.microsoft.com/office/drawing/2014/main" id="{F165A8BC-8EE4-2A72-93B6-70375897A736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4013480" y="3725313"/>
                      <a:ext cx="2160000" cy="1080000"/>
                    </a:xfrm>
                    <a:prstGeom prst="diamond">
                      <a:avLst/>
                    </a:prstGeom>
                    <a:solidFill>
                      <a:schemeClr val="accent2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grpSp>
                  <p:nvGrpSpPr>
                    <p:cNvPr id="1660" name="グループ化 1659">
                      <a:extLst>
                        <a:ext uri="{FF2B5EF4-FFF2-40B4-BE49-F238E27FC236}">
                          <a16:creationId xmlns:a16="http://schemas.microsoft.com/office/drawing/2014/main" id="{368D2D7C-3374-91A7-9A22-CE98857F2C8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49122" y="3166377"/>
                      <a:ext cx="1088717" cy="2183706"/>
                      <a:chOff x="4549122" y="3166377"/>
                      <a:chExt cx="1088717" cy="2183706"/>
                    </a:xfrm>
                  </p:grpSpPr>
                  <p:sp>
                    <p:nvSpPr>
                      <p:cNvPr id="1661" name="楕円 1660">
                        <a:extLst>
                          <a:ext uri="{FF2B5EF4-FFF2-40B4-BE49-F238E27FC236}">
                            <a16:creationId xmlns:a16="http://schemas.microsoft.com/office/drawing/2014/main" id="{443E5E20-BDCD-F808-0076-A41963F7593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075480" y="4450083"/>
                        <a:ext cx="36000" cy="900000"/>
                      </a:xfrm>
                      <a:prstGeom prst="ellipse">
                        <a:avLst/>
                      </a:prstGeom>
                      <a:solidFill>
                        <a:schemeClr val="accent4"/>
                      </a:solidFill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ja-JP" altLang="en-US" sz="2170" dirty="0"/>
                      </a:p>
                    </p:txBody>
                  </p:sp>
                  <p:grpSp>
                    <p:nvGrpSpPr>
                      <p:cNvPr id="1662" name="グループ化 1661">
                        <a:extLst>
                          <a:ext uri="{FF2B5EF4-FFF2-40B4-BE49-F238E27FC236}">
                            <a16:creationId xmlns:a16="http://schemas.microsoft.com/office/drawing/2014/main" id="{0D7CE244-6E48-7A7A-82C5-E122DC44A9B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549122" y="4070172"/>
                        <a:ext cx="1088717" cy="390281"/>
                        <a:chOff x="4549122" y="4070172"/>
                        <a:chExt cx="1088717" cy="390281"/>
                      </a:xfrm>
                    </p:grpSpPr>
                    <p:grpSp>
                      <p:nvGrpSpPr>
                        <p:cNvPr id="1664" name="グループ化 1663">
                          <a:extLst>
                            <a:ext uri="{FF2B5EF4-FFF2-40B4-BE49-F238E27FC236}">
                              <a16:creationId xmlns:a16="http://schemas.microsoft.com/office/drawing/2014/main" id="{57F4A774-19FF-FBDD-8F34-1C389029ACE2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 rot="5400000">
                          <a:off x="4897863" y="4070173"/>
                          <a:ext cx="390281" cy="390280"/>
                          <a:chOff x="7357320" y="1110364"/>
                          <a:chExt cx="367143" cy="367143"/>
                        </a:xfrm>
                      </p:grpSpPr>
                      <p:sp>
                        <p:nvSpPr>
                          <p:cNvPr id="1667" name="楕円 1666">
                            <a:extLst>
                              <a:ext uri="{FF2B5EF4-FFF2-40B4-BE49-F238E27FC236}">
                                <a16:creationId xmlns:a16="http://schemas.microsoft.com/office/drawing/2014/main" id="{3AA405FA-3F6F-D2D2-34C9-6E9493FE902C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7360892" y="1117507"/>
                            <a:ext cx="360000" cy="360000"/>
                          </a:xfrm>
                          <a:prstGeom prst="ellipse">
                            <a:avLst/>
                          </a:prstGeom>
                          <a:solidFill>
                            <a:srgbClr val="FF5050"/>
                          </a:solidFill>
                          <a:ln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ja-JP" altLang="en-US" sz="2170"/>
                          </a:p>
                        </p:txBody>
                      </p:sp>
                      <p:grpSp>
                        <p:nvGrpSpPr>
                          <p:cNvPr id="1668" name="グループ化 1667">
                            <a:extLst>
                              <a:ext uri="{FF2B5EF4-FFF2-40B4-BE49-F238E27FC236}">
                                <a16:creationId xmlns:a16="http://schemas.microsoft.com/office/drawing/2014/main" id="{5E7BB8E6-EA03-BF16-82BE-57D126E5DA43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7522892" y="1110364"/>
                            <a:ext cx="36000" cy="367143"/>
                            <a:chOff x="7522892" y="1110364"/>
                            <a:chExt cx="36000" cy="367143"/>
                          </a:xfrm>
                        </p:grpSpPr>
                        <p:sp>
                          <p:nvSpPr>
                            <p:cNvPr id="1672" name="楕円 1671">
                              <a:extLst>
                                <a:ext uri="{FF2B5EF4-FFF2-40B4-BE49-F238E27FC236}">
                                  <a16:creationId xmlns:a16="http://schemas.microsoft.com/office/drawing/2014/main" id="{1DA9815D-6A67-D982-8CCF-BB05E80111F7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522892" y="1110364"/>
                              <a:ext cx="36000" cy="180000"/>
                            </a:xfrm>
                            <a:prstGeom prst="ellipse">
                              <a:avLst/>
                            </a:prstGeom>
                            <a:solidFill>
                              <a:schemeClr val="accent2"/>
                            </a:solidFill>
                            <a:ln w="63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ja-JP" altLang="en-US" sz="2170"/>
                            </a:p>
                          </p:txBody>
                        </p:sp>
                        <p:sp>
                          <p:nvSpPr>
                            <p:cNvPr id="1673" name="楕円 1672">
                              <a:extLst>
                                <a:ext uri="{FF2B5EF4-FFF2-40B4-BE49-F238E27FC236}">
                                  <a16:creationId xmlns:a16="http://schemas.microsoft.com/office/drawing/2014/main" id="{A48F1B09-B89A-666F-94B7-0A3EEB940F8D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522892" y="1297507"/>
                              <a:ext cx="36000" cy="180000"/>
                            </a:xfrm>
                            <a:prstGeom prst="ellipse">
                              <a:avLst/>
                            </a:prstGeom>
                            <a:solidFill>
                              <a:schemeClr val="accent2"/>
                            </a:solidFill>
                            <a:ln w="63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ja-JP" altLang="en-US" sz="2170"/>
                            </a:p>
                          </p:txBody>
                        </p:sp>
                      </p:grpSp>
                      <p:grpSp>
                        <p:nvGrpSpPr>
                          <p:cNvPr id="1669" name="グループ化 1668">
                            <a:extLst>
                              <a:ext uri="{FF2B5EF4-FFF2-40B4-BE49-F238E27FC236}">
                                <a16:creationId xmlns:a16="http://schemas.microsoft.com/office/drawing/2014/main" id="{2040C7EB-931F-91DD-F056-DB51135BA51F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 rot="5400000">
                            <a:off x="7522892" y="1110364"/>
                            <a:ext cx="36000" cy="367143"/>
                            <a:chOff x="7522892" y="1110364"/>
                            <a:chExt cx="36000" cy="367143"/>
                          </a:xfrm>
                          <a:solidFill>
                            <a:schemeClr val="accent4"/>
                          </a:solidFill>
                        </p:grpSpPr>
                        <p:sp>
                          <p:nvSpPr>
                            <p:cNvPr id="1670" name="楕円 1669">
                              <a:extLst>
                                <a:ext uri="{FF2B5EF4-FFF2-40B4-BE49-F238E27FC236}">
                                  <a16:creationId xmlns:a16="http://schemas.microsoft.com/office/drawing/2014/main" id="{63AB28E4-44AF-47D5-91C4-E03BF56ACA64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522892" y="1110364"/>
                              <a:ext cx="36000" cy="180000"/>
                            </a:xfrm>
                            <a:prstGeom prst="ellipse">
                              <a:avLst/>
                            </a:prstGeom>
                            <a:grpFill/>
                            <a:ln w="63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ja-JP" altLang="en-US" sz="2170"/>
                            </a:p>
                          </p:txBody>
                        </p:sp>
                        <p:sp>
                          <p:nvSpPr>
                            <p:cNvPr id="1671" name="楕円 1670">
                              <a:extLst>
                                <a:ext uri="{FF2B5EF4-FFF2-40B4-BE49-F238E27FC236}">
                                  <a16:creationId xmlns:a16="http://schemas.microsoft.com/office/drawing/2014/main" id="{4F5C5B44-0DF6-828D-24E5-30A72E4EA547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522892" y="1297507"/>
                              <a:ext cx="36000" cy="180000"/>
                            </a:xfrm>
                            <a:prstGeom prst="ellipse">
                              <a:avLst/>
                            </a:prstGeom>
                            <a:grpFill/>
                            <a:ln w="63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ja-JP" altLang="en-US" sz="2170"/>
                            </a:p>
                          </p:txBody>
                        </p:sp>
                      </p:grpSp>
                    </p:grpSp>
                    <p:sp>
                      <p:nvSpPr>
                        <p:cNvPr id="1665" name="楕円 1664">
                          <a:extLst>
                            <a:ext uri="{FF2B5EF4-FFF2-40B4-BE49-F238E27FC236}">
                              <a16:creationId xmlns:a16="http://schemas.microsoft.com/office/drawing/2014/main" id="{6ED6E402-527A-C367-15B4-3F57EF15631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5400000">
                          <a:off x="5439839" y="4085313"/>
                          <a:ext cx="36000" cy="360000"/>
                        </a:xfrm>
                        <a:prstGeom prst="ellipse">
                          <a:avLst/>
                        </a:prstGeom>
                        <a:solidFill>
                          <a:schemeClr val="accent2"/>
                        </a:solidFill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 dirty="0"/>
                        </a:p>
                      </p:txBody>
                    </p:sp>
                    <p:sp>
                      <p:nvSpPr>
                        <p:cNvPr id="1666" name="楕円 1665">
                          <a:extLst>
                            <a:ext uri="{FF2B5EF4-FFF2-40B4-BE49-F238E27FC236}">
                              <a16:creationId xmlns:a16="http://schemas.microsoft.com/office/drawing/2014/main" id="{9364659F-84FC-A9B3-7A7B-8C3F2C32ABD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5400000">
                          <a:off x="4711122" y="4085313"/>
                          <a:ext cx="36000" cy="360000"/>
                        </a:xfrm>
                        <a:prstGeom prst="ellipse">
                          <a:avLst/>
                        </a:prstGeom>
                        <a:solidFill>
                          <a:schemeClr val="accent2"/>
                        </a:solidFill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 dirty="0"/>
                        </a:p>
                      </p:txBody>
                    </p:sp>
                  </p:grpSp>
                  <p:sp>
                    <p:nvSpPr>
                      <p:cNvPr id="1663" name="楕円 1662">
                        <a:extLst>
                          <a:ext uri="{FF2B5EF4-FFF2-40B4-BE49-F238E27FC236}">
                            <a16:creationId xmlns:a16="http://schemas.microsoft.com/office/drawing/2014/main" id="{D0F05DC3-ACB1-9E2F-4232-1DECE60CB79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075480" y="3166377"/>
                        <a:ext cx="36000" cy="900000"/>
                      </a:xfrm>
                      <a:prstGeom prst="ellipse">
                        <a:avLst/>
                      </a:prstGeom>
                      <a:solidFill>
                        <a:schemeClr val="accent4"/>
                      </a:solidFill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ja-JP" altLang="en-US" sz="2170" dirty="0"/>
                      </a:p>
                    </p:txBody>
                  </p:sp>
                </p:grpSp>
              </p:grpSp>
              <p:grpSp>
                <p:nvGrpSpPr>
                  <p:cNvPr id="1643" name="グループ化 1642">
                    <a:extLst>
                      <a:ext uri="{FF2B5EF4-FFF2-40B4-BE49-F238E27FC236}">
                        <a16:creationId xmlns:a16="http://schemas.microsoft.com/office/drawing/2014/main" id="{703350C8-6F4D-E3CB-7F3B-4D276BCBEB07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6188567" y="3167129"/>
                    <a:ext cx="1088717" cy="2183706"/>
                    <a:chOff x="4549122" y="3166377"/>
                    <a:chExt cx="1088717" cy="2183706"/>
                  </a:xfrm>
                </p:grpSpPr>
                <p:sp>
                  <p:nvSpPr>
                    <p:cNvPr id="1644" name="ひし形 1643">
                      <a:extLst>
                        <a:ext uri="{FF2B5EF4-FFF2-40B4-BE49-F238E27FC236}">
                          <a16:creationId xmlns:a16="http://schemas.microsoft.com/office/drawing/2014/main" id="{3EE4FED4-01FA-9879-EC43-CF9F04C050D3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4013480" y="3725313"/>
                      <a:ext cx="2160000" cy="1080000"/>
                    </a:xfrm>
                    <a:prstGeom prst="diamond">
                      <a:avLst/>
                    </a:prstGeom>
                    <a:solidFill>
                      <a:schemeClr val="tx2">
                        <a:lumMod val="10000"/>
                        <a:lumOff val="90000"/>
                      </a:schemeClr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grpSp>
                  <p:nvGrpSpPr>
                    <p:cNvPr id="1645" name="グループ化 1644">
                      <a:extLst>
                        <a:ext uri="{FF2B5EF4-FFF2-40B4-BE49-F238E27FC236}">
                          <a16:creationId xmlns:a16="http://schemas.microsoft.com/office/drawing/2014/main" id="{D8B50514-15CA-FCE4-6CDD-317BD6749F5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49122" y="3166377"/>
                      <a:ext cx="1088717" cy="2183706"/>
                      <a:chOff x="4549122" y="3166377"/>
                      <a:chExt cx="1088717" cy="2183706"/>
                    </a:xfrm>
                  </p:grpSpPr>
                  <p:sp>
                    <p:nvSpPr>
                      <p:cNvPr id="1646" name="楕円 1645">
                        <a:extLst>
                          <a:ext uri="{FF2B5EF4-FFF2-40B4-BE49-F238E27FC236}">
                            <a16:creationId xmlns:a16="http://schemas.microsoft.com/office/drawing/2014/main" id="{EABCD122-9046-70CD-4B27-25E316D70B2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075480" y="4450083"/>
                        <a:ext cx="36000" cy="900000"/>
                      </a:xfrm>
                      <a:prstGeom prst="ellipse">
                        <a:avLst/>
                      </a:prstGeom>
                      <a:solidFill>
                        <a:schemeClr val="accent4"/>
                      </a:solidFill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ja-JP" altLang="en-US" sz="2170" dirty="0"/>
                      </a:p>
                    </p:txBody>
                  </p:sp>
                  <p:grpSp>
                    <p:nvGrpSpPr>
                      <p:cNvPr id="1647" name="グループ化 1646">
                        <a:extLst>
                          <a:ext uri="{FF2B5EF4-FFF2-40B4-BE49-F238E27FC236}">
                            <a16:creationId xmlns:a16="http://schemas.microsoft.com/office/drawing/2014/main" id="{69866EFE-BB64-494B-C785-8A5607D2AE8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549122" y="4070172"/>
                        <a:ext cx="1088717" cy="390281"/>
                        <a:chOff x="4549122" y="4070172"/>
                        <a:chExt cx="1088717" cy="390281"/>
                      </a:xfrm>
                    </p:grpSpPr>
                    <p:grpSp>
                      <p:nvGrpSpPr>
                        <p:cNvPr id="1649" name="グループ化 1648">
                          <a:extLst>
                            <a:ext uri="{FF2B5EF4-FFF2-40B4-BE49-F238E27FC236}">
                              <a16:creationId xmlns:a16="http://schemas.microsoft.com/office/drawing/2014/main" id="{AF0635C2-6E9F-48C6-C0CF-ED36F6CFBA4F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 rot="5400000">
                          <a:off x="4897863" y="4070173"/>
                          <a:ext cx="390281" cy="390280"/>
                          <a:chOff x="7357320" y="1110364"/>
                          <a:chExt cx="367143" cy="367143"/>
                        </a:xfrm>
                      </p:grpSpPr>
                      <p:sp>
                        <p:nvSpPr>
                          <p:cNvPr id="1652" name="楕円 1651">
                            <a:extLst>
                              <a:ext uri="{FF2B5EF4-FFF2-40B4-BE49-F238E27FC236}">
                                <a16:creationId xmlns:a16="http://schemas.microsoft.com/office/drawing/2014/main" id="{7E9F7863-C8D4-B56D-5285-C6F4E0920FE7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7360892" y="1117507"/>
                            <a:ext cx="360000" cy="360000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ja-JP" altLang="en-US" sz="2170"/>
                          </a:p>
                        </p:txBody>
                      </p:sp>
                      <p:grpSp>
                        <p:nvGrpSpPr>
                          <p:cNvPr id="1653" name="グループ化 1652">
                            <a:extLst>
                              <a:ext uri="{FF2B5EF4-FFF2-40B4-BE49-F238E27FC236}">
                                <a16:creationId xmlns:a16="http://schemas.microsoft.com/office/drawing/2014/main" id="{90135EC3-A367-EF69-1417-58EFB7FD293B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7522892" y="1110364"/>
                            <a:ext cx="36000" cy="367143"/>
                            <a:chOff x="7522892" y="1110364"/>
                            <a:chExt cx="36000" cy="367143"/>
                          </a:xfrm>
                        </p:grpSpPr>
                        <p:sp>
                          <p:nvSpPr>
                            <p:cNvPr id="1657" name="楕円 1656">
                              <a:extLst>
                                <a:ext uri="{FF2B5EF4-FFF2-40B4-BE49-F238E27FC236}">
                                  <a16:creationId xmlns:a16="http://schemas.microsoft.com/office/drawing/2014/main" id="{C96A7B2D-F5CC-362E-3998-D696E7F54373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522892" y="1110364"/>
                              <a:ext cx="36000" cy="180000"/>
                            </a:xfrm>
                            <a:prstGeom prst="ellipse">
                              <a:avLst/>
                            </a:prstGeom>
                            <a:solidFill>
                              <a:schemeClr val="accent2"/>
                            </a:solidFill>
                            <a:ln w="63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ja-JP" altLang="en-US" sz="2170"/>
                            </a:p>
                          </p:txBody>
                        </p:sp>
                        <p:sp>
                          <p:nvSpPr>
                            <p:cNvPr id="1658" name="楕円 1657">
                              <a:extLst>
                                <a:ext uri="{FF2B5EF4-FFF2-40B4-BE49-F238E27FC236}">
                                  <a16:creationId xmlns:a16="http://schemas.microsoft.com/office/drawing/2014/main" id="{35C1C482-179E-4C9A-DBC2-43A17A124A91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522892" y="1297507"/>
                              <a:ext cx="36000" cy="180000"/>
                            </a:xfrm>
                            <a:prstGeom prst="ellipse">
                              <a:avLst/>
                            </a:prstGeom>
                            <a:solidFill>
                              <a:schemeClr val="accent2"/>
                            </a:solidFill>
                            <a:ln w="63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ja-JP" altLang="en-US" sz="2170"/>
                            </a:p>
                          </p:txBody>
                        </p:sp>
                      </p:grpSp>
                      <p:grpSp>
                        <p:nvGrpSpPr>
                          <p:cNvPr id="1654" name="グループ化 1653">
                            <a:extLst>
                              <a:ext uri="{FF2B5EF4-FFF2-40B4-BE49-F238E27FC236}">
                                <a16:creationId xmlns:a16="http://schemas.microsoft.com/office/drawing/2014/main" id="{569EEB27-12D4-8410-75C5-86E69E5807BE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 rot="5400000">
                            <a:off x="7522892" y="1110364"/>
                            <a:ext cx="36000" cy="367143"/>
                            <a:chOff x="7522892" y="1110364"/>
                            <a:chExt cx="36000" cy="367143"/>
                          </a:xfrm>
                          <a:solidFill>
                            <a:schemeClr val="accent4"/>
                          </a:solidFill>
                        </p:grpSpPr>
                        <p:sp>
                          <p:nvSpPr>
                            <p:cNvPr id="1655" name="楕円 1654">
                              <a:extLst>
                                <a:ext uri="{FF2B5EF4-FFF2-40B4-BE49-F238E27FC236}">
                                  <a16:creationId xmlns:a16="http://schemas.microsoft.com/office/drawing/2014/main" id="{EE1F61BF-34F2-79FD-1A84-2448397D7A79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522892" y="1110364"/>
                              <a:ext cx="36000" cy="180000"/>
                            </a:xfrm>
                            <a:prstGeom prst="ellipse">
                              <a:avLst/>
                            </a:prstGeom>
                            <a:grpFill/>
                            <a:ln w="63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ja-JP" altLang="en-US" sz="2170"/>
                            </a:p>
                          </p:txBody>
                        </p:sp>
                        <p:sp>
                          <p:nvSpPr>
                            <p:cNvPr id="1656" name="楕円 1655">
                              <a:extLst>
                                <a:ext uri="{FF2B5EF4-FFF2-40B4-BE49-F238E27FC236}">
                                  <a16:creationId xmlns:a16="http://schemas.microsoft.com/office/drawing/2014/main" id="{3848FCA3-3CD3-2628-281B-0D354A55073C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522892" y="1297507"/>
                              <a:ext cx="36000" cy="180000"/>
                            </a:xfrm>
                            <a:prstGeom prst="ellipse">
                              <a:avLst/>
                            </a:prstGeom>
                            <a:grpFill/>
                            <a:ln w="63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ja-JP" altLang="en-US" sz="2170"/>
                            </a:p>
                          </p:txBody>
                        </p:sp>
                      </p:grpSp>
                    </p:grpSp>
                    <p:sp>
                      <p:nvSpPr>
                        <p:cNvPr id="1650" name="楕円 1649">
                          <a:extLst>
                            <a:ext uri="{FF2B5EF4-FFF2-40B4-BE49-F238E27FC236}">
                              <a16:creationId xmlns:a16="http://schemas.microsoft.com/office/drawing/2014/main" id="{482205B4-7743-E6CA-3A21-FE28064C765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5400000">
                          <a:off x="5439839" y="4085313"/>
                          <a:ext cx="36000" cy="360000"/>
                        </a:xfrm>
                        <a:prstGeom prst="ellipse">
                          <a:avLst/>
                        </a:prstGeom>
                        <a:solidFill>
                          <a:schemeClr val="accent2"/>
                        </a:solidFill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 dirty="0"/>
                        </a:p>
                      </p:txBody>
                    </p:sp>
                    <p:sp>
                      <p:nvSpPr>
                        <p:cNvPr id="1651" name="楕円 1650">
                          <a:extLst>
                            <a:ext uri="{FF2B5EF4-FFF2-40B4-BE49-F238E27FC236}">
                              <a16:creationId xmlns:a16="http://schemas.microsoft.com/office/drawing/2014/main" id="{199079E1-C9B7-90A3-441C-AE15B7BD2EA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5400000">
                          <a:off x="4711122" y="4085313"/>
                          <a:ext cx="36000" cy="360000"/>
                        </a:xfrm>
                        <a:prstGeom prst="ellipse">
                          <a:avLst/>
                        </a:prstGeom>
                        <a:solidFill>
                          <a:schemeClr val="accent2"/>
                        </a:solidFill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 dirty="0"/>
                        </a:p>
                      </p:txBody>
                    </p:sp>
                  </p:grpSp>
                  <p:sp>
                    <p:nvSpPr>
                      <p:cNvPr id="1648" name="楕円 1647">
                        <a:extLst>
                          <a:ext uri="{FF2B5EF4-FFF2-40B4-BE49-F238E27FC236}">
                            <a16:creationId xmlns:a16="http://schemas.microsoft.com/office/drawing/2014/main" id="{A947CF0C-AAB1-FC60-02B4-F1EE1E377CD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075480" y="3166377"/>
                        <a:ext cx="36000" cy="900000"/>
                      </a:xfrm>
                      <a:prstGeom prst="ellipse">
                        <a:avLst/>
                      </a:prstGeom>
                      <a:solidFill>
                        <a:schemeClr val="accent4"/>
                      </a:solidFill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ja-JP" altLang="en-US" sz="2170" dirty="0"/>
                      </a:p>
                    </p:txBody>
                  </p:sp>
                </p:grpSp>
              </p:grpSp>
            </p:grpSp>
            <p:sp>
              <p:nvSpPr>
                <p:cNvPr id="1638" name="二等辺三角形 1637">
                  <a:extLst>
                    <a:ext uri="{FF2B5EF4-FFF2-40B4-BE49-F238E27FC236}">
                      <a16:creationId xmlns:a16="http://schemas.microsoft.com/office/drawing/2014/main" id="{49A47A54-D059-6B71-57D1-991EFFB67E1E}"/>
                    </a:ext>
                  </a:extLst>
                </p:cNvPr>
                <p:cNvSpPr/>
                <p:nvPr/>
              </p:nvSpPr>
              <p:spPr>
                <a:xfrm>
                  <a:off x="6775879" y="3111563"/>
                  <a:ext cx="205532" cy="177183"/>
                </a:xfrm>
                <a:prstGeom prst="triangl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639" name="二等辺三角形 1638">
                  <a:extLst>
                    <a:ext uri="{FF2B5EF4-FFF2-40B4-BE49-F238E27FC236}">
                      <a16:creationId xmlns:a16="http://schemas.microsoft.com/office/drawing/2014/main" id="{759005FD-B106-09F5-59A9-3888C9EF6C17}"/>
                    </a:ext>
                  </a:extLst>
                </p:cNvPr>
                <p:cNvSpPr/>
                <p:nvPr/>
              </p:nvSpPr>
              <p:spPr>
                <a:xfrm>
                  <a:off x="5611626" y="3499273"/>
                  <a:ext cx="205532" cy="177183"/>
                </a:xfrm>
                <a:prstGeom prst="triangl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640" name="二等辺三角形 1639">
                  <a:extLst>
                    <a:ext uri="{FF2B5EF4-FFF2-40B4-BE49-F238E27FC236}">
                      <a16:creationId xmlns:a16="http://schemas.microsoft.com/office/drawing/2014/main" id="{16CCB72E-5BD0-5531-4088-A7B572D12749}"/>
                    </a:ext>
                  </a:extLst>
                </p:cNvPr>
                <p:cNvSpPr/>
                <p:nvPr/>
              </p:nvSpPr>
              <p:spPr>
                <a:xfrm flipV="1">
                  <a:off x="8306401" y="4655941"/>
                  <a:ext cx="205532" cy="177183"/>
                </a:xfrm>
                <a:prstGeom prst="triangl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641" name="二等辺三角形 1640">
                  <a:extLst>
                    <a:ext uri="{FF2B5EF4-FFF2-40B4-BE49-F238E27FC236}">
                      <a16:creationId xmlns:a16="http://schemas.microsoft.com/office/drawing/2014/main" id="{3D086A4D-2D19-9589-ABD1-882F17D7051C}"/>
                    </a:ext>
                  </a:extLst>
                </p:cNvPr>
                <p:cNvSpPr/>
                <p:nvPr/>
              </p:nvSpPr>
              <p:spPr>
                <a:xfrm flipV="1">
                  <a:off x="7144076" y="4307005"/>
                  <a:ext cx="205532" cy="177183"/>
                </a:xfrm>
                <a:prstGeom prst="triangl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grpSp>
          <p:nvGrpSpPr>
            <p:cNvPr id="1675" name="グループ化 1674">
              <a:extLst>
                <a:ext uri="{FF2B5EF4-FFF2-40B4-BE49-F238E27FC236}">
                  <a16:creationId xmlns:a16="http://schemas.microsoft.com/office/drawing/2014/main" id="{D1ED4D1C-B32B-3CA3-939A-EAABA1AC9B1E}"/>
                </a:ext>
              </a:extLst>
            </p:cNvPr>
            <p:cNvGrpSpPr/>
            <p:nvPr/>
          </p:nvGrpSpPr>
          <p:grpSpPr>
            <a:xfrm>
              <a:off x="4874266" y="3159706"/>
              <a:ext cx="5217068" cy="5597833"/>
              <a:chOff x="243560" y="3211194"/>
              <a:chExt cx="5217068" cy="5597833"/>
            </a:xfrm>
          </p:grpSpPr>
          <p:grpSp>
            <p:nvGrpSpPr>
              <p:cNvPr id="1676" name="グループ化 1675">
                <a:extLst>
                  <a:ext uri="{FF2B5EF4-FFF2-40B4-BE49-F238E27FC236}">
                    <a16:creationId xmlns:a16="http://schemas.microsoft.com/office/drawing/2014/main" id="{372F7562-FA55-2CF8-757B-46B81A6877F3}"/>
                  </a:ext>
                </a:extLst>
              </p:cNvPr>
              <p:cNvGrpSpPr/>
              <p:nvPr/>
            </p:nvGrpSpPr>
            <p:grpSpPr>
              <a:xfrm>
                <a:off x="243560" y="5533370"/>
                <a:ext cx="2900307" cy="3275657"/>
                <a:chOff x="5611626" y="1960001"/>
                <a:chExt cx="2900307" cy="3275657"/>
              </a:xfrm>
            </p:grpSpPr>
            <p:grpSp>
              <p:nvGrpSpPr>
                <p:cNvPr id="1791" name="グループ化 1790">
                  <a:extLst>
                    <a:ext uri="{FF2B5EF4-FFF2-40B4-BE49-F238E27FC236}">
                      <a16:creationId xmlns:a16="http://schemas.microsoft.com/office/drawing/2014/main" id="{C5ED3030-DF26-D512-6A2F-8DBE9E12B966}"/>
                    </a:ext>
                  </a:extLst>
                </p:cNvPr>
                <p:cNvGrpSpPr/>
                <p:nvPr/>
              </p:nvGrpSpPr>
              <p:grpSpPr>
                <a:xfrm rot="2700000">
                  <a:off x="5621376" y="2505977"/>
                  <a:ext cx="3275657" cy="2183706"/>
                  <a:chOff x="4549122" y="3166377"/>
                  <a:chExt cx="3275657" cy="2183706"/>
                </a:xfrm>
              </p:grpSpPr>
              <p:grpSp>
                <p:nvGrpSpPr>
                  <p:cNvPr id="1796" name="グループ化 1795">
                    <a:extLst>
                      <a:ext uri="{FF2B5EF4-FFF2-40B4-BE49-F238E27FC236}">
                        <a16:creationId xmlns:a16="http://schemas.microsoft.com/office/drawing/2014/main" id="{73EC5DEF-CE6C-6F26-5245-875BE2E3F353}"/>
                      </a:ext>
                    </a:extLst>
                  </p:cNvPr>
                  <p:cNvGrpSpPr/>
                  <p:nvPr/>
                </p:nvGrpSpPr>
                <p:grpSpPr>
                  <a:xfrm>
                    <a:off x="4549122" y="3166377"/>
                    <a:ext cx="1088717" cy="2183706"/>
                    <a:chOff x="4549122" y="3166377"/>
                    <a:chExt cx="1088717" cy="2183706"/>
                  </a:xfrm>
                </p:grpSpPr>
                <p:sp>
                  <p:nvSpPr>
                    <p:cNvPr id="1813" name="ひし形 1812">
                      <a:extLst>
                        <a:ext uri="{FF2B5EF4-FFF2-40B4-BE49-F238E27FC236}">
                          <a16:creationId xmlns:a16="http://schemas.microsoft.com/office/drawing/2014/main" id="{944A6E78-B7DE-E8CD-A3D0-23711758AD20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4013480" y="3725313"/>
                      <a:ext cx="2160000" cy="1080000"/>
                    </a:xfrm>
                    <a:prstGeom prst="diamond">
                      <a:avLst/>
                    </a:prstGeom>
                    <a:solidFill>
                      <a:schemeClr val="accent2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grpSp>
                  <p:nvGrpSpPr>
                    <p:cNvPr id="1814" name="グループ化 1813">
                      <a:extLst>
                        <a:ext uri="{FF2B5EF4-FFF2-40B4-BE49-F238E27FC236}">
                          <a16:creationId xmlns:a16="http://schemas.microsoft.com/office/drawing/2014/main" id="{3CC8075F-AD42-B700-9431-51605962FCC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49122" y="3166377"/>
                      <a:ext cx="1088717" cy="2183706"/>
                      <a:chOff x="4549122" y="3166377"/>
                      <a:chExt cx="1088717" cy="2183706"/>
                    </a:xfrm>
                  </p:grpSpPr>
                  <p:sp>
                    <p:nvSpPr>
                      <p:cNvPr id="1815" name="楕円 1814">
                        <a:extLst>
                          <a:ext uri="{FF2B5EF4-FFF2-40B4-BE49-F238E27FC236}">
                            <a16:creationId xmlns:a16="http://schemas.microsoft.com/office/drawing/2014/main" id="{7AB7AFD6-ED0C-7B5A-D1DD-6387BCB45AB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075480" y="4450083"/>
                        <a:ext cx="36000" cy="900000"/>
                      </a:xfrm>
                      <a:prstGeom prst="ellipse">
                        <a:avLst/>
                      </a:prstGeom>
                      <a:solidFill>
                        <a:schemeClr val="accent4"/>
                      </a:solidFill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ja-JP" altLang="en-US" sz="2170" dirty="0"/>
                      </a:p>
                    </p:txBody>
                  </p:sp>
                  <p:grpSp>
                    <p:nvGrpSpPr>
                      <p:cNvPr id="1816" name="グループ化 1815">
                        <a:extLst>
                          <a:ext uri="{FF2B5EF4-FFF2-40B4-BE49-F238E27FC236}">
                            <a16:creationId xmlns:a16="http://schemas.microsoft.com/office/drawing/2014/main" id="{0ADAB878-66A9-8851-D044-05FDA6205B6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549122" y="4070172"/>
                        <a:ext cx="1088717" cy="390281"/>
                        <a:chOff x="4549122" y="4070172"/>
                        <a:chExt cx="1088717" cy="390281"/>
                      </a:xfrm>
                    </p:grpSpPr>
                    <p:grpSp>
                      <p:nvGrpSpPr>
                        <p:cNvPr id="1818" name="グループ化 1817">
                          <a:extLst>
                            <a:ext uri="{FF2B5EF4-FFF2-40B4-BE49-F238E27FC236}">
                              <a16:creationId xmlns:a16="http://schemas.microsoft.com/office/drawing/2014/main" id="{7C24B1B2-E13F-EF43-4275-F79F192A3057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 rot="5400000">
                          <a:off x="4897863" y="4070173"/>
                          <a:ext cx="390281" cy="390280"/>
                          <a:chOff x="7357320" y="1110364"/>
                          <a:chExt cx="367143" cy="367143"/>
                        </a:xfrm>
                      </p:grpSpPr>
                      <p:sp>
                        <p:nvSpPr>
                          <p:cNvPr id="1821" name="楕円 1820">
                            <a:extLst>
                              <a:ext uri="{FF2B5EF4-FFF2-40B4-BE49-F238E27FC236}">
                                <a16:creationId xmlns:a16="http://schemas.microsoft.com/office/drawing/2014/main" id="{975B00C7-5072-F535-C0A4-DB9A4A8A1D2B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7360892" y="1117507"/>
                            <a:ext cx="360000" cy="360000"/>
                          </a:xfrm>
                          <a:prstGeom prst="ellipse">
                            <a:avLst/>
                          </a:prstGeom>
                          <a:solidFill>
                            <a:srgbClr val="FF5050"/>
                          </a:solidFill>
                          <a:ln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ja-JP" altLang="en-US" sz="2170"/>
                          </a:p>
                        </p:txBody>
                      </p:sp>
                      <p:grpSp>
                        <p:nvGrpSpPr>
                          <p:cNvPr id="1822" name="グループ化 1821">
                            <a:extLst>
                              <a:ext uri="{FF2B5EF4-FFF2-40B4-BE49-F238E27FC236}">
                                <a16:creationId xmlns:a16="http://schemas.microsoft.com/office/drawing/2014/main" id="{F45F4560-1696-0B95-3E9A-57A4C3531306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7522892" y="1110364"/>
                            <a:ext cx="36000" cy="367143"/>
                            <a:chOff x="7522892" y="1110364"/>
                            <a:chExt cx="36000" cy="367143"/>
                          </a:xfrm>
                        </p:grpSpPr>
                        <p:sp>
                          <p:nvSpPr>
                            <p:cNvPr id="1826" name="楕円 1825">
                              <a:extLst>
                                <a:ext uri="{FF2B5EF4-FFF2-40B4-BE49-F238E27FC236}">
                                  <a16:creationId xmlns:a16="http://schemas.microsoft.com/office/drawing/2014/main" id="{C95BA1B5-D7A6-E25E-632F-E294513CC0A5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522892" y="1110364"/>
                              <a:ext cx="36000" cy="180000"/>
                            </a:xfrm>
                            <a:prstGeom prst="ellipse">
                              <a:avLst/>
                            </a:prstGeom>
                            <a:solidFill>
                              <a:schemeClr val="accent2"/>
                            </a:solidFill>
                            <a:ln w="63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ja-JP" altLang="en-US" sz="2170"/>
                            </a:p>
                          </p:txBody>
                        </p:sp>
                        <p:sp>
                          <p:nvSpPr>
                            <p:cNvPr id="1827" name="楕円 1826">
                              <a:extLst>
                                <a:ext uri="{FF2B5EF4-FFF2-40B4-BE49-F238E27FC236}">
                                  <a16:creationId xmlns:a16="http://schemas.microsoft.com/office/drawing/2014/main" id="{CDE862BA-2CEE-D091-C61A-F9E620DB495A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522892" y="1297507"/>
                              <a:ext cx="36000" cy="180000"/>
                            </a:xfrm>
                            <a:prstGeom prst="ellipse">
                              <a:avLst/>
                            </a:prstGeom>
                            <a:solidFill>
                              <a:schemeClr val="accent2"/>
                            </a:solidFill>
                            <a:ln w="63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ja-JP" altLang="en-US" sz="2170"/>
                            </a:p>
                          </p:txBody>
                        </p:sp>
                      </p:grpSp>
                      <p:grpSp>
                        <p:nvGrpSpPr>
                          <p:cNvPr id="1823" name="グループ化 1822">
                            <a:extLst>
                              <a:ext uri="{FF2B5EF4-FFF2-40B4-BE49-F238E27FC236}">
                                <a16:creationId xmlns:a16="http://schemas.microsoft.com/office/drawing/2014/main" id="{A2020A42-C164-B390-DD45-B44133022255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 rot="5400000">
                            <a:off x="7522892" y="1110364"/>
                            <a:ext cx="36000" cy="367143"/>
                            <a:chOff x="7522892" y="1110364"/>
                            <a:chExt cx="36000" cy="367143"/>
                          </a:xfrm>
                          <a:solidFill>
                            <a:schemeClr val="accent4"/>
                          </a:solidFill>
                        </p:grpSpPr>
                        <p:sp>
                          <p:nvSpPr>
                            <p:cNvPr id="1824" name="楕円 1823">
                              <a:extLst>
                                <a:ext uri="{FF2B5EF4-FFF2-40B4-BE49-F238E27FC236}">
                                  <a16:creationId xmlns:a16="http://schemas.microsoft.com/office/drawing/2014/main" id="{C4DFB571-B95D-8005-A401-96011950683A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522892" y="1110364"/>
                              <a:ext cx="36000" cy="180000"/>
                            </a:xfrm>
                            <a:prstGeom prst="ellipse">
                              <a:avLst/>
                            </a:prstGeom>
                            <a:grpFill/>
                            <a:ln w="63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ja-JP" altLang="en-US" sz="2170"/>
                            </a:p>
                          </p:txBody>
                        </p:sp>
                        <p:sp>
                          <p:nvSpPr>
                            <p:cNvPr id="1825" name="楕円 1824">
                              <a:extLst>
                                <a:ext uri="{FF2B5EF4-FFF2-40B4-BE49-F238E27FC236}">
                                  <a16:creationId xmlns:a16="http://schemas.microsoft.com/office/drawing/2014/main" id="{635D92D4-29B7-1C17-4FD4-7F956464E73D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522892" y="1297507"/>
                              <a:ext cx="36000" cy="180000"/>
                            </a:xfrm>
                            <a:prstGeom prst="ellipse">
                              <a:avLst/>
                            </a:prstGeom>
                            <a:grpFill/>
                            <a:ln w="63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ja-JP" altLang="en-US" sz="2170"/>
                            </a:p>
                          </p:txBody>
                        </p:sp>
                      </p:grpSp>
                    </p:grpSp>
                    <p:sp>
                      <p:nvSpPr>
                        <p:cNvPr id="1819" name="楕円 1818">
                          <a:extLst>
                            <a:ext uri="{FF2B5EF4-FFF2-40B4-BE49-F238E27FC236}">
                              <a16:creationId xmlns:a16="http://schemas.microsoft.com/office/drawing/2014/main" id="{143D605B-F639-6EC9-6F06-1C1A7765D52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5400000">
                          <a:off x="5439839" y="4085313"/>
                          <a:ext cx="36000" cy="360000"/>
                        </a:xfrm>
                        <a:prstGeom prst="ellipse">
                          <a:avLst/>
                        </a:prstGeom>
                        <a:solidFill>
                          <a:schemeClr val="accent2"/>
                        </a:solidFill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 dirty="0"/>
                        </a:p>
                      </p:txBody>
                    </p:sp>
                    <p:sp>
                      <p:nvSpPr>
                        <p:cNvPr id="1820" name="楕円 1819">
                          <a:extLst>
                            <a:ext uri="{FF2B5EF4-FFF2-40B4-BE49-F238E27FC236}">
                              <a16:creationId xmlns:a16="http://schemas.microsoft.com/office/drawing/2014/main" id="{288821D4-4210-FD11-C73B-A583748ADAB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5400000">
                          <a:off x="4711122" y="4085313"/>
                          <a:ext cx="36000" cy="360000"/>
                        </a:xfrm>
                        <a:prstGeom prst="ellipse">
                          <a:avLst/>
                        </a:prstGeom>
                        <a:solidFill>
                          <a:schemeClr val="accent2"/>
                        </a:solidFill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 dirty="0"/>
                        </a:p>
                      </p:txBody>
                    </p:sp>
                  </p:grpSp>
                  <p:sp>
                    <p:nvSpPr>
                      <p:cNvPr id="1817" name="楕円 1816">
                        <a:extLst>
                          <a:ext uri="{FF2B5EF4-FFF2-40B4-BE49-F238E27FC236}">
                            <a16:creationId xmlns:a16="http://schemas.microsoft.com/office/drawing/2014/main" id="{7D1A3C53-A81E-79A6-0FE4-8977E342D92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075480" y="3166377"/>
                        <a:ext cx="36000" cy="900000"/>
                      </a:xfrm>
                      <a:prstGeom prst="ellipse">
                        <a:avLst/>
                      </a:prstGeom>
                      <a:solidFill>
                        <a:schemeClr val="accent4"/>
                      </a:solidFill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ja-JP" altLang="en-US" sz="2170" dirty="0"/>
                      </a:p>
                    </p:txBody>
                  </p:sp>
                </p:grpSp>
              </p:grpSp>
              <p:grpSp>
                <p:nvGrpSpPr>
                  <p:cNvPr id="1797" name="グループ化 1796">
                    <a:extLst>
                      <a:ext uri="{FF2B5EF4-FFF2-40B4-BE49-F238E27FC236}">
                        <a16:creationId xmlns:a16="http://schemas.microsoft.com/office/drawing/2014/main" id="{86410166-9778-EABE-0EF5-CE44CA3BA67F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6188567" y="3167129"/>
                    <a:ext cx="1088717" cy="2183706"/>
                    <a:chOff x="4549122" y="3166377"/>
                    <a:chExt cx="1088717" cy="2183706"/>
                  </a:xfrm>
                </p:grpSpPr>
                <p:sp>
                  <p:nvSpPr>
                    <p:cNvPr id="1798" name="ひし形 1797">
                      <a:extLst>
                        <a:ext uri="{FF2B5EF4-FFF2-40B4-BE49-F238E27FC236}">
                          <a16:creationId xmlns:a16="http://schemas.microsoft.com/office/drawing/2014/main" id="{C920857F-A7D1-B780-80D9-E483C32F9116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4013480" y="3725313"/>
                      <a:ext cx="2160000" cy="1080000"/>
                    </a:xfrm>
                    <a:prstGeom prst="diamond">
                      <a:avLst/>
                    </a:prstGeom>
                    <a:solidFill>
                      <a:schemeClr val="tx2">
                        <a:lumMod val="10000"/>
                        <a:lumOff val="90000"/>
                      </a:schemeClr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grpSp>
                  <p:nvGrpSpPr>
                    <p:cNvPr id="1799" name="グループ化 1798">
                      <a:extLst>
                        <a:ext uri="{FF2B5EF4-FFF2-40B4-BE49-F238E27FC236}">
                          <a16:creationId xmlns:a16="http://schemas.microsoft.com/office/drawing/2014/main" id="{4CACC608-7C1B-56D2-EC4C-86431EC01A9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49122" y="3166377"/>
                      <a:ext cx="1088717" cy="2183706"/>
                      <a:chOff x="4549122" y="3166377"/>
                      <a:chExt cx="1088717" cy="2183706"/>
                    </a:xfrm>
                  </p:grpSpPr>
                  <p:sp>
                    <p:nvSpPr>
                      <p:cNvPr id="1800" name="楕円 1799">
                        <a:extLst>
                          <a:ext uri="{FF2B5EF4-FFF2-40B4-BE49-F238E27FC236}">
                            <a16:creationId xmlns:a16="http://schemas.microsoft.com/office/drawing/2014/main" id="{7F1A40A8-0F04-C47D-639D-23823415F4C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075480" y="4450083"/>
                        <a:ext cx="36000" cy="900000"/>
                      </a:xfrm>
                      <a:prstGeom prst="ellipse">
                        <a:avLst/>
                      </a:prstGeom>
                      <a:solidFill>
                        <a:schemeClr val="accent4"/>
                      </a:solidFill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ja-JP" altLang="en-US" sz="2170" dirty="0"/>
                      </a:p>
                    </p:txBody>
                  </p:sp>
                  <p:grpSp>
                    <p:nvGrpSpPr>
                      <p:cNvPr id="1801" name="グループ化 1800">
                        <a:extLst>
                          <a:ext uri="{FF2B5EF4-FFF2-40B4-BE49-F238E27FC236}">
                            <a16:creationId xmlns:a16="http://schemas.microsoft.com/office/drawing/2014/main" id="{69C2B300-02A9-07C0-E2B1-511CF630922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549122" y="4070172"/>
                        <a:ext cx="1088717" cy="390281"/>
                        <a:chOff x="4549122" y="4070172"/>
                        <a:chExt cx="1088717" cy="390281"/>
                      </a:xfrm>
                    </p:grpSpPr>
                    <p:grpSp>
                      <p:nvGrpSpPr>
                        <p:cNvPr id="1803" name="グループ化 1802">
                          <a:extLst>
                            <a:ext uri="{FF2B5EF4-FFF2-40B4-BE49-F238E27FC236}">
                              <a16:creationId xmlns:a16="http://schemas.microsoft.com/office/drawing/2014/main" id="{F563E5FF-6580-EB03-0E1B-B011822BA5D6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 rot="5400000">
                          <a:off x="4897863" y="4070173"/>
                          <a:ext cx="390281" cy="390280"/>
                          <a:chOff x="7357320" y="1110364"/>
                          <a:chExt cx="367143" cy="367143"/>
                        </a:xfrm>
                      </p:grpSpPr>
                      <p:sp>
                        <p:nvSpPr>
                          <p:cNvPr id="1806" name="楕円 1805">
                            <a:extLst>
                              <a:ext uri="{FF2B5EF4-FFF2-40B4-BE49-F238E27FC236}">
                                <a16:creationId xmlns:a16="http://schemas.microsoft.com/office/drawing/2014/main" id="{BCE296FE-BDE5-9B60-57D4-BF4121B9283E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7360892" y="1117507"/>
                            <a:ext cx="360000" cy="360000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ja-JP" altLang="en-US" sz="2170"/>
                          </a:p>
                        </p:txBody>
                      </p:sp>
                      <p:grpSp>
                        <p:nvGrpSpPr>
                          <p:cNvPr id="1807" name="グループ化 1806">
                            <a:extLst>
                              <a:ext uri="{FF2B5EF4-FFF2-40B4-BE49-F238E27FC236}">
                                <a16:creationId xmlns:a16="http://schemas.microsoft.com/office/drawing/2014/main" id="{691A4F1D-9022-3A8E-0DEE-90AA1AF2811F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7522892" y="1110364"/>
                            <a:ext cx="36000" cy="367143"/>
                            <a:chOff x="7522892" y="1110364"/>
                            <a:chExt cx="36000" cy="367143"/>
                          </a:xfrm>
                        </p:grpSpPr>
                        <p:sp>
                          <p:nvSpPr>
                            <p:cNvPr id="1811" name="楕円 1810">
                              <a:extLst>
                                <a:ext uri="{FF2B5EF4-FFF2-40B4-BE49-F238E27FC236}">
                                  <a16:creationId xmlns:a16="http://schemas.microsoft.com/office/drawing/2014/main" id="{B51219F8-BF3B-3C97-CB7F-5183D0849D2F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522892" y="1110364"/>
                              <a:ext cx="36000" cy="180000"/>
                            </a:xfrm>
                            <a:prstGeom prst="ellipse">
                              <a:avLst/>
                            </a:prstGeom>
                            <a:solidFill>
                              <a:schemeClr val="accent2"/>
                            </a:solidFill>
                            <a:ln w="63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ja-JP" altLang="en-US" sz="2170"/>
                            </a:p>
                          </p:txBody>
                        </p:sp>
                        <p:sp>
                          <p:nvSpPr>
                            <p:cNvPr id="1812" name="楕円 1811">
                              <a:extLst>
                                <a:ext uri="{FF2B5EF4-FFF2-40B4-BE49-F238E27FC236}">
                                  <a16:creationId xmlns:a16="http://schemas.microsoft.com/office/drawing/2014/main" id="{40B5EBE6-EFBC-1B59-5F96-727420597D77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522892" y="1297507"/>
                              <a:ext cx="36000" cy="180000"/>
                            </a:xfrm>
                            <a:prstGeom prst="ellipse">
                              <a:avLst/>
                            </a:prstGeom>
                            <a:solidFill>
                              <a:schemeClr val="accent2"/>
                            </a:solidFill>
                            <a:ln w="63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ja-JP" altLang="en-US" sz="2170"/>
                            </a:p>
                          </p:txBody>
                        </p:sp>
                      </p:grpSp>
                      <p:grpSp>
                        <p:nvGrpSpPr>
                          <p:cNvPr id="1808" name="グループ化 1807">
                            <a:extLst>
                              <a:ext uri="{FF2B5EF4-FFF2-40B4-BE49-F238E27FC236}">
                                <a16:creationId xmlns:a16="http://schemas.microsoft.com/office/drawing/2014/main" id="{DE96BD46-214D-626A-991B-94706D9BD610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 rot="5400000">
                            <a:off x="7522892" y="1110364"/>
                            <a:ext cx="36000" cy="367143"/>
                            <a:chOff x="7522892" y="1110364"/>
                            <a:chExt cx="36000" cy="367143"/>
                          </a:xfrm>
                          <a:solidFill>
                            <a:schemeClr val="accent4"/>
                          </a:solidFill>
                        </p:grpSpPr>
                        <p:sp>
                          <p:nvSpPr>
                            <p:cNvPr id="1809" name="楕円 1808">
                              <a:extLst>
                                <a:ext uri="{FF2B5EF4-FFF2-40B4-BE49-F238E27FC236}">
                                  <a16:creationId xmlns:a16="http://schemas.microsoft.com/office/drawing/2014/main" id="{FCDC3BC5-13B7-A74A-BDB6-20ACC73012C8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522892" y="1110364"/>
                              <a:ext cx="36000" cy="180000"/>
                            </a:xfrm>
                            <a:prstGeom prst="ellipse">
                              <a:avLst/>
                            </a:prstGeom>
                            <a:grpFill/>
                            <a:ln w="63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ja-JP" altLang="en-US" sz="2170"/>
                            </a:p>
                          </p:txBody>
                        </p:sp>
                        <p:sp>
                          <p:nvSpPr>
                            <p:cNvPr id="1810" name="楕円 1809">
                              <a:extLst>
                                <a:ext uri="{FF2B5EF4-FFF2-40B4-BE49-F238E27FC236}">
                                  <a16:creationId xmlns:a16="http://schemas.microsoft.com/office/drawing/2014/main" id="{C0C49203-B2CA-FFA0-D94F-852183F2BCCD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522892" y="1297507"/>
                              <a:ext cx="36000" cy="180000"/>
                            </a:xfrm>
                            <a:prstGeom prst="ellipse">
                              <a:avLst/>
                            </a:prstGeom>
                            <a:grpFill/>
                            <a:ln w="63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ja-JP" altLang="en-US" sz="2170"/>
                            </a:p>
                          </p:txBody>
                        </p:sp>
                      </p:grpSp>
                    </p:grpSp>
                    <p:sp>
                      <p:nvSpPr>
                        <p:cNvPr id="1804" name="楕円 1803">
                          <a:extLst>
                            <a:ext uri="{FF2B5EF4-FFF2-40B4-BE49-F238E27FC236}">
                              <a16:creationId xmlns:a16="http://schemas.microsoft.com/office/drawing/2014/main" id="{5B586FC9-6DC0-524F-333E-13678C32EAD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5400000">
                          <a:off x="5439839" y="4085313"/>
                          <a:ext cx="36000" cy="360000"/>
                        </a:xfrm>
                        <a:prstGeom prst="ellipse">
                          <a:avLst/>
                        </a:prstGeom>
                        <a:solidFill>
                          <a:schemeClr val="accent2"/>
                        </a:solidFill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 dirty="0"/>
                        </a:p>
                      </p:txBody>
                    </p:sp>
                    <p:sp>
                      <p:nvSpPr>
                        <p:cNvPr id="1805" name="楕円 1804">
                          <a:extLst>
                            <a:ext uri="{FF2B5EF4-FFF2-40B4-BE49-F238E27FC236}">
                              <a16:creationId xmlns:a16="http://schemas.microsoft.com/office/drawing/2014/main" id="{384C46C5-B29A-8CEF-47B0-06A3CDAE0C9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5400000">
                          <a:off x="4711122" y="4085313"/>
                          <a:ext cx="36000" cy="360000"/>
                        </a:xfrm>
                        <a:prstGeom prst="ellipse">
                          <a:avLst/>
                        </a:prstGeom>
                        <a:solidFill>
                          <a:schemeClr val="accent2"/>
                        </a:solidFill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 dirty="0"/>
                        </a:p>
                      </p:txBody>
                    </p:sp>
                  </p:grpSp>
                  <p:sp>
                    <p:nvSpPr>
                      <p:cNvPr id="1802" name="楕円 1801">
                        <a:extLst>
                          <a:ext uri="{FF2B5EF4-FFF2-40B4-BE49-F238E27FC236}">
                            <a16:creationId xmlns:a16="http://schemas.microsoft.com/office/drawing/2014/main" id="{BF3A36C7-8282-FFE0-8DDD-62A6D4CC08C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075480" y="3166377"/>
                        <a:ext cx="36000" cy="900000"/>
                      </a:xfrm>
                      <a:prstGeom prst="ellipse">
                        <a:avLst/>
                      </a:prstGeom>
                      <a:solidFill>
                        <a:schemeClr val="accent4"/>
                      </a:solidFill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ja-JP" altLang="en-US" sz="2170" dirty="0"/>
                      </a:p>
                    </p:txBody>
                  </p:sp>
                </p:grpSp>
              </p:grpSp>
            </p:grpSp>
            <p:sp>
              <p:nvSpPr>
                <p:cNvPr id="1792" name="二等辺三角形 1791">
                  <a:extLst>
                    <a:ext uri="{FF2B5EF4-FFF2-40B4-BE49-F238E27FC236}">
                      <a16:creationId xmlns:a16="http://schemas.microsoft.com/office/drawing/2014/main" id="{24E8B294-3D53-8BB9-BD15-D9A33303AA3F}"/>
                    </a:ext>
                  </a:extLst>
                </p:cNvPr>
                <p:cNvSpPr/>
                <p:nvPr/>
              </p:nvSpPr>
              <p:spPr>
                <a:xfrm>
                  <a:off x="6775879" y="3111563"/>
                  <a:ext cx="205532" cy="177183"/>
                </a:xfrm>
                <a:prstGeom prst="triangl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793" name="二等辺三角形 1792">
                  <a:extLst>
                    <a:ext uri="{FF2B5EF4-FFF2-40B4-BE49-F238E27FC236}">
                      <a16:creationId xmlns:a16="http://schemas.microsoft.com/office/drawing/2014/main" id="{C6253FA6-9236-7C46-E713-AE2D25770F8E}"/>
                    </a:ext>
                  </a:extLst>
                </p:cNvPr>
                <p:cNvSpPr/>
                <p:nvPr/>
              </p:nvSpPr>
              <p:spPr>
                <a:xfrm>
                  <a:off x="5611626" y="3499273"/>
                  <a:ext cx="205532" cy="177183"/>
                </a:xfrm>
                <a:prstGeom prst="triangl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794" name="二等辺三角形 1793">
                  <a:extLst>
                    <a:ext uri="{FF2B5EF4-FFF2-40B4-BE49-F238E27FC236}">
                      <a16:creationId xmlns:a16="http://schemas.microsoft.com/office/drawing/2014/main" id="{C8A824ED-8BEA-E278-40FB-F168AC8005F8}"/>
                    </a:ext>
                  </a:extLst>
                </p:cNvPr>
                <p:cNvSpPr/>
                <p:nvPr/>
              </p:nvSpPr>
              <p:spPr>
                <a:xfrm flipV="1">
                  <a:off x="8306401" y="4655941"/>
                  <a:ext cx="205532" cy="177183"/>
                </a:xfrm>
                <a:prstGeom prst="triangl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795" name="二等辺三角形 1794">
                  <a:extLst>
                    <a:ext uri="{FF2B5EF4-FFF2-40B4-BE49-F238E27FC236}">
                      <a16:creationId xmlns:a16="http://schemas.microsoft.com/office/drawing/2014/main" id="{DB990FE2-F655-A442-AAE5-3D52AF5F47B3}"/>
                    </a:ext>
                  </a:extLst>
                </p:cNvPr>
                <p:cNvSpPr/>
                <p:nvPr/>
              </p:nvSpPr>
              <p:spPr>
                <a:xfrm flipV="1">
                  <a:off x="7144076" y="4307005"/>
                  <a:ext cx="205532" cy="177183"/>
                </a:xfrm>
                <a:prstGeom prst="triangl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1677" name="グループ化 1676">
                <a:extLst>
                  <a:ext uri="{FF2B5EF4-FFF2-40B4-BE49-F238E27FC236}">
                    <a16:creationId xmlns:a16="http://schemas.microsoft.com/office/drawing/2014/main" id="{C1DC1EB6-80BF-9DEF-6F3F-22178E0E5ED1}"/>
                  </a:ext>
                </a:extLst>
              </p:cNvPr>
              <p:cNvGrpSpPr/>
              <p:nvPr/>
            </p:nvGrpSpPr>
            <p:grpSpPr>
              <a:xfrm>
                <a:off x="2560321" y="5533370"/>
                <a:ext cx="2900307" cy="3275657"/>
                <a:chOff x="5611626" y="1960001"/>
                <a:chExt cx="2900307" cy="3275657"/>
              </a:xfrm>
            </p:grpSpPr>
            <p:grpSp>
              <p:nvGrpSpPr>
                <p:cNvPr id="1754" name="グループ化 1753">
                  <a:extLst>
                    <a:ext uri="{FF2B5EF4-FFF2-40B4-BE49-F238E27FC236}">
                      <a16:creationId xmlns:a16="http://schemas.microsoft.com/office/drawing/2014/main" id="{1EB378AB-63EB-2189-7BED-D7B5353D97E7}"/>
                    </a:ext>
                  </a:extLst>
                </p:cNvPr>
                <p:cNvGrpSpPr/>
                <p:nvPr/>
              </p:nvGrpSpPr>
              <p:grpSpPr>
                <a:xfrm rot="2700000">
                  <a:off x="5621376" y="2505977"/>
                  <a:ext cx="3275657" cy="2183706"/>
                  <a:chOff x="4549122" y="3166377"/>
                  <a:chExt cx="3275657" cy="2183706"/>
                </a:xfrm>
              </p:grpSpPr>
              <p:grpSp>
                <p:nvGrpSpPr>
                  <p:cNvPr id="1759" name="グループ化 1758">
                    <a:extLst>
                      <a:ext uri="{FF2B5EF4-FFF2-40B4-BE49-F238E27FC236}">
                        <a16:creationId xmlns:a16="http://schemas.microsoft.com/office/drawing/2014/main" id="{C4CB06C4-5DE2-572A-9FC5-70A9D6DAAB0D}"/>
                      </a:ext>
                    </a:extLst>
                  </p:cNvPr>
                  <p:cNvGrpSpPr/>
                  <p:nvPr/>
                </p:nvGrpSpPr>
                <p:grpSpPr>
                  <a:xfrm>
                    <a:off x="4549122" y="3166377"/>
                    <a:ext cx="1088717" cy="2183706"/>
                    <a:chOff x="4549122" y="3166377"/>
                    <a:chExt cx="1088717" cy="2183706"/>
                  </a:xfrm>
                </p:grpSpPr>
                <p:sp>
                  <p:nvSpPr>
                    <p:cNvPr id="1776" name="ひし形 1775">
                      <a:extLst>
                        <a:ext uri="{FF2B5EF4-FFF2-40B4-BE49-F238E27FC236}">
                          <a16:creationId xmlns:a16="http://schemas.microsoft.com/office/drawing/2014/main" id="{F0AF4059-CAB6-ABFF-56D6-1CDB0E05A8AC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4013480" y="3725313"/>
                      <a:ext cx="2160000" cy="1080000"/>
                    </a:xfrm>
                    <a:prstGeom prst="diamond">
                      <a:avLst/>
                    </a:prstGeom>
                    <a:solidFill>
                      <a:schemeClr val="accent2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grpSp>
                  <p:nvGrpSpPr>
                    <p:cNvPr id="1777" name="グループ化 1776">
                      <a:extLst>
                        <a:ext uri="{FF2B5EF4-FFF2-40B4-BE49-F238E27FC236}">
                          <a16:creationId xmlns:a16="http://schemas.microsoft.com/office/drawing/2014/main" id="{614F804D-F267-9E73-CBC0-28C117A8D49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49122" y="3166377"/>
                      <a:ext cx="1088717" cy="2183706"/>
                      <a:chOff x="4549122" y="3166377"/>
                      <a:chExt cx="1088717" cy="2183706"/>
                    </a:xfrm>
                  </p:grpSpPr>
                  <p:sp>
                    <p:nvSpPr>
                      <p:cNvPr id="1778" name="楕円 1777">
                        <a:extLst>
                          <a:ext uri="{FF2B5EF4-FFF2-40B4-BE49-F238E27FC236}">
                            <a16:creationId xmlns:a16="http://schemas.microsoft.com/office/drawing/2014/main" id="{893BB8D7-095B-5A1A-E361-78EE798A7EE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075480" y="4450083"/>
                        <a:ext cx="36000" cy="900000"/>
                      </a:xfrm>
                      <a:prstGeom prst="ellipse">
                        <a:avLst/>
                      </a:prstGeom>
                      <a:solidFill>
                        <a:schemeClr val="accent4"/>
                      </a:solidFill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ja-JP" altLang="en-US" sz="2170" dirty="0"/>
                      </a:p>
                    </p:txBody>
                  </p:sp>
                  <p:grpSp>
                    <p:nvGrpSpPr>
                      <p:cNvPr id="1779" name="グループ化 1778">
                        <a:extLst>
                          <a:ext uri="{FF2B5EF4-FFF2-40B4-BE49-F238E27FC236}">
                            <a16:creationId xmlns:a16="http://schemas.microsoft.com/office/drawing/2014/main" id="{062C8AEE-53E4-5793-EF16-4CCB3157F53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549122" y="4070172"/>
                        <a:ext cx="1088717" cy="390281"/>
                        <a:chOff x="4549122" y="4070172"/>
                        <a:chExt cx="1088717" cy="390281"/>
                      </a:xfrm>
                    </p:grpSpPr>
                    <p:grpSp>
                      <p:nvGrpSpPr>
                        <p:cNvPr id="1781" name="グループ化 1780">
                          <a:extLst>
                            <a:ext uri="{FF2B5EF4-FFF2-40B4-BE49-F238E27FC236}">
                              <a16:creationId xmlns:a16="http://schemas.microsoft.com/office/drawing/2014/main" id="{FCD7EDC8-DFAD-270A-D385-4202378352A9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 rot="5400000">
                          <a:off x="4897863" y="4070173"/>
                          <a:ext cx="390281" cy="390280"/>
                          <a:chOff x="7357320" y="1110364"/>
                          <a:chExt cx="367143" cy="367143"/>
                        </a:xfrm>
                      </p:grpSpPr>
                      <p:sp>
                        <p:nvSpPr>
                          <p:cNvPr id="1784" name="楕円 1783">
                            <a:extLst>
                              <a:ext uri="{FF2B5EF4-FFF2-40B4-BE49-F238E27FC236}">
                                <a16:creationId xmlns:a16="http://schemas.microsoft.com/office/drawing/2014/main" id="{458B6903-AF12-DD66-B586-6A9786813142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7360892" y="1117507"/>
                            <a:ext cx="360000" cy="360000"/>
                          </a:xfrm>
                          <a:prstGeom prst="ellipse">
                            <a:avLst/>
                          </a:prstGeom>
                          <a:solidFill>
                            <a:srgbClr val="FF5050"/>
                          </a:solidFill>
                          <a:ln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ja-JP" altLang="en-US" sz="2170"/>
                          </a:p>
                        </p:txBody>
                      </p:sp>
                      <p:grpSp>
                        <p:nvGrpSpPr>
                          <p:cNvPr id="1785" name="グループ化 1784">
                            <a:extLst>
                              <a:ext uri="{FF2B5EF4-FFF2-40B4-BE49-F238E27FC236}">
                                <a16:creationId xmlns:a16="http://schemas.microsoft.com/office/drawing/2014/main" id="{5F286188-64F3-4DAF-B38D-969C3B50FFB7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7522892" y="1110364"/>
                            <a:ext cx="36000" cy="367143"/>
                            <a:chOff x="7522892" y="1110364"/>
                            <a:chExt cx="36000" cy="367143"/>
                          </a:xfrm>
                        </p:grpSpPr>
                        <p:sp>
                          <p:nvSpPr>
                            <p:cNvPr id="1789" name="楕円 1788">
                              <a:extLst>
                                <a:ext uri="{FF2B5EF4-FFF2-40B4-BE49-F238E27FC236}">
                                  <a16:creationId xmlns:a16="http://schemas.microsoft.com/office/drawing/2014/main" id="{E6B79201-E040-2B85-38D9-821B756A6FB5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522892" y="1110364"/>
                              <a:ext cx="36000" cy="180000"/>
                            </a:xfrm>
                            <a:prstGeom prst="ellipse">
                              <a:avLst/>
                            </a:prstGeom>
                            <a:solidFill>
                              <a:schemeClr val="accent2"/>
                            </a:solidFill>
                            <a:ln w="63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ja-JP" altLang="en-US" sz="2170"/>
                            </a:p>
                          </p:txBody>
                        </p:sp>
                        <p:sp>
                          <p:nvSpPr>
                            <p:cNvPr id="1790" name="楕円 1789">
                              <a:extLst>
                                <a:ext uri="{FF2B5EF4-FFF2-40B4-BE49-F238E27FC236}">
                                  <a16:creationId xmlns:a16="http://schemas.microsoft.com/office/drawing/2014/main" id="{5FDB37BD-1099-53DF-6A5F-64F4E1EC2251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522892" y="1297507"/>
                              <a:ext cx="36000" cy="180000"/>
                            </a:xfrm>
                            <a:prstGeom prst="ellipse">
                              <a:avLst/>
                            </a:prstGeom>
                            <a:solidFill>
                              <a:schemeClr val="accent2"/>
                            </a:solidFill>
                            <a:ln w="63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ja-JP" altLang="en-US" sz="2170"/>
                            </a:p>
                          </p:txBody>
                        </p:sp>
                      </p:grpSp>
                      <p:grpSp>
                        <p:nvGrpSpPr>
                          <p:cNvPr id="1786" name="グループ化 1785">
                            <a:extLst>
                              <a:ext uri="{FF2B5EF4-FFF2-40B4-BE49-F238E27FC236}">
                                <a16:creationId xmlns:a16="http://schemas.microsoft.com/office/drawing/2014/main" id="{A87F5C48-6CF1-8A65-A229-09BCD5B16F55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 rot="5400000">
                            <a:off x="7522892" y="1110364"/>
                            <a:ext cx="36000" cy="367143"/>
                            <a:chOff x="7522892" y="1110364"/>
                            <a:chExt cx="36000" cy="367143"/>
                          </a:xfrm>
                          <a:solidFill>
                            <a:schemeClr val="accent4"/>
                          </a:solidFill>
                        </p:grpSpPr>
                        <p:sp>
                          <p:nvSpPr>
                            <p:cNvPr id="1787" name="楕円 1786">
                              <a:extLst>
                                <a:ext uri="{FF2B5EF4-FFF2-40B4-BE49-F238E27FC236}">
                                  <a16:creationId xmlns:a16="http://schemas.microsoft.com/office/drawing/2014/main" id="{875AF7FD-0928-3B30-9A38-4F538A6583EB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522892" y="1110364"/>
                              <a:ext cx="36000" cy="180000"/>
                            </a:xfrm>
                            <a:prstGeom prst="ellipse">
                              <a:avLst/>
                            </a:prstGeom>
                            <a:grpFill/>
                            <a:ln w="63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ja-JP" altLang="en-US" sz="2170"/>
                            </a:p>
                          </p:txBody>
                        </p:sp>
                        <p:sp>
                          <p:nvSpPr>
                            <p:cNvPr id="1788" name="楕円 1787">
                              <a:extLst>
                                <a:ext uri="{FF2B5EF4-FFF2-40B4-BE49-F238E27FC236}">
                                  <a16:creationId xmlns:a16="http://schemas.microsoft.com/office/drawing/2014/main" id="{AC5EED29-5615-8924-1EFC-FBAEB039AAF1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522892" y="1297507"/>
                              <a:ext cx="36000" cy="180000"/>
                            </a:xfrm>
                            <a:prstGeom prst="ellipse">
                              <a:avLst/>
                            </a:prstGeom>
                            <a:grpFill/>
                            <a:ln w="63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ja-JP" altLang="en-US" sz="2170"/>
                            </a:p>
                          </p:txBody>
                        </p:sp>
                      </p:grpSp>
                    </p:grpSp>
                    <p:sp>
                      <p:nvSpPr>
                        <p:cNvPr id="1782" name="楕円 1781">
                          <a:extLst>
                            <a:ext uri="{FF2B5EF4-FFF2-40B4-BE49-F238E27FC236}">
                              <a16:creationId xmlns:a16="http://schemas.microsoft.com/office/drawing/2014/main" id="{9C050207-30EA-AD7A-2509-644AB3A61C6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5400000">
                          <a:off x="5439839" y="4085313"/>
                          <a:ext cx="36000" cy="360000"/>
                        </a:xfrm>
                        <a:prstGeom prst="ellipse">
                          <a:avLst/>
                        </a:prstGeom>
                        <a:solidFill>
                          <a:schemeClr val="accent2"/>
                        </a:solidFill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 dirty="0"/>
                        </a:p>
                      </p:txBody>
                    </p:sp>
                    <p:sp>
                      <p:nvSpPr>
                        <p:cNvPr id="1783" name="楕円 1782">
                          <a:extLst>
                            <a:ext uri="{FF2B5EF4-FFF2-40B4-BE49-F238E27FC236}">
                              <a16:creationId xmlns:a16="http://schemas.microsoft.com/office/drawing/2014/main" id="{3C64B8CF-DFF4-D2EE-7C29-966AC04FE82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5400000">
                          <a:off x="4711122" y="4085313"/>
                          <a:ext cx="36000" cy="360000"/>
                        </a:xfrm>
                        <a:prstGeom prst="ellipse">
                          <a:avLst/>
                        </a:prstGeom>
                        <a:solidFill>
                          <a:schemeClr val="accent2"/>
                        </a:solidFill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 dirty="0"/>
                        </a:p>
                      </p:txBody>
                    </p:sp>
                  </p:grpSp>
                  <p:sp>
                    <p:nvSpPr>
                      <p:cNvPr id="1780" name="楕円 1779">
                        <a:extLst>
                          <a:ext uri="{FF2B5EF4-FFF2-40B4-BE49-F238E27FC236}">
                            <a16:creationId xmlns:a16="http://schemas.microsoft.com/office/drawing/2014/main" id="{C518DCCC-E741-DB87-4BE7-1769B2D840C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075480" y="3166377"/>
                        <a:ext cx="36000" cy="900000"/>
                      </a:xfrm>
                      <a:prstGeom prst="ellipse">
                        <a:avLst/>
                      </a:prstGeom>
                      <a:solidFill>
                        <a:schemeClr val="accent4"/>
                      </a:solidFill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ja-JP" altLang="en-US" sz="2170" dirty="0"/>
                      </a:p>
                    </p:txBody>
                  </p:sp>
                </p:grpSp>
              </p:grpSp>
              <p:grpSp>
                <p:nvGrpSpPr>
                  <p:cNvPr id="1760" name="グループ化 1759">
                    <a:extLst>
                      <a:ext uri="{FF2B5EF4-FFF2-40B4-BE49-F238E27FC236}">
                        <a16:creationId xmlns:a16="http://schemas.microsoft.com/office/drawing/2014/main" id="{1C075FCD-FFD0-E824-5152-3B202CCA6DCA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6188567" y="3167129"/>
                    <a:ext cx="1088717" cy="2183706"/>
                    <a:chOff x="4549122" y="3166377"/>
                    <a:chExt cx="1088717" cy="2183706"/>
                  </a:xfrm>
                </p:grpSpPr>
                <p:sp>
                  <p:nvSpPr>
                    <p:cNvPr id="1761" name="ひし形 1760">
                      <a:extLst>
                        <a:ext uri="{FF2B5EF4-FFF2-40B4-BE49-F238E27FC236}">
                          <a16:creationId xmlns:a16="http://schemas.microsoft.com/office/drawing/2014/main" id="{F9EFE442-749B-23B0-057B-AF527F9E05E1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4013480" y="3725313"/>
                      <a:ext cx="2160000" cy="1080000"/>
                    </a:xfrm>
                    <a:prstGeom prst="diamond">
                      <a:avLst/>
                    </a:prstGeom>
                    <a:solidFill>
                      <a:schemeClr val="tx2">
                        <a:lumMod val="10000"/>
                        <a:lumOff val="90000"/>
                      </a:schemeClr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grpSp>
                  <p:nvGrpSpPr>
                    <p:cNvPr id="1762" name="グループ化 1761">
                      <a:extLst>
                        <a:ext uri="{FF2B5EF4-FFF2-40B4-BE49-F238E27FC236}">
                          <a16:creationId xmlns:a16="http://schemas.microsoft.com/office/drawing/2014/main" id="{A5F89667-9AF1-F818-BD28-37D87A423A3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49122" y="3166377"/>
                      <a:ext cx="1088717" cy="2183706"/>
                      <a:chOff x="4549122" y="3166377"/>
                      <a:chExt cx="1088717" cy="2183706"/>
                    </a:xfrm>
                  </p:grpSpPr>
                  <p:sp>
                    <p:nvSpPr>
                      <p:cNvPr id="1763" name="楕円 1762">
                        <a:extLst>
                          <a:ext uri="{FF2B5EF4-FFF2-40B4-BE49-F238E27FC236}">
                            <a16:creationId xmlns:a16="http://schemas.microsoft.com/office/drawing/2014/main" id="{07539F31-D4AF-73E8-27B0-73C206B8D3C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075480" y="4450083"/>
                        <a:ext cx="36000" cy="900000"/>
                      </a:xfrm>
                      <a:prstGeom prst="ellipse">
                        <a:avLst/>
                      </a:prstGeom>
                      <a:solidFill>
                        <a:schemeClr val="accent4"/>
                      </a:solidFill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ja-JP" altLang="en-US" sz="2170" dirty="0"/>
                      </a:p>
                    </p:txBody>
                  </p:sp>
                  <p:grpSp>
                    <p:nvGrpSpPr>
                      <p:cNvPr id="1764" name="グループ化 1763">
                        <a:extLst>
                          <a:ext uri="{FF2B5EF4-FFF2-40B4-BE49-F238E27FC236}">
                            <a16:creationId xmlns:a16="http://schemas.microsoft.com/office/drawing/2014/main" id="{D6D4600D-B9B6-61A8-C46B-4274A69257B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549122" y="4070172"/>
                        <a:ext cx="1088717" cy="390281"/>
                        <a:chOff x="4549122" y="4070172"/>
                        <a:chExt cx="1088717" cy="390281"/>
                      </a:xfrm>
                    </p:grpSpPr>
                    <p:grpSp>
                      <p:nvGrpSpPr>
                        <p:cNvPr id="1766" name="グループ化 1765">
                          <a:extLst>
                            <a:ext uri="{FF2B5EF4-FFF2-40B4-BE49-F238E27FC236}">
                              <a16:creationId xmlns:a16="http://schemas.microsoft.com/office/drawing/2014/main" id="{C501E924-1A8C-665D-56AB-186F010B66DE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 rot="5400000">
                          <a:off x="4897863" y="4070173"/>
                          <a:ext cx="390281" cy="390280"/>
                          <a:chOff x="7357320" y="1110364"/>
                          <a:chExt cx="367143" cy="367143"/>
                        </a:xfrm>
                      </p:grpSpPr>
                      <p:sp>
                        <p:nvSpPr>
                          <p:cNvPr id="1769" name="楕円 1768">
                            <a:extLst>
                              <a:ext uri="{FF2B5EF4-FFF2-40B4-BE49-F238E27FC236}">
                                <a16:creationId xmlns:a16="http://schemas.microsoft.com/office/drawing/2014/main" id="{FD7325B3-F61F-56B4-8225-275C6E5B2C41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7360892" y="1117507"/>
                            <a:ext cx="360000" cy="360000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ja-JP" altLang="en-US" sz="2170"/>
                          </a:p>
                        </p:txBody>
                      </p:sp>
                      <p:grpSp>
                        <p:nvGrpSpPr>
                          <p:cNvPr id="1770" name="グループ化 1769">
                            <a:extLst>
                              <a:ext uri="{FF2B5EF4-FFF2-40B4-BE49-F238E27FC236}">
                                <a16:creationId xmlns:a16="http://schemas.microsoft.com/office/drawing/2014/main" id="{AE18849E-CCAB-B54D-9D01-339FE55EEE85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7522892" y="1110364"/>
                            <a:ext cx="36000" cy="367143"/>
                            <a:chOff x="7522892" y="1110364"/>
                            <a:chExt cx="36000" cy="367143"/>
                          </a:xfrm>
                        </p:grpSpPr>
                        <p:sp>
                          <p:nvSpPr>
                            <p:cNvPr id="1774" name="楕円 1773">
                              <a:extLst>
                                <a:ext uri="{FF2B5EF4-FFF2-40B4-BE49-F238E27FC236}">
                                  <a16:creationId xmlns:a16="http://schemas.microsoft.com/office/drawing/2014/main" id="{8E581D01-4F23-D3CF-C63A-B4B01D731A2A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522892" y="1110364"/>
                              <a:ext cx="36000" cy="180000"/>
                            </a:xfrm>
                            <a:prstGeom prst="ellipse">
                              <a:avLst/>
                            </a:prstGeom>
                            <a:solidFill>
                              <a:schemeClr val="accent2"/>
                            </a:solidFill>
                            <a:ln w="63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ja-JP" altLang="en-US" sz="2170"/>
                            </a:p>
                          </p:txBody>
                        </p:sp>
                        <p:sp>
                          <p:nvSpPr>
                            <p:cNvPr id="1775" name="楕円 1774">
                              <a:extLst>
                                <a:ext uri="{FF2B5EF4-FFF2-40B4-BE49-F238E27FC236}">
                                  <a16:creationId xmlns:a16="http://schemas.microsoft.com/office/drawing/2014/main" id="{BE96E758-1C2E-772D-242D-81FDA018840A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522892" y="1297507"/>
                              <a:ext cx="36000" cy="180000"/>
                            </a:xfrm>
                            <a:prstGeom prst="ellipse">
                              <a:avLst/>
                            </a:prstGeom>
                            <a:solidFill>
                              <a:schemeClr val="accent2"/>
                            </a:solidFill>
                            <a:ln w="63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ja-JP" altLang="en-US" sz="2170"/>
                            </a:p>
                          </p:txBody>
                        </p:sp>
                      </p:grpSp>
                      <p:grpSp>
                        <p:nvGrpSpPr>
                          <p:cNvPr id="1771" name="グループ化 1770">
                            <a:extLst>
                              <a:ext uri="{FF2B5EF4-FFF2-40B4-BE49-F238E27FC236}">
                                <a16:creationId xmlns:a16="http://schemas.microsoft.com/office/drawing/2014/main" id="{1375B431-D6F8-7761-C0B5-3412C257CAB8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 rot="5400000">
                            <a:off x="7522892" y="1110364"/>
                            <a:ext cx="36000" cy="367143"/>
                            <a:chOff x="7522892" y="1110364"/>
                            <a:chExt cx="36000" cy="367143"/>
                          </a:xfrm>
                          <a:solidFill>
                            <a:schemeClr val="accent4"/>
                          </a:solidFill>
                        </p:grpSpPr>
                        <p:sp>
                          <p:nvSpPr>
                            <p:cNvPr id="1772" name="楕円 1771">
                              <a:extLst>
                                <a:ext uri="{FF2B5EF4-FFF2-40B4-BE49-F238E27FC236}">
                                  <a16:creationId xmlns:a16="http://schemas.microsoft.com/office/drawing/2014/main" id="{F71E986B-ED72-DCE6-0034-5EEC68645E6A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522892" y="1110364"/>
                              <a:ext cx="36000" cy="180000"/>
                            </a:xfrm>
                            <a:prstGeom prst="ellipse">
                              <a:avLst/>
                            </a:prstGeom>
                            <a:grpFill/>
                            <a:ln w="63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ja-JP" altLang="en-US" sz="2170"/>
                            </a:p>
                          </p:txBody>
                        </p:sp>
                        <p:sp>
                          <p:nvSpPr>
                            <p:cNvPr id="1773" name="楕円 1772">
                              <a:extLst>
                                <a:ext uri="{FF2B5EF4-FFF2-40B4-BE49-F238E27FC236}">
                                  <a16:creationId xmlns:a16="http://schemas.microsoft.com/office/drawing/2014/main" id="{461A5683-492A-21CD-9D6B-337343E47A05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522892" y="1297507"/>
                              <a:ext cx="36000" cy="180000"/>
                            </a:xfrm>
                            <a:prstGeom prst="ellipse">
                              <a:avLst/>
                            </a:prstGeom>
                            <a:grpFill/>
                            <a:ln w="63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ja-JP" altLang="en-US" sz="2170"/>
                            </a:p>
                          </p:txBody>
                        </p:sp>
                      </p:grpSp>
                    </p:grpSp>
                    <p:sp>
                      <p:nvSpPr>
                        <p:cNvPr id="1767" name="楕円 1766">
                          <a:extLst>
                            <a:ext uri="{FF2B5EF4-FFF2-40B4-BE49-F238E27FC236}">
                              <a16:creationId xmlns:a16="http://schemas.microsoft.com/office/drawing/2014/main" id="{2395D241-F98C-1A02-B7FC-22DFE9D0C03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5400000">
                          <a:off x="5439839" y="4085313"/>
                          <a:ext cx="36000" cy="360000"/>
                        </a:xfrm>
                        <a:prstGeom prst="ellipse">
                          <a:avLst/>
                        </a:prstGeom>
                        <a:solidFill>
                          <a:schemeClr val="accent2"/>
                        </a:solidFill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 dirty="0"/>
                        </a:p>
                      </p:txBody>
                    </p:sp>
                    <p:sp>
                      <p:nvSpPr>
                        <p:cNvPr id="1768" name="楕円 1767">
                          <a:extLst>
                            <a:ext uri="{FF2B5EF4-FFF2-40B4-BE49-F238E27FC236}">
                              <a16:creationId xmlns:a16="http://schemas.microsoft.com/office/drawing/2014/main" id="{F1E407B8-8634-DA95-C069-6BD129CE540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5400000">
                          <a:off x="4711122" y="4085313"/>
                          <a:ext cx="36000" cy="360000"/>
                        </a:xfrm>
                        <a:prstGeom prst="ellipse">
                          <a:avLst/>
                        </a:prstGeom>
                        <a:solidFill>
                          <a:schemeClr val="accent2"/>
                        </a:solidFill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 dirty="0"/>
                        </a:p>
                      </p:txBody>
                    </p:sp>
                  </p:grpSp>
                  <p:sp>
                    <p:nvSpPr>
                      <p:cNvPr id="1765" name="楕円 1764">
                        <a:extLst>
                          <a:ext uri="{FF2B5EF4-FFF2-40B4-BE49-F238E27FC236}">
                            <a16:creationId xmlns:a16="http://schemas.microsoft.com/office/drawing/2014/main" id="{1F2EA4E8-4BC6-8FE6-1466-DEF5C11A3F9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075480" y="3166377"/>
                        <a:ext cx="36000" cy="900000"/>
                      </a:xfrm>
                      <a:prstGeom prst="ellipse">
                        <a:avLst/>
                      </a:prstGeom>
                      <a:solidFill>
                        <a:schemeClr val="accent4"/>
                      </a:solidFill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ja-JP" altLang="en-US" sz="2170" dirty="0"/>
                      </a:p>
                    </p:txBody>
                  </p:sp>
                </p:grpSp>
              </p:grpSp>
            </p:grpSp>
            <p:sp>
              <p:nvSpPr>
                <p:cNvPr id="1755" name="二等辺三角形 1754">
                  <a:extLst>
                    <a:ext uri="{FF2B5EF4-FFF2-40B4-BE49-F238E27FC236}">
                      <a16:creationId xmlns:a16="http://schemas.microsoft.com/office/drawing/2014/main" id="{F3D8C394-4646-0F3B-0EDB-AE0D087F5EA9}"/>
                    </a:ext>
                  </a:extLst>
                </p:cNvPr>
                <p:cNvSpPr/>
                <p:nvPr/>
              </p:nvSpPr>
              <p:spPr>
                <a:xfrm>
                  <a:off x="6775879" y="3111563"/>
                  <a:ext cx="205532" cy="177183"/>
                </a:xfrm>
                <a:prstGeom prst="triangl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756" name="二等辺三角形 1755">
                  <a:extLst>
                    <a:ext uri="{FF2B5EF4-FFF2-40B4-BE49-F238E27FC236}">
                      <a16:creationId xmlns:a16="http://schemas.microsoft.com/office/drawing/2014/main" id="{FC440CBC-62CB-E954-8E40-CDD54F0A07AC}"/>
                    </a:ext>
                  </a:extLst>
                </p:cNvPr>
                <p:cNvSpPr/>
                <p:nvPr/>
              </p:nvSpPr>
              <p:spPr>
                <a:xfrm>
                  <a:off x="5611626" y="3499273"/>
                  <a:ext cx="205532" cy="177183"/>
                </a:xfrm>
                <a:prstGeom prst="triangl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757" name="二等辺三角形 1756">
                  <a:extLst>
                    <a:ext uri="{FF2B5EF4-FFF2-40B4-BE49-F238E27FC236}">
                      <a16:creationId xmlns:a16="http://schemas.microsoft.com/office/drawing/2014/main" id="{F5D20CD1-49B3-EB80-9DF2-4C82DC367A06}"/>
                    </a:ext>
                  </a:extLst>
                </p:cNvPr>
                <p:cNvSpPr/>
                <p:nvPr/>
              </p:nvSpPr>
              <p:spPr>
                <a:xfrm flipV="1">
                  <a:off x="8306401" y="4655941"/>
                  <a:ext cx="205532" cy="177183"/>
                </a:xfrm>
                <a:prstGeom prst="triangl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758" name="二等辺三角形 1757">
                  <a:extLst>
                    <a:ext uri="{FF2B5EF4-FFF2-40B4-BE49-F238E27FC236}">
                      <a16:creationId xmlns:a16="http://schemas.microsoft.com/office/drawing/2014/main" id="{70ED56D8-ACC4-F0CF-02CE-915652778F18}"/>
                    </a:ext>
                  </a:extLst>
                </p:cNvPr>
                <p:cNvSpPr/>
                <p:nvPr/>
              </p:nvSpPr>
              <p:spPr>
                <a:xfrm flipV="1">
                  <a:off x="7144076" y="4307005"/>
                  <a:ext cx="205532" cy="177183"/>
                </a:xfrm>
                <a:prstGeom prst="triangl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1678" name="グループ化 1677">
                <a:extLst>
                  <a:ext uri="{FF2B5EF4-FFF2-40B4-BE49-F238E27FC236}">
                    <a16:creationId xmlns:a16="http://schemas.microsoft.com/office/drawing/2014/main" id="{C56E1CC1-0977-BBDE-3B42-2F8BE6D1AA4B}"/>
                  </a:ext>
                </a:extLst>
              </p:cNvPr>
              <p:cNvGrpSpPr/>
              <p:nvPr/>
            </p:nvGrpSpPr>
            <p:grpSpPr>
              <a:xfrm>
                <a:off x="243560" y="3211194"/>
                <a:ext cx="2900307" cy="3275657"/>
                <a:chOff x="5611626" y="1960001"/>
                <a:chExt cx="2900307" cy="3275657"/>
              </a:xfrm>
            </p:grpSpPr>
            <p:grpSp>
              <p:nvGrpSpPr>
                <p:cNvPr id="1717" name="グループ化 1716">
                  <a:extLst>
                    <a:ext uri="{FF2B5EF4-FFF2-40B4-BE49-F238E27FC236}">
                      <a16:creationId xmlns:a16="http://schemas.microsoft.com/office/drawing/2014/main" id="{520C49DA-C055-9C92-4BAF-349B356A51AB}"/>
                    </a:ext>
                  </a:extLst>
                </p:cNvPr>
                <p:cNvGrpSpPr/>
                <p:nvPr/>
              </p:nvGrpSpPr>
              <p:grpSpPr>
                <a:xfrm rot="2700000">
                  <a:off x="5621376" y="2505977"/>
                  <a:ext cx="3275657" cy="2183706"/>
                  <a:chOff x="4549122" y="3166377"/>
                  <a:chExt cx="3275657" cy="2183706"/>
                </a:xfrm>
              </p:grpSpPr>
              <p:grpSp>
                <p:nvGrpSpPr>
                  <p:cNvPr id="1722" name="グループ化 1721">
                    <a:extLst>
                      <a:ext uri="{FF2B5EF4-FFF2-40B4-BE49-F238E27FC236}">
                        <a16:creationId xmlns:a16="http://schemas.microsoft.com/office/drawing/2014/main" id="{EB06A960-AB86-8287-3916-71E51674ADA2}"/>
                      </a:ext>
                    </a:extLst>
                  </p:cNvPr>
                  <p:cNvGrpSpPr/>
                  <p:nvPr/>
                </p:nvGrpSpPr>
                <p:grpSpPr>
                  <a:xfrm>
                    <a:off x="4549122" y="3166377"/>
                    <a:ext cx="1088717" cy="2183706"/>
                    <a:chOff x="4549122" y="3166377"/>
                    <a:chExt cx="1088717" cy="2183706"/>
                  </a:xfrm>
                </p:grpSpPr>
                <p:sp>
                  <p:nvSpPr>
                    <p:cNvPr id="1739" name="ひし形 1738">
                      <a:extLst>
                        <a:ext uri="{FF2B5EF4-FFF2-40B4-BE49-F238E27FC236}">
                          <a16:creationId xmlns:a16="http://schemas.microsoft.com/office/drawing/2014/main" id="{159AF13B-C12B-FA24-EA57-613363C5E7FF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4013480" y="3725313"/>
                      <a:ext cx="2160000" cy="1080000"/>
                    </a:xfrm>
                    <a:prstGeom prst="diamond">
                      <a:avLst/>
                    </a:prstGeom>
                    <a:solidFill>
                      <a:schemeClr val="accent2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grpSp>
                  <p:nvGrpSpPr>
                    <p:cNvPr id="1740" name="グループ化 1739">
                      <a:extLst>
                        <a:ext uri="{FF2B5EF4-FFF2-40B4-BE49-F238E27FC236}">
                          <a16:creationId xmlns:a16="http://schemas.microsoft.com/office/drawing/2014/main" id="{E9DAEB3B-A4B5-4E63-1445-7AF98EF2254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49122" y="3166377"/>
                      <a:ext cx="1088717" cy="2183706"/>
                      <a:chOff x="4549122" y="3166377"/>
                      <a:chExt cx="1088717" cy="2183706"/>
                    </a:xfrm>
                  </p:grpSpPr>
                  <p:sp>
                    <p:nvSpPr>
                      <p:cNvPr id="1741" name="楕円 1740">
                        <a:extLst>
                          <a:ext uri="{FF2B5EF4-FFF2-40B4-BE49-F238E27FC236}">
                            <a16:creationId xmlns:a16="http://schemas.microsoft.com/office/drawing/2014/main" id="{E120F50D-A0E8-A9DC-02A6-AC85944E871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075480" y="4450083"/>
                        <a:ext cx="36000" cy="900000"/>
                      </a:xfrm>
                      <a:prstGeom prst="ellipse">
                        <a:avLst/>
                      </a:prstGeom>
                      <a:solidFill>
                        <a:schemeClr val="accent4"/>
                      </a:solidFill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ja-JP" altLang="en-US" sz="2170" dirty="0"/>
                      </a:p>
                    </p:txBody>
                  </p:sp>
                  <p:grpSp>
                    <p:nvGrpSpPr>
                      <p:cNvPr id="1742" name="グループ化 1741">
                        <a:extLst>
                          <a:ext uri="{FF2B5EF4-FFF2-40B4-BE49-F238E27FC236}">
                            <a16:creationId xmlns:a16="http://schemas.microsoft.com/office/drawing/2014/main" id="{B5243519-5B46-E87F-7B6D-5D50FEEC494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549122" y="4070172"/>
                        <a:ext cx="1088717" cy="390281"/>
                        <a:chOff x="4549122" y="4070172"/>
                        <a:chExt cx="1088717" cy="390281"/>
                      </a:xfrm>
                    </p:grpSpPr>
                    <p:grpSp>
                      <p:nvGrpSpPr>
                        <p:cNvPr id="1744" name="グループ化 1743">
                          <a:extLst>
                            <a:ext uri="{FF2B5EF4-FFF2-40B4-BE49-F238E27FC236}">
                              <a16:creationId xmlns:a16="http://schemas.microsoft.com/office/drawing/2014/main" id="{8F78FFF8-A045-E97F-19FB-DDC5C14D82AE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 rot="5400000">
                          <a:off x="4897863" y="4070173"/>
                          <a:ext cx="390281" cy="390280"/>
                          <a:chOff x="7357320" y="1110364"/>
                          <a:chExt cx="367143" cy="367143"/>
                        </a:xfrm>
                      </p:grpSpPr>
                      <p:sp>
                        <p:nvSpPr>
                          <p:cNvPr id="1747" name="楕円 1746">
                            <a:extLst>
                              <a:ext uri="{FF2B5EF4-FFF2-40B4-BE49-F238E27FC236}">
                                <a16:creationId xmlns:a16="http://schemas.microsoft.com/office/drawing/2014/main" id="{D28FFA4E-8713-E3C8-A972-EB096388F873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7360892" y="1117507"/>
                            <a:ext cx="360000" cy="360000"/>
                          </a:xfrm>
                          <a:prstGeom prst="ellipse">
                            <a:avLst/>
                          </a:prstGeom>
                          <a:solidFill>
                            <a:srgbClr val="FF5050"/>
                          </a:solidFill>
                          <a:ln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ja-JP" altLang="en-US" sz="2170"/>
                          </a:p>
                        </p:txBody>
                      </p:sp>
                      <p:grpSp>
                        <p:nvGrpSpPr>
                          <p:cNvPr id="1748" name="グループ化 1747">
                            <a:extLst>
                              <a:ext uri="{FF2B5EF4-FFF2-40B4-BE49-F238E27FC236}">
                                <a16:creationId xmlns:a16="http://schemas.microsoft.com/office/drawing/2014/main" id="{C45B604C-16F9-F7E8-6DB6-4326DEDEF7C3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7522892" y="1110364"/>
                            <a:ext cx="36000" cy="367143"/>
                            <a:chOff x="7522892" y="1110364"/>
                            <a:chExt cx="36000" cy="367143"/>
                          </a:xfrm>
                        </p:grpSpPr>
                        <p:sp>
                          <p:nvSpPr>
                            <p:cNvPr id="1752" name="楕円 1751">
                              <a:extLst>
                                <a:ext uri="{FF2B5EF4-FFF2-40B4-BE49-F238E27FC236}">
                                  <a16:creationId xmlns:a16="http://schemas.microsoft.com/office/drawing/2014/main" id="{C7F01FCB-E66C-71A7-B331-5827739DC33A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522892" y="1110364"/>
                              <a:ext cx="36000" cy="180000"/>
                            </a:xfrm>
                            <a:prstGeom prst="ellipse">
                              <a:avLst/>
                            </a:prstGeom>
                            <a:solidFill>
                              <a:schemeClr val="accent2"/>
                            </a:solidFill>
                            <a:ln w="63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ja-JP" altLang="en-US" sz="2170"/>
                            </a:p>
                          </p:txBody>
                        </p:sp>
                        <p:sp>
                          <p:nvSpPr>
                            <p:cNvPr id="1753" name="楕円 1752">
                              <a:extLst>
                                <a:ext uri="{FF2B5EF4-FFF2-40B4-BE49-F238E27FC236}">
                                  <a16:creationId xmlns:a16="http://schemas.microsoft.com/office/drawing/2014/main" id="{F1BDDCF6-B404-2CD3-7897-13DC4A6B9635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522892" y="1297507"/>
                              <a:ext cx="36000" cy="180000"/>
                            </a:xfrm>
                            <a:prstGeom prst="ellipse">
                              <a:avLst/>
                            </a:prstGeom>
                            <a:solidFill>
                              <a:schemeClr val="accent2"/>
                            </a:solidFill>
                            <a:ln w="63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ja-JP" altLang="en-US" sz="2170"/>
                            </a:p>
                          </p:txBody>
                        </p:sp>
                      </p:grpSp>
                      <p:grpSp>
                        <p:nvGrpSpPr>
                          <p:cNvPr id="1749" name="グループ化 1748">
                            <a:extLst>
                              <a:ext uri="{FF2B5EF4-FFF2-40B4-BE49-F238E27FC236}">
                                <a16:creationId xmlns:a16="http://schemas.microsoft.com/office/drawing/2014/main" id="{50356AEE-5C60-0990-83AA-7CCE7320B79A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 rot="5400000">
                            <a:off x="7522892" y="1110364"/>
                            <a:ext cx="36000" cy="367143"/>
                            <a:chOff x="7522892" y="1110364"/>
                            <a:chExt cx="36000" cy="367143"/>
                          </a:xfrm>
                          <a:solidFill>
                            <a:schemeClr val="accent4"/>
                          </a:solidFill>
                        </p:grpSpPr>
                        <p:sp>
                          <p:nvSpPr>
                            <p:cNvPr id="1750" name="楕円 1749">
                              <a:extLst>
                                <a:ext uri="{FF2B5EF4-FFF2-40B4-BE49-F238E27FC236}">
                                  <a16:creationId xmlns:a16="http://schemas.microsoft.com/office/drawing/2014/main" id="{916F99EB-1373-2CBD-400A-D141E0D22F71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522892" y="1110364"/>
                              <a:ext cx="36000" cy="180000"/>
                            </a:xfrm>
                            <a:prstGeom prst="ellipse">
                              <a:avLst/>
                            </a:prstGeom>
                            <a:grpFill/>
                            <a:ln w="63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ja-JP" altLang="en-US" sz="2170"/>
                            </a:p>
                          </p:txBody>
                        </p:sp>
                        <p:sp>
                          <p:nvSpPr>
                            <p:cNvPr id="1751" name="楕円 1750">
                              <a:extLst>
                                <a:ext uri="{FF2B5EF4-FFF2-40B4-BE49-F238E27FC236}">
                                  <a16:creationId xmlns:a16="http://schemas.microsoft.com/office/drawing/2014/main" id="{CE6B2EEC-7B84-85A5-8CE7-D8D6F0DAF037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522892" y="1297507"/>
                              <a:ext cx="36000" cy="180000"/>
                            </a:xfrm>
                            <a:prstGeom prst="ellipse">
                              <a:avLst/>
                            </a:prstGeom>
                            <a:grpFill/>
                            <a:ln w="63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ja-JP" altLang="en-US" sz="2170"/>
                            </a:p>
                          </p:txBody>
                        </p:sp>
                      </p:grpSp>
                    </p:grpSp>
                    <p:sp>
                      <p:nvSpPr>
                        <p:cNvPr id="1745" name="楕円 1744">
                          <a:extLst>
                            <a:ext uri="{FF2B5EF4-FFF2-40B4-BE49-F238E27FC236}">
                              <a16:creationId xmlns:a16="http://schemas.microsoft.com/office/drawing/2014/main" id="{955EF898-B1F5-B849-3832-6B1A2BCF652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5400000">
                          <a:off x="5439839" y="4085313"/>
                          <a:ext cx="36000" cy="360000"/>
                        </a:xfrm>
                        <a:prstGeom prst="ellipse">
                          <a:avLst/>
                        </a:prstGeom>
                        <a:solidFill>
                          <a:schemeClr val="accent2"/>
                        </a:solidFill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 dirty="0"/>
                        </a:p>
                      </p:txBody>
                    </p:sp>
                    <p:sp>
                      <p:nvSpPr>
                        <p:cNvPr id="1746" name="楕円 1745">
                          <a:extLst>
                            <a:ext uri="{FF2B5EF4-FFF2-40B4-BE49-F238E27FC236}">
                              <a16:creationId xmlns:a16="http://schemas.microsoft.com/office/drawing/2014/main" id="{BDD7F30B-5BD0-BBF0-97D3-2F625886F02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5400000">
                          <a:off x="4711122" y="4085313"/>
                          <a:ext cx="36000" cy="360000"/>
                        </a:xfrm>
                        <a:prstGeom prst="ellipse">
                          <a:avLst/>
                        </a:prstGeom>
                        <a:solidFill>
                          <a:schemeClr val="accent2"/>
                        </a:solidFill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 dirty="0"/>
                        </a:p>
                      </p:txBody>
                    </p:sp>
                  </p:grpSp>
                  <p:sp>
                    <p:nvSpPr>
                      <p:cNvPr id="1743" name="楕円 1742">
                        <a:extLst>
                          <a:ext uri="{FF2B5EF4-FFF2-40B4-BE49-F238E27FC236}">
                            <a16:creationId xmlns:a16="http://schemas.microsoft.com/office/drawing/2014/main" id="{536B69C0-2B95-9F61-2B25-D6C241D6689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075480" y="3166377"/>
                        <a:ext cx="36000" cy="900000"/>
                      </a:xfrm>
                      <a:prstGeom prst="ellipse">
                        <a:avLst/>
                      </a:prstGeom>
                      <a:solidFill>
                        <a:schemeClr val="accent4"/>
                      </a:solidFill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ja-JP" altLang="en-US" sz="2170" dirty="0"/>
                      </a:p>
                    </p:txBody>
                  </p:sp>
                </p:grpSp>
              </p:grpSp>
              <p:grpSp>
                <p:nvGrpSpPr>
                  <p:cNvPr id="1723" name="グループ化 1722">
                    <a:extLst>
                      <a:ext uri="{FF2B5EF4-FFF2-40B4-BE49-F238E27FC236}">
                        <a16:creationId xmlns:a16="http://schemas.microsoft.com/office/drawing/2014/main" id="{FFEC1A79-2CF5-ECA7-4B27-A067141699C1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6188567" y="3167129"/>
                    <a:ext cx="1088717" cy="2183706"/>
                    <a:chOff x="4549122" y="3166377"/>
                    <a:chExt cx="1088717" cy="2183706"/>
                  </a:xfrm>
                </p:grpSpPr>
                <p:sp>
                  <p:nvSpPr>
                    <p:cNvPr id="1724" name="ひし形 1723">
                      <a:extLst>
                        <a:ext uri="{FF2B5EF4-FFF2-40B4-BE49-F238E27FC236}">
                          <a16:creationId xmlns:a16="http://schemas.microsoft.com/office/drawing/2014/main" id="{177569BF-C32D-F825-F25E-527307D3B03D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4013480" y="3725313"/>
                      <a:ext cx="2160000" cy="1080000"/>
                    </a:xfrm>
                    <a:prstGeom prst="diamond">
                      <a:avLst/>
                    </a:prstGeom>
                    <a:solidFill>
                      <a:schemeClr val="tx2">
                        <a:lumMod val="10000"/>
                        <a:lumOff val="90000"/>
                      </a:schemeClr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grpSp>
                  <p:nvGrpSpPr>
                    <p:cNvPr id="1725" name="グループ化 1724">
                      <a:extLst>
                        <a:ext uri="{FF2B5EF4-FFF2-40B4-BE49-F238E27FC236}">
                          <a16:creationId xmlns:a16="http://schemas.microsoft.com/office/drawing/2014/main" id="{965B73F7-1333-5B04-A291-4D16881102C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49122" y="3166377"/>
                      <a:ext cx="1088717" cy="2183706"/>
                      <a:chOff x="4549122" y="3166377"/>
                      <a:chExt cx="1088717" cy="2183706"/>
                    </a:xfrm>
                  </p:grpSpPr>
                  <p:sp>
                    <p:nvSpPr>
                      <p:cNvPr id="1726" name="楕円 1725">
                        <a:extLst>
                          <a:ext uri="{FF2B5EF4-FFF2-40B4-BE49-F238E27FC236}">
                            <a16:creationId xmlns:a16="http://schemas.microsoft.com/office/drawing/2014/main" id="{23C7B9DA-7E46-3AF1-F58C-95F0ED8813D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075480" y="4450083"/>
                        <a:ext cx="36000" cy="900000"/>
                      </a:xfrm>
                      <a:prstGeom prst="ellipse">
                        <a:avLst/>
                      </a:prstGeom>
                      <a:solidFill>
                        <a:schemeClr val="accent4"/>
                      </a:solidFill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ja-JP" altLang="en-US" sz="2170" dirty="0"/>
                      </a:p>
                    </p:txBody>
                  </p:sp>
                  <p:grpSp>
                    <p:nvGrpSpPr>
                      <p:cNvPr id="1727" name="グループ化 1726">
                        <a:extLst>
                          <a:ext uri="{FF2B5EF4-FFF2-40B4-BE49-F238E27FC236}">
                            <a16:creationId xmlns:a16="http://schemas.microsoft.com/office/drawing/2014/main" id="{E3A3B6B4-248E-6F5C-9F73-F831046CA0B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549122" y="4070172"/>
                        <a:ext cx="1088717" cy="390281"/>
                        <a:chOff x="4549122" y="4070172"/>
                        <a:chExt cx="1088717" cy="390281"/>
                      </a:xfrm>
                    </p:grpSpPr>
                    <p:grpSp>
                      <p:nvGrpSpPr>
                        <p:cNvPr id="1729" name="グループ化 1728">
                          <a:extLst>
                            <a:ext uri="{FF2B5EF4-FFF2-40B4-BE49-F238E27FC236}">
                              <a16:creationId xmlns:a16="http://schemas.microsoft.com/office/drawing/2014/main" id="{52F81089-D784-052A-2B6D-02025AF50E16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 rot="5400000">
                          <a:off x="4897863" y="4070173"/>
                          <a:ext cx="390281" cy="390280"/>
                          <a:chOff x="7357320" y="1110364"/>
                          <a:chExt cx="367143" cy="367143"/>
                        </a:xfrm>
                      </p:grpSpPr>
                      <p:sp>
                        <p:nvSpPr>
                          <p:cNvPr id="1732" name="楕円 1731">
                            <a:extLst>
                              <a:ext uri="{FF2B5EF4-FFF2-40B4-BE49-F238E27FC236}">
                                <a16:creationId xmlns:a16="http://schemas.microsoft.com/office/drawing/2014/main" id="{2AB5529B-9454-8CC8-0620-F152D29D7C5D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7360892" y="1117507"/>
                            <a:ext cx="360000" cy="360000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ja-JP" altLang="en-US" sz="2170"/>
                          </a:p>
                        </p:txBody>
                      </p:sp>
                      <p:grpSp>
                        <p:nvGrpSpPr>
                          <p:cNvPr id="1733" name="グループ化 1732">
                            <a:extLst>
                              <a:ext uri="{FF2B5EF4-FFF2-40B4-BE49-F238E27FC236}">
                                <a16:creationId xmlns:a16="http://schemas.microsoft.com/office/drawing/2014/main" id="{12EB05BD-DB35-B885-4113-6349866ECCD0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7522892" y="1110364"/>
                            <a:ext cx="36000" cy="367143"/>
                            <a:chOff x="7522892" y="1110364"/>
                            <a:chExt cx="36000" cy="367143"/>
                          </a:xfrm>
                        </p:grpSpPr>
                        <p:sp>
                          <p:nvSpPr>
                            <p:cNvPr id="1737" name="楕円 1736">
                              <a:extLst>
                                <a:ext uri="{FF2B5EF4-FFF2-40B4-BE49-F238E27FC236}">
                                  <a16:creationId xmlns:a16="http://schemas.microsoft.com/office/drawing/2014/main" id="{D7D29659-547A-F552-2C89-162E496F1D98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522892" y="1110364"/>
                              <a:ext cx="36000" cy="180000"/>
                            </a:xfrm>
                            <a:prstGeom prst="ellipse">
                              <a:avLst/>
                            </a:prstGeom>
                            <a:solidFill>
                              <a:schemeClr val="accent2"/>
                            </a:solidFill>
                            <a:ln w="63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ja-JP" altLang="en-US" sz="2170"/>
                            </a:p>
                          </p:txBody>
                        </p:sp>
                        <p:sp>
                          <p:nvSpPr>
                            <p:cNvPr id="1738" name="楕円 1737">
                              <a:extLst>
                                <a:ext uri="{FF2B5EF4-FFF2-40B4-BE49-F238E27FC236}">
                                  <a16:creationId xmlns:a16="http://schemas.microsoft.com/office/drawing/2014/main" id="{361CB875-053D-74A0-5A6A-EC3EEC363B5E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522892" y="1297507"/>
                              <a:ext cx="36000" cy="180000"/>
                            </a:xfrm>
                            <a:prstGeom prst="ellipse">
                              <a:avLst/>
                            </a:prstGeom>
                            <a:solidFill>
                              <a:schemeClr val="accent2"/>
                            </a:solidFill>
                            <a:ln w="63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ja-JP" altLang="en-US" sz="2170"/>
                            </a:p>
                          </p:txBody>
                        </p:sp>
                      </p:grpSp>
                      <p:grpSp>
                        <p:nvGrpSpPr>
                          <p:cNvPr id="1734" name="グループ化 1733">
                            <a:extLst>
                              <a:ext uri="{FF2B5EF4-FFF2-40B4-BE49-F238E27FC236}">
                                <a16:creationId xmlns:a16="http://schemas.microsoft.com/office/drawing/2014/main" id="{966F270B-A68C-3059-03DA-B9521229A059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 rot="5400000">
                            <a:off x="7522892" y="1110364"/>
                            <a:ext cx="36000" cy="367143"/>
                            <a:chOff x="7522892" y="1110364"/>
                            <a:chExt cx="36000" cy="367143"/>
                          </a:xfrm>
                          <a:solidFill>
                            <a:schemeClr val="accent4"/>
                          </a:solidFill>
                        </p:grpSpPr>
                        <p:sp>
                          <p:nvSpPr>
                            <p:cNvPr id="1735" name="楕円 1734">
                              <a:extLst>
                                <a:ext uri="{FF2B5EF4-FFF2-40B4-BE49-F238E27FC236}">
                                  <a16:creationId xmlns:a16="http://schemas.microsoft.com/office/drawing/2014/main" id="{F17EE199-A085-6562-8D24-9617D5C1EA7A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522892" y="1110364"/>
                              <a:ext cx="36000" cy="180000"/>
                            </a:xfrm>
                            <a:prstGeom prst="ellipse">
                              <a:avLst/>
                            </a:prstGeom>
                            <a:grpFill/>
                            <a:ln w="63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ja-JP" altLang="en-US" sz="2170"/>
                            </a:p>
                          </p:txBody>
                        </p:sp>
                        <p:sp>
                          <p:nvSpPr>
                            <p:cNvPr id="1736" name="楕円 1735">
                              <a:extLst>
                                <a:ext uri="{FF2B5EF4-FFF2-40B4-BE49-F238E27FC236}">
                                  <a16:creationId xmlns:a16="http://schemas.microsoft.com/office/drawing/2014/main" id="{5D91B3BB-6011-E1BB-20E5-1B9781A80B8F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522892" y="1297507"/>
                              <a:ext cx="36000" cy="180000"/>
                            </a:xfrm>
                            <a:prstGeom prst="ellipse">
                              <a:avLst/>
                            </a:prstGeom>
                            <a:grpFill/>
                            <a:ln w="63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ja-JP" altLang="en-US" sz="2170"/>
                            </a:p>
                          </p:txBody>
                        </p:sp>
                      </p:grpSp>
                    </p:grpSp>
                    <p:sp>
                      <p:nvSpPr>
                        <p:cNvPr id="1730" name="楕円 1729">
                          <a:extLst>
                            <a:ext uri="{FF2B5EF4-FFF2-40B4-BE49-F238E27FC236}">
                              <a16:creationId xmlns:a16="http://schemas.microsoft.com/office/drawing/2014/main" id="{14515EF8-1CE7-5E8B-3FCC-9144952C1FB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5400000">
                          <a:off x="5439839" y="4085313"/>
                          <a:ext cx="36000" cy="360000"/>
                        </a:xfrm>
                        <a:prstGeom prst="ellipse">
                          <a:avLst/>
                        </a:prstGeom>
                        <a:solidFill>
                          <a:schemeClr val="accent2"/>
                        </a:solidFill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 dirty="0"/>
                        </a:p>
                      </p:txBody>
                    </p:sp>
                    <p:sp>
                      <p:nvSpPr>
                        <p:cNvPr id="1731" name="楕円 1730">
                          <a:extLst>
                            <a:ext uri="{FF2B5EF4-FFF2-40B4-BE49-F238E27FC236}">
                              <a16:creationId xmlns:a16="http://schemas.microsoft.com/office/drawing/2014/main" id="{B49AF67F-9E9C-D2DA-C812-6FA6B847E00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5400000">
                          <a:off x="4711122" y="4085313"/>
                          <a:ext cx="36000" cy="360000"/>
                        </a:xfrm>
                        <a:prstGeom prst="ellipse">
                          <a:avLst/>
                        </a:prstGeom>
                        <a:solidFill>
                          <a:schemeClr val="accent2"/>
                        </a:solidFill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 dirty="0"/>
                        </a:p>
                      </p:txBody>
                    </p:sp>
                  </p:grpSp>
                  <p:sp>
                    <p:nvSpPr>
                      <p:cNvPr id="1728" name="楕円 1727">
                        <a:extLst>
                          <a:ext uri="{FF2B5EF4-FFF2-40B4-BE49-F238E27FC236}">
                            <a16:creationId xmlns:a16="http://schemas.microsoft.com/office/drawing/2014/main" id="{1FC19D41-2906-CF90-7281-78DEC426370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075480" y="3166377"/>
                        <a:ext cx="36000" cy="900000"/>
                      </a:xfrm>
                      <a:prstGeom prst="ellipse">
                        <a:avLst/>
                      </a:prstGeom>
                      <a:solidFill>
                        <a:schemeClr val="accent4"/>
                      </a:solidFill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ja-JP" altLang="en-US" sz="2170" dirty="0"/>
                      </a:p>
                    </p:txBody>
                  </p:sp>
                </p:grpSp>
              </p:grpSp>
            </p:grpSp>
            <p:sp>
              <p:nvSpPr>
                <p:cNvPr id="1718" name="二等辺三角形 1717">
                  <a:extLst>
                    <a:ext uri="{FF2B5EF4-FFF2-40B4-BE49-F238E27FC236}">
                      <a16:creationId xmlns:a16="http://schemas.microsoft.com/office/drawing/2014/main" id="{13F56AA0-89DF-CE1E-AF99-DC3D7CB8D51E}"/>
                    </a:ext>
                  </a:extLst>
                </p:cNvPr>
                <p:cNvSpPr/>
                <p:nvPr/>
              </p:nvSpPr>
              <p:spPr>
                <a:xfrm>
                  <a:off x="6775879" y="3111563"/>
                  <a:ext cx="205532" cy="177183"/>
                </a:xfrm>
                <a:prstGeom prst="triangl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719" name="二等辺三角形 1718">
                  <a:extLst>
                    <a:ext uri="{FF2B5EF4-FFF2-40B4-BE49-F238E27FC236}">
                      <a16:creationId xmlns:a16="http://schemas.microsoft.com/office/drawing/2014/main" id="{0365D8CA-1930-3EB4-CE4C-2333297D5E86}"/>
                    </a:ext>
                  </a:extLst>
                </p:cNvPr>
                <p:cNvSpPr/>
                <p:nvPr/>
              </p:nvSpPr>
              <p:spPr>
                <a:xfrm>
                  <a:off x="5611626" y="3499273"/>
                  <a:ext cx="205532" cy="177183"/>
                </a:xfrm>
                <a:prstGeom prst="triangl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720" name="二等辺三角形 1719">
                  <a:extLst>
                    <a:ext uri="{FF2B5EF4-FFF2-40B4-BE49-F238E27FC236}">
                      <a16:creationId xmlns:a16="http://schemas.microsoft.com/office/drawing/2014/main" id="{477FA2B6-1AE0-2BEA-6B84-54F86A3FE0BD}"/>
                    </a:ext>
                  </a:extLst>
                </p:cNvPr>
                <p:cNvSpPr/>
                <p:nvPr/>
              </p:nvSpPr>
              <p:spPr>
                <a:xfrm flipV="1">
                  <a:off x="8306401" y="4655941"/>
                  <a:ext cx="205532" cy="177183"/>
                </a:xfrm>
                <a:prstGeom prst="triangl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721" name="二等辺三角形 1720">
                  <a:extLst>
                    <a:ext uri="{FF2B5EF4-FFF2-40B4-BE49-F238E27FC236}">
                      <a16:creationId xmlns:a16="http://schemas.microsoft.com/office/drawing/2014/main" id="{3D4D8FEA-8F59-D30A-4769-D8302A7D40AA}"/>
                    </a:ext>
                  </a:extLst>
                </p:cNvPr>
                <p:cNvSpPr/>
                <p:nvPr/>
              </p:nvSpPr>
              <p:spPr>
                <a:xfrm flipV="1">
                  <a:off x="7144076" y="4307005"/>
                  <a:ext cx="205532" cy="177183"/>
                </a:xfrm>
                <a:prstGeom prst="triangl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1679" name="グループ化 1678">
                <a:extLst>
                  <a:ext uri="{FF2B5EF4-FFF2-40B4-BE49-F238E27FC236}">
                    <a16:creationId xmlns:a16="http://schemas.microsoft.com/office/drawing/2014/main" id="{77998E90-0E9C-1FA0-AC26-416A562DB375}"/>
                  </a:ext>
                </a:extLst>
              </p:cNvPr>
              <p:cNvGrpSpPr/>
              <p:nvPr/>
            </p:nvGrpSpPr>
            <p:grpSpPr>
              <a:xfrm>
                <a:off x="2560321" y="3211194"/>
                <a:ext cx="2900307" cy="3275657"/>
                <a:chOff x="5611626" y="1960001"/>
                <a:chExt cx="2900307" cy="3275657"/>
              </a:xfrm>
            </p:grpSpPr>
            <p:grpSp>
              <p:nvGrpSpPr>
                <p:cNvPr id="1680" name="グループ化 1679">
                  <a:extLst>
                    <a:ext uri="{FF2B5EF4-FFF2-40B4-BE49-F238E27FC236}">
                      <a16:creationId xmlns:a16="http://schemas.microsoft.com/office/drawing/2014/main" id="{5AE553C8-55FE-2B57-2169-5E4530E03373}"/>
                    </a:ext>
                  </a:extLst>
                </p:cNvPr>
                <p:cNvGrpSpPr/>
                <p:nvPr/>
              </p:nvGrpSpPr>
              <p:grpSpPr>
                <a:xfrm rot="2700000">
                  <a:off x="5621376" y="2505977"/>
                  <a:ext cx="3275657" cy="2183706"/>
                  <a:chOff x="4549122" y="3166377"/>
                  <a:chExt cx="3275657" cy="2183706"/>
                </a:xfrm>
              </p:grpSpPr>
              <p:grpSp>
                <p:nvGrpSpPr>
                  <p:cNvPr id="1685" name="グループ化 1684">
                    <a:extLst>
                      <a:ext uri="{FF2B5EF4-FFF2-40B4-BE49-F238E27FC236}">
                        <a16:creationId xmlns:a16="http://schemas.microsoft.com/office/drawing/2014/main" id="{C1BF2402-3A89-0CAE-27B3-35B188DC7FC2}"/>
                      </a:ext>
                    </a:extLst>
                  </p:cNvPr>
                  <p:cNvGrpSpPr/>
                  <p:nvPr/>
                </p:nvGrpSpPr>
                <p:grpSpPr>
                  <a:xfrm>
                    <a:off x="4549122" y="3166377"/>
                    <a:ext cx="1088717" cy="2183706"/>
                    <a:chOff x="4549122" y="3166377"/>
                    <a:chExt cx="1088717" cy="2183706"/>
                  </a:xfrm>
                </p:grpSpPr>
                <p:sp>
                  <p:nvSpPr>
                    <p:cNvPr id="1702" name="ひし形 1701">
                      <a:extLst>
                        <a:ext uri="{FF2B5EF4-FFF2-40B4-BE49-F238E27FC236}">
                          <a16:creationId xmlns:a16="http://schemas.microsoft.com/office/drawing/2014/main" id="{9A877061-9A9B-F0B9-AA9D-4B71A851F4ED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4013480" y="3725313"/>
                      <a:ext cx="2160000" cy="1080000"/>
                    </a:xfrm>
                    <a:prstGeom prst="diamond">
                      <a:avLst/>
                    </a:prstGeom>
                    <a:solidFill>
                      <a:schemeClr val="accent2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grpSp>
                  <p:nvGrpSpPr>
                    <p:cNvPr id="1703" name="グループ化 1702">
                      <a:extLst>
                        <a:ext uri="{FF2B5EF4-FFF2-40B4-BE49-F238E27FC236}">
                          <a16:creationId xmlns:a16="http://schemas.microsoft.com/office/drawing/2014/main" id="{F64A3EF5-70CA-5D15-7DA9-DB75302257D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49122" y="3166377"/>
                      <a:ext cx="1088717" cy="2183706"/>
                      <a:chOff x="4549122" y="3166377"/>
                      <a:chExt cx="1088717" cy="2183706"/>
                    </a:xfrm>
                  </p:grpSpPr>
                  <p:sp>
                    <p:nvSpPr>
                      <p:cNvPr id="1704" name="楕円 1703">
                        <a:extLst>
                          <a:ext uri="{FF2B5EF4-FFF2-40B4-BE49-F238E27FC236}">
                            <a16:creationId xmlns:a16="http://schemas.microsoft.com/office/drawing/2014/main" id="{BC2B0E75-A139-72FC-50D3-6D103A76790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075480" y="4450083"/>
                        <a:ext cx="36000" cy="900000"/>
                      </a:xfrm>
                      <a:prstGeom prst="ellipse">
                        <a:avLst/>
                      </a:prstGeom>
                      <a:solidFill>
                        <a:schemeClr val="accent4"/>
                      </a:solidFill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ja-JP" altLang="en-US" sz="2170" dirty="0"/>
                      </a:p>
                    </p:txBody>
                  </p:sp>
                  <p:grpSp>
                    <p:nvGrpSpPr>
                      <p:cNvPr id="1705" name="グループ化 1704">
                        <a:extLst>
                          <a:ext uri="{FF2B5EF4-FFF2-40B4-BE49-F238E27FC236}">
                            <a16:creationId xmlns:a16="http://schemas.microsoft.com/office/drawing/2014/main" id="{C997B257-6E53-1F3F-79A9-7D610257910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549122" y="4070172"/>
                        <a:ext cx="1088717" cy="390281"/>
                        <a:chOff x="4549122" y="4070172"/>
                        <a:chExt cx="1088717" cy="390281"/>
                      </a:xfrm>
                    </p:grpSpPr>
                    <p:grpSp>
                      <p:nvGrpSpPr>
                        <p:cNvPr id="1707" name="グループ化 1706">
                          <a:extLst>
                            <a:ext uri="{FF2B5EF4-FFF2-40B4-BE49-F238E27FC236}">
                              <a16:creationId xmlns:a16="http://schemas.microsoft.com/office/drawing/2014/main" id="{D3DDDACC-7103-2516-FB2C-35E188B38ECD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 rot="5400000">
                          <a:off x="4897863" y="4070173"/>
                          <a:ext cx="390281" cy="390280"/>
                          <a:chOff x="7357320" y="1110364"/>
                          <a:chExt cx="367143" cy="367143"/>
                        </a:xfrm>
                      </p:grpSpPr>
                      <p:sp>
                        <p:nvSpPr>
                          <p:cNvPr id="1710" name="楕円 1709">
                            <a:extLst>
                              <a:ext uri="{FF2B5EF4-FFF2-40B4-BE49-F238E27FC236}">
                                <a16:creationId xmlns:a16="http://schemas.microsoft.com/office/drawing/2014/main" id="{DA2B3B11-C576-6DFD-A71B-6388C50C3662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7360892" y="1117507"/>
                            <a:ext cx="360000" cy="360000"/>
                          </a:xfrm>
                          <a:prstGeom prst="ellipse">
                            <a:avLst/>
                          </a:prstGeom>
                          <a:solidFill>
                            <a:srgbClr val="FF5050"/>
                          </a:solidFill>
                          <a:ln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ja-JP" altLang="en-US" sz="2170"/>
                          </a:p>
                        </p:txBody>
                      </p:sp>
                      <p:grpSp>
                        <p:nvGrpSpPr>
                          <p:cNvPr id="1711" name="グループ化 1710">
                            <a:extLst>
                              <a:ext uri="{FF2B5EF4-FFF2-40B4-BE49-F238E27FC236}">
                                <a16:creationId xmlns:a16="http://schemas.microsoft.com/office/drawing/2014/main" id="{BCBCA825-3C27-7A12-8746-206492714C8E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7522892" y="1110364"/>
                            <a:ext cx="36000" cy="367143"/>
                            <a:chOff x="7522892" y="1110364"/>
                            <a:chExt cx="36000" cy="367143"/>
                          </a:xfrm>
                        </p:grpSpPr>
                        <p:sp>
                          <p:nvSpPr>
                            <p:cNvPr id="1715" name="楕円 1714">
                              <a:extLst>
                                <a:ext uri="{FF2B5EF4-FFF2-40B4-BE49-F238E27FC236}">
                                  <a16:creationId xmlns:a16="http://schemas.microsoft.com/office/drawing/2014/main" id="{D203F6EA-049E-DB6B-6420-0B57941966D9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522892" y="1110364"/>
                              <a:ext cx="36000" cy="180000"/>
                            </a:xfrm>
                            <a:prstGeom prst="ellipse">
                              <a:avLst/>
                            </a:prstGeom>
                            <a:solidFill>
                              <a:schemeClr val="accent2"/>
                            </a:solidFill>
                            <a:ln w="63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ja-JP" altLang="en-US" sz="2170"/>
                            </a:p>
                          </p:txBody>
                        </p:sp>
                        <p:sp>
                          <p:nvSpPr>
                            <p:cNvPr id="1716" name="楕円 1715">
                              <a:extLst>
                                <a:ext uri="{FF2B5EF4-FFF2-40B4-BE49-F238E27FC236}">
                                  <a16:creationId xmlns:a16="http://schemas.microsoft.com/office/drawing/2014/main" id="{80889062-C19A-4C7C-2F61-91E3B76DA45E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522892" y="1297507"/>
                              <a:ext cx="36000" cy="180000"/>
                            </a:xfrm>
                            <a:prstGeom prst="ellipse">
                              <a:avLst/>
                            </a:prstGeom>
                            <a:solidFill>
                              <a:schemeClr val="accent2"/>
                            </a:solidFill>
                            <a:ln w="63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ja-JP" altLang="en-US" sz="2170"/>
                            </a:p>
                          </p:txBody>
                        </p:sp>
                      </p:grpSp>
                      <p:grpSp>
                        <p:nvGrpSpPr>
                          <p:cNvPr id="1712" name="グループ化 1711">
                            <a:extLst>
                              <a:ext uri="{FF2B5EF4-FFF2-40B4-BE49-F238E27FC236}">
                                <a16:creationId xmlns:a16="http://schemas.microsoft.com/office/drawing/2014/main" id="{50AD562C-9F28-DC37-B576-872D42BC485F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 rot="5400000">
                            <a:off x="7522892" y="1110364"/>
                            <a:ext cx="36000" cy="367143"/>
                            <a:chOff x="7522892" y="1110364"/>
                            <a:chExt cx="36000" cy="367143"/>
                          </a:xfrm>
                          <a:solidFill>
                            <a:schemeClr val="accent4"/>
                          </a:solidFill>
                        </p:grpSpPr>
                        <p:sp>
                          <p:nvSpPr>
                            <p:cNvPr id="1713" name="楕円 1712">
                              <a:extLst>
                                <a:ext uri="{FF2B5EF4-FFF2-40B4-BE49-F238E27FC236}">
                                  <a16:creationId xmlns:a16="http://schemas.microsoft.com/office/drawing/2014/main" id="{FE3F3BF0-5029-4ADA-EC9B-AE4CF4C788AE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522892" y="1110364"/>
                              <a:ext cx="36000" cy="180000"/>
                            </a:xfrm>
                            <a:prstGeom prst="ellipse">
                              <a:avLst/>
                            </a:prstGeom>
                            <a:grpFill/>
                            <a:ln w="63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ja-JP" altLang="en-US" sz="2170"/>
                            </a:p>
                          </p:txBody>
                        </p:sp>
                        <p:sp>
                          <p:nvSpPr>
                            <p:cNvPr id="1714" name="楕円 1713">
                              <a:extLst>
                                <a:ext uri="{FF2B5EF4-FFF2-40B4-BE49-F238E27FC236}">
                                  <a16:creationId xmlns:a16="http://schemas.microsoft.com/office/drawing/2014/main" id="{7CA7E0B9-CFFC-DBA6-3ABE-BEFEAC831C4E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522892" y="1297507"/>
                              <a:ext cx="36000" cy="180000"/>
                            </a:xfrm>
                            <a:prstGeom prst="ellipse">
                              <a:avLst/>
                            </a:prstGeom>
                            <a:grpFill/>
                            <a:ln w="63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ja-JP" altLang="en-US" sz="2170"/>
                            </a:p>
                          </p:txBody>
                        </p:sp>
                      </p:grpSp>
                    </p:grpSp>
                    <p:sp>
                      <p:nvSpPr>
                        <p:cNvPr id="1708" name="楕円 1707">
                          <a:extLst>
                            <a:ext uri="{FF2B5EF4-FFF2-40B4-BE49-F238E27FC236}">
                              <a16:creationId xmlns:a16="http://schemas.microsoft.com/office/drawing/2014/main" id="{034BD0CB-C465-39AA-1494-774577BC39E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5400000">
                          <a:off x="5439839" y="4085313"/>
                          <a:ext cx="36000" cy="360000"/>
                        </a:xfrm>
                        <a:prstGeom prst="ellipse">
                          <a:avLst/>
                        </a:prstGeom>
                        <a:solidFill>
                          <a:schemeClr val="accent2"/>
                        </a:solidFill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 dirty="0"/>
                        </a:p>
                      </p:txBody>
                    </p:sp>
                    <p:sp>
                      <p:nvSpPr>
                        <p:cNvPr id="1709" name="楕円 1708">
                          <a:extLst>
                            <a:ext uri="{FF2B5EF4-FFF2-40B4-BE49-F238E27FC236}">
                              <a16:creationId xmlns:a16="http://schemas.microsoft.com/office/drawing/2014/main" id="{1891722B-AD62-9889-F30A-F2B5AE62672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5400000">
                          <a:off x="4711122" y="4085313"/>
                          <a:ext cx="36000" cy="360000"/>
                        </a:xfrm>
                        <a:prstGeom prst="ellipse">
                          <a:avLst/>
                        </a:prstGeom>
                        <a:solidFill>
                          <a:schemeClr val="accent2"/>
                        </a:solidFill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 dirty="0"/>
                        </a:p>
                      </p:txBody>
                    </p:sp>
                  </p:grpSp>
                  <p:sp>
                    <p:nvSpPr>
                      <p:cNvPr id="1706" name="楕円 1705">
                        <a:extLst>
                          <a:ext uri="{FF2B5EF4-FFF2-40B4-BE49-F238E27FC236}">
                            <a16:creationId xmlns:a16="http://schemas.microsoft.com/office/drawing/2014/main" id="{0D7021E8-5F14-0234-EECD-C074F5F0E85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075480" y="3166377"/>
                        <a:ext cx="36000" cy="900000"/>
                      </a:xfrm>
                      <a:prstGeom prst="ellipse">
                        <a:avLst/>
                      </a:prstGeom>
                      <a:solidFill>
                        <a:schemeClr val="accent4"/>
                      </a:solidFill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ja-JP" altLang="en-US" sz="2170" dirty="0"/>
                      </a:p>
                    </p:txBody>
                  </p:sp>
                </p:grpSp>
              </p:grpSp>
              <p:grpSp>
                <p:nvGrpSpPr>
                  <p:cNvPr id="1686" name="グループ化 1685">
                    <a:extLst>
                      <a:ext uri="{FF2B5EF4-FFF2-40B4-BE49-F238E27FC236}">
                        <a16:creationId xmlns:a16="http://schemas.microsoft.com/office/drawing/2014/main" id="{7625FD04-25AA-45E7-C3C0-92BE4A2E0B85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6188567" y="3167129"/>
                    <a:ext cx="1088717" cy="2183706"/>
                    <a:chOff x="4549122" y="3166377"/>
                    <a:chExt cx="1088717" cy="2183706"/>
                  </a:xfrm>
                </p:grpSpPr>
                <p:sp>
                  <p:nvSpPr>
                    <p:cNvPr id="1687" name="ひし形 1686">
                      <a:extLst>
                        <a:ext uri="{FF2B5EF4-FFF2-40B4-BE49-F238E27FC236}">
                          <a16:creationId xmlns:a16="http://schemas.microsoft.com/office/drawing/2014/main" id="{882CEDCF-6C7F-FE20-1AE7-826C10C096F4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4013480" y="3725313"/>
                      <a:ext cx="2160000" cy="1080000"/>
                    </a:xfrm>
                    <a:prstGeom prst="diamond">
                      <a:avLst/>
                    </a:prstGeom>
                    <a:solidFill>
                      <a:schemeClr val="tx2">
                        <a:lumMod val="10000"/>
                        <a:lumOff val="90000"/>
                      </a:schemeClr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grpSp>
                  <p:nvGrpSpPr>
                    <p:cNvPr id="1688" name="グループ化 1687">
                      <a:extLst>
                        <a:ext uri="{FF2B5EF4-FFF2-40B4-BE49-F238E27FC236}">
                          <a16:creationId xmlns:a16="http://schemas.microsoft.com/office/drawing/2014/main" id="{0251AA4D-89E0-46F0-9E73-9251958F4FB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49122" y="3166377"/>
                      <a:ext cx="1088717" cy="2183706"/>
                      <a:chOff x="4549122" y="3166377"/>
                      <a:chExt cx="1088717" cy="2183706"/>
                    </a:xfrm>
                  </p:grpSpPr>
                  <p:sp>
                    <p:nvSpPr>
                      <p:cNvPr id="1689" name="楕円 1688">
                        <a:extLst>
                          <a:ext uri="{FF2B5EF4-FFF2-40B4-BE49-F238E27FC236}">
                            <a16:creationId xmlns:a16="http://schemas.microsoft.com/office/drawing/2014/main" id="{B17D7A1A-4429-CDFB-2F97-264A45C1F4F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075480" y="4450083"/>
                        <a:ext cx="36000" cy="900000"/>
                      </a:xfrm>
                      <a:prstGeom prst="ellipse">
                        <a:avLst/>
                      </a:prstGeom>
                      <a:solidFill>
                        <a:schemeClr val="accent4"/>
                      </a:solidFill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ja-JP" altLang="en-US" sz="2170" dirty="0"/>
                      </a:p>
                    </p:txBody>
                  </p:sp>
                  <p:grpSp>
                    <p:nvGrpSpPr>
                      <p:cNvPr id="1690" name="グループ化 1689">
                        <a:extLst>
                          <a:ext uri="{FF2B5EF4-FFF2-40B4-BE49-F238E27FC236}">
                            <a16:creationId xmlns:a16="http://schemas.microsoft.com/office/drawing/2014/main" id="{17647472-229D-0062-9DC3-6B13E1EDF75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549122" y="4070172"/>
                        <a:ext cx="1088717" cy="390281"/>
                        <a:chOff x="4549122" y="4070172"/>
                        <a:chExt cx="1088717" cy="390281"/>
                      </a:xfrm>
                    </p:grpSpPr>
                    <p:grpSp>
                      <p:nvGrpSpPr>
                        <p:cNvPr id="1692" name="グループ化 1691">
                          <a:extLst>
                            <a:ext uri="{FF2B5EF4-FFF2-40B4-BE49-F238E27FC236}">
                              <a16:creationId xmlns:a16="http://schemas.microsoft.com/office/drawing/2014/main" id="{830A8066-7440-E678-8797-D0BA9652B377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 rot="5400000">
                          <a:off x="4897863" y="4070173"/>
                          <a:ext cx="390281" cy="390280"/>
                          <a:chOff x="7357320" y="1110364"/>
                          <a:chExt cx="367143" cy="367143"/>
                        </a:xfrm>
                      </p:grpSpPr>
                      <p:sp>
                        <p:nvSpPr>
                          <p:cNvPr id="1695" name="楕円 1694">
                            <a:extLst>
                              <a:ext uri="{FF2B5EF4-FFF2-40B4-BE49-F238E27FC236}">
                                <a16:creationId xmlns:a16="http://schemas.microsoft.com/office/drawing/2014/main" id="{DFEC6833-8BEF-8460-101B-B276FF972505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7360892" y="1117507"/>
                            <a:ext cx="360000" cy="360000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ja-JP" altLang="en-US" sz="2170"/>
                          </a:p>
                        </p:txBody>
                      </p:sp>
                      <p:grpSp>
                        <p:nvGrpSpPr>
                          <p:cNvPr id="1696" name="グループ化 1695">
                            <a:extLst>
                              <a:ext uri="{FF2B5EF4-FFF2-40B4-BE49-F238E27FC236}">
                                <a16:creationId xmlns:a16="http://schemas.microsoft.com/office/drawing/2014/main" id="{C9352EEA-5B5C-7467-9153-DCC997C2BB05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7522892" y="1110364"/>
                            <a:ext cx="36000" cy="367143"/>
                            <a:chOff x="7522892" y="1110364"/>
                            <a:chExt cx="36000" cy="367143"/>
                          </a:xfrm>
                        </p:grpSpPr>
                        <p:sp>
                          <p:nvSpPr>
                            <p:cNvPr id="1700" name="楕円 1699">
                              <a:extLst>
                                <a:ext uri="{FF2B5EF4-FFF2-40B4-BE49-F238E27FC236}">
                                  <a16:creationId xmlns:a16="http://schemas.microsoft.com/office/drawing/2014/main" id="{46AFF888-668A-B1C3-5B41-56070D845F2F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522892" y="1110364"/>
                              <a:ext cx="36000" cy="180000"/>
                            </a:xfrm>
                            <a:prstGeom prst="ellipse">
                              <a:avLst/>
                            </a:prstGeom>
                            <a:solidFill>
                              <a:schemeClr val="accent2"/>
                            </a:solidFill>
                            <a:ln w="63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ja-JP" altLang="en-US" sz="2170"/>
                            </a:p>
                          </p:txBody>
                        </p:sp>
                        <p:sp>
                          <p:nvSpPr>
                            <p:cNvPr id="1701" name="楕円 1700">
                              <a:extLst>
                                <a:ext uri="{FF2B5EF4-FFF2-40B4-BE49-F238E27FC236}">
                                  <a16:creationId xmlns:a16="http://schemas.microsoft.com/office/drawing/2014/main" id="{5FE369EF-D5E8-7827-A6F2-596B5570D656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522892" y="1297507"/>
                              <a:ext cx="36000" cy="180000"/>
                            </a:xfrm>
                            <a:prstGeom prst="ellipse">
                              <a:avLst/>
                            </a:prstGeom>
                            <a:solidFill>
                              <a:schemeClr val="accent2"/>
                            </a:solidFill>
                            <a:ln w="63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ja-JP" altLang="en-US" sz="2170"/>
                            </a:p>
                          </p:txBody>
                        </p:sp>
                      </p:grpSp>
                      <p:grpSp>
                        <p:nvGrpSpPr>
                          <p:cNvPr id="1697" name="グループ化 1696">
                            <a:extLst>
                              <a:ext uri="{FF2B5EF4-FFF2-40B4-BE49-F238E27FC236}">
                                <a16:creationId xmlns:a16="http://schemas.microsoft.com/office/drawing/2014/main" id="{7722632B-CC93-BBA2-D587-6A84F491333A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 rot="5400000">
                            <a:off x="7522892" y="1110364"/>
                            <a:ext cx="36000" cy="367143"/>
                            <a:chOff x="7522892" y="1110364"/>
                            <a:chExt cx="36000" cy="367143"/>
                          </a:xfrm>
                          <a:solidFill>
                            <a:schemeClr val="accent4"/>
                          </a:solidFill>
                        </p:grpSpPr>
                        <p:sp>
                          <p:nvSpPr>
                            <p:cNvPr id="1698" name="楕円 1697">
                              <a:extLst>
                                <a:ext uri="{FF2B5EF4-FFF2-40B4-BE49-F238E27FC236}">
                                  <a16:creationId xmlns:a16="http://schemas.microsoft.com/office/drawing/2014/main" id="{7AC9E320-FF59-045E-0D2F-E2475F6B7D5C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522892" y="1110364"/>
                              <a:ext cx="36000" cy="180000"/>
                            </a:xfrm>
                            <a:prstGeom prst="ellipse">
                              <a:avLst/>
                            </a:prstGeom>
                            <a:grpFill/>
                            <a:ln w="63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ja-JP" altLang="en-US" sz="2170"/>
                            </a:p>
                          </p:txBody>
                        </p:sp>
                        <p:sp>
                          <p:nvSpPr>
                            <p:cNvPr id="1699" name="楕円 1698">
                              <a:extLst>
                                <a:ext uri="{FF2B5EF4-FFF2-40B4-BE49-F238E27FC236}">
                                  <a16:creationId xmlns:a16="http://schemas.microsoft.com/office/drawing/2014/main" id="{8051CD2A-59A1-14AA-177B-608241BD397D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522892" y="1297507"/>
                              <a:ext cx="36000" cy="180000"/>
                            </a:xfrm>
                            <a:prstGeom prst="ellipse">
                              <a:avLst/>
                            </a:prstGeom>
                            <a:grpFill/>
                            <a:ln w="63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ja-JP" altLang="en-US" sz="2170"/>
                            </a:p>
                          </p:txBody>
                        </p:sp>
                      </p:grpSp>
                    </p:grpSp>
                    <p:sp>
                      <p:nvSpPr>
                        <p:cNvPr id="1693" name="楕円 1692">
                          <a:extLst>
                            <a:ext uri="{FF2B5EF4-FFF2-40B4-BE49-F238E27FC236}">
                              <a16:creationId xmlns:a16="http://schemas.microsoft.com/office/drawing/2014/main" id="{F179D4C9-F932-87C6-649E-97D27FD5A3C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5400000">
                          <a:off x="5439839" y="4085313"/>
                          <a:ext cx="36000" cy="360000"/>
                        </a:xfrm>
                        <a:prstGeom prst="ellipse">
                          <a:avLst/>
                        </a:prstGeom>
                        <a:solidFill>
                          <a:schemeClr val="accent2"/>
                        </a:solidFill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 dirty="0"/>
                        </a:p>
                      </p:txBody>
                    </p:sp>
                    <p:sp>
                      <p:nvSpPr>
                        <p:cNvPr id="1694" name="楕円 1693">
                          <a:extLst>
                            <a:ext uri="{FF2B5EF4-FFF2-40B4-BE49-F238E27FC236}">
                              <a16:creationId xmlns:a16="http://schemas.microsoft.com/office/drawing/2014/main" id="{07A3DE8E-9A81-7644-EBC1-143CEED9889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5400000">
                          <a:off x="4711122" y="4085313"/>
                          <a:ext cx="36000" cy="360000"/>
                        </a:xfrm>
                        <a:prstGeom prst="ellipse">
                          <a:avLst/>
                        </a:prstGeom>
                        <a:solidFill>
                          <a:schemeClr val="accent2"/>
                        </a:solidFill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 dirty="0"/>
                        </a:p>
                      </p:txBody>
                    </p:sp>
                  </p:grpSp>
                  <p:sp>
                    <p:nvSpPr>
                      <p:cNvPr id="1691" name="楕円 1690">
                        <a:extLst>
                          <a:ext uri="{FF2B5EF4-FFF2-40B4-BE49-F238E27FC236}">
                            <a16:creationId xmlns:a16="http://schemas.microsoft.com/office/drawing/2014/main" id="{9B9FF793-9ADD-E44D-2826-A7F57DB776D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075480" y="3166377"/>
                        <a:ext cx="36000" cy="900000"/>
                      </a:xfrm>
                      <a:prstGeom prst="ellipse">
                        <a:avLst/>
                      </a:prstGeom>
                      <a:solidFill>
                        <a:schemeClr val="accent4"/>
                      </a:solidFill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ja-JP" altLang="en-US" sz="2170" dirty="0"/>
                      </a:p>
                    </p:txBody>
                  </p:sp>
                </p:grpSp>
              </p:grpSp>
            </p:grpSp>
            <p:sp>
              <p:nvSpPr>
                <p:cNvPr id="1681" name="二等辺三角形 1680">
                  <a:extLst>
                    <a:ext uri="{FF2B5EF4-FFF2-40B4-BE49-F238E27FC236}">
                      <a16:creationId xmlns:a16="http://schemas.microsoft.com/office/drawing/2014/main" id="{62765309-71B4-BA11-838E-7BD529ACDFCD}"/>
                    </a:ext>
                  </a:extLst>
                </p:cNvPr>
                <p:cNvSpPr/>
                <p:nvPr/>
              </p:nvSpPr>
              <p:spPr>
                <a:xfrm>
                  <a:off x="6775879" y="3111563"/>
                  <a:ext cx="205532" cy="177183"/>
                </a:xfrm>
                <a:prstGeom prst="triangl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682" name="二等辺三角形 1681">
                  <a:extLst>
                    <a:ext uri="{FF2B5EF4-FFF2-40B4-BE49-F238E27FC236}">
                      <a16:creationId xmlns:a16="http://schemas.microsoft.com/office/drawing/2014/main" id="{CDA206BF-1BC9-82A6-DE92-8FD504913852}"/>
                    </a:ext>
                  </a:extLst>
                </p:cNvPr>
                <p:cNvSpPr/>
                <p:nvPr/>
              </p:nvSpPr>
              <p:spPr>
                <a:xfrm>
                  <a:off x="5611626" y="3499273"/>
                  <a:ext cx="205532" cy="177183"/>
                </a:xfrm>
                <a:prstGeom prst="triangl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683" name="二等辺三角形 1682">
                  <a:extLst>
                    <a:ext uri="{FF2B5EF4-FFF2-40B4-BE49-F238E27FC236}">
                      <a16:creationId xmlns:a16="http://schemas.microsoft.com/office/drawing/2014/main" id="{2F769100-E8C3-E0CB-3D96-681757D540B3}"/>
                    </a:ext>
                  </a:extLst>
                </p:cNvPr>
                <p:cNvSpPr/>
                <p:nvPr/>
              </p:nvSpPr>
              <p:spPr>
                <a:xfrm flipV="1">
                  <a:off x="8306401" y="4655941"/>
                  <a:ext cx="205532" cy="177183"/>
                </a:xfrm>
                <a:prstGeom prst="triangl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684" name="二等辺三角形 1683">
                  <a:extLst>
                    <a:ext uri="{FF2B5EF4-FFF2-40B4-BE49-F238E27FC236}">
                      <a16:creationId xmlns:a16="http://schemas.microsoft.com/office/drawing/2014/main" id="{2C553DE1-2410-FCCA-8F8D-BD6AE9572AE4}"/>
                    </a:ext>
                  </a:extLst>
                </p:cNvPr>
                <p:cNvSpPr/>
                <p:nvPr/>
              </p:nvSpPr>
              <p:spPr>
                <a:xfrm flipV="1">
                  <a:off x="7144076" y="4307005"/>
                  <a:ext cx="205532" cy="177183"/>
                </a:xfrm>
                <a:prstGeom prst="triangl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grpSp>
          <p:nvGrpSpPr>
            <p:cNvPr id="1828" name="グループ化 1827">
              <a:extLst>
                <a:ext uri="{FF2B5EF4-FFF2-40B4-BE49-F238E27FC236}">
                  <a16:creationId xmlns:a16="http://schemas.microsoft.com/office/drawing/2014/main" id="{E1776B84-9FF1-28C3-8F20-84E83EC06286}"/>
                </a:ext>
              </a:extLst>
            </p:cNvPr>
            <p:cNvGrpSpPr/>
            <p:nvPr/>
          </p:nvGrpSpPr>
          <p:grpSpPr>
            <a:xfrm>
              <a:off x="243560" y="-1452492"/>
              <a:ext cx="5217068" cy="5597833"/>
              <a:chOff x="243560" y="3211194"/>
              <a:chExt cx="5217068" cy="5597833"/>
            </a:xfrm>
          </p:grpSpPr>
          <p:grpSp>
            <p:nvGrpSpPr>
              <p:cNvPr id="1829" name="グループ化 1828">
                <a:extLst>
                  <a:ext uri="{FF2B5EF4-FFF2-40B4-BE49-F238E27FC236}">
                    <a16:creationId xmlns:a16="http://schemas.microsoft.com/office/drawing/2014/main" id="{7C055FD5-22C5-34A7-BD72-4B5D039B73BD}"/>
                  </a:ext>
                </a:extLst>
              </p:cNvPr>
              <p:cNvGrpSpPr/>
              <p:nvPr/>
            </p:nvGrpSpPr>
            <p:grpSpPr>
              <a:xfrm>
                <a:off x="243560" y="5533370"/>
                <a:ext cx="2900307" cy="3275657"/>
                <a:chOff x="5611626" y="1960001"/>
                <a:chExt cx="2900307" cy="3275657"/>
              </a:xfrm>
            </p:grpSpPr>
            <p:grpSp>
              <p:nvGrpSpPr>
                <p:cNvPr id="1944" name="グループ化 1943">
                  <a:extLst>
                    <a:ext uri="{FF2B5EF4-FFF2-40B4-BE49-F238E27FC236}">
                      <a16:creationId xmlns:a16="http://schemas.microsoft.com/office/drawing/2014/main" id="{051A13F1-BDFE-0E1D-2FA7-C06CD3773C2B}"/>
                    </a:ext>
                  </a:extLst>
                </p:cNvPr>
                <p:cNvGrpSpPr/>
                <p:nvPr/>
              </p:nvGrpSpPr>
              <p:grpSpPr>
                <a:xfrm rot="2700000">
                  <a:off x="5621376" y="2505977"/>
                  <a:ext cx="3275657" cy="2183706"/>
                  <a:chOff x="4549122" y="3166377"/>
                  <a:chExt cx="3275657" cy="2183706"/>
                </a:xfrm>
              </p:grpSpPr>
              <p:grpSp>
                <p:nvGrpSpPr>
                  <p:cNvPr id="1949" name="グループ化 1948">
                    <a:extLst>
                      <a:ext uri="{FF2B5EF4-FFF2-40B4-BE49-F238E27FC236}">
                        <a16:creationId xmlns:a16="http://schemas.microsoft.com/office/drawing/2014/main" id="{E9F73339-6131-1201-A160-8FCB4D921B44}"/>
                      </a:ext>
                    </a:extLst>
                  </p:cNvPr>
                  <p:cNvGrpSpPr/>
                  <p:nvPr/>
                </p:nvGrpSpPr>
                <p:grpSpPr>
                  <a:xfrm>
                    <a:off x="4549122" y="3166377"/>
                    <a:ext cx="1088717" cy="2183706"/>
                    <a:chOff x="4549122" y="3166377"/>
                    <a:chExt cx="1088717" cy="2183706"/>
                  </a:xfrm>
                </p:grpSpPr>
                <p:sp>
                  <p:nvSpPr>
                    <p:cNvPr id="1966" name="ひし形 1965">
                      <a:extLst>
                        <a:ext uri="{FF2B5EF4-FFF2-40B4-BE49-F238E27FC236}">
                          <a16:creationId xmlns:a16="http://schemas.microsoft.com/office/drawing/2014/main" id="{EBF21BB8-CEE7-478E-B2CE-2D9055A9CCA8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4013480" y="3725313"/>
                      <a:ext cx="2160000" cy="1080000"/>
                    </a:xfrm>
                    <a:prstGeom prst="diamond">
                      <a:avLst/>
                    </a:prstGeom>
                    <a:solidFill>
                      <a:schemeClr val="accent2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grpSp>
                  <p:nvGrpSpPr>
                    <p:cNvPr id="1967" name="グループ化 1966">
                      <a:extLst>
                        <a:ext uri="{FF2B5EF4-FFF2-40B4-BE49-F238E27FC236}">
                          <a16:creationId xmlns:a16="http://schemas.microsoft.com/office/drawing/2014/main" id="{FD5F5194-9B00-C7F9-C483-3CB08AAC850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49122" y="3166377"/>
                      <a:ext cx="1088717" cy="2183706"/>
                      <a:chOff x="4549122" y="3166377"/>
                      <a:chExt cx="1088717" cy="2183706"/>
                    </a:xfrm>
                  </p:grpSpPr>
                  <p:sp>
                    <p:nvSpPr>
                      <p:cNvPr id="1968" name="楕円 1967">
                        <a:extLst>
                          <a:ext uri="{FF2B5EF4-FFF2-40B4-BE49-F238E27FC236}">
                            <a16:creationId xmlns:a16="http://schemas.microsoft.com/office/drawing/2014/main" id="{5C1C58F1-A788-AC7D-433C-276E583CFF6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075480" y="4450083"/>
                        <a:ext cx="36000" cy="900000"/>
                      </a:xfrm>
                      <a:prstGeom prst="ellipse">
                        <a:avLst/>
                      </a:prstGeom>
                      <a:solidFill>
                        <a:schemeClr val="accent4"/>
                      </a:solidFill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ja-JP" altLang="en-US" sz="2170" dirty="0"/>
                      </a:p>
                    </p:txBody>
                  </p:sp>
                  <p:grpSp>
                    <p:nvGrpSpPr>
                      <p:cNvPr id="1969" name="グループ化 1968">
                        <a:extLst>
                          <a:ext uri="{FF2B5EF4-FFF2-40B4-BE49-F238E27FC236}">
                            <a16:creationId xmlns:a16="http://schemas.microsoft.com/office/drawing/2014/main" id="{3970197A-806C-F33D-4539-5236DFB5044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549122" y="4070172"/>
                        <a:ext cx="1088717" cy="390281"/>
                        <a:chOff x="4549122" y="4070172"/>
                        <a:chExt cx="1088717" cy="390281"/>
                      </a:xfrm>
                    </p:grpSpPr>
                    <p:grpSp>
                      <p:nvGrpSpPr>
                        <p:cNvPr id="1971" name="グループ化 1970">
                          <a:extLst>
                            <a:ext uri="{FF2B5EF4-FFF2-40B4-BE49-F238E27FC236}">
                              <a16:creationId xmlns:a16="http://schemas.microsoft.com/office/drawing/2014/main" id="{41F7C898-E1EA-9418-5869-00B849633EE4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 rot="5400000">
                          <a:off x="4897863" y="4070173"/>
                          <a:ext cx="390281" cy="390280"/>
                          <a:chOff x="7357320" y="1110364"/>
                          <a:chExt cx="367143" cy="367143"/>
                        </a:xfrm>
                      </p:grpSpPr>
                      <p:sp>
                        <p:nvSpPr>
                          <p:cNvPr id="1974" name="楕円 1973">
                            <a:extLst>
                              <a:ext uri="{FF2B5EF4-FFF2-40B4-BE49-F238E27FC236}">
                                <a16:creationId xmlns:a16="http://schemas.microsoft.com/office/drawing/2014/main" id="{3D9C1822-5A31-EFB0-B632-D5394B0CAEB2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7360892" y="1117507"/>
                            <a:ext cx="360000" cy="360000"/>
                          </a:xfrm>
                          <a:prstGeom prst="ellipse">
                            <a:avLst/>
                          </a:prstGeom>
                          <a:solidFill>
                            <a:srgbClr val="FF5050"/>
                          </a:solidFill>
                          <a:ln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ja-JP" altLang="en-US" sz="2170"/>
                          </a:p>
                        </p:txBody>
                      </p:sp>
                      <p:grpSp>
                        <p:nvGrpSpPr>
                          <p:cNvPr id="1975" name="グループ化 1974">
                            <a:extLst>
                              <a:ext uri="{FF2B5EF4-FFF2-40B4-BE49-F238E27FC236}">
                                <a16:creationId xmlns:a16="http://schemas.microsoft.com/office/drawing/2014/main" id="{F7E63E1E-4E69-9E30-185F-5EDD4703D417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7522892" y="1110364"/>
                            <a:ext cx="36000" cy="367143"/>
                            <a:chOff x="7522892" y="1110364"/>
                            <a:chExt cx="36000" cy="367143"/>
                          </a:xfrm>
                        </p:grpSpPr>
                        <p:sp>
                          <p:nvSpPr>
                            <p:cNvPr id="1979" name="楕円 1978">
                              <a:extLst>
                                <a:ext uri="{FF2B5EF4-FFF2-40B4-BE49-F238E27FC236}">
                                  <a16:creationId xmlns:a16="http://schemas.microsoft.com/office/drawing/2014/main" id="{A244033F-6259-3706-195B-6DB38FF7AB13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522892" y="1110364"/>
                              <a:ext cx="36000" cy="180000"/>
                            </a:xfrm>
                            <a:prstGeom prst="ellipse">
                              <a:avLst/>
                            </a:prstGeom>
                            <a:solidFill>
                              <a:schemeClr val="accent2"/>
                            </a:solidFill>
                            <a:ln w="63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ja-JP" altLang="en-US" sz="2170"/>
                            </a:p>
                          </p:txBody>
                        </p:sp>
                        <p:sp>
                          <p:nvSpPr>
                            <p:cNvPr id="1980" name="楕円 1979">
                              <a:extLst>
                                <a:ext uri="{FF2B5EF4-FFF2-40B4-BE49-F238E27FC236}">
                                  <a16:creationId xmlns:a16="http://schemas.microsoft.com/office/drawing/2014/main" id="{0B463C57-17A2-5EB4-54C3-E8C224DB1028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522892" y="1297507"/>
                              <a:ext cx="36000" cy="180000"/>
                            </a:xfrm>
                            <a:prstGeom prst="ellipse">
                              <a:avLst/>
                            </a:prstGeom>
                            <a:solidFill>
                              <a:schemeClr val="accent2"/>
                            </a:solidFill>
                            <a:ln w="63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ja-JP" altLang="en-US" sz="2170"/>
                            </a:p>
                          </p:txBody>
                        </p:sp>
                      </p:grpSp>
                      <p:grpSp>
                        <p:nvGrpSpPr>
                          <p:cNvPr id="1976" name="グループ化 1975">
                            <a:extLst>
                              <a:ext uri="{FF2B5EF4-FFF2-40B4-BE49-F238E27FC236}">
                                <a16:creationId xmlns:a16="http://schemas.microsoft.com/office/drawing/2014/main" id="{AED457A7-38A2-6853-0DDC-6C8955F41DEF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 rot="5400000">
                            <a:off x="7522892" y="1110364"/>
                            <a:ext cx="36000" cy="367143"/>
                            <a:chOff x="7522892" y="1110364"/>
                            <a:chExt cx="36000" cy="367143"/>
                          </a:xfrm>
                          <a:solidFill>
                            <a:schemeClr val="accent4"/>
                          </a:solidFill>
                        </p:grpSpPr>
                        <p:sp>
                          <p:nvSpPr>
                            <p:cNvPr id="1977" name="楕円 1976">
                              <a:extLst>
                                <a:ext uri="{FF2B5EF4-FFF2-40B4-BE49-F238E27FC236}">
                                  <a16:creationId xmlns:a16="http://schemas.microsoft.com/office/drawing/2014/main" id="{27EDBD9E-CEDF-E628-CBAC-BA49125554C3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522892" y="1110364"/>
                              <a:ext cx="36000" cy="180000"/>
                            </a:xfrm>
                            <a:prstGeom prst="ellipse">
                              <a:avLst/>
                            </a:prstGeom>
                            <a:grpFill/>
                            <a:ln w="63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ja-JP" altLang="en-US" sz="2170"/>
                            </a:p>
                          </p:txBody>
                        </p:sp>
                        <p:sp>
                          <p:nvSpPr>
                            <p:cNvPr id="1978" name="楕円 1977">
                              <a:extLst>
                                <a:ext uri="{FF2B5EF4-FFF2-40B4-BE49-F238E27FC236}">
                                  <a16:creationId xmlns:a16="http://schemas.microsoft.com/office/drawing/2014/main" id="{39711C85-0BA1-BBD5-3E24-F57042475FAC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522892" y="1297507"/>
                              <a:ext cx="36000" cy="180000"/>
                            </a:xfrm>
                            <a:prstGeom prst="ellipse">
                              <a:avLst/>
                            </a:prstGeom>
                            <a:grpFill/>
                            <a:ln w="63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ja-JP" altLang="en-US" sz="2170"/>
                            </a:p>
                          </p:txBody>
                        </p:sp>
                      </p:grpSp>
                    </p:grpSp>
                    <p:sp>
                      <p:nvSpPr>
                        <p:cNvPr id="1972" name="楕円 1971">
                          <a:extLst>
                            <a:ext uri="{FF2B5EF4-FFF2-40B4-BE49-F238E27FC236}">
                              <a16:creationId xmlns:a16="http://schemas.microsoft.com/office/drawing/2014/main" id="{FDA9BBD0-EABC-9168-FADF-C776D96A00F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5400000">
                          <a:off x="5439839" y="4085313"/>
                          <a:ext cx="36000" cy="360000"/>
                        </a:xfrm>
                        <a:prstGeom prst="ellipse">
                          <a:avLst/>
                        </a:prstGeom>
                        <a:solidFill>
                          <a:schemeClr val="accent2"/>
                        </a:solidFill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 dirty="0"/>
                        </a:p>
                      </p:txBody>
                    </p:sp>
                    <p:sp>
                      <p:nvSpPr>
                        <p:cNvPr id="1973" name="楕円 1972">
                          <a:extLst>
                            <a:ext uri="{FF2B5EF4-FFF2-40B4-BE49-F238E27FC236}">
                              <a16:creationId xmlns:a16="http://schemas.microsoft.com/office/drawing/2014/main" id="{4A0D1A49-A252-295B-4E7F-8D077550246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5400000">
                          <a:off x="4711122" y="4085313"/>
                          <a:ext cx="36000" cy="360000"/>
                        </a:xfrm>
                        <a:prstGeom prst="ellipse">
                          <a:avLst/>
                        </a:prstGeom>
                        <a:solidFill>
                          <a:schemeClr val="accent2"/>
                        </a:solidFill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 dirty="0"/>
                        </a:p>
                      </p:txBody>
                    </p:sp>
                  </p:grpSp>
                  <p:sp>
                    <p:nvSpPr>
                      <p:cNvPr id="1970" name="楕円 1969">
                        <a:extLst>
                          <a:ext uri="{FF2B5EF4-FFF2-40B4-BE49-F238E27FC236}">
                            <a16:creationId xmlns:a16="http://schemas.microsoft.com/office/drawing/2014/main" id="{B89CCDBA-438F-AE62-C29F-27FB6D81B87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075480" y="3166377"/>
                        <a:ext cx="36000" cy="900000"/>
                      </a:xfrm>
                      <a:prstGeom prst="ellipse">
                        <a:avLst/>
                      </a:prstGeom>
                      <a:solidFill>
                        <a:schemeClr val="accent4"/>
                      </a:solidFill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ja-JP" altLang="en-US" sz="2170" dirty="0"/>
                      </a:p>
                    </p:txBody>
                  </p:sp>
                </p:grpSp>
              </p:grpSp>
              <p:grpSp>
                <p:nvGrpSpPr>
                  <p:cNvPr id="1950" name="グループ化 1949">
                    <a:extLst>
                      <a:ext uri="{FF2B5EF4-FFF2-40B4-BE49-F238E27FC236}">
                        <a16:creationId xmlns:a16="http://schemas.microsoft.com/office/drawing/2014/main" id="{F72B4EF0-37ED-AA4D-0FA7-3B21A072753A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6188567" y="3167129"/>
                    <a:ext cx="1088717" cy="2183706"/>
                    <a:chOff x="4549122" y="3166377"/>
                    <a:chExt cx="1088717" cy="2183706"/>
                  </a:xfrm>
                </p:grpSpPr>
                <p:sp>
                  <p:nvSpPr>
                    <p:cNvPr id="1951" name="ひし形 1950">
                      <a:extLst>
                        <a:ext uri="{FF2B5EF4-FFF2-40B4-BE49-F238E27FC236}">
                          <a16:creationId xmlns:a16="http://schemas.microsoft.com/office/drawing/2014/main" id="{83FEB6D9-8F4F-8134-1AE8-D1BFA7F43494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4013480" y="3725313"/>
                      <a:ext cx="2160000" cy="1080000"/>
                    </a:xfrm>
                    <a:prstGeom prst="diamond">
                      <a:avLst/>
                    </a:prstGeom>
                    <a:solidFill>
                      <a:schemeClr val="tx2">
                        <a:lumMod val="10000"/>
                        <a:lumOff val="90000"/>
                      </a:schemeClr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grpSp>
                  <p:nvGrpSpPr>
                    <p:cNvPr id="1952" name="グループ化 1951">
                      <a:extLst>
                        <a:ext uri="{FF2B5EF4-FFF2-40B4-BE49-F238E27FC236}">
                          <a16:creationId xmlns:a16="http://schemas.microsoft.com/office/drawing/2014/main" id="{D3E5C75E-0ECF-5659-82D3-C29B717094F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49122" y="3166377"/>
                      <a:ext cx="1088717" cy="2183706"/>
                      <a:chOff x="4549122" y="3166377"/>
                      <a:chExt cx="1088717" cy="2183706"/>
                    </a:xfrm>
                  </p:grpSpPr>
                  <p:sp>
                    <p:nvSpPr>
                      <p:cNvPr id="1953" name="楕円 1952">
                        <a:extLst>
                          <a:ext uri="{FF2B5EF4-FFF2-40B4-BE49-F238E27FC236}">
                            <a16:creationId xmlns:a16="http://schemas.microsoft.com/office/drawing/2014/main" id="{2A650155-FDB7-D850-D6AC-580F30874DB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075480" y="4450083"/>
                        <a:ext cx="36000" cy="900000"/>
                      </a:xfrm>
                      <a:prstGeom prst="ellipse">
                        <a:avLst/>
                      </a:prstGeom>
                      <a:solidFill>
                        <a:schemeClr val="accent4"/>
                      </a:solidFill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ja-JP" altLang="en-US" sz="2170" dirty="0"/>
                      </a:p>
                    </p:txBody>
                  </p:sp>
                  <p:grpSp>
                    <p:nvGrpSpPr>
                      <p:cNvPr id="1954" name="グループ化 1953">
                        <a:extLst>
                          <a:ext uri="{FF2B5EF4-FFF2-40B4-BE49-F238E27FC236}">
                            <a16:creationId xmlns:a16="http://schemas.microsoft.com/office/drawing/2014/main" id="{50623324-C32D-1B7F-4545-6F8CE300BBE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549122" y="4070172"/>
                        <a:ext cx="1088717" cy="390281"/>
                        <a:chOff x="4549122" y="4070172"/>
                        <a:chExt cx="1088717" cy="390281"/>
                      </a:xfrm>
                    </p:grpSpPr>
                    <p:grpSp>
                      <p:nvGrpSpPr>
                        <p:cNvPr id="1956" name="グループ化 1955">
                          <a:extLst>
                            <a:ext uri="{FF2B5EF4-FFF2-40B4-BE49-F238E27FC236}">
                              <a16:creationId xmlns:a16="http://schemas.microsoft.com/office/drawing/2014/main" id="{89B35DEF-6F25-1AF4-560F-65F603F7A451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 rot="5400000">
                          <a:off x="4897863" y="4070173"/>
                          <a:ext cx="390281" cy="390280"/>
                          <a:chOff x="7357320" y="1110364"/>
                          <a:chExt cx="367143" cy="367143"/>
                        </a:xfrm>
                      </p:grpSpPr>
                      <p:sp>
                        <p:nvSpPr>
                          <p:cNvPr id="1959" name="楕円 1958">
                            <a:extLst>
                              <a:ext uri="{FF2B5EF4-FFF2-40B4-BE49-F238E27FC236}">
                                <a16:creationId xmlns:a16="http://schemas.microsoft.com/office/drawing/2014/main" id="{CF0F143C-1784-64E5-41A8-F2322BF65A9F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7360892" y="1117507"/>
                            <a:ext cx="360000" cy="360000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ja-JP" altLang="en-US" sz="2170"/>
                          </a:p>
                        </p:txBody>
                      </p:sp>
                      <p:grpSp>
                        <p:nvGrpSpPr>
                          <p:cNvPr id="1960" name="グループ化 1959">
                            <a:extLst>
                              <a:ext uri="{FF2B5EF4-FFF2-40B4-BE49-F238E27FC236}">
                                <a16:creationId xmlns:a16="http://schemas.microsoft.com/office/drawing/2014/main" id="{E89C8B3D-8672-44C2-B024-6A3F2DC52F02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7522892" y="1110364"/>
                            <a:ext cx="36000" cy="367143"/>
                            <a:chOff x="7522892" y="1110364"/>
                            <a:chExt cx="36000" cy="367143"/>
                          </a:xfrm>
                        </p:grpSpPr>
                        <p:sp>
                          <p:nvSpPr>
                            <p:cNvPr id="1964" name="楕円 1963">
                              <a:extLst>
                                <a:ext uri="{FF2B5EF4-FFF2-40B4-BE49-F238E27FC236}">
                                  <a16:creationId xmlns:a16="http://schemas.microsoft.com/office/drawing/2014/main" id="{94AA3E64-FD25-4272-23FD-4464E6ACAA45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522892" y="1110364"/>
                              <a:ext cx="36000" cy="180000"/>
                            </a:xfrm>
                            <a:prstGeom prst="ellipse">
                              <a:avLst/>
                            </a:prstGeom>
                            <a:solidFill>
                              <a:schemeClr val="accent2"/>
                            </a:solidFill>
                            <a:ln w="63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ja-JP" altLang="en-US" sz="2170"/>
                            </a:p>
                          </p:txBody>
                        </p:sp>
                        <p:sp>
                          <p:nvSpPr>
                            <p:cNvPr id="1965" name="楕円 1964">
                              <a:extLst>
                                <a:ext uri="{FF2B5EF4-FFF2-40B4-BE49-F238E27FC236}">
                                  <a16:creationId xmlns:a16="http://schemas.microsoft.com/office/drawing/2014/main" id="{0FBF6CC1-BCC2-B56D-E4FC-5B027DEA02DD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522892" y="1297507"/>
                              <a:ext cx="36000" cy="180000"/>
                            </a:xfrm>
                            <a:prstGeom prst="ellipse">
                              <a:avLst/>
                            </a:prstGeom>
                            <a:solidFill>
                              <a:schemeClr val="accent2"/>
                            </a:solidFill>
                            <a:ln w="63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ja-JP" altLang="en-US" sz="2170"/>
                            </a:p>
                          </p:txBody>
                        </p:sp>
                      </p:grpSp>
                      <p:grpSp>
                        <p:nvGrpSpPr>
                          <p:cNvPr id="1961" name="グループ化 1960">
                            <a:extLst>
                              <a:ext uri="{FF2B5EF4-FFF2-40B4-BE49-F238E27FC236}">
                                <a16:creationId xmlns:a16="http://schemas.microsoft.com/office/drawing/2014/main" id="{69FAB875-A47B-0292-6232-E76972CF8279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 rot="5400000">
                            <a:off x="7522892" y="1110364"/>
                            <a:ext cx="36000" cy="367143"/>
                            <a:chOff x="7522892" y="1110364"/>
                            <a:chExt cx="36000" cy="367143"/>
                          </a:xfrm>
                          <a:solidFill>
                            <a:schemeClr val="accent4"/>
                          </a:solidFill>
                        </p:grpSpPr>
                        <p:sp>
                          <p:nvSpPr>
                            <p:cNvPr id="1962" name="楕円 1961">
                              <a:extLst>
                                <a:ext uri="{FF2B5EF4-FFF2-40B4-BE49-F238E27FC236}">
                                  <a16:creationId xmlns:a16="http://schemas.microsoft.com/office/drawing/2014/main" id="{E2E45F5D-445E-779C-F321-55252D3EFDBE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522892" y="1110364"/>
                              <a:ext cx="36000" cy="180000"/>
                            </a:xfrm>
                            <a:prstGeom prst="ellipse">
                              <a:avLst/>
                            </a:prstGeom>
                            <a:grpFill/>
                            <a:ln w="63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ja-JP" altLang="en-US" sz="2170"/>
                            </a:p>
                          </p:txBody>
                        </p:sp>
                        <p:sp>
                          <p:nvSpPr>
                            <p:cNvPr id="1963" name="楕円 1962">
                              <a:extLst>
                                <a:ext uri="{FF2B5EF4-FFF2-40B4-BE49-F238E27FC236}">
                                  <a16:creationId xmlns:a16="http://schemas.microsoft.com/office/drawing/2014/main" id="{DA7FEA1A-8783-CE5A-5A92-37D1CE9FC460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522892" y="1297507"/>
                              <a:ext cx="36000" cy="180000"/>
                            </a:xfrm>
                            <a:prstGeom prst="ellipse">
                              <a:avLst/>
                            </a:prstGeom>
                            <a:grpFill/>
                            <a:ln w="63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ja-JP" altLang="en-US" sz="2170"/>
                            </a:p>
                          </p:txBody>
                        </p:sp>
                      </p:grpSp>
                    </p:grpSp>
                    <p:sp>
                      <p:nvSpPr>
                        <p:cNvPr id="1957" name="楕円 1956">
                          <a:extLst>
                            <a:ext uri="{FF2B5EF4-FFF2-40B4-BE49-F238E27FC236}">
                              <a16:creationId xmlns:a16="http://schemas.microsoft.com/office/drawing/2014/main" id="{CDA6DA87-2312-6156-A087-C639D22904C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5400000">
                          <a:off x="5439839" y="4085313"/>
                          <a:ext cx="36000" cy="360000"/>
                        </a:xfrm>
                        <a:prstGeom prst="ellipse">
                          <a:avLst/>
                        </a:prstGeom>
                        <a:solidFill>
                          <a:schemeClr val="accent2"/>
                        </a:solidFill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 dirty="0"/>
                        </a:p>
                      </p:txBody>
                    </p:sp>
                    <p:sp>
                      <p:nvSpPr>
                        <p:cNvPr id="1958" name="楕円 1957">
                          <a:extLst>
                            <a:ext uri="{FF2B5EF4-FFF2-40B4-BE49-F238E27FC236}">
                              <a16:creationId xmlns:a16="http://schemas.microsoft.com/office/drawing/2014/main" id="{55E0AD8B-4DAF-F928-53B7-A03F95F278C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5400000">
                          <a:off x="4711122" y="4085313"/>
                          <a:ext cx="36000" cy="360000"/>
                        </a:xfrm>
                        <a:prstGeom prst="ellipse">
                          <a:avLst/>
                        </a:prstGeom>
                        <a:solidFill>
                          <a:schemeClr val="accent2"/>
                        </a:solidFill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 dirty="0"/>
                        </a:p>
                      </p:txBody>
                    </p:sp>
                  </p:grpSp>
                  <p:sp>
                    <p:nvSpPr>
                      <p:cNvPr id="1955" name="楕円 1954">
                        <a:extLst>
                          <a:ext uri="{FF2B5EF4-FFF2-40B4-BE49-F238E27FC236}">
                            <a16:creationId xmlns:a16="http://schemas.microsoft.com/office/drawing/2014/main" id="{64E9F563-8208-5574-FECD-DE3F3C0D456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075480" y="3166377"/>
                        <a:ext cx="36000" cy="900000"/>
                      </a:xfrm>
                      <a:prstGeom prst="ellipse">
                        <a:avLst/>
                      </a:prstGeom>
                      <a:solidFill>
                        <a:schemeClr val="accent4"/>
                      </a:solidFill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ja-JP" altLang="en-US" sz="2170" dirty="0"/>
                      </a:p>
                    </p:txBody>
                  </p:sp>
                </p:grpSp>
              </p:grpSp>
            </p:grpSp>
            <p:sp>
              <p:nvSpPr>
                <p:cNvPr id="1945" name="二等辺三角形 1944">
                  <a:extLst>
                    <a:ext uri="{FF2B5EF4-FFF2-40B4-BE49-F238E27FC236}">
                      <a16:creationId xmlns:a16="http://schemas.microsoft.com/office/drawing/2014/main" id="{8E5F0D7B-EF02-B346-4BB6-706D6C073315}"/>
                    </a:ext>
                  </a:extLst>
                </p:cNvPr>
                <p:cNvSpPr/>
                <p:nvPr/>
              </p:nvSpPr>
              <p:spPr>
                <a:xfrm>
                  <a:off x="6775879" y="3111563"/>
                  <a:ext cx="205532" cy="177183"/>
                </a:xfrm>
                <a:prstGeom prst="triangl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946" name="二等辺三角形 1945">
                  <a:extLst>
                    <a:ext uri="{FF2B5EF4-FFF2-40B4-BE49-F238E27FC236}">
                      <a16:creationId xmlns:a16="http://schemas.microsoft.com/office/drawing/2014/main" id="{53F7CAAC-675D-BDD0-B6D3-811F97DB3270}"/>
                    </a:ext>
                  </a:extLst>
                </p:cNvPr>
                <p:cNvSpPr/>
                <p:nvPr/>
              </p:nvSpPr>
              <p:spPr>
                <a:xfrm>
                  <a:off x="5611626" y="3499273"/>
                  <a:ext cx="205532" cy="177183"/>
                </a:xfrm>
                <a:prstGeom prst="triangl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947" name="二等辺三角形 1946">
                  <a:extLst>
                    <a:ext uri="{FF2B5EF4-FFF2-40B4-BE49-F238E27FC236}">
                      <a16:creationId xmlns:a16="http://schemas.microsoft.com/office/drawing/2014/main" id="{40861DE9-47DC-06D1-6FCD-FF5346E60C87}"/>
                    </a:ext>
                  </a:extLst>
                </p:cNvPr>
                <p:cNvSpPr/>
                <p:nvPr/>
              </p:nvSpPr>
              <p:spPr>
                <a:xfrm flipV="1">
                  <a:off x="8306401" y="4655941"/>
                  <a:ext cx="205532" cy="177183"/>
                </a:xfrm>
                <a:prstGeom prst="triangl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948" name="二等辺三角形 1947">
                  <a:extLst>
                    <a:ext uri="{FF2B5EF4-FFF2-40B4-BE49-F238E27FC236}">
                      <a16:creationId xmlns:a16="http://schemas.microsoft.com/office/drawing/2014/main" id="{CBB7FB27-1902-785B-D7DB-BBA83B5C412E}"/>
                    </a:ext>
                  </a:extLst>
                </p:cNvPr>
                <p:cNvSpPr/>
                <p:nvPr/>
              </p:nvSpPr>
              <p:spPr>
                <a:xfrm flipV="1">
                  <a:off x="7144076" y="4307005"/>
                  <a:ext cx="205532" cy="177183"/>
                </a:xfrm>
                <a:prstGeom prst="triangl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1830" name="グループ化 1829">
                <a:extLst>
                  <a:ext uri="{FF2B5EF4-FFF2-40B4-BE49-F238E27FC236}">
                    <a16:creationId xmlns:a16="http://schemas.microsoft.com/office/drawing/2014/main" id="{97483189-E13C-F40A-43BC-7DE38326F53D}"/>
                  </a:ext>
                </a:extLst>
              </p:cNvPr>
              <p:cNvGrpSpPr/>
              <p:nvPr/>
            </p:nvGrpSpPr>
            <p:grpSpPr>
              <a:xfrm>
                <a:off x="2560321" y="5533370"/>
                <a:ext cx="2900307" cy="3275657"/>
                <a:chOff x="5611626" y="1960001"/>
                <a:chExt cx="2900307" cy="3275657"/>
              </a:xfrm>
            </p:grpSpPr>
            <p:grpSp>
              <p:nvGrpSpPr>
                <p:cNvPr id="1907" name="グループ化 1906">
                  <a:extLst>
                    <a:ext uri="{FF2B5EF4-FFF2-40B4-BE49-F238E27FC236}">
                      <a16:creationId xmlns:a16="http://schemas.microsoft.com/office/drawing/2014/main" id="{04505811-E0DA-DBDE-7BEA-F0B2DC9B748B}"/>
                    </a:ext>
                  </a:extLst>
                </p:cNvPr>
                <p:cNvGrpSpPr/>
                <p:nvPr/>
              </p:nvGrpSpPr>
              <p:grpSpPr>
                <a:xfrm rot="2700000">
                  <a:off x="5621376" y="2505977"/>
                  <a:ext cx="3275657" cy="2183706"/>
                  <a:chOff x="4549122" y="3166377"/>
                  <a:chExt cx="3275657" cy="2183706"/>
                </a:xfrm>
              </p:grpSpPr>
              <p:grpSp>
                <p:nvGrpSpPr>
                  <p:cNvPr id="1912" name="グループ化 1911">
                    <a:extLst>
                      <a:ext uri="{FF2B5EF4-FFF2-40B4-BE49-F238E27FC236}">
                        <a16:creationId xmlns:a16="http://schemas.microsoft.com/office/drawing/2014/main" id="{ABC1BC48-AB7B-3550-2395-5B8143DF95E4}"/>
                      </a:ext>
                    </a:extLst>
                  </p:cNvPr>
                  <p:cNvGrpSpPr/>
                  <p:nvPr/>
                </p:nvGrpSpPr>
                <p:grpSpPr>
                  <a:xfrm>
                    <a:off x="4549122" y="3166377"/>
                    <a:ext cx="1088717" cy="2183706"/>
                    <a:chOff x="4549122" y="3166377"/>
                    <a:chExt cx="1088717" cy="2183706"/>
                  </a:xfrm>
                </p:grpSpPr>
                <p:sp>
                  <p:nvSpPr>
                    <p:cNvPr id="1929" name="ひし形 1928">
                      <a:extLst>
                        <a:ext uri="{FF2B5EF4-FFF2-40B4-BE49-F238E27FC236}">
                          <a16:creationId xmlns:a16="http://schemas.microsoft.com/office/drawing/2014/main" id="{CA9AEBDF-9D72-5216-1AD7-DBA34CF2192C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4013480" y="3725313"/>
                      <a:ext cx="2160000" cy="1080000"/>
                    </a:xfrm>
                    <a:prstGeom prst="diamond">
                      <a:avLst/>
                    </a:prstGeom>
                    <a:solidFill>
                      <a:schemeClr val="accent2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grpSp>
                  <p:nvGrpSpPr>
                    <p:cNvPr id="1930" name="グループ化 1929">
                      <a:extLst>
                        <a:ext uri="{FF2B5EF4-FFF2-40B4-BE49-F238E27FC236}">
                          <a16:creationId xmlns:a16="http://schemas.microsoft.com/office/drawing/2014/main" id="{A519E875-A41C-7528-9F9E-ABF7438DF62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49122" y="3166377"/>
                      <a:ext cx="1088717" cy="2183706"/>
                      <a:chOff x="4549122" y="3166377"/>
                      <a:chExt cx="1088717" cy="2183706"/>
                    </a:xfrm>
                  </p:grpSpPr>
                  <p:sp>
                    <p:nvSpPr>
                      <p:cNvPr id="1931" name="楕円 1930">
                        <a:extLst>
                          <a:ext uri="{FF2B5EF4-FFF2-40B4-BE49-F238E27FC236}">
                            <a16:creationId xmlns:a16="http://schemas.microsoft.com/office/drawing/2014/main" id="{5F86D67E-9FF5-5567-CAF2-6E7D28133E9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075480" y="4450083"/>
                        <a:ext cx="36000" cy="900000"/>
                      </a:xfrm>
                      <a:prstGeom prst="ellipse">
                        <a:avLst/>
                      </a:prstGeom>
                      <a:solidFill>
                        <a:schemeClr val="accent4"/>
                      </a:solidFill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ja-JP" altLang="en-US" sz="2170" dirty="0"/>
                      </a:p>
                    </p:txBody>
                  </p:sp>
                  <p:grpSp>
                    <p:nvGrpSpPr>
                      <p:cNvPr id="1932" name="グループ化 1931">
                        <a:extLst>
                          <a:ext uri="{FF2B5EF4-FFF2-40B4-BE49-F238E27FC236}">
                            <a16:creationId xmlns:a16="http://schemas.microsoft.com/office/drawing/2014/main" id="{25A2986C-EE3F-2094-7989-0C4F0F13929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549122" y="4070172"/>
                        <a:ext cx="1088717" cy="390281"/>
                        <a:chOff x="4549122" y="4070172"/>
                        <a:chExt cx="1088717" cy="390281"/>
                      </a:xfrm>
                    </p:grpSpPr>
                    <p:grpSp>
                      <p:nvGrpSpPr>
                        <p:cNvPr id="1934" name="グループ化 1933">
                          <a:extLst>
                            <a:ext uri="{FF2B5EF4-FFF2-40B4-BE49-F238E27FC236}">
                              <a16:creationId xmlns:a16="http://schemas.microsoft.com/office/drawing/2014/main" id="{51B92566-E308-3E0C-7369-19FDF8C86AF1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 rot="5400000">
                          <a:off x="4897863" y="4070173"/>
                          <a:ext cx="390281" cy="390280"/>
                          <a:chOff x="7357320" y="1110364"/>
                          <a:chExt cx="367143" cy="367143"/>
                        </a:xfrm>
                      </p:grpSpPr>
                      <p:sp>
                        <p:nvSpPr>
                          <p:cNvPr id="1937" name="楕円 1936">
                            <a:extLst>
                              <a:ext uri="{FF2B5EF4-FFF2-40B4-BE49-F238E27FC236}">
                                <a16:creationId xmlns:a16="http://schemas.microsoft.com/office/drawing/2014/main" id="{5786DC8B-E0B4-5B77-313F-94B32804EBCA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7360892" y="1117507"/>
                            <a:ext cx="360000" cy="360000"/>
                          </a:xfrm>
                          <a:prstGeom prst="ellipse">
                            <a:avLst/>
                          </a:prstGeom>
                          <a:solidFill>
                            <a:srgbClr val="FF5050"/>
                          </a:solidFill>
                          <a:ln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ja-JP" altLang="en-US" sz="2170"/>
                          </a:p>
                        </p:txBody>
                      </p:sp>
                      <p:grpSp>
                        <p:nvGrpSpPr>
                          <p:cNvPr id="1938" name="グループ化 1937">
                            <a:extLst>
                              <a:ext uri="{FF2B5EF4-FFF2-40B4-BE49-F238E27FC236}">
                                <a16:creationId xmlns:a16="http://schemas.microsoft.com/office/drawing/2014/main" id="{846A67C0-DC8F-B369-5BC3-E80EED2BEF13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7522892" y="1110364"/>
                            <a:ext cx="36000" cy="367143"/>
                            <a:chOff x="7522892" y="1110364"/>
                            <a:chExt cx="36000" cy="367143"/>
                          </a:xfrm>
                        </p:grpSpPr>
                        <p:sp>
                          <p:nvSpPr>
                            <p:cNvPr id="1942" name="楕円 1941">
                              <a:extLst>
                                <a:ext uri="{FF2B5EF4-FFF2-40B4-BE49-F238E27FC236}">
                                  <a16:creationId xmlns:a16="http://schemas.microsoft.com/office/drawing/2014/main" id="{5B329CC5-C590-8E15-B5AC-A3153D847327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522892" y="1110364"/>
                              <a:ext cx="36000" cy="180000"/>
                            </a:xfrm>
                            <a:prstGeom prst="ellipse">
                              <a:avLst/>
                            </a:prstGeom>
                            <a:solidFill>
                              <a:schemeClr val="accent2"/>
                            </a:solidFill>
                            <a:ln w="63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ja-JP" altLang="en-US" sz="2170"/>
                            </a:p>
                          </p:txBody>
                        </p:sp>
                        <p:sp>
                          <p:nvSpPr>
                            <p:cNvPr id="1943" name="楕円 1942">
                              <a:extLst>
                                <a:ext uri="{FF2B5EF4-FFF2-40B4-BE49-F238E27FC236}">
                                  <a16:creationId xmlns:a16="http://schemas.microsoft.com/office/drawing/2014/main" id="{D8C5875E-5631-EDF3-F750-1DA4E21C6D84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522892" y="1297507"/>
                              <a:ext cx="36000" cy="180000"/>
                            </a:xfrm>
                            <a:prstGeom prst="ellipse">
                              <a:avLst/>
                            </a:prstGeom>
                            <a:solidFill>
                              <a:schemeClr val="accent2"/>
                            </a:solidFill>
                            <a:ln w="63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ja-JP" altLang="en-US" sz="2170"/>
                            </a:p>
                          </p:txBody>
                        </p:sp>
                      </p:grpSp>
                      <p:grpSp>
                        <p:nvGrpSpPr>
                          <p:cNvPr id="1939" name="グループ化 1938">
                            <a:extLst>
                              <a:ext uri="{FF2B5EF4-FFF2-40B4-BE49-F238E27FC236}">
                                <a16:creationId xmlns:a16="http://schemas.microsoft.com/office/drawing/2014/main" id="{CAA57B12-E053-B841-8AF3-8B5270585515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 rot="5400000">
                            <a:off x="7522892" y="1110364"/>
                            <a:ext cx="36000" cy="367143"/>
                            <a:chOff x="7522892" y="1110364"/>
                            <a:chExt cx="36000" cy="367143"/>
                          </a:xfrm>
                          <a:solidFill>
                            <a:schemeClr val="accent4"/>
                          </a:solidFill>
                        </p:grpSpPr>
                        <p:sp>
                          <p:nvSpPr>
                            <p:cNvPr id="1940" name="楕円 1939">
                              <a:extLst>
                                <a:ext uri="{FF2B5EF4-FFF2-40B4-BE49-F238E27FC236}">
                                  <a16:creationId xmlns:a16="http://schemas.microsoft.com/office/drawing/2014/main" id="{2A298604-3EF9-80A2-69F4-720E00A54DFA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522892" y="1110364"/>
                              <a:ext cx="36000" cy="180000"/>
                            </a:xfrm>
                            <a:prstGeom prst="ellipse">
                              <a:avLst/>
                            </a:prstGeom>
                            <a:grpFill/>
                            <a:ln w="63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ja-JP" altLang="en-US" sz="2170"/>
                            </a:p>
                          </p:txBody>
                        </p:sp>
                        <p:sp>
                          <p:nvSpPr>
                            <p:cNvPr id="1941" name="楕円 1940">
                              <a:extLst>
                                <a:ext uri="{FF2B5EF4-FFF2-40B4-BE49-F238E27FC236}">
                                  <a16:creationId xmlns:a16="http://schemas.microsoft.com/office/drawing/2014/main" id="{5EF0669C-A964-4A12-4351-5224E1F44DE4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522892" y="1297507"/>
                              <a:ext cx="36000" cy="180000"/>
                            </a:xfrm>
                            <a:prstGeom prst="ellipse">
                              <a:avLst/>
                            </a:prstGeom>
                            <a:grpFill/>
                            <a:ln w="63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ja-JP" altLang="en-US" sz="2170"/>
                            </a:p>
                          </p:txBody>
                        </p:sp>
                      </p:grpSp>
                    </p:grpSp>
                    <p:sp>
                      <p:nvSpPr>
                        <p:cNvPr id="1935" name="楕円 1934">
                          <a:extLst>
                            <a:ext uri="{FF2B5EF4-FFF2-40B4-BE49-F238E27FC236}">
                              <a16:creationId xmlns:a16="http://schemas.microsoft.com/office/drawing/2014/main" id="{24F6514A-E4EB-AA90-3A2F-44340982817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5400000">
                          <a:off x="5439839" y="4085313"/>
                          <a:ext cx="36000" cy="360000"/>
                        </a:xfrm>
                        <a:prstGeom prst="ellipse">
                          <a:avLst/>
                        </a:prstGeom>
                        <a:solidFill>
                          <a:schemeClr val="accent2"/>
                        </a:solidFill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 dirty="0"/>
                        </a:p>
                      </p:txBody>
                    </p:sp>
                    <p:sp>
                      <p:nvSpPr>
                        <p:cNvPr id="1936" name="楕円 1935">
                          <a:extLst>
                            <a:ext uri="{FF2B5EF4-FFF2-40B4-BE49-F238E27FC236}">
                              <a16:creationId xmlns:a16="http://schemas.microsoft.com/office/drawing/2014/main" id="{FA2EDBAE-4F8D-4185-EB8B-74C4570A291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5400000">
                          <a:off x="4711122" y="4085313"/>
                          <a:ext cx="36000" cy="360000"/>
                        </a:xfrm>
                        <a:prstGeom prst="ellipse">
                          <a:avLst/>
                        </a:prstGeom>
                        <a:solidFill>
                          <a:schemeClr val="accent2"/>
                        </a:solidFill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 dirty="0"/>
                        </a:p>
                      </p:txBody>
                    </p:sp>
                  </p:grpSp>
                  <p:sp>
                    <p:nvSpPr>
                      <p:cNvPr id="1933" name="楕円 1932">
                        <a:extLst>
                          <a:ext uri="{FF2B5EF4-FFF2-40B4-BE49-F238E27FC236}">
                            <a16:creationId xmlns:a16="http://schemas.microsoft.com/office/drawing/2014/main" id="{1E4E1E57-4DCC-7F35-E0AC-A1C1B5C3D2E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075480" y="3166377"/>
                        <a:ext cx="36000" cy="900000"/>
                      </a:xfrm>
                      <a:prstGeom prst="ellipse">
                        <a:avLst/>
                      </a:prstGeom>
                      <a:solidFill>
                        <a:schemeClr val="accent4"/>
                      </a:solidFill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ja-JP" altLang="en-US" sz="2170" dirty="0"/>
                      </a:p>
                    </p:txBody>
                  </p:sp>
                </p:grpSp>
              </p:grpSp>
              <p:grpSp>
                <p:nvGrpSpPr>
                  <p:cNvPr id="1913" name="グループ化 1912">
                    <a:extLst>
                      <a:ext uri="{FF2B5EF4-FFF2-40B4-BE49-F238E27FC236}">
                        <a16:creationId xmlns:a16="http://schemas.microsoft.com/office/drawing/2014/main" id="{A3C741EA-7634-ED05-F8CF-7A7124A58D7F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6188567" y="3167129"/>
                    <a:ext cx="1088717" cy="2183706"/>
                    <a:chOff x="4549122" y="3166377"/>
                    <a:chExt cx="1088717" cy="2183706"/>
                  </a:xfrm>
                </p:grpSpPr>
                <p:sp>
                  <p:nvSpPr>
                    <p:cNvPr id="1914" name="ひし形 1913">
                      <a:extLst>
                        <a:ext uri="{FF2B5EF4-FFF2-40B4-BE49-F238E27FC236}">
                          <a16:creationId xmlns:a16="http://schemas.microsoft.com/office/drawing/2014/main" id="{61DFA7D8-A746-0EC0-B1EB-0F5D55D6B957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4013480" y="3725313"/>
                      <a:ext cx="2160000" cy="1080000"/>
                    </a:xfrm>
                    <a:prstGeom prst="diamond">
                      <a:avLst/>
                    </a:prstGeom>
                    <a:solidFill>
                      <a:schemeClr val="tx2">
                        <a:lumMod val="10000"/>
                        <a:lumOff val="90000"/>
                      </a:schemeClr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grpSp>
                  <p:nvGrpSpPr>
                    <p:cNvPr id="1915" name="グループ化 1914">
                      <a:extLst>
                        <a:ext uri="{FF2B5EF4-FFF2-40B4-BE49-F238E27FC236}">
                          <a16:creationId xmlns:a16="http://schemas.microsoft.com/office/drawing/2014/main" id="{A78D50E2-B558-3FE0-DBBA-42727391DBE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49122" y="3166377"/>
                      <a:ext cx="1088717" cy="2183706"/>
                      <a:chOff x="4549122" y="3166377"/>
                      <a:chExt cx="1088717" cy="2183706"/>
                    </a:xfrm>
                  </p:grpSpPr>
                  <p:sp>
                    <p:nvSpPr>
                      <p:cNvPr id="1916" name="楕円 1915">
                        <a:extLst>
                          <a:ext uri="{FF2B5EF4-FFF2-40B4-BE49-F238E27FC236}">
                            <a16:creationId xmlns:a16="http://schemas.microsoft.com/office/drawing/2014/main" id="{ADEA9733-240A-F9DC-B0E2-48793FFD889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075480" y="4450083"/>
                        <a:ext cx="36000" cy="900000"/>
                      </a:xfrm>
                      <a:prstGeom prst="ellipse">
                        <a:avLst/>
                      </a:prstGeom>
                      <a:solidFill>
                        <a:schemeClr val="accent4"/>
                      </a:solidFill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ja-JP" altLang="en-US" sz="2170" dirty="0"/>
                      </a:p>
                    </p:txBody>
                  </p:sp>
                  <p:grpSp>
                    <p:nvGrpSpPr>
                      <p:cNvPr id="1917" name="グループ化 1916">
                        <a:extLst>
                          <a:ext uri="{FF2B5EF4-FFF2-40B4-BE49-F238E27FC236}">
                            <a16:creationId xmlns:a16="http://schemas.microsoft.com/office/drawing/2014/main" id="{94E5816A-CCB5-0BE9-4DAA-B63E18681B3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549122" y="4070172"/>
                        <a:ext cx="1088717" cy="390281"/>
                        <a:chOff x="4549122" y="4070172"/>
                        <a:chExt cx="1088717" cy="390281"/>
                      </a:xfrm>
                    </p:grpSpPr>
                    <p:grpSp>
                      <p:nvGrpSpPr>
                        <p:cNvPr id="1919" name="グループ化 1918">
                          <a:extLst>
                            <a:ext uri="{FF2B5EF4-FFF2-40B4-BE49-F238E27FC236}">
                              <a16:creationId xmlns:a16="http://schemas.microsoft.com/office/drawing/2014/main" id="{9347A113-9B5B-2E43-3CEC-9AA94DD56190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 rot="5400000">
                          <a:off x="4897863" y="4070173"/>
                          <a:ext cx="390281" cy="390280"/>
                          <a:chOff x="7357320" y="1110364"/>
                          <a:chExt cx="367143" cy="367143"/>
                        </a:xfrm>
                      </p:grpSpPr>
                      <p:sp>
                        <p:nvSpPr>
                          <p:cNvPr id="1922" name="楕円 1921">
                            <a:extLst>
                              <a:ext uri="{FF2B5EF4-FFF2-40B4-BE49-F238E27FC236}">
                                <a16:creationId xmlns:a16="http://schemas.microsoft.com/office/drawing/2014/main" id="{A0611B4E-3291-B670-2F43-254AAF0349C6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7360892" y="1117507"/>
                            <a:ext cx="360000" cy="360000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ja-JP" altLang="en-US" sz="2170"/>
                          </a:p>
                        </p:txBody>
                      </p:sp>
                      <p:grpSp>
                        <p:nvGrpSpPr>
                          <p:cNvPr id="1923" name="グループ化 1922">
                            <a:extLst>
                              <a:ext uri="{FF2B5EF4-FFF2-40B4-BE49-F238E27FC236}">
                                <a16:creationId xmlns:a16="http://schemas.microsoft.com/office/drawing/2014/main" id="{BDFD2FDA-7FA9-4A81-5F93-690B8E075789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7522892" y="1110364"/>
                            <a:ext cx="36000" cy="367143"/>
                            <a:chOff x="7522892" y="1110364"/>
                            <a:chExt cx="36000" cy="367143"/>
                          </a:xfrm>
                        </p:grpSpPr>
                        <p:sp>
                          <p:nvSpPr>
                            <p:cNvPr id="1927" name="楕円 1926">
                              <a:extLst>
                                <a:ext uri="{FF2B5EF4-FFF2-40B4-BE49-F238E27FC236}">
                                  <a16:creationId xmlns:a16="http://schemas.microsoft.com/office/drawing/2014/main" id="{95EBE00C-3344-9245-70CC-C8F106902E38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522892" y="1110364"/>
                              <a:ext cx="36000" cy="180000"/>
                            </a:xfrm>
                            <a:prstGeom prst="ellipse">
                              <a:avLst/>
                            </a:prstGeom>
                            <a:solidFill>
                              <a:schemeClr val="accent2"/>
                            </a:solidFill>
                            <a:ln w="63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ja-JP" altLang="en-US" sz="2170"/>
                            </a:p>
                          </p:txBody>
                        </p:sp>
                        <p:sp>
                          <p:nvSpPr>
                            <p:cNvPr id="1928" name="楕円 1927">
                              <a:extLst>
                                <a:ext uri="{FF2B5EF4-FFF2-40B4-BE49-F238E27FC236}">
                                  <a16:creationId xmlns:a16="http://schemas.microsoft.com/office/drawing/2014/main" id="{93613574-F9CD-67E2-CDA7-7E19F8C9BBEC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522892" y="1297507"/>
                              <a:ext cx="36000" cy="180000"/>
                            </a:xfrm>
                            <a:prstGeom prst="ellipse">
                              <a:avLst/>
                            </a:prstGeom>
                            <a:solidFill>
                              <a:schemeClr val="accent2"/>
                            </a:solidFill>
                            <a:ln w="63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ja-JP" altLang="en-US" sz="2170"/>
                            </a:p>
                          </p:txBody>
                        </p:sp>
                      </p:grpSp>
                      <p:grpSp>
                        <p:nvGrpSpPr>
                          <p:cNvPr id="1924" name="グループ化 1923">
                            <a:extLst>
                              <a:ext uri="{FF2B5EF4-FFF2-40B4-BE49-F238E27FC236}">
                                <a16:creationId xmlns:a16="http://schemas.microsoft.com/office/drawing/2014/main" id="{DB2804DF-F181-C2E3-000A-52B0227F4682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 rot="5400000">
                            <a:off x="7522892" y="1110364"/>
                            <a:ext cx="36000" cy="367143"/>
                            <a:chOff x="7522892" y="1110364"/>
                            <a:chExt cx="36000" cy="367143"/>
                          </a:xfrm>
                          <a:solidFill>
                            <a:schemeClr val="accent4"/>
                          </a:solidFill>
                        </p:grpSpPr>
                        <p:sp>
                          <p:nvSpPr>
                            <p:cNvPr id="1925" name="楕円 1924">
                              <a:extLst>
                                <a:ext uri="{FF2B5EF4-FFF2-40B4-BE49-F238E27FC236}">
                                  <a16:creationId xmlns:a16="http://schemas.microsoft.com/office/drawing/2014/main" id="{1407603B-68D6-D84E-BC81-D5575C86107A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522892" y="1110364"/>
                              <a:ext cx="36000" cy="180000"/>
                            </a:xfrm>
                            <a:prstGeom prst="ellipse">
                              <a:avLst/>
                            </a:prstGeom>
                            <a:grpFill/>
                            <a:ln w="63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ja-JP" altLang="en-US" sz="2170"/>
                            </a:p>
                          </p:txBody>
                        </p:sp>
                        <p:sp>
                          <p:nvSpPr>
                            <p:cNvPr id="1926" name="楕円 1925">
                              <a:extLst>
                                <a:ext uri="{FF2B5EF4-FFF2-40B4-BE49-F238E27FC236}">
                                  <a16:creationId xmlns:a16="http://schemas.microsoft.com/office/drawing/2014/main" id="{12AA3F1E-7966-7251-6FF5-3CB7E1328926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522892" y="1297507"/>
                              <a:ext cx="36000" cy="180000"/>
                            </a:xfrm>
                            <a:prstGeom prst="ellipse">
                              <a:avLst/>
                            </a:prstGeom>
                            <a:grpFill/>
                            <a:ln w="63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ja-JP" altLang="en-US" sz="2170"/>
                            </a:p>
                          </p:txBody>
                        </p:sp>
                      </p:grpSp>
                    </p:grpSp>
                    <p:sp>
                      <p:nvSpPr>
                        <p:cNvPr id="1920" name="楕円 1919">
                          <a:extLst>
                            <a:ext uri="{FF2B5EF4-FFF2-40B4-BE49-F238E27FC236}">
                              <a16:creationId xmlns:a16="http://schemas.microsoft.com/office/drawing/2014/main" id="{DEB9F348-0F16-C406-FF46-6DC0BF04341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5400000">
                          <a:off x="5439839" y="4085313"/>
                          <a:ext cx="36000" cy="360000"/>
                        </a:xfrm>
                        <a:prstGeom prst="ellipse">
                          <a:avLst/>
                        </a:prstGeom>
                        <a:solidFill>
                          <a:schemeClr val="accent2"/>
                        </a:solidFill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 dirty="0"/>
                        </a:p>
                      </p:txBody>
                    </p:sp>
                    <p:sp>
                      <p:nvSpPr>
                        <p:cNvPr id="1921" name="楕円 1920">
                          <a:extLst>
                            <a:ext uri="{FF2B5EF4-FFF2-40B4-BE49-F238E27FC236}">
                              <a16:creationId xmlns:a16="http://schemas.microsoft.com/office/drawing/2014/main" id="{B00484FE-5DB7-93E3-0097-72B6997267E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5400000">
                          <a:off x="4711122" y="4085313"/>
                          <a:ext cx="36000" cy="360000"/>
                        </a:xfrm>
                        <a:prstGeom prst="ellipse">
                          <a:avLst/>
                        </a:prstGeom>
                        <a:solidFill>
                          <a:schemeClr val="accent2"/>
                        </a:solidFill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 dirty="0"/>
                        </a:p>
                      </p:txBody>
                    </p:sp>
                  </p:grpSp>
                  <p:sp>
                    <p:nvSpPr>
                      <p:cNvPr id="1918" name="楕円 1917">
                        <a:extLst>
                          <a:ext uri="{FF2B5EF4-FFF2-40B4-BE49-F238E27FC236}">
                            <a16:creationId xmlns:a16="http://schemas.microsoft.com/office/drawing/2014/main" id="{683B156E-4E6A-97BE-3101-E0B48A90758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075480" y="3166377"/>
                        <a:ext cx="36000" cy="900000"/>
                      </a:xfrm>
                      <a:prstGeom prst="ellipse">
                        <a:avLst/>
                      </a:prstGeom>
                      <a:solidFill>
                        <a:schemeClr val="accent4"/>
                      </a:solidFill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ja-JP" altLang="en-US" sz="2170" dirty="0"/>
                      </a:p>
                    </p:txBody>
                  </p:sp>
                </p:grpSp>
              </p:grpSp>
            </p:grpSp>
            <p:sp>
              <p:nvSpPr>
                <p:cNvPr id="1908" name="二等辺三角形 1907">
                  <a:extLst>
                    <a:ext uri="{FF2B5EF4-FFF2-40B4-BE49-F238E27FC236}">
                      <a16:creationId xmlns:a16="http://schemas.microsoft.com/office/drawing/2014/main" id="{A1E9AE01-FD3A-4EDD-26D8-F8A248E8BDA2}"/>
                    </a:ext>
                  </a:extLst>
                </p:cNvPr>
                <p:cNvSpPr/>
                <p:nvPr/>
              </p:nvSpPr>
              <p:spPr>
                <a:xfrm>
                  <a:off x="6775879" y="3111563"/>
                  <a:ext cx="205532" cy="177183"/>
                </a:xfrm>
                <a:prstGeom prst="triangl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909" name="二等辺三角形 1908">
                  <a:extLst>
                    <a:ext uri="{FF2B5EF4-FFF2-40B4-BE49-F238E27FC236}">
                      <a16:creationId xmlns:a16="http://schemas.microsoft.com/office/drawing/2014/main" id="{8346A318-D9C3-ADB9-E636-1134959113A2}"/>
                    </a:ext>
                  </a:extLst>
                </p:cNvPr>
                <p:cNvSpPr/>
                <p:nvPr/>
              </p:nvSpPr>
              <p:spPr>
                <a:xfrm>
                  <a:off x="5611626" y="3499273"/>
                  <a:ext cx="205532" cy="177183"/>
                </a:xfrm>
                <a:prstGeom prst="triangl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910" name="二等辺三角形 1909">
                  <a:extLst>
                    <a:ext uri="{FF2B5EF4-FFF2-40B4-BE49-F238E27FC236}">
                      <a16:creationId xmlns:a16="http://schemas.microsoft.com/office/drawing/2014/main" id="{52F0A499-F4F7-B8E3-5A48-7385A9856E06}"/>
                    </a:ext>
                  </a:extLst>
                </p:cNvPr>
                <p:cNvSpPr/>
                <p:nvPr/>
              </p:nvSpPr>
              <p:spPr>
                <a:xfrm flipV="1">
                  <a:off x="8306401" y="4655941"/>
                  <a:ext cx="205532" cy="177183"/>
                </a:xfrm>
                <a:prstGeom prst="triangl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911" name="二等辺三角形 1910">
                  <a:extLst>
                    <a:ext uri="{FF2B5EF4-FFF2-40B4-BE49-F238E27FC236}">
                      <a16:creationId xmlns:a16="http://schemas.microsoft.com/office/drawing/2014/main" id="{5E0CD1F7-F199-4C3B-930B-3DF6AB6BBB58}"/>
                    </a:ext>
                  </a:extLst>
                </p:cNvPr>
                <p:cNvSpPr/>
                <p:nvPr/>
              </p:nvSpPr>
              <p:spPr>
                <a:xfrm flipV="1">
                  <a:off x="7144076" y="4307005"/>
                  <a:ext cx="205532" cy="177183"/>
                </a:xfrm>
                <a:prstGeom prst="triangl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1831" name="グループ化 1830">
                <a:extLst>
                  <a:ext uri="{FF2B5EF4-FFF2-40B4-BE49-F238E27FC236}">
                    <a16:creationId xmlns:a16="http://schemas.microsoft.com/office/drawing/2014/main" id="{5C4DA9A2-EA32-1165-2013-900616E53907}"/>
                  </a:ext>
                </a:extLst>
              </p:cNvPr>
              <p:cNvGrpSpPr/>
              <p:nvPr/>
            </p:nvGrpSpPr>
            <p:grpSpPr>
              <a:xfrm>
                <a:off x="243560" y="3211194"/>
                <a:ext cx="2900307" cy="3275657"/>
                <a:chOff x="5611626" y="1960001"/>
                <a:chExt cx="2900307" cy="3275657"/>
              </a:xfrm>
            </p:grpSpPr>
            <p:grpSp>
              <p:nvGrpSpPr>
                <p:cNvPr id="1870" name="グループ化 1869">
                  <a:extLst>
                    <a:ext uri="{FF2B5EF4-FFF2-40B4-BE49-F238E27FC236}">
                      <a16:creationId xmlns:a16="http://schemas.microsoft.com/office/drawing/2014/main" id="{6E7F066F-4880-4D49-7F66-329523D7D19C}"/>
                    </a:ext>
                  </a:extLst>
                </p:cNvPr>
                <p:cNvGrpSpPr/>
                <p:nvPr/>
              </p:nvGrpSpPr>
              <p:grpSpPr>
                <a:xfrm rot="2700000">
                  <a:off x="5621376" y="2505977"/>
                  <a:ext cx="3275657" cy="2183706"/>
                  <a:chOff x="4549122" y="3166377"/>
                  <a:chExt cx="3275657" cy="2183706"/>
                </a:xfrm>
              </p:grpSpPr>
              <p:grpSp>
                <p:nvGrpSpPr>
                  <p:cNvPr id="1875" name="グループ化 1874">
                    <a:extLst>
                      <a:ext uri="{FF2B5EF4-FFF2-40B4-BE49-F238E27FC236}">
                        <a16:creationId xmlns:a16="http://schemas.microsoft.com/office/drawing/2014/main" id="{1EB31A7B-1378-AE5B-B138-4A94BDBE0717}"/>
                      </a:ext>
                    </a:extLst>
                  </p:cNvPr>
                  <p:cNvGrpSpPr/>
                  <p:nvPr/>
                </p:nvGrpSpPr>
                <p:grpSpPr>
                  <a:xfrm>
                    <a:off x="4549122" y="3166377"/>
                    <a:ext cx="1088717" cy="2183706"/>
                    <a:chOff x="4549122" y="3166377"/>
                    <a:chExt cx="1088717" cy="2183706"/>
                  </a:xfrm>
                </p:grpSpPr>
                <p:sp>
                  <p:nvSpPr>
                    <p:cNvPr id="1892" name="ひし形 1891">
                      <a:extLst>
                        <a:ext uri="{FF2B5EF4-FFF2-40B4-BE49-F238E27FC236}">
                          <a16:creationId xmlns:a16="http://schemas.microsoft.com/office/drawing/2014/main" id="{9E1B789E-EE1E-0DBE-A008-51566B208F06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4013480" y="3725313"/>
                      <a:ext cx="2160000" cy="1080000"/>
                    </a:xfrm>
                    <a:prstGeom prst="diamond">
                      <a:avLst/>
                    </a:prstGeom>
                    <a:solidFill>
                      <a:schemeClr val="accent2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grpSp>
                  <p:nvGrpSpPr>
                    <p:cNvPr id="1893" name="グループ化 1892">
                      <a:extLst>
                        <a:ext uri="{FF2B5EF4-FFF2-40B4-BE49-F238E27FC236}">
                          <a16:creationId xmlns:a16="http://schemas.microsoft.com/office/drawing/2014/main" id="{2824AAF1-77D5-F3C7-EE8C-DC271E8DCD2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49122" y="3166377"/>
                      <a:ext cx="1088717" cy="2183706"/>
                      <a:chOff x="4549122" y="3166377"/>
                      <a:chExt cx="1088717" cy="2183706"/>
                    </a:xfrm>
                  </p:grpSpPr>
                  <p:sp>
                    <p:nvSpPr>
                      <p:cNvPr id="1894" name="楕円 1893">
                        <a:extLst>
                          <a:ext uri="{FF2B5EF4-FFF2-40B4-BE49-F238E27FC236}">
                            <a16:creationId xmlns:a16="http://schemas.microsoft.com/office/drawing/2014/main" id="{2D5D5DDE-A0EB-3FD5-4447-D9FF2D75A19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075480" y="4450083"/>
                        <a:ext cx="36000" cy="900000"/>
                      </a:xfrm>
                      <a:prstGeom prst="ellipse">
                        <a:avLst/>
                      </a:prstGeom>
                      <a:solidFill>
                        <a:schemeClr val="accent4"/>
                      </a:solidFill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ja-JP" altLang="en-US" sz="2170" dirty="0"/>
                      </a:p>
                    </p:txBody>
                  </p:sp>
                  <p:grpSp>
                    <p:nvGrpSpPr>
                      <p:cNvPr id="1895" name="グループ化 1894">
                        <a:extLst>
                          <a:ext uri="{FF2B5EF4-FFF2-40B4-BE49-F238E27FC236}">
                            <a16:creationId xmlns:a16="http://schemas.microsoft.com/office/drawing/2014/main" id="{716B04EB-0D21-4EE7-3913-1B2CF8AC469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549122" y="4070172"/>
                        <a:ext cx="1088717" cy="390281"/>
                        <a:chOff x="4549122" y="4070172"/>
                        <a:chExt cx="1088717" cy="390281"/>
                      </a:xfrm>
                    </p:grpSpPr>
                    <p:grpSp>
                      <p:nvGrpSpPr>
                        <p:cNvPr id="1897" name="グループ化 1896">
                          <a:extLst>
                            <a:ext uri="{FF2B5EF4-FFF2-40B4-BE49-F238E27FC236}">
                              <a16:creationId xmlns:a16="http://schemas.microsoft.com/office/drawing/2014/main" id="{8E3C5345-A6B3-D76B-C57C-CA0A2F3CEC13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 rot="5400000">
                          <a:off x="4897863" y="4070173"/>
                          <a:ext cx="390281" cy="390280"/>
                          <a:chOff x="7357320" y="1110364"/>
                          <a:chExt cx="367143" cy="367143"/>
                        </a:xfrm>
                      </p:grpSpPr>
                      <p:sp>
                        <p:nvSpPr>
                          <p:cNvPr id="1900" name="楕円 1899">
                            <a:extLst>
                              <a:ext uri="{FF2B5EF4-FFF2-40B4-BE49-F238E27FC236}">
                                <a16:creationId xmlns:a16="http://schemas.microsoft.com/office/drawing/2014/main" id="{9076CB29-4A1C-7AE8-D244-46FCB0385102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7360892" y="1117507"/>
                            <a:ext cx="360000" cy="360000"/>
                          </a:xfrm>
                          <a:prstGeom prst="ellipse">
                            <a:avLst/>
                          </a:prstGeom>
                          <a:solidFill>
                            <a:srgbClr val="FF5050"/>
                          </a:solidFill>
                          <a:ln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ja-JP" altLang="en-US" sz="2170"/>
                          </a:p>
                        </p:txBody>
                      </p:sp>
                      <p:grpSp>
                        <p:nvGrpSpPr>
                          <p:cNvPr id="1901" name="グループ化 1900">
                            <a:extLst>
                              <a:ext uri="{FF2B5EF4-FFF2-40B4-BE49-F238E27FC236}">
                                <a16:creationId xmlns:a16="http://schemas.microsoft.com/office/drawing/2014/main" id="{6629884C-E133-D047-7AD4-8F2E68831A6A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7522892" y="1110364"/>
                            <a:ext cx="36000" cy="367143"/>
                            <a:chOff x="7522892" y="1110364"/>
                            <a:chExt cx="36000" cy="367143"/>
                          </a:xfrm>
                        </p:grpSpPr>
                        <p:sp>
                          <p:nvSpPr>
                            <p:cNvPr id="1905" name="楕円 1904">
                              <a:extLst>
                                <a:ext uri="{FF2B5EF4-FFF2-40B4-BE49-F238E27FC236}">
                                  <a16:creationId xmlns:a16="http://schemas.microsoft.com/office/drawing/2014/main" id="{26740ED0-055A-68FD-606B-81F8D41F6D12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522892" y="1110364"/>
                              <a:ext cx="36000" cy="180000"/>
                            </a:xfrm>
                            <a:prstGeom prst="ellipse">
                              <a:avLst/>
                            </a:prstGeom>
                            <a:solidFill>
                              <a:schemeClr val="accent2"/>
                            </a:solidFill>
                            <a:ln w="63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ja-JP" altLang="en-US" sz="2170"/>
                            </a:p>
                          </p:txBody>
                        </p:sp>
                        <p:sp>
                          <p:nvSpPr>
                            <p:cNvPr id="1906" name="楕円 1905">
                              <a:extLst>
                                <a:ext uri="{FF2B5EF4-FFF2-40B4-BE49-F238E27FC236}">
                                  <a16:creationId xmlns:a16="http://schemas.microsoft.com/office/drawing/2014/main" id="{DDCC237C-BE44-32F0-C0A9-5AD2DB834FB2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522892" y="1297507"/>
                              <a:ext cx="36000" cy="180000"/>
                            </a:xfrm>
                            <a:prstGeom prst="ellipse">
                              <a:avLst/>
                            </a:prstGeom>
                            <a:solidFill>
                              <a:schemeClr val="accent2"/>
                            </a:solidFill>
                            <a:ln w="63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ja-JP" altLang="en-US" sz="2170"/>
                            </a:p>
                          </p:txBody>
                        </p:sp>
                      </p:grpSp>
                      <p:grpSp>
                        <p:nvGrpSpPr>
                          <p:cNvPr id="1902" name="グループ化 1901">
                            <a:extLst>
                              <a:ext uri="{FF2B5EF4-FFF2-40B4-BE49-F238E27FC236}">
                                <a16:creationId xmlns:a16="http://schemas.microsoft.com/office/drawing/2014/main" id="{5D755BCF-3653-97AA-79C3-2354618AA394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 rot="5400000">
                            <a:off x="7522892" y="1110364"/>
                            <a:ext cx="36000" cy="367143"/>
                            <a:chOff x="7522892" y="1110364"/>
                            <a:chExt cx="36000" cy="367143"/>
                          </a:xfrm>
                          <a:solidFill>
                            <a:schemeClr val="accent4"/>
                          </a:solidFill>
                        </p:grpSpPr>
                        <p:sp>
                          <p:nvSpPr>
                            <p:cNvPr id="1903" name="楕円 1902">
                              <a:extLst>
                                <a:ext uri="{FF2B5EF4-FFF2-40B4-BE49-F238E27FC236}">
                                  <a16:creationId xmlns:a16="http://schemas.microsoft.com/office/drawing/2014/main" id="{9E983D52-3FEF-8BAD-E6C1-04F389060ACD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522892" y="1110364"/>
                              <a:ext cx="36000" cy="180000"/>
                            </a:xfrm>
                            <a:prstGeom prst="ellipse">
                              <a:avLst/>
                            </a:prstGeom>
                            <a:grpFill/>
                            <a:ln w="63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ja-JP" altLang="en-US" sz="2170"/>
                            </a:p>
                          </p:txBody>
                        </p:sp>
                        <p:sp>
                          <p:nvSpPr>
                            <p:cNvPr id="1904" name="楕円 1903">
                              <a:extLst>
                                <a:ext uri="{FF2B5EF4-FFF2-40B4-BE49-F238E27FC236}">
                                  <a16:creationId xmlns:a16="http://schemas.microsoft.com/office/drawing/2014/main" id="{E5E72670-2988-E086-ECF4-77CA563168D7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522892" y="1297507"/>
                              <a:ext cx="36000" cy="180000"/>
                            </a:xfrm>
                            <a:prstGeom prst="ellipse">
                              <a:avLst/>
                            </a:prstGeom>
                            <a:grpFill/>
                            <a:ln w="63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ja-JP" altLang="en-US" sz="2170"/>
                            </a:p>
                          </p:txBody>
                        </p:sp>
                      </p:grpSp>
                    </p:grpSp>
                    <p:sp>
                      <p:nvSpPr>
                        <p:cNvPr id="1898" name="楕円 1897">
                          <a:extLst>
                            <a:ext uri="{FF2B5EF4-FFF2-40B4-BE49-F238E27FC236}">
                              <a16:creationId xmlns:a16="http://schemas.microsoft.com/office/drawing/2014/main" id="{7267086A-7140-A5C0-A573-C5D0B1218A4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5400000">
                          <a:off x="5439839" y="4085313"/>
                          <a:ext cx="36000" cy="360000"/>
                        </a:xfrm>
                        <a:prstGeom prst="ellipse">
                          <a:avLst/>
                        </a:prstGeom>
                        <a:solidFill>
                          <a:schemeClr val="accent2"/>
                        </a:solidFill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 dirty="0"/>
                        </a:p>
                      </p:txBody>
                    </p:sp>
                    <p:sp>
                      <p:nvSpPr>
                        <p:cNvPr id="1899" name="楕円 1898">
                          <a:extLst>
                            <a:ext uri="{FF2B5EF4-FFF2-40B4-BE49-F238E27FC236}">
                              <a16:creationId xmlns:a16="http://schemas.microsoft.com/office/drawing/2014/main" id="{3BFC9793-5236-B3F2-7653-550A1337D5F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5400000">
                          <a:off x="4711122" y="4085313"/>
                          <a:ext cx="36000" cy="360000"/>
                        </a:xfrm>
                        <a:prstGeom prst="ellipse">
                          <a:avLst/>
                        </a:prstGeom>
                        <a:solidFill>
                          <a:schemeClr val="accent2"/>
                        </a:solidFill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 dirty="0"/>
                        </a:p>
                      </p:txBody>
                    </p:sp>
                  </p:grpSp>
                  <p:sp>
                    <p:nvSpPr>
                      <p:cNvPr id="1896" name="楕円 1895">
                        <a:extLst>
                          <a:ext uri="{FF2B5EF4-FFF2-40B4-BE49-F238E27FC236}">
                            <a16:creationId xmlns:a16="http://schemas.microsoft.com/office/drawing/2014/main" id="{10D56A94-1C8E-CEB2-00BA-8A80D1BBF41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075480" y="3166377"/>
                        <a:ext cx="36000" cy="900000"/>
                      </a:xfrm>
                      <a:prstGeom prst="ellipse">
                        <a:avLst/>
                      </a:prstGeom>
                      <a:solidFill>
                        <a:schemeClr val="accent4"/>
                      </a:solidFill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ja-JP" altLang="en-US" sz="2170" dirty="0"/>
                      </a:p>
                    </p:txBody>
                  </p:sp>
                </p:grpSp>
              </p:grpSp>
              <p:grpSp>
                <p:nvGrpSpPr>
                  <p:cNvPr id="1876" name="グループ化 1875">
                    <a:extLst>
                      <a:ext uri="{FF2B5EF4-FFF2-40B4-BE49-F238E27FC236}">
                        <a16:creationId xmlns:a16="http://schemas.microsoft.com/office/drawing/2014/main" id="{69C9B7B4-B98A-7DA6-7BB5-E65A360FA04A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6188567" y="3167129"/>
                    <a:ext cx="1088717" cy="2183706"/>
                    <a:chOff x="4549122" y="3166377"/>
                    <a:chExt cx="1088717" cy="2183706"/>
                  </a:xfrm>
                </p:grpSpPr>
                <p:sp>
                  <p:nvSpPr>
                    <p:cNvPr id="1877" name="ひし形 1876">
                      <a:extLst>
                        <a:ext uri="{FF2B5EF4-FFF2-40B4-BE49-F238E27FC236}">
                          <a16:creationId xmlns:a16="http://schemas.microsoft.com/office/drawing/2014/main" id="{61429E4F-51C9-F084-9647-2020F4A6185B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4013480" y="3725313"/>
                      <a:ext cx="2160000" cy="1080000"/>
                    </a:xfrm>
                    <a:prstGeom prst="diamond">
                      <a:avLst/>
                    </a:prstGeom>
                    <a:solidFill>
                      <a:schemeClr val="tx2">
                        <a:lumMod val="10000"/>
                        <a:lumOff val="90000"/>
                      </a:schemeClr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grpSp>
                  <p:nvGrpSpPr>
                    <p:cNvPr id="1878" name="グループ化 1877">
                      <a:extLst>
                        <a:ext uri="{FF2B5EF4-FFF2-40B4-BE49-F238E27FC236}">
                          <a16:creationId xmlns:a16="http://schemas.microsoft.com/office/drawing/2014/main" id="{82C79E73-2B28-BD90-2D09-747C2C10F8A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49122" y="3166377"/>
                      <a:ext cx="1088717" cy="2183706"/>
                      <a:chOff x="4549122" y="3166377"/>
                      <a:chExt cx="1088717" cy="2183706"/>
                    </a:xfrm>
                  </p:grpSpPr>
                  <p:sp>
                    <p:nvSpPr>
                      <p:cNvPr id="1879" name="楕円 1878">
                        <a:extLst>
                          <a:ext uri="{FF2B5EF4-FFF2-40B4-BE49-F238E27FC236}">
                            <a16:creationId xmlns:a16="http://schemas.microsoft.com/office/drawing/2014/main" id="{1F0015B5-D5F9-60CB-1DD7-16C3845FCCC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075480" y="4450083"/>
                        <a:ext cx="36000" cy="900000"/>
                      </a:xfrm>
                      <a:prstGeom prst="ellipse">
                        <a:avLst/>
                      </a:prstGeom>
                      <a:solidFill>
                        <a:schemeClr val="accent4"/>
                      </a:solidFill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ja-JP" altLang="en-US" sz="2170" dirty="0"/>
                      </a:p>
                    </p:txBody>
                  </p:sp>
                  <p:grpSp>
                    <p:nvGrpSpPr>
                      <p:cNvPr id="1880" name="グループ化 1879">
                        <a:extLst>
                          <a:ext uri="{FF2B5EF4-FFF2-40B4-BE49-F238E27FC236}">
                            <a16:creationId xmlns:a16="http://schemas.microsoft.com/office/drawing/2014/main" id="{1A0B0500-7A64-DF33-1527-7D0650ECA33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549122" y="4070172"/>
                        <a:ext cx="1088717" cy="390281"/>
                        <a:chOff x="4549122" y="4070172"/>
                        <a:chExt cx="1088717" cy="390281"/>
                      </a:xfrm>
                    </p:grpSpPr>
                    <p:grpSp>
                      <p:nvGrpSpPr>
                        <p:cNvPr id="1882" name="グループ化 1881">
                          <a:extLst>
                            <a:ext uri="{FF2B5EF4-FFF2-40B4-BE49-F238E27FC236}">
                              <a16:creationId xmlns:a16="http://schemas.microsoft.com/office/drawing/2014/main" id="{5A3542D4-077E-2F57-A3CA-63423CDDAF23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 rot="5400000">
                          <a:off x="4897863" y="4070173"/>
                          <a:ext cx="390281" cy="390280"/>
                          <a:chOff x="7357320" y="1110364"/>
                          <a:chExt cx="367143" cy="367143"/>
                        </a:xfrm>
                      </p:grpSpPr>
                      <p:sp>
                        <p:nvSpPr>
                          <p:cNvPr id="1885" name="楕円 1884">
                            <a:extLst>
                              <a:ext uri="{FF2B5EF4-FFF2-40B4-BE49-F238E27FC236}">
                                <a16:creationId xmlns:a16="http://schemas.microsoft.com/office/drawing/2014/main" id="{459A3E53-43E4-24BA-6CBD-AB02DE7E9592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7360892" y="1117507"/>
                            <a:ext cx="360000" cy="360000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ja-JP" altLang="en-US" sz="2170"/>
                          </a:p>
                        </p:txBody>
                      </p:sp>
                      <p:grpSp>
                        <p:nvGrpSpPr>
                          <p:cNvPr id="1886" name="グループ化 1885">
                            <a:extLst>
                              <a:ext uri="{FF2B5EF4-FFF2-40B4-BE49-F238E27FC236}">
                                <a16:creationId xmlns:a16="http://schemas.microsoft.com/office/drawing/2014/main" id="{79472F87-35D9-1518-EE45-1AFB76E7D991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7522892" y="1110364"/>
                            <a:ext cx="36000" cy="367143"/>
                            <a:chOff x="7522892" y="1110364"/>
                            <a:chExt cx="36000" cy="367143"/>
                          </a:xfrm>
                        </p:grpSpPr>
                        <p:sp>
                          <p:nvSpPr>
                            <p:cNvPr id="1890" name="楕円 1889">
                              <a:extLst>
                                <a:ext uri="{FF2B5EF4-FFF2-40B4-BE49-F238E27FC236}">
                                  <a16:creationId xmlns:a16="http://schemas.microsoft.com/office/drawing/2014/main" id="{E0FC5F2E-799F-1438-80E1-9320D48179DB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522892" y="1110364"/>
                              <a:ext cx="36000" cy="180000"/>
                            </a:xfrm>
                            <a:prstGeom prst="ellipse">
                              <a:avLst/>
                            </a:prstGeom>
                            <a:solidFill>
                              <a:schemeClr val="accent2"/>
                            </a:solidFill>
                            <a:ln w="63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ja-JP" altLang="en-US" sz="2170"/>
                            </a:p>
                          </p:txBody>
                        </p:sp>
                        <p:sp>
                          <p:nvSpPr>
                            <p:cNvPr id="1891" name="楕円 1890">
                              <a:extLst>
                                <a:ext uri="{FF2B5EF4-FFF2-40B4-BE49-F238E27FC236}">
                                  <a16:creationId xmlns:a16="http://schemas.microsoft.com/office/drawing/2014/main" id="{9CEC7A54-7C3C-A44F-DCDB-3861E23027A5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522892" y="1297507"/>
                              <a:ext cx="36000" cy="180000"/>
                            </a:xfrm>
                            <a:prstGeom prst="ellipse">
                              <a:avLst/>
                            </a:prstGeom>
                            <a:solidFill>
                              <a:schemeClr val="accent2"/>
                            </a:solidFill>
                            <a:ln w="63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ja-JP" altLang="en-US" sz="2170"/>
                            </a:p>
                          </p:txBody>
                        </p:sp>
                      </p:grpSp>
                      <p:grpSp>
                        <p:nvGrpSpPr>
                          <p:cNvPr id="1887" name="グループ化 1886">
                            <a:extLst>
                              <a:ext uri="{FF2B5EF4-FFF2-40B4-BE49-F238E27FC236}">
                                <a16:creationId xmlns:a16="http://schemas.microsoft.com/office/drawing/2014/main" id="{0202DFA0-D072-445E-D8EA-28212F3930E3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 rot="5400000">
                            <a:off x="7522892" y="1110364"/>
                            <a:ext cx="36000" cy="367143"/>
                            <a:chOff x="7522892" y="1110364"/>
                            <a:chExt cx="36000" cy="367143"/>
                          </a:xfrm>
                          <a:solidFill>
                            <a:schemeClr val="accent4"/>
                          </a:solidFill>
                        </p:grpSpPr>
                        <p:sp>
                          <p:nvSpPr>
                            <p:cNvPr id="1888" name="楕円 1887">
                              <a:extLst>
                                <a:ext uri="{FF2B5EF4-FFF2-40B4-BE49-F238E27FC236}">
                                  <a16:creationId xmlns:a16="http://schemas.microsoft.com/office/drawing/2014/main" id="{7B6F4408-AF03-FC5A-C4E3-3A442DC71A03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522892" y="1110364"/>
                              <a:ext cx="36000" cy="180000"/>
                            </a:xfrm>
                            <a:prstGeom prst="ellipse">
                              <a:avLst/>
                            </a:prstGeom>
                            <a:grpFill/>
                            <a:ln w="63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ja-JP" altLang="en-US" sz="2170"/>
                            </a:p>
                          </p:txBody>
                        </p:sp>
                        <p:sp>
                          <p:nvSpPr>
                            <p:cNvPr id="1889" name="楕円 1888">
                              <a:extLst>
                                <a:ext uri="{FF2B5EF4-FFF2-40B4-BE49-F238E27FC236}">
                                  <a16:creationId xmlns:a16="http://schemas.microsoft.com/office/drawing/2014/main" id="{D1E61105-2425-1850-B44A-5168ADAF7B63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522892" y="1297507"/>
                              <a:ext cx="36000" cy="180000"/>
                            </a:xfrm>
                            <a:prstGeom prst="ellipse">
                              <a:avLst/>
                            </a:prstGeom>
                            <a:grpFill/>
                            <a:ln w="63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ja-JP" altLang="en-US" sz="2170"/>
                            </a:p>
                          </p:txBody>
                        </p:sp>
                      </p:grpSp>
                    </p:grpSp>
                    <p:sp>
                      <p:nvSpPr>
                        <p:cNvPr id="1883" name="楕円 1882">
                          <a:extLst>
                            <a:ext uri="{FF2B5EF4-FFF2-40B4-BE49-F238E27FC236}">
                              <a16:creationId xmlns:a16="http://schemas.microsoft.com/office/drawing/2014/main" id="{727A80C1-CD68-3013-4010-A99EF5C9135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5400000">
                          <a:off x="5439839" y="4085313"/>
                          <a:ext cx="36000" cy="360000"/>
                        </a:xfrm>
                        <a:prstGeom prst="ellipse">
                          <a:avLst/>
                        </a:prstGeom>
                        <a:solidFill>
                          <a:schemeClr val="accent2"/>
                        </a:solidFill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 dirty="0"/>
                        </a:p>
                      </p:txBody>
                    </p:sp>
                    <p:sp>
                      <p:nvSpPr>
                        <p:cNvPr id="1884" name="楕円 1883">
                          <a:extLst>
                            <a:ext uri="{FF2B5EF4-FFF2-40B4-BE49-F238E27FC236}">
                              <a16:creationId xmlns:a16="http://schemas.microsoft.com/office/drawing/2014/main" id="{0DE75C7D-645E-ED7F-5583-05BD52700DD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5400000">
                          <a:off x="4711122" y="4085313"/>
                          <a:ext cx="36000" cy="360000"/>
                        </a:xfrm>
                        <a:prstGeom prst="ellipse">
                          <a:avLst/>
                        </a:prstGeom>
                        <a:solidFill>
                          <a:schemeClr val="accent2"/>
                        </a:solidFill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 dirty="0"/>
                        </a:p>
                      </p:txBody>
                    </p:sp>
                  </p:grpSp>
                  <p:sp>
                    <p:nvSpPr>
                      <p:cNvPr id="1881" name="楕円 1880">
                        <a:extLst>
                          <a:ext uri="{FF2B5EF4-FFF2-40B4-BE49-F238E27FC236}">
                            <a16:creationId xmlns:a16="http://schemas.microsoft.com/office/drawing/2014/main" id="{8C153EBD-B6CE-15D0-1C57-7EFB39EA396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075480" y="3166377"/>
                        <a:ext cx="36000" cy="900000"/>
                      </a:xfrm>
                      <a:prstGeom prst="ellipse">
                        <a:avLst/>
                      </a:prstGeom>
                      <a:solidFill>
                        <a:schemeClr val="accent4"/>
                      </a:solidFill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ja-JP" altLang="en-US" sz="2170" dirty="0"/>
                      </a:p>
                    </p:txBody>
                  </p:sp>
                </p:grpSp>
              </p:grpSp>
            </p:grpSp>
            <p:sp>
              <p:nvSpPr>
                <p:cNvPr id="1871" name="二等辺三角形 1870">
                  <a:extLst>
                    <a:ext uri="{FF2B5EF4-FFF2-40B4-BE49-F238E27FC236}">
                      <a16:creationId xmlns:a16="http://schemas.microsoft.com/office/drawing/2014/main" id="{29FB8D5F-DEC8-BD31-BD3C-EC329CE2130D}"/>
                    </a:ext>
                  </a:extLst>
                </p:cNvPr>
                <p:cNvSpPr/>
                <p:nvPr/>
              </p:nvSpPr>
              <p:spPr>
                <a:xfrm>
                  <a:off x="6775879" y="3111563"/>
                  <a:ext cx="205532" cy="177183"/>
                </a:xfrm>
                <a:prstGeom prst="triangl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872" name="二等辺三角形 1871">
                  <a:extLst>
                    <a:ext uri="{FF2B5EF4-FFF2-40B4-BE49-F238E27FC236}">
                      <a16:creationId xmlns:a16="http://schemas.microsoft.com/office/drawing/2014/main" id="{4B5D1B68-3B28-035A-C293-3B7024DF24C8}"/>
                    </a:ext>
                  </a:extLst>
                </p:cNvPr>
                <p:cNvSpPr/>
                <p:nvPr/>
              </p:nvSpPr>
              <p:spPr>
                <a:xfrm>
                  <a:off x="5611626" y="3499273"/>
                  <a:ext cx="205532" cy="177183"/>
                </a:xfrm>
                <a:prstGeom prst="triangl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873" name="二等辺三角形 1872">
                  <a:extLst>
                    <a:ext uri="{FF2B5EF4-FFF2-40B4-BE49-F238E27FC236}">
                      <a16:creationId xmlns:a16="http://schemas.microsoft.com/office/drawing/2014/main" id="{61A2D550-A13A-2F8C-27D7-1DC74C72820B}"/>
                    </a:ext>
                  </a:extLst>
                </p:cNvPr>
                <p:cNvSpPr/>
                <p:nvPr/>
              </p:nvSpPr>
              <p:spPr>
                <a:xfrm flipV="1">
                  <a:off x="8306401" y="4655941"/>
                  <a:ext cx="205532" cy="177183"/>
                </a:xfrm>
                <a:prstGeom prst="triangl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874" name="二等辺三角形 1873">
                  <a:extLst>
                    <a:ext uri="{FF2B5EF4-FFF2-40B4-BE49-F238E27FC236}">
                      <a16:creationId xmlns:a16="http://schemas.microsoft.com/office/drawing/2014/main" id="{935AC3C3-BE30-72B6-EACF-34870F816CC0}"/>
                    </a:ext>
                  </a:extLst>
                </p:cNvPr>
                <p:cNvSpPr/>
                <p:nvPr/>
              </p:nvSpPr>
              <p:spPr>
                <a:xfrm flipV="1">
                  <a:off x="7144076" y="4307005"/>
                  <a:ext cx="205532" cy="177183"/>
                </a:xfrm>
                <a:prstGeom prst="triangl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1832" name="グループ化 1831">
                <a:extLst>
                  <a:ext uri="{FF2B5EF4-FFF2-40B4-BE49-F238E27FC236}">
                    <a16:creationId xmlns:a16="http://schemas.microsoft.com/office/drawing/2014/main" id="{3F8D3216-E51A-2F95-2AB6-2FED7E4A6377}"/>
                  </a:ext>
                </a:extLst>
              </p:cNvPr>
              <p:cNvGrpSpPr/>
              <p:nvPr/>
            </p:nvGrpSpPr>
            <p:grpSpPr>
              <a:xfrm>
                <a:off x="2560321" y="3211194"/>
                <a:ext cx="2900307" cy="3275657"/>
                <a:chOff x="5611626" y="1960001"/>
                <a:chExt cx="2900307" cy="3275657"/>
              </a:xfrm>
            </p:grpSpPr>
            <p:grpSp>
              <p:nvGrpSpPr>
                <p:cNvPr id="1833" name="グループ化 1832">
                  <a:extLst>
                    <a:ext uri="{FF2B5EF4-FFF2-40B4-BE49-F238E27FC236}">
                      <a16:creationId xmlns:a16="http://schemas.microsoft.com/office/drawing/2014/main" id="{BD60A520-2226-2058-E8E8-53D2E55A5BBE}"/>
                    </a:ext>
                  </a:extLst>
                </p:cNvPr>
                <p:cNvGrpSpPr/>
                <p:nvPr/>
              </p:nvGrpSpPr>
              <p:grpSpPr>
                <a:xfrm rot="2700000">
                  <a:off x="5621376" y="2505977"/>
                  <a:ext cx="3275657" cy="2183706"/>
                  <a:chOff x="4549122" y="3166377"/>
                  <a:chExt cx="3275657" cy="2183706"/>
                </a:xfrm>
              </p:grpSpPr>
              <p:grpSp>
                <p:nvGrpSpPr>
                  <p:cNvPr id="1838" name="グループ化 1837">
                    <a:extLst>
                      <a:ext uri="{FF2B5EF4-FFF2-40B4-BE49-F238E27FC236}">
                        <a16:creationId xmlns:a16="http://schemas.microsoft.com/office/drawing/2014/main" id="{A3719D86-CE50-85C4-A8CD-702E0E053D5F}"/>
                      </a:ext>
                    </a:extLst>
                  </p:cNvPr>
                  <p:cNvGrpSpPr/>
                  <p:nvPr/>
                </p:nvGrpSpPr>
                <p:grpSpPr>
                  <a:xfrm>
                    <a:off x="4549122" y="3166377"/>
                    <a:ext cx="1088717" cy="2183706"/>
                    <a:chOff x="4549122" y="3166377"/>
                    <a:chExt cx="1088717" cy="2183706"/>
                  </a:xfrm>
                </p:grpSpPr>
                <p:sp>
                  <p:nvSpPr>
                    <p:cNvPr id="1855" name="ひし形 1854">
                      <a:extLst>
                        <a:ext uri="{FF2B5EF4-FFF2-40B4-BE49-F238E27FC236}">
                          <a16:creationId xmlns:a16="http://schemas.microsoft.com/office/drawing/2014/main" id="{4C23FF20-EB3D-8F5C-70A8-1674CE54D63F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4013480" y="3725313"/>
                      <a:ext cx="2160000" cy="1080000"/>
                    </a:xfrm>
                    <a:prstGeom prst="diamond">
                      <a:avLst/>
                    </a:prstGeom>
                    <a:solidFill>
                      <a:schemeClr val="accent2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grpSp>
                  <p:nvGrpSpPr>
                    <p:cNvPr id="1856" name="グループ化 1855">
                      <a:extLst>
                        <a:ext uri="{FF2B5EF4-FFF2-40B4-BE49-F238E27FC236}">
                          <a16:creationId xmlns:a16="http://schemas.microsoft.com/office/drawing/2014/main" id="{59B16C82-AA1B-A9F3-2AC1-C69BB1FF130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49122" y="3166377"/>
                      <a:ext cx="1088717" cy="2183706"/>
                      <a:chOff x="4549122" y="3166377"/>
                      <a:chExt cx="1088717" cy="2183706"/>
                    </a:xfrm>
                  </p:grpSpPr>
                  <p:sp>
                    <p:nvSpPr>
                      <p:cNvPr id="1857" name="楕円 1856">
                        <a:extLst>
                          <a:ext uri="{FF2B5EF4-FFF2-40B4-BE49-F238E27FC236}">
                            <a16:creationId xmlns:a16="http://schemas.microsoft.com/office/drawing/2014/main" id="{EFD2AA73-6778-8B55-D6EF-D4592CDE346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075480" y="4450083"/>
                        <a:ext cx="36000" cy="900000"/>
                      </a:xfrm>
                      <a:prstGeom prst="ellipse">
                        <a:avLst/>
                      </a:prstGeom>
                      <a:solidFill>
                        <a:schemeClr val="accent4"/>
                      </a:solidFill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ja-JP" altLang="en-US" sz="2170" dirty="0"/>
                      </a:p>
                    </p:txBody>
                  </p:sp>
                  <p:grpSp>
                    <p:nvGrpSpPr>
                      <p:cNvPr id="1858" name="グループ化 1857">
                        <a:extLst>
                          <a:ext uri="{FF2B5EF4-FFF2-40B4-BE49-F238E27FC236}">
                            <a16:creationId xmlns:a16="http://schemas.microsoft.com/office/drawing/2014/main" id="{9C9688B1-4DFF-7AF5-FE50-26DCE706CE1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549122" y="4070172"/>
                        <a:ext cx="1088717" cy="390281"/>
                        <a:chOff x="4549122" y="4070172"/>
                        <a:chExt cx="1088717" cy="390281"/>
                      </a:xfrm>
                    </p:grpSpPr>
                    <p:grpSp>
                      <p:nvGrpSpPr>
                        <p:cNvPr id="1860" name="グループ化 1859">
                          <a:extLst>
                            <a:ext uri="{FF2B5EF4-FFF2-40B4-BE49-F238E27FC236}">
                              <a16:creationId xmlns:a16="http://schemas.microsoft.com/office/drawing/2014/main" id="{62FF2199-6E1A-7C88-8F2A-03C2B9753767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 rot="5400000">
                          <a:off x="4897863" y="4070173"/>
                          <a:ext cx="390281" cy="390280"/>
                          <a:chOff x="7357320" y="1110364"/>
                          <a:chExt cx="367143" cy="367143"/>
                        </a:xfrm>
                      </p:grpSpPr>
                      <p:sp>
                        <p:nvSpPr>
                          <p:cNvPr id="1863" name="楕円 1862">
                            <a:extLst>
                              <a:ext uri="{FF2B5EF4-FFF2-40B4-BE49-F238E27FC236}">
                                <a16:creationId xmlns:a16="http://schemas.microsoft.com/office/drawing/2014/main" id="{499A5529-9171-0BE2-7EDE-7973D863369A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7360892" y="1117507"/>
                            <a:ext cx="360000" cy="360000"/>
                          </a:xfrm>
                          <a:prstGeom prst="ellipse">
                            <a:avLst/>
                          </a:prstGeom>
                          <a:solidFill>
                            <a:srgbClr val="FF5050"/>
                          </a:solidFill>
                          <a:ln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ja-JP" altLang="en-US" sz="2170"/>
                          </a:p>
                        </p:txBody>
                      </p:sp>
                      <p:grpSp>
                        <p:nvGrpSpPr>
                          <p:cNvPr id="1864" name="グループ化 1863">
                            <a:extLst>
                              <a:ext uri="{FF2B5EF4-FFF2-40B4-BE49-F238E27FC236}">
                                <a16:creationId xmlns:a16="http://schemas.microsoft.com/office/drawing/2014/main" id="{D133DFAA-75A1-F8E1-1A21-1AC31FF7B184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7522892" y="1110364"/>
                            <a:ext cx="36000" cy="367143"/>
                            <a:chOff x="7522892" y="1110364"/>
                            <a:chExt cx="36000" cy="367143"/>
                          </a:xfrm>
                        </p:grpSpPr>
                        <p:sp>
                          <p:nvSpPr>
                            <p:cNvPr id="1868" name="楕円 1867">
                              <a:extLst>
                                <a:ext uri="{FF2B5EF4-FFF2-40B4-BE49-F238E27FC236}">
                                  <a16:creationId xmlns:a16="http://schemas.microsoft.com/office/drawing/2014/main" id="{57267A7C-5B69-9E84-A77A-7E48285EB604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522892" y="1110364"/>
                              <a:ext cx="36000" cy="180000"/>
                            </a:xfrm>
                            <a:prstGeom prst="ellipse">
                              <a:avLst/>
                            </a:prstGeom>
                            <a:solidFill>
                              <a:schemeClr val="accent2"/>
                            </a:solidFill>
                            <a:ln w="63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ja-JP" altLang="en-US" sz="2170"/>
                            </a:p>
                          </p:txBody>
                        </p:sp>
                        <p:sp>
                          <p:nvSpPr>
                            <p:cNvPr id="1869" name="楕円 1868">
                              <a:extLst>
                                <a:ext uri="{FF2B5EF4-FFF2-40B4-BE49-F238E27FC236}">
                                  <a16:creationId xmlns:a16="http://schemas.microsoft.com/office/drawing/2014/main" id="{0970AED2-D296-55D6-70E0-84FCB6458589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522892" y="1297507"/>
                              <a:ext cx="36000" cy="180000"/>
                            </a:xfrm>
                            <a:prstGeom prst="ellipse">
                              <a:avLst/>
                            </a:prstGeom>
                            <a:solidFill>
                              <a:schemeClr val="accent2"/>
                            </a:solidFill>
                            <a:ln w="63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ja-JP" altLang="en-US" sz="2170"/>
                            </a:p>
                          </p:txBody>
                        </p:sp>
                      </p:grpSp>
                      <p:grpSp>
                        <p:nvGrpSpPr>
                          <p:cNvPr id="1865" name="グループ化 1864">
                            <a:extLst>
                              <a:ext uri="{FF2B5EF4-FFF2-40B4-BE49-F238E27FC236}">
                                <a16:creationId xmlns:a16="http://schemas.microsoft.com/office/drawing/2014/main" id="{3152B27C-9109-9DFA-3006-46D7FE6DDB68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 rot="5400000">
                            <a:off x="7522892" y="1110364"/>
                            <a:ext cx="36000" cy="367143"/>
                            <a:chOff x="7522892" y="1110364"/>
                            <a:chExt cx="36000" cy="367143"/>
                          </a:xfrm>
                          <a:solidFill>
                            <a:schemeClr val="accent4"/>
                          </a:solidFill>
                        </p:grpSpPr>
                        <p:sp>
                          <p:nvSpPr>
                            <p:cNvPr id="1866" name="楕円 1865">
                              <a:extLst>
                                <a:ext uri="{FF2B5EF4-FFF2-40B4-BE49-F238E27FC236}">
                                  <a16:creationId xmlns:a16="http://schemas.microsoft.com/office/drawing/2014/main" id="{2833761E-F4B6-C011-F1BA-8F29506EC7C9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522892" y="1110364"/>
                              <a:ext cx="36000" cy="180000"/>
                            </a:xfrm>
                            <a:prstGeom prst="ellipse">
                              <a:avLst/>
                            </a:prstGeom>
                            <a:grpFill/>
                            <a:ln w="63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ja-JP" altLang="en-US" sz="2170"/>
                            </a:p>
                          </p:txBody>
                        </p:sp>
                        <p:sp>
                          <p:nvSpPr>
                            <p:cNvPr id="1867" name="楕円 1866">
                              <a:extLst>
                                <a:ext uri="{FF2B5EF4-FFF2-40B4-BE49-F238E27FC236}">
                                  <a16:creationId xmlns:a16="http://schemas.microsoft.com/office/drawing/2014/main" id="{E4C8A935-3CB6-8967-1971-4AA273336453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522892" y="1297507"/>
                              <a:ext cx="36000" cy="180000"/>
                            </a:xfrm>
                            <a:prstGeom prst="ellipse">
                              <a:avLst/>
                            </a:prstGeom>
                            <a:grpFill/>
                            <a:ln w="63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ja-JP" altLang="en-US" sz="2170"/>
                            </a:p>
                          </p:txBody>
                        </p:sp>
                      </p:grpSp>
                    </p:grpSp>
                    <p:sp>
                      <p:nvSpPr>
                        <p:cNvPr id="1861" name="楕円 1860">
                          <a:extLst>
                            <a:ext uri="{FF2B5EF4-FFF2-40B4-BE49-F238E27FC236}">
                              <a16:creationId xmlns:a16="http://schemas.microsoft.com/office/drawing/2014/main" id="{68FBBBF0-5C7E-5A59-BAA2-C0F9EC7D581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5400000">
                          <a:off x="5439839" y="4085313"/>
                          <a:ext cx="36000" cy="360000"/>
                        </a:xfrm>
                        <a:prstGeom prst="ellipse">
                          <a:avLst/>
                        </a:prstGeom>
                        <a:solidFill>
                          <a:schemeClr val="accent2"/>
                        </a:solidFill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 dirty="0"/>
                        </a:p>
                      </p:txBody>
                    </p:sp>
                    <p:sp>
                      <p:nvSpPr>
                        <p:cNvPr id="1862" name="楕円 1861">
                          <a:extLst>
                            <a:ext uri="{FF2B5EF4-FFF2-40B4-BE49-F238E27FC236}">
                              <a16:creationId xmlns:a16="http://schemas.microsoft.com/office/drawing/2014/main" id="{C7395163-6797-9D14-0887-7FA3F6311D6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5400000">
                          <a:off x="4711122" y="4085313"/>
                          <a:ext cx="36000" cy="360000"/>
                        </a:xfrm>
                        <a:prstGeom prst="ellipse">
                          <a:avLst/>
                        </a:prstGeom>
                        <a:solidFill>
                          <a:schemeClr val="accent2"/>
                        </a:solidFill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 dirty="0"/>
                        </a:p>
                      </p:txBody>
                    </p:sp>
                  </p:grpSp>
                  <p:sp>
                    <p:nvSpPr>
                      <p:cNvPr id="1859" name="楕円 1858">
                        <a:extLst>
                          <a:ext uri="{FF2B5EF4-FFF2-40B4-BE49-F238E27FC236}">
                            <a16:creationId xmlns:a16="http://schemas.microsoft.com/office/drawing/2014/main" id="{D4B82E6A-D82B-AF65-DD5B-67834EB83E7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075480" y="3166377"/>
                        <a:ext cx="36000" cy="900000"/>
                      </a:xfrm>
                      <a:prstGeom prst="ellipse">
                        <a:avLst/>
                      </a:prstGeom>
                      <a:solidFill>
                        <a:schemeClr val="accent4"/>
                      </a:solidFill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ja-JP" altLang="en-US" sz="2170" dirty="0"/>
                      </a:p>
                    </p:txBody>
                  </p:sp>
                </p:grpSp>
              </p:grpSp>
              <p:grpSp>
                <p:nvGrpSpPr>
                  <p:cNvPr id="1839" name="グループ化 1838">
                    <a:extLst>
                      <a:ext uri="{FF2B5EF4-FFF2-40B4-BE49-F238E27FC236}">
                        <a16:creationId xmlns:a16="http://schemas.microsoft.com/office/drawing/2014/main" id="{A53F03FD-027F-8FBA-45AA-B891E340FDBD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6188567" y="3167129"/>
                    <a:ext cx="1088717" cy="2183706"/>
                    <a:chOff x="4549122" y="3166377"/>
                    <a:chExt cx="1088717" cy="2183706"/>
                  </a:xfrm>
                </p:grpSpPr>
                <p:sp>
                  <p:nvSpPr>
                    <p:cNvPr id="1840" name="ひし形 1839">
                      <a:extLst>
                        <a:ext uri="{FF2B5EF4-FFF2-40B4-BE49-F238E27FC236}">
                          <a16:creationId xmlns:a16="http://schemas.microsoft.com/office/drawing/2014/main" id="{381095B5-5EA8-7B96-643E-FBAC6056C1F6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4013480" y="3725313"/>
                      <a:ext cx="2160000" cy="1080000"/>
                    </a:xfrm>
                    <a:prstGeom prst="diamond">
                      <a:avLst/>
                    </a:prstGeom>
                    <a:solidFill>
                      <a:schemeClr val="tx2">
                        <a:lumMod val="10000"/>
                        <a:lumOff val="90000"/>
                      </a:schemeClr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grpSp>
                  <p:nvGrpSpPr>
                    <p:cNvPr id="1841" name="グループ化 1840">
                      <a:extLst>
                        <a:ext uri="{FF2B5EF4-FFF2-40B4-BE49-F238E27FC236}">
                          <a16:creationId xmlns:a16="http://schemas.microsoft.com/office/drawing/2014/main" id="{7AE434EC-50D9-5B33-C1BE-600BF99D15D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49122" y="3166377"/>
                      <a:ext cx="1088717" cy="2183706"/>
                      <a:chOff x="4549122" y="3166377"/>
                      <a:chExt cx="1088717" cy="2183706"/>
                    </a:xfrm>
                  </p:grpSpPr>
                  <p:sp>
                    <p:nvSpPr>
                      <p:cNvPr id="1842" name="楕円 1841">
                        <a:extLst>
                          <a:ext uri="{FF2B5EF4-FFF2-40B4-BE49-F238E27FC236}">
                            <a16:creationId xmlns:a16="http://schemas.microsoft.com/office/drawing/2014/main" id="{F4EC97DB-81E7-98BB-222C-75AD9171E1C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075480" y="4450083"/>
                        <a:ext cx="36000" cy="900000"/>
                      </a:xfrm>
                      <a:prstGeom prst="ellipse">
                        <a:avLst/>
                      </a:prstGeom>
                      <a:solidFill>
                        <a:schemeClr val="accent4"/>
                      </a:solidFill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ja-JP" altLang="en-US" sz="2170" dirty="0"/>
                      </a:p>
                    </p:txBody>
                  </p:sp>
                  <p:grpSp>
                    <p:nvGrpSpPr>
                      <p:cNvPr id="1843" name="グループ化 1842">
                        <a:extLst>
                          <a:ext uri="{FF2B5EF4-FFF2-40B4-BE49-F238E27FC236}">
                            <a16:creationId xmlns:a16="http://schemas.microsoft.com/office/drawing/2014/main" id="{AC959C39-1955-494A-F419-1ADD8EB1784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549122" y="4070172"/>
                        <a:ext cx="1088717" cy="390281"/>
                        <a:chOff x="4549122" y="4070172"/>
                        <a:chExt cx="1088717" cy="390281"/>
                      </a:xfrm>
                    </p:grpSpPr>
                    <p:grpSp>
                      <p:nvGrpSpPr>
                        <p:cNvPr id="1845" name="グループ化 1844">
                          <a:extLst>
                            <a:ext uri="{FF2B5EF4-FFF2-40B4-BE49-F238E27FC236}">
                              <a16:creationId xmlns:a16="http://schemas.microsoft.com/office/drawing/2014/main" id="{EEBB9275-9D1B-315D-DF91-EF200B232A5D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 rot="5400000">
                          <a:off x="4897863" y="4070173"/>
                          <a:ext cx="390281" cy="390280"/>
                          <a:chOff x="7357320" y="1110364"/>
                          <a:chExt cx="367143" cy="367143"/>
                        </a:xfrm>
                      </p:grpSpPr>
                      <p:sp>
                        <p:nvSpPr>
                          <p:cNvPr id="1848" name="楕円 1847">
                            <a:extLst>
                              <a:ext uri="{FF2B5EF4-FFF2-40B4-BE49-F238E27FC236}">
                                <a16:creationId xmlns:a16="http://schemas.microsoft.com/office/drawing/2014/main" id="{DEE66D10-E41A-8EF1-FDE5-C906904455FF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7360892" y="1117507"/>
                            <a:ext cx="360000" cy="360000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ja-JP" altLang="en-US" sz="2170"/>
                          </a:p>
                        </p:txBody>
                      </p:sp>
                      <p:grpSp>
                        <p:nvGrpSpPr>
                          <p:cNvPr id="1849" name="グループ化 1848">
                            <a:extLst>
                              <a:ext uri="{FF2B5EF4-FFF2-40B4-BE49-F238E27FC236}">
                                <a16:creationId xmlns:a16="http://schemas.microsoft.com/office/drawing/2014/main" id="{50676776-8248-E134-6198-0FBEED9D2265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7522892" y="1110364"/>
                            <a:ext cx="36000" cy="367143"/>
                            <a:chOff x="7522892" y="1110364"/>
                            <a:chExt cx="36000" cy="367143"/>
                          </a:xfrm>
                        </p:grpSpPr>
                        <p:sp>
                          <p:nvSpPr>
                            <p:cNvPr id="1853" name="楕円 1852">
                              <a:extLst>
                                <a:ext uri="{FF2B5EF4-FFF2-40B4-BE49-F238E27FC236}">
                                  <a16:creationId xmlns:a16="http://schemas.microsoft.com/office/drawing/2014/main" id="{595367B6-7066-6D18-DDE6-DA4342939888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522892" y="1110364"/>
                              <a:ext cx="36000" cy="180000"/>
                            </a:xfrm>
                            <a:prstGeom prst="ellipse">
                              <a:avLst/>
                            </a:prstGeom>
                            <a:solidFill>
                              <a:schemeClr val="accent2"/>
                            </a:solidFill>
                            <a:ln w="63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ja-JP" altLang="en-US" sz="2170"/>
                            </a:p>
                          </p:txBody>
                        </p:sp>
                        <p:sp>
                          <p:nvSpPr>
                            <p:cNvPr id="1854" name="楕円 1853">
                              <a:extLst>
                                <a:ext uri="{FF2B5EF4-FFF2-40B4-BE49-F238E27FC236}">
                                  <a16:creationId xmlns:a16="http://schemas.microsoft.com/office/drawing/2014/main" id="{7E655F1D-8779-D41A-C7F9-88882CA60E17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522892" y="1297507"/>
                              <a:ext cx="36000" cy="180000"/>
                            </a:xfrm>
                            <a:prstGeom prst="ellipse">
                              <a:avLst/>
                            </a:prstGeom>
                            <a:solidFill>
                              <a:schemeClr val="accent2"/>
                            </a:solidFill>
                            <a:ln w="63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ja-JP" altLang="en-US" sz="2170"/>
                            </a:p>
                          </p:txBody>
                        </p:sp>
                      </p:grpSp>
                      <p:grpSp>
                        <p:nvGrpSpPr>
                          <p:cNvPr id="1850" name="グループ化 1849">
                            <a:extLst>
                              <a:ext uri="{FF2B5EF4-FFF2-40B4-BE49-F238E27FC236}">
                                <a16:creationId xmlns:a16="http://schemas.microsoft.com/office/drawing/2014/main" id="{FE947213-DB6F-952D-4C25-C21B2D0AAAE1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 rot="5400000">
                            <a:off x="7522892" y="1110364"/>
                            <a:ext cx="36000" cy="367143"/>
                            <a:chOff x="7522892" y="1110364"/>
                            <a:chExt cx="36000" cy="367143"/>
                          </a:xfrm>
                          <a:solidFill>
                            <a:schemeClr val="accent4"/>
                          </a:solidFill>
                        </p:grpSpPr>
                        <p:sp>
                          <p:nvSpPr>
                            <p:cNvPr id="1851" name="楕円 1850">
                              <a:extLst>
                                <a:ext uri="{FF2B5EF4-FFF2-40B4-BE49-F238E27FC236}">
                                  <a16:creationId xmlns:a16="http://schemas.microsoft.com/office/drawing/2014/main" id="{77D2EC72-97B8-7696-AA4B-E65FA1DF652D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522892" y="1110364"/>
                              <a:ext cx="36000" cy="180000"/>
                            </a:xfrm>
                            <a:prstGeom prst="ellipse">
                              <a:avLst/>
                            </a:prstGeom>
                            <a:grpFill/>
                            <a:ln w="63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ja-JP" altLang="en-US" sz="2170"/>
                            </a:p>
                          </p:txBody>
                        </p:sp>
                        <p:sp>
                          <p:nvSpPr>
                            <p:cNvPr id="1852" name="楕円 1851">
                              <a:extLst>
                                <a:ext uri="{FF2B5EF4-FFF2-40B4-BE49-F238E27FC236}">
                                  <a16:creationId xmlns:a16="http://schemas.microsoft.com/office/drawing/2014/main" id="{493B4317-F2F2-D7E8-F613-54F6CD2703D4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522892" y="1297507"/>
                              <a:ext cx="36000" cy="180000"/>
                            </a:xfrm>
                            <a:prstGeom prst="ellipse">
                              <a:avLst/>
                            </a:prstGeom>
                            <a:grpFill/>
                            <a:ln w="63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ja-JP" altLang="en-US" sz="2170"/>
                            </a:p>
                          </p:txBody>
                        </p:sp>
                      </p:grpSp>
                    </p:grpSp>
                    <p:sp>
                      <p:nvSpPr>
                        <p:cNvPr id="1846" name="楕円 1845">
                          <a:extLst>
                            <a:ext uri="{FF2B5EF4-FFF2-40B4-BE49-F238E27FC236}">
                              <a16:creationId xmlns:a16="http://schemas.microsoft.com/office/drawing/2014/main" id="{8D955B57-0E1D-D473-5AD5-F98D03BF0B6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5400000">
                          <a:off x="5439839" y="4085313"/>
                          <a:ext cx="36000" cy="360000"/>
                        </a:xfrm>
                        <a:prstGeom prst="ellipse">
                          <a:avLst/>
                        </a:prstGeom>
                        <a:solidFill>
                          <a:schemeClr val="accent2"/>
                        </a:solidFill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 dirty="0"/>
                        </a:p>
                      </p:txBody>
                    </p:sp>
                    <p:sp>
                      <p:nvSpPr>
                        <p:cNvPr id="1847" name="楕円 1846">
                          <a:extLst>
                            <a:ext uri="{FF2B5EF4-FFF2-40B4-BE49-F238E27FC236}">
                              <a16:creationId xmlns:a16="http://schemas.microsoft.com/office/drawing/2014/main" id="{C2D1CCE1-0A60-D73F-DE44-542EA0C6DF9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5400000">
                          <a:off x="4711122" y="4085313"/>
                          <a:ext cx="36000" cy="360000"/>
                        </a:xfrm>
                        <a:prstGeom prst="ellipse">
                          <a:avLst/>
                        </a:prstGeom>
                        <a:solidFill>
                          <a:schemeClr val="accent2"/>
                        </a:solidFill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 dirty="0"/>
                        </a:p>
                      </p:txBody>
                    </p:sp>
                  </p:grpSp>
                  <p:sp>
                    <p:nvSpPr>
                      <p:cNvPr id="1844" name="楕円 1843">
                        <a:extLst>
                          <a:ext uri="{FF2B5EF4-FFF2-40B4-BE49-F238E27FC236}">
                            <a16:creationId xmlns:a16="http://schemas.microsoft.com/office/drawing/2014/main" id="{BDFC4066-299C-C7E7-E047-AF02E920094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075480" y="3166377"/>
                        <a:ext cx="36000" cy="900000"/>
                      </a:xfrm>
                      <a:prstGeom prst="ellipse">
                        <a:avLst/>
                      </a:prstGeom>
                      <a:solidFill>
                        <a:schemeClr val="accent4"/>
                      </a:solidFill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ja-JP" altLang="en-US" sz="2170" dirty="0"/>
                      </a:p>
                    </p:txBody>
                  </p:sp>
                </p:grpSp>
              </p:grpSp>
            </p:grpSp>
            <p:sp>
              <p:nvSpPr>
                <p:cNvPr id="1834" name="二等辺三角形 1833">
                  <a:extLst>
                    <a:ext uri="{FF2B5EF4-FFF2-40B4-BE49-F238E27FC236}">
                      <a16:creationId xmlns:a16="http://schemas.microsoft.com/office/drawing/2014/main" id="{8B183881-9A05-3847-8247-133D3EEEB824}"/>
                    </a:ext>
                  </a:extLst>
                </p:cNvPr>
                <p:cNvSpPr/>
                <p:nvPr/>
              </p:nvSpPr>
              <p:spPr>
                <a:xfrm>
                  <a:off x="6775879" y="3111563"/>
                  <a:ext cx="205532" cy="177183"/>
                </a:xfrm>
                <a:prstGeom prst="triangl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835" name="二等辺三角形 1834">
                  <a:extLst>
                    <a:ext uri="{FF2B5EF4-FFF2-40B4-BE49-F238E27FC236}">
                      <a16:creationId xmlns:a16="http://schemas.microsoft.com/office/drawing/2014/main" id="{9D7C3967-0ABF-8A7D-5C8A-428F1E5B14C4}"/>
                    </a:ext>
                  </a:extLst>
                </p:cNvPr>
                <p:cNvSpPr/>
                <p:nvPr/>
              </p:nvSpPr>
              <p:spPr>
                <a:xfrm>
                  <a:off x="5611626" y="3499273"/>
                  <a:ext cx="205532" cy="177183"/>
                </a:xfrm>
                <a:prstGeom prst="triangl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836" name="二等辺三角形 1835">
                  <a:extLst>
                    <a:ext uri="{FF2B5EF4-FFF2-40B4-BE49-F238E27FC236}">
                      <a16:creationId xmlns:a16="http://schemas.microsoft.com/office/drawing/2014/main" id="{F501C973-B56B-B448-73E0-1742953E054D}"/>
                    </a:ext>
                  </a:extLst>
                </p:cNvPr>
                <p:cNvSpPr/>
                <p:nvPr/>
              </p:nvSpPr>
              <p:spPr>
                <a:xfrm flipV="1">
                  <a:off x="8306401" y="4655941"/>
                  <a:ext cx="205532" cy="177183"/>
                </a:xfrm>
                <a:prstGeom prst="triangl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837" name="二等辺三角形 1836">
                  <a:extLst>
                    <a:ext uri="{FF2B5EF4-FFF2-40B4-BE49-F238E27FC236}">
                      <a16:creationId xmlns:a16="http://schemas.microsoft.com/office/drawing/2014/main" id="{80390A24-669B-5C53-8BED-03D0A1D19948}"/>
                    </a:ext>
                  </a:extLst>
                </p:cNvPr>
                <p:cNvSpPr/>
                <p:nvPr/>
              </p:nvSpPr>
              <p:spPr>
                <a:xfrm flipV="1">
                  <a:off x="7144076" y="4307005"/>
                  <a:ext cx="205532" cy="177183"/>
                </a:xfrm>
                <a:prstGeom prst="triangl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grpSp>
          <p:nvGrpSpPr>
            <p:cNvPr id="1981" name="グループ化 1980">
              <a:extLst>
                <a:ext uri="{FF2B5EF4-FFF2-40B4-BE49-F238E27FC236}">
                  <a16:creationId xmlns:a16="http://schemas.microsoft.com/office/drawing/2014/main" id="{E35A30EC-A288-9CA6-058B-3C319D61C1D2}"/>
                </a:ext>
              </a:extLst>
            </p:cNvPr>
            <p:cNvGrpSpPr/>
            <p:nvPr/>
          </p:nvGrpSpPr>
          <p:grpSpPr>
            <a:xfrm>
              <a:off x="4874266" y="-1452492"/>
              <a:ext cx="5217068" cy="5597833"/>
              <a:chOff x="243560" y="3211194"/>
              <a:chExt cx="5217068" cy="5597833"/>
            </a:xfrm>
          </p:grpSpPr>
          <p:grpSp>
            <p:nvGrpSpPr>
              <p:cNvPr id="1982" name="グループ化 1981">
                <a:extLst>
                  <a:ext uri="{FF2B5EF4-FFF2-40B4-BE49-F238E27FC236}">
                    <a16:creationId xmlns:a16="http://schemas.microsoft.com/office/drawing/2014/main" id="{0B048D47-97FB-851C-C5A2-E211C6ED080A}"/>
                  </a:ext>
                </a:extLst>
              </p:cNvPr>
              <p:cNvGrpSpPr/>
              <p:nvPr/>
            </p:nvGrpSpPr>
            <p:grpSpPr>
              <a:xfrm>
                <a:off x="243560" y="5533370"/>
                <a:ext cx="2900307" cy="3275657"/>
                <a:chOff x="5611626" y="1960001"/>
                <a:chExt cx="2900307" cy="3275657"/>
              </a:xfrm>
            </p:grpSpPr>
            <p:grpSp>
              <p:nvGrpSpPr>
                <p:cNvPr id="2097" name="グループ化 2096">
                  <a:extLst>
                    <a:ext uri="{FF2B5EF4-FFF2-40B4-BE49-F238E27FC236}">
                      <a16:creationId xmlns:a16="http://schemas.microsoft.com/office/drawing/2014/main" id="{702D7714-1AA6-7483-0312-05C070A45D3E}"/>
                    </a:ext>
                  </a:extLst>
                </p:cNvPr>
                <p:cNvGrpSpPr/>
                <p:nvPr/>
              </p:nvGrpSpPr>
              <p:grpSpPr>
                <a:xfrm rot="2700000">
                  <a:off x="5621376" y="2505977"/>
                  <a:ext cx="3275657" cy="2183706"/>
                  <a:chOff x="4549122" y="3166377"/>
                  <a:chExt cx="3275657" cy="2183706"/>
                </a:xfrm>
              </p:grpSpPr>
              <p:grpSp>
                <p:nvGrpSpPr>
                  <p:cNvPr id="2102" name="グループ化 2101">
                    <a:extLst>
                      <a:ext uri="{FF2B5EF4-FFF2-40B4-BE49-F238E27FC236}">
                        <a16:creationId xmlns:a16="http://schemas.microsoft.com/office/drawing/2014/main" id="{C16AC296-5D3C-BCEA-6846-9C3C9BDD1709}"/>
                      </a:ext>
                    </a:extLst>
                  </p:cNvPr>
                  <p:cNvGrpSpPr/>
                  <p:nvPr/>
                </p:nvGrpSpPr>
                <p:grpSpPr>
                  <a:xfrm>
                    <a:off x="4549122" y="3166377"/>
                    <a:ext cx="1088717" cy="2183706"/>
                    <a:chOff x="4549122" y="3166377"/>
                    <a:chExt cx="1088717" cy="2183706"/>
                  </a:xfrm>
                </p:grpSpPr>
                <p:sp>
                  <p:nvSpPr>
                    <p:cNvPr id="2119" name="ひし形 2118">
                      <a:extLst>
                        <a:ext uri="{FF2B5EF4-FFF2-40B4-BE49-F238E27FC236}">
                          <a16:creationId xmlns:a16="http://schemas.microsoft.com/office/drawing/2014/main" id="{FFBB57E2-D14E-854A-AB92-44DE0E20EB71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4013480" y="3725313"/>
                      <a:ext cx="2160000" cy="1080000"/>
                    </a:xfrm>
                    <a:prstGeom prst="diamond">
                      <a:avLst/>
                    </a:prstGeom>
                    <a:solidFill>
                      <a:schemeClr val="accent2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grpSp>
                  <p:nvGrpSpPr>
                    <p:cNvPr id="2120" name="グループ化 2119">
                      <a:extLst>
                        <a:ext uri="{FF2B5EF4-FFF2-40B4-BE49-F238E27FC236}">
                          <a16:creationId xmlns:a16="http://schemas.microsoft.com/office/drawing/2014/main" id="{BEFF9DF3-11BC-A18E-136F-65DFFCEE806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49122" y="3166377"/>
                      <a:ext cx="1088717" cy="2183706"/>
                      <a:chOff x="4549122" y="3166377"/>
                      <a:chExt cx="1088717" cy="2183706"/>
                    </a:xfrm>
                  </p:grpSpPr>
                  <p:sp>
                    <p:nvSpPr>
                      <p:cNvPr id="2121" name="楕円 2120">
                        <a:extLst>
                          <a:ext uri="{FF2B5EF4-FFF2-40B4-BE49-F238E27FC236}">
                            <a16:creationId xmlns:a16="http://schemas.microsoft.com/office/drawing/2014/main" id="{98823E67-1349-FEF0-C310-E91DD345229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075480" y="4450083"/>
                        <a:ext cx="36000" cy="900000"/>
                      </a:xfrm>
                      <a:prstGeom prst="ellipse">
                        <a:avLst/>
                      </a:prstGeom>
                      <a:solidFill>
                        <a:schemeClr val="accent4"/>
                      </a:solidFill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ja-JP" altLang="en-US" sz="2170" dirty="0"/>
                      </a:p>
                    </p:txBody>
                  </p:sp>
                  <p:grpSp>
                    <p:nvGrpSpPr>
                      <p:cNvPr id="2122" name="グループ化 2121">
                        <a:extLst>
                          <a:ext uri="{FF2B5EF4-FFF2-40B4-BE49-F238E27FC236}">
                            <a16:creationId xmlns:a16="http://schemas.microsoft.com/office/drawing/2014/main" id="{23898863-B524-FE15-A0C2-29CBD588A64D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549122" y="4070172"/>
                        <a:ext cx="1088717" cy="390281"/>
                        <a:chOff x="4549122" y="4070172"/>
                        <a:chExt cx="1088717" cy="390281"/>
                      </a:xfrm>
                    </p:grpSpPr>
                    <p:grpSp>
                      <p:nvGrpSpPr>
                        <p:cNvPr id="2124" name="グループ化 2123">
                          <a:extLst>
                            <a:ext uri="{FF2B5EF4-FFF2-40B4-BE49-F238E27FC236}">
                              <a16:creationId xmlns:a16="http://schemas.microsoft.com/office/drawing/2014/main" id="{717A1F5A-906D-60B9-FC9D-0E8259824AE9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 rot="5400000">
                          <a:off x="4897863" y="4070173"/>
                          <a:ext cx="390281" cy="390280"/>
                          <a:chOff x="7357320" y="1110364"/>
                          <a:chExt cx="367143" cy="367143"/>
                        </a:xfrm>
                      </p:grpSpPr>
                      <p:sp>
                        <p:nvSpPr>
                          <p:cNvPr id="2127" name="楕円 2126">
                            <a:extLst>
                              <a:ext uri="{FF2B5EF4-FFF2-40B4-BE49-F238E27FC236}">
                                <a16:creationId xmlns:a16="http://schemas.microsoft.com/office/drawing/2014/main" id="{78CDD9B7-7D70-220A-85DA-3209830A1E00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7360892" y="1117507"/>
                            <a:ext cx="360000" cy="360000"/>
                          </a:xfrm>
                          <a:prstGeom prst="ellipse">
                            <a:avLst/>
                          </a:prstGeom>
                          <a:solidFill>
                            <a:srgbClr val="FF5050"/>
                          </a:solidFill>
                          <a:ln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ja-JP" altLang="en-US" sz="2170"/>
                          </a:p>
                        </p:txBody>
                      </p:sp>
                      <p:grpSp>
                        <p:nvGrpSpPr>
                          <p:cNvPr id="2128" name="グループ化 2127">
                            <a:extLst>
                              <a:ext uri="{FF2B5EF4-FFF2-40B4-BE49-F238E27FC236}">
                                <a16:creationId xmlns:a16="http://schemas.microsoft.com/office/drawing/2014/main" id="{6686A2F3-FF6F-60B0-98BE-820A601FF0D4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7522892" y="1110364"/>
                            <a:ext cx="36000" cy="367143"/>
                            <a:chOff x="7522892" y="1110364"/>
                            <a:chExt cx="36000" cy="367143"/>
                          </a:xfrm>
                        </p:grpSpPr>
                        <p:sp>
                          <p:nvSpPr>
                            <p:cNvPr id="2132" name="楕円 2131">
                              <a:extLst>
                                <a:ext uri="{FF2B5EF4-FFF2-40B4-BE49-F238E27FC236}">
                                  <a16:creationId xmlns:a16="http://schemas.microsoft.com/office/drawing/2014/main" id="{AF8D64E1-92AA-1714-2B92-75523B8E958F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522892" y="1110364"/>
                              <a:ext cx="36000" cy="180000"/>
                            </a:xfrm>
                            <a:prstGeom prst="ellipse">
                              <a:avLst/>
                            </a:prstGeom>
                            <a:solidFill>
                              <a:schemeClr val="accent2"/>
                            </a:solidFill>
                            <a:ln w="63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ja-JP" altLang="en-US" sz="2170"/>
                            </a:p>
                          </p:txBody>
                        </p:sp>
                        <p:sp>
                          <p:nvSpPr>
                            <p:cNvPr id="2133" name="楕円 2132">
                              <a:extLst>
                                <a:ext uri="{FF2B5EF4-FFF2-40B4-BE49-F238E27FC236}">
                                  <a16:creationId xmlns:a16="http://schemas.microsoft.com/office/drawing/2014/main" id="{ECC3FD98-0320-8B9C-DC52-9AA305B27D7E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522892" y="1297507"/>
                              <a:ext cx="36000" cy="180000"/>
                            </a:xfrm>
                            <a:prstGeom prst="ellipse">
                              <a:avLst/>
                            </a:prstGeom>
                            <a:solidFill>
                              <a:schemeClr val="accent2"/>
                            </a:solidFill>
                            <a:ln w="63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ja-JP" altLang="en-US" sz="2170"/>
                            </a:p>
                          </p:txBody>
                        </p:sp>
                      </p:grpSp>
                      <p:grpSp>
                        <p:nvGrpSpPr>
                          <p:cNvPr id="2129" name="グループ化 2128">
                            <a:extLst>
                              <a:ext uri="{FF2B5EF4-FFF2-40B4-BE49-F238E27FC236}">
                                <a16:creationId xmlns:a16="http://schemas.microsoft.com/office/drawing/2014/main" id="{A1B5D78C-CA87-5C1B-01C6-5AC89F881889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 rot="5400000">
                            <a:off x="7522892" y="1110364"/>
                            <a:ext cx="36000" cy="367143"/>
                            <a:chOff x="7522892" y="1110364"/>
                            <a:chExt cx="36000" cy="367143"/>
                          </a:xfrm>
                          <a:solidFill>
                            <a:schemeClr val="accent4"/>
                          </a:solidFill>
                        </p:grpSpPr>
                        <p:sp>
                          <p:nvSpPr>
                            <p:cNvPr id="2130" name="楕円 2129">
                              <a:extLst>
                                <a:ext uri="{FF2B5EF4-FFF2-40B4-BE49-F238E27FC236}">
                                  <a16:creationId xmlns:a16="http://schemas.microsoft.com/office/drawing/2014/main" id="{174280F5-4A48-23F7-EE11-A9EC47BE5AF1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522892" y="1110364"/>
                              <a:ext cx="36000" cy="180000"/>
                            </a:xfrm>
                            <a:prstGeom prst="ellipse">
                              <a:avLst/>
                            </a:prstGeom>
                            <a:grpFill/>
                            <a:ln w="63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ja-JP" altLang="en-US" sz="2170"/>
                            </a:p>
                          </p:txBody>
                        </p:sp>
                        <p:sp>
                          <p:nvSpPr>
                            <p:cNvPr id="2131" name="楕円 2130">
                              <a:extLst>
                                <a:ext uri="{FF2B5EF4-FFF2-40B4-BE49-F238E27FC236}">
                                  <a16:creationId xmlns:a16="http://schemas.microsoft.com/office/drawing/2014/main" id="{2583FD42-CC5E-CCD1-665A-57C44BBC3443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522892" y="1297507"/>
                              <a:ext cx="36000" cy="180000"/>
                            </a:xfrm>
                            <a:prstGeom prst="ellipse">
                              <a:avLst/>
                            </a:prstGeom>
                            <a:grpFill/>
                            <a:ln w="63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ja-JP" altLang="en-US" sz="2170"/>
                            </a:p>
                          </p:txBody>
                        </p:sp>
                      </p:grpSp>
                    </p:grpSp>
                    <p:sp>
                      <p:nvSpPr>
                        <p:cNvPr id="2125" name="楕円 2124">
                          <a:extLst>
                            <a:ext uri="{FF2B5EF4-FFF2-40B4-BE49-F238E27FC236}">
                              <a16:creationId xmlns:a16="http://schemas.microsoft.com/office/drawing/2014/main" id="{6C7EA693-B599-ECD7-DC26-1E81A99CE08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5400000">
                          <a:off x="5439839" y="4085313"/>
                          <a:ext cx="36000" cy="360000"/>
                        </a:xfrm>
                        <a:prstGeom prst="ellipse">
                          <a:avLst/>
                        </a:prstGeom>
                        <a:solidFill>
                          <a:schemeClr val="accent2"/>
                        </a:solidFill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 dirty="0"/>
                        </a:p>
                      </p:txBody>
                    </p:sp>
                    <p:sp>
                      <p:nvSpPr>
                        <p:cNvPr id="2126" name="楕円 2125">
                          <a:extLst>
                            <a:ext uri="{FF2B5EF4-FFF2-40B4-BE49-F238E27FC236}">
                              <a16:creationId xmlns:a16="http://schemas.microsoft.com/office/drawing/2014/main" id="{490A3EB1-FB31-C6D2-DD00-09C887A69A3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5400000">
                          <a:off x="4711122" y="4085313"/>
                          <a:ext cx="36000" cy="360000"/>
                        </a:xfrm>
                        <a:prstGeom prst="ellipse">
                          <a:avLst/>
                        </a:prstGeom>
                        <a:solidFill>
                          <a:schemeClr val="accent2"/>
                        </a:solidFill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 dirty="0"/>
                        </a:p>
                      </p:txBody>
                    </p:sp>
                  </p:grpSp>
                  <p:sp>
                    <p:nvSpPr>
                      <p:cNvPr id="2123" name="楕円 2122">
                        <a:extLst>
                          <a:ext uri="{FF2B5EF4-FFF2-40B4-BE49-F238E27FC236}">
                            <a16:creationId xmlns:a16="http://schemas.microsoft.com/office/drawing/2014/main" id="{A4DC3C7B-F103-475C-A239-F65DBAF8C66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075480" y="3166377"/>
                        <a:ext cx="36000" cy="900000"/>
                      </a:xfrm>
                      <a:prstGeom prst="ellipse">
                        <a:avLst/>
                      </a:prstGeom>
                      <a:solidFill>
                        <a:schemeClr val="accent4"/>
                      </a:solidFill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ja-JP" altLang="en-US" sz="2170" dirty="0"/>
                      </a:p>
                    </p:txBody>
                  </p:sp>
                </p:grpSp>
              </p:grpSp>
              <p:grpSp>
                <p:nvGrpSpPr>
                  <p:cNvPr id="2103" name="グループ化 2102">
                    <a:extLst>
                      <a:ext uri="{FF2B5EF4-FFF2-40B4-BE49-F238E27FC236}">
                        <a16:creationId xmlns:a16="http://schemas.microsoft.com/office/drawing/2014/main" id="{01B8BBC9-053C-BF5B-E8B2-35F02CC4C0DF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6188567" y="3167129"/>
                    <a:ext cx="1088717" cy="2183706"/>
                    <a:chOff x="4549122" y="3166377"/>
                    <a:chExt cx="1088717" cy="2183706"/>
                  </a:xfrm>
                </p:grpSpPr>
                <p:sp>
                  <p:nvSpPr>
                    <p:cNvPr id="2104" name="ひし形 2103">
                      <a:extLst>
                        <a:ext uri="{FF2B5EF4-FFF2-40B4-BE49-F238E27FC236}">
                          <a16:creationId xmlns:a16="http://schemas.microsoft.com/office/drawing/2014/main" id="{9FED9555-295E-5E16-58E6-BC852A46F012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4013480" y="3725313"/>
                      <a:ext cx="2160000" cy="1080000"/>
                    </a:xfrm>
                    <a:prstGeom prst="diamond">
                      <a:avLst/>
                    </a:prstGeom>
                    <a:solidFill>
                      <a:schemeClr val="tx2">
                        <a:lumMod val="10000"/>
                        <a:lumOff val="90000"/>
                      </a:schemeClr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grpSp>
                  <p:nvGrpSpPr>
                    <p:cNvPr id="2105" name="グループ化 2104">
                      <a:extLst>
                        <a:ext uri="{FF2B5EF4-FFF2-40B4-BE49-F238E27FC236}">
                          <a16:creationId xmlns:a16="http://schemas.microsoft.com/office/drawing/2014/main" id="{9E2BB38E-E302-1EA6-75BF-D23363098B1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49122" y="3166377"/>
                      <a:ext cx="1088717" cy="2183706"/>
                      <a:chOff x="4549122" y="3166377"/>
                      <a:chExt cx="1088717" cy="2183706"/>
                    </a:xfrm>
                  </p:grpSpPr>
                  <p:sp>
                    <p:nvSpPr>
                      <p:cNvPr id="2106" name="楕円 2105">
                        <a:extLst>
                          <a:ext uri="{FF2B5EF4-FFF2-40B4-BE49-F238E27FC236}">
                            <a16:creationId xmlns:a16="http://schemas.microsoft.com/office/drawing/2014/main" id="{46997B5B-1961-0876-5DD2-FF34149FDC5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075480" y="4450083"/>
                        <a:ext cx="36000" cy="900000"/>
                      </a:xfrm>
                      <a:prstGeom prst="ellipse">
                        <a:avLst/>
                      </a:prstGeom>
                      <a:solidFill>
                        <a:schemeClr val="accent4"/>
                      </a:solidFill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ja-JP" altLang="en-US" sz="2170" dirty="0"/>
                      </a:p>
                    </p:txBody>
                  </p:sp>
                  <p:grpSp>
                    <p:nvGrpSpPr>
                      <p:cNvPr id="2107" name="グループ化 2106">
                        <a:extLst>
                          <a:ext uri="{FF2B5EF4-FFF2-40B4-BE49-F238E27FC236}">
                            <a16:creationId xmlns:a16="http://schemas.microsoft.com/office/drawing/2014/main" id="{A4BD2681-27B1-84BE-0A64-668FFA60B33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549122" y="4070172"/>
                        <a:ext cx="1088717" cy="390281"/>
                        <a:chOff x="4549122" y="4070172"/>
                        <a:chExt cx="1088717" cy="390281"/>
                      </a:xfrm>
                    </p:grpSpPr>
                    <p:grpSp>
                      <p:nvGrpSpPr>
                        <p:cNvPr id="2109" name="グループ化 2108">
                          <a:extLst>
                            <a:ext uri="{FF2B5EF4-FFF2-40B4-BE49-F238E27FC236}">
                              <a16:creationId xmlns:a16="http://schemas.microsoft.com/office/drawing/2014/main" id="{677DF6A1-CCC1-8B8C-7D56-479A12801CE5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 rot="5400000">
                          <a:off x="4897863" y="4070173"/>
                          <a:ext cx="390281" cy="390280"/>
                          <a:chOff x="7357320" y="1110364"/>
                          <a:chExt cx="367143" cy="367143"/>
                        </a:xfrm>
                      </p:grpSpPr>
                      <p:sp>
                        <p:nvSpPr>
                          <p:cNvPr id="2112" name="楕円 2111">
                            <a:extLst>
                              <a:ext uri="{FF2B5EF4-FFF2-40B4-BE49-F238E27FC236}">
                                <a16:creationId xmlns:a16="http://schemas.microsoft.com/office/drawing/2014/main" id="{F1548F2C-FEBA-F95B-F947-E459ADB9FE18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7360892" y="1117507"/>
                            <a:ext cx="360000" cy="360000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ja-JP" altLang="en-US" sz="2170"/>
                          </a:p>
                        </p:txBody>
                      </p:sp>
                      <p:grpSp>
                        <p:nvGrpSpPr>
                          <p:cNvPr id="2113" name="グループ化 2112">
                            <a:extLst>
                              <a:ext uri="{FF2B5EF4-FFF2-40B4-BE49-F238E27FC236}">
                                <a16:creationId xmlns:a16="http://schemas.microsoft.com/office/drawing/2014/main" id="{DA910590-A340-CB13-2BE2-5466454D3CBF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7522892" y="1110364"/>
                            <a:ext cx="36000" cy="367143"/>
                            <a:chOff x="7522892" y="1110364"/>
                            <a:chExt cx="36000" cy="367143"/>
                          </a:xfrm>
                        </p:grpSpPr>
                        <p:sp>
                          <p:nvSpPr>
                            <p:cNvPr id="2117" name="楕円 2116">
                              <a:extLst>
                                <a:ext uri="{FF2B5EF4-FFF2-40B4-BE49-F238E27FC236}">
                                  <a16:creationId xmlns:a16="http://schemas.microsoft.com/office/drawing/2014/main" id="{1FC3C034-5BD5-8E6D-524D-380BF13FF9BA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522892" y="1110364"/>
                              <a:ext cx="36000" cy="180000"/>
                            </a:xfrm>
                            <a:prstGeom prst="ellipse">
                              <a:avLst/>
                            </a:prstGeom>
                            <a:solidFill>
                              <a:schemeClr val="accent2"/>
                            </a:solidFill>
                            <a:ln w="63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ja-JP" altLang="en-US" sz="2170"/>
                            </a:p>
                          </p:txBody>
                        </p:sp>
                        <p:sp>
                          <p:nvSpPr>
                            <p:cNvPr id="2118" name="楕円 2117">
                              <a:extLst>
                                <a:ext uri="{FF2B5EF4-FFF2-40B4-BE49-F238E27FC236}">
                                  <a16:creationId xmlns:a16="http://schemas.microsoft.com/office/drawing/2014/main" id="{5D5BFF93-3655-4BAE-EE05-6586A0ACFA73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522892" y="1297507"/>
                              <a:ext cx="36000" cy="180000"/>
                            </a:xfrm>
                            <a:prstGeom prst="ellipse">
                              <a:avLst/>
                            </a:prstGeom>
                            <a:solidFill>
                              <a:schemeClr val="accent2"/>
                            </a:solidFill>
                            <a:ln w="63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ja-JP" altLang="en-US" sz="2170"/>
                            </a:p>
                          </p:txBody>
                        </p:sp>
                      </p:grpSp>
                      <p:grpSp>
                        <p:nvGrpSpPr>
                          <p:cNvPr id="2114" name="グループ化 2113">
                            <a:extLst>
                              <a:ext uri="{FF2B5EF4-FFF2-40B4-BE49-F238E27FC236}">
                                <a16:creationId xmlns:a16="http://schemas.microsoft.com/office/drawing/2014/main" id="{D6335C68-91F8-8678-E85C-D58234A6F7DE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 rot="5400000">
                            <a:off x="7522892" y="1110364"/>
                            <a:ext cx="36000" cy="367143"/>
                            <a:chOff x="7522892" y="1110364"/>
                            <a:chExt cx="36000" cy="367143"/>
                          </a:xfrm>
                          <a:solidFill>
                            <a:schemeClr val="accent4"/>
                          </a:solidFill>
                        </p:grpSpPr>
                        <p:sp>
                          <p:nvSpPr>
                            <p:cNvPr id="2115" name="楕円 2114">
                              <a:extLst>
                                <a:ext uri="{FF2B5EF4-FFF2-40B4-BE49-F238E27FC236}">
                                  <a16:creationId xmlns:a16="http://schemas.microsoft.com/office/drawing/2014/main" id="{2B5B8AD5-CEE5-8A0D-CCD1-01C183D0C492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522892" y="1110364"/>
                              <a:ext cx="36000" cy="180000"/>
                            </a:xfrm>
                            <a:prstGeom prst="ellipse">
                              <a:avLst/>
                            </a:prstGeom>
                            <a:grpFill/>
                            <a:ln w="63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ja-JP" altLang="en-US" sz="2170"/>
                            </a:p>
                          </p:txBody>
                        </p:sp>
                        <p:sp>
                          <p:nvSpPr>
                            <p:cNvPr id="2116" name="楕円 2115">
                              <a:extLst>
                                <a:ext uri="{FF2B5EF4-FFF2-40B4-BE49-F238E27FC236}">
                                  <a16:creationId xmlns:a16="http://schemas.microsoft.com/office/drawing/2014/main" id="{B9FDE3DE-568F-7C05-13DB-9C3E44E9B070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522892" y="1297507"/>
                              <a:ext cx="36000" cy="180000"/>
                            </a:xfrm>
                            <a:prstGeom prst="ellipse">
                              <a:avLst/>
                            </a:prstGeom>
                            <a:grpFill/>
                            <a:ln w="63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ja-JP" altLang="en-US" sz="2170"/>
                            </a:p>
                          </p:txBody>
                        </p:sp>
                      </p:grpSp>
                    </p:grpSp>
                    <p:sp>
                      <p:nvSpPr>
                        <p:cNvPr id="2110" name="楕円 2109">
                          <a:extLst>
                            <a:ext uri="{FF2B5EF4-FFF2-40B4-BE49-F238E27FC236}">
                              <a16:creationId xmlns:a16="http://schemas.microsoft.com/office/drawing/2014/main" id="{FDCA160C-36E2-E92F-5A5A-1614E04E871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5400000">
                          <a:off x="5439839" y="4085313"/>
                          <a:ext cx="36000" cy="360000"/>
                        </a:xfrm>
                        <a:prstGeom prst="ellipse">
                          <a:avLst/>
                        </a:prstGeom>
                        <a:solidFill>
                          <a:schemeClr val="accent2"/>
                        </a:solidFill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 dirty="0"/>
                        </a:p>
                      </p:txBody>
                    </p:sp>
                    <p:sp>
                      <p:nvSpPr>
                        <p:cNvPr id="2111" name="楕円 2110">
                          <a:extLst>
                            <a:ext uri="{FF2B5EF4-FFF2-40B4-BE49-F238E27FC236}">
                              <a16:creationId xmlns:a16="http://schemas.microsoft.com/office/drawing/2014/main" id="{1085EF62-3E9B-1599-7E38-A51A3963CB0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5400000">
                          <a:off x="4711122" y="4085313"/>
                          <a:ext cx="36000" cy="360000"/>
                        </a:xfrm>
                        <a:prstGeom prst="ellipse">
                          <a:avLst/>
                        </a:prstGeom>
                        <a:solidFill>
                          <a:schemeClr val="accent2"/>
                        </a:solidFill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 dirty="0"/>
                        </a:p>
                      </p:txBody>
                    </p:sp>
                  </p:grpSp>
                  <p:sp>
                    <p:nvSpPr>
                      <p:cNvPr id="2108" name="楕円 2107">
                        <a:extLst>
                          <a:ext uri="{FF2B5EF4-FFF2-40B4-BE49-F238E27FC236}">
                            <a16:creationId xmlns:a16="http://schemas.microsoft.com/office/drawing/2014/main" id="{8C7C441B-D6CF-F52F-7F3B-538D111E6BF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075480" y="3166377"/>
                        <a:ext cx="36000" cy="900000"/>
                      </a:xfrm>
                      <a:prstGeom prst="ellipse">
                        <a:avLst/>
                      </a:prstGeom>
                      <a:solidFill>
                        <a:schemeClr val="accent4"/>
                      </a:solidFill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ja-JP" altLang="en-US" sz="2170" dirty="0"/>
                      </a:p>
                    </p:txBody>
                  </p:sp>
                </p:grpSp>
              </p:grpSp>
            </p:grpSp>
            <p:sp>
              <p:nvSpPr>
                <p:cNvPr id="2098" name="二等辺三角形 2097">
                  <a:extLst>
                    <a:ext uri="{FF2B5EF4-FFF2-40B4-BE49-F238E27FC236}">
                      <a16:creationId xmlns:a16="http://schemas.microsoft.com/office/drawing/2014/main" id="{A8530190-A375-EFD9-41E3-C41810F31976}"/>
                    </a:ext>
                  </a:extLst>
                </p:cNvPr>
                <p:cNvSpPr/>
                <p:nvPr/>
              </p:nvSpPr>
              <p:spPr>
                <a:xfrm>
                  <a:off x="6775879" y="3111563"/>
                  <a:ext cx="205532" cy="177183"/>
                </a:xfrm>
                <a:prstGeom prst="triangl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099" name="二等辺三角形 2098">
                  <a:extLst>
                    <a:ext uri="{FF2B5EF4-FFF2-40B4-BE49-F238E27FC236}">
                      <a16:creationId xmlns:a16="http://schemas.microsoft.com/office/drawing/2014/main" id="{2C003008-EB3A-12B5-94F3-F5144FCFA601}"/>
                    </a:ext>
                  </a:extLst>
                </p:cNvPr>
                <p:cNvSpPr/>
                <p:nvPr/>
              </p:nvSpPr>
              <p:spPr>
                <a:xfrm>
                  <a:off x="5611626" y="3499273"/>
                  <a:ext cx="205532" cy="177183"/>
                </a:xfrm>
                <a:prstGeom prst="triangl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100" name="二等辺三角形 2099">
                  <a:extLst>
                    <a:ext uri="{FF2B5EF4-FFF2-40B4-BE49-F238E27FC236}">
                      <a16:creationId xmlns:a16="http://schemas.microsoft.com/office/drawing/2014/main" id="{5CBC4529-E9FE-F183-3A3D-89640B8C9377}"/>
                    </a:ext>
                  </a:extLst>
                </p:cNvPr>
                <p:cNvSpPr/>
                <p:nvPr/>
              </p:nvSpPr>
              <p:spPr>
                <a:xfrm flipV="1">
                  <a:off x="8306401" y="4655941"/>
                  <a:ext cx="205532" cy="177183"/>
                </a:xfrm>
                <a:prstGeom prst="triangl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101" name="二等辺三角形 2100">
                  <a:extLst>
                    <a:ext uri="{FF2B5EF4-FFF2-40B4-BE49-F238E27FC236}">
                      <a16:creationId xmlns:a16="http://schemas.microsoft.com/office/drawing/2014/main" id="{84081FC0-1FB5-ED47-74C8-411DA6A0D1BD}"/>
                    </a:ext>
                  </a:extLst>
                </p:cNvPr>
                <p:cNvSpPr/>
                <p:nvPr/>
              </p:nvSpPr>
              <p:spPr>
                <a:xfrm flipV="1">
                  <a:off x="7144076" y="4307005"/>
                  <a:ext cx="205532" cy="177183"/>
                </a:xfrm>
                <a:prstGeom prst="triangl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1983" name="グループ化 1982">
                <a:extLst>
                  <a:ext uri="{FF2B5EF4-FFF2-40B4-BE49-F238E27FC236}">
                    <a16:creationId xmlns:a16="http://schemas.microsoft.com/office/drawing/2014/main" id="{B15A3593-1F1A-3590-AF5E-D9511A13497F}"/>
                  </a:ext>
                </a:extLst>
              </p:cNvPr>
              <p:cNvGrpSpPr/>
              <p:nvPr/>
            </p:nvGrpSpPr>
            <p:grpSpPr>
              <a:xfrm>
                <a:off x="2560321" y="5533370"/>
                <a:ext cx="2900307" cy="3275657"/>
                <a:chOff x="5611626" y="1960001"/>
                <a:chExt cx="2900307" cy="3275657"/>
              </a:xfrm>
            </p:grpSpPr>
            <p:grpSp>
              <p:nvGrpSpPr>
                <p:cNvPr id="2060" name="グループ化 2059">
                  <a:extLst>
                    <a:ext uri="{FF2B5EF4-FFF2-40B4-BE49-F238E27FC236}">
                      <a16:creationId xmlns:a16="http://schemas.microsoft.com/office/drawing/2014/main" id="{9F48BD72-0100-0F9D-2F3E-5A1516D6D65E}"/>
                    </a:ext>
                  </a:extLst>
                </p:cNvPr>
                <p:cNvGrpSpPr/>
                <p:nvPr/>
              </p:nvGrpSpPr>
              <p:grpSpPr>
                <a:xfrm rot="2700000">
                  <a:off x="5621376" y="2505977"/>
                  <a:ext cx="3275657" cy="2183706"/>
                  <a:chOff x="4549122" y="3166377"/>
                  <a:chExt cx="3275657" cy="2183706"/>
                </a:xfrm>
              </p:grpSpPr>
              <p:grpSp>
                <p:nvGrpSpPr>
                  <p:cNvPr id="2065" name="グループ化 2064">
                    <a:extLst>
                      <a:ext uri="{FF2B5EF4-FFF2-40B4-BE49-F238E27FC236}">
                        <a16:creationId xmlns:a16="http://schemas.microsoft.com/office/drawing/2014/main" id="{E1548713-86E4-BB30-6635-57DDA2CD8999}"/>
                      </a:ext>
                    </a:extLst>
                  </p:cNvPr>
                  <p:cNvGrpSpPr/>
                  <p:nvPr/>
                </p:nvGrpSpPr>
                <p:grpSpPr>
                  <a:xfrm>
                    <a:off x="4549122" y="3166377"/>
                    <a:ext cx="1088717" cy="2183706"/>
                    <a:chOff x="4549122" y="3166377"/>
                    <a:chExt cx="1088717" cy="2183706"/>
                  </a:xfrm>
                </p:grpSpPr>
                <p:sp>
                  <p:nvSpPr>
                    <p:cNvPr id="2082" name="ひし形 2081">
                      <a:extLst>
                        <a:ext uri="{FF2B5EF4-FFF2-40B4-BE49-F238E27FC236}">
                          <a16:creationId xmlns:a16="http://schemas.microsoft.com/office/drawing/2014/main" id="{495643B0-EDAE-6DF4-D191-4D782F368885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4013480" y="3725313"/>
                      <a:ext cx="2160000" cy="1080000"/>
                    </a:xfrm>
                    <a:prstGeom prst="diamond">
                      <a:avLst/>
                    </a:prstGeom>
                    <a:solidFill>
                      <a:schemeClr val="accent2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grpSp>
                  <p:nvGrpSpPr>
                    <p:cNvPr id="2083" name="グループ化 2082">
                      <a:extLst>
                        <a:ext uri="{FF2B5EF4-FFF2-40B4-BE49-F238E27FC236}">
                          <a16:creationId xmlns:a16="http://schemas.microsoft.com/office/drawing/2014/main" id="{8E1F1C0A-C01D-F876-0EF8-C8743E048D2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49122" y="3166377"/>
                      <a:ext cx="1088717" cy="2183706"/>
                      <a:chOff x="4549122" y="3166377"/>
                      <a:chExt cx="1088717" cy="2183706"/>
                    </a:xfrm>
                  </p:grpSpPr>
                  <p:sp>
                    <p:nvSpPr>
                      <p:cNvPr id="2084" name="楕円 2083">
                        <a:extLst>
                          <a:ext uri="{FF2B5EF4-FFF2-40B4-BE49-F238E27FC236}">
                            <a16:creationId xmlns:a16="http://schemas.microsoft.com/office/drawing/2014/main" id="{08B67649-67EB-7FE4-FA79-0C32246365A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075480" y="4450083"/>
                        <a:ext cx="36000" cy="900000"/>
                      </a:xfrm>
                      <a:prstGeom prst="ellipse">
                        <a:avLst/>
                      </a:prstGeom>
                      <a:solidFill>
                        <a:schemeClr val="accent4"/>
                      </a:solidFill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ja-JP" altLang="en-US" sz="2170" dirty="0"/>
                      </a:p>
                    </p:txBody>
                  </p:sp>
                  <p:grpSp>
                    <p:nvGrpSpPr>
                      <p:cNvPr id="2085" name="グループ化 2084">
                        <a:extLst>
                          <a:ext uri="{FF2B5EF4-FFF2-40B4-BE49-F238E27FC236}">
                            <a16:creationId xmlns:a16="http://schemas.microsoft.com/office/drawing/2014/main" id="{0FC732C7-709B-C734-11AD-DD013DBBCA3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549122" y="4070172"/>
                        <a:ext cx="1088717" cy="390281"/>
                        <a:chOff x="4549122" y="4070172"/>
                        <a:chExt cx="1088717" cy="390281"/>
                      </a:xfrm>
                    </p:grpSpPr>
                    <p:grpSp>
                      <p:nvGrpSpPr>
                        <p:cNvPr id="2087" name="グループ化 2086">
                          <a:extLst>
                            <a:ext uri="{FF2B5EF4-FFF2-40B4-BE49-F238E27FC236}">
                              <a16:creationId xmlns:a16="http://schemas.microsoft.com/office/drawing/2014/main" id="{E401549C-809C-4370-74C1-C10784D574D7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 rot="5400000">
                          <a:off x="4897863" y="4070173"/>
                          <a:ext cx="390281" cy="390280"/>
                          <a:chOff x="7357320" y="1110364"/>
                          <a:chExt cx="367143" cy="367143"/>
                        </a:xfrm>
                      </p:grpSpPr>
                      <p:sp>
                        <p:nvSpPr>
                          <p:cNvPr id="2090" name="楕円 2089">
                            <a:extLst>
                              <a:ext uri="{FF2B5EF4-FFF2-40B4-BE49-F238E27FC236}">
                                <a16:creationId xmlns:a16="http://schemas.microsoft.com/office/drawing/2014/main" id="{CA8CAB6F-5EA4-8EDC-886A-F460ED68EE44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7360892" y="1117507"/>
                            <a:ext cx="360000" cy="360000"/>
                          </a:xfrm>
                          <a:prstGeom prst="ellipse">
                            <a:avLst/>
                          </a:prstGeom>
                          <a:solidFill>
                            <a:srgbClr val="FF5050"/>
                          </a:solidFill>
                          <a:ln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ja-JP" altLang="en-US" sz="2170"/>
                          </a:p>
                        </p:txBody>
                      </p:sp>
                      <p:grpSp>
                        <p:nvGrpSpPr>
                          <p:cNvPr id="2091" name="グループ化 2090">
                            <a:extLst>
                              <a:ext uri="{FF2B5EF4-FFF2-40B4-BE49-F238E27FC236}">
                                <a16:creationId xmlns:a16="http://schemas.microsoft.com/office/drawing/2014/main" id="{09BA1934-DBB2-F619-8582-43B892EA0E87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7522892" y="1110364"/>
                            <a:ext cx="36000" cy="367143"/>
                            <a:chOff x="7522892" y="1110364"/>
                            <a:chExt cx="36000" cy="367143"/>
                          </a:xfrm>
                        </p:grpSpPr>
                        <p:sp>
                          <p:nvSpPr>
                            <p:cNvPr id="2095" name="楕円 2094">
                              <a:extLst>
                                <a:ext uri="{FF2B5EF4-FFF2-40B4-BE49-F238E27FC236}">
                                  <a16:creationId xmlns:a16="http://schemas.microsoft.com/office/drawing/2014/main" id="{29F7797B-FE80-0CC0-102F-75F2A25477BA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522892" y="1110364"/>
                              <a:ext cx="36000" cy="180000"/>
                            </a:xfrm>
                            <a:prstGeom prst="ellipse">
                              <a:avLst/>
                            </a:prstGeom>
                            <a:solidFill>
                              <a:schemeClr val="accent2"/>
                            </a:solidFill>
                            <a:ln w="63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ja-JP" altLang="en-US" sz="2170"/>
                            </a:p>
                          </p:txBody>
                        </p:sp>
                        <p:sp>
                          <p:nvSpPr>
                            <p:cNvPr id="2096" name="楕円 2095">
                              <a:extLst>
                                <a:ext uri="{FF2B5EF4-FFF2-40B4-BE49-F238E27FC236}">
                                  <a16:creationId xmlns:a16="http://schemas.microsoft.com/office/drawing/2014/main" id="{34A4C1A4-6A9C-DC88-1291-38F021A95A6D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522892" y="1297507"/>
                              <a:ext cx="36000" cy="180000"/>
                            </a:xfrm>
                            <a:prstGeom prst="ellipse">
                              <a:avLst/>
                            </a:prstGeom>
                            <a:solidFill>
                              <a:schemeClr val="accent2"/>
                            </a:solidFill>
                            <a:ln w="63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ja-JP" altLang="en-US" sz="2170"/>
                            </a:p>
                          </p:txBody>
                        </p:sp>
                      </p:grpSp>
                      <p:grpSp>
                        <p:nvGrpSpPr>
                          <p:cNvPr id="2092" name="グループ化 2091">
                            <a:extLst>
                              <a:ext uri="{FF2B5EF4-FFF2-40B4-BE49-F238E27FC236}">
                                <a16:creationId xmlns:a16="http://schemas.microsoft.com/office/drawing/2014/main" id="{B20A7399-6EEC-DC55-3311-204D1E6AB938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 rot="5400000">
                            <a:off x="7522892" y="1110364"/>
                            <a:ext cx="36000" cy="367143"/>
                            <a:chOff x="7522892" y="1110364"/>
                            <a:chExt cx="36000" cy="367143"/>
                          </a:xfrm>
                          <a:solidFill>
                            <a:schemeClr val="accent4"/>
                          </a:solidFill>
                        </p:grpSpPr>
                        <p:sp>
                          <p:nvSpPr>
                            <p:cNvPr id="2093" name="楕円 2092">
                              <a:extLst>
                                <a:ext uri="{FF2B5EF4-FFF2-40B4-BE49-F238E27FC236}">
                                  <a16:creationId xmlns:a16="http://schemas.microsoft.com/office/drawing/2014/main" id="{52FACBE7-EAD6-D37E-E161-6650CFA210C5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522892" y="1110364"/>
                              <a:ext cx="36000" cy="180000"/>
                            </a:xfrm>
                            <a:prstGeom prst="ellipse">
                              <a:avLst/>
                            </a:prstGeom>
                            <a:grpFill/>
                            <a:ln w="63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ja-JP" altLang="en-US" sz="2170"/>
                            </a:p>
                          </p:txBody>
                        </p:sp>
                        <p:sp>
                          <p:nvSpPr>
                            <p:cNvPr id="2094" name="楕円 2093">
                              <a:extLst>
                                <a:ext uri="{FF2B5EF4-FFF2-40B4-BE49-F238E27FC236}">
                                  <a16:creationId xmlns:a16="http://schemas.microsoft.com/office/drawing/2014/main" id="{143CE8FE-4B33-C42A-0290-AEF5548F8041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522892" y="1297507"/>
                              <a:ext cx="36000" cy="180000"/>
                            </a:xfrm>
                            <a:prstGeom prst="ellipse">
                              <a:avLst/>
                            </a:prstGeom>
                            <a:grpFill/>
                            <a:ln w="63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ja-JP" altLang="en-US" sz="2170"/>
                            </a:p>
                          </p:txBody>
                        </p:sp>
                      </p:grpSp>
                    </p:grpSp>
                    <p:sp>
                      <p:nvSpPr>
                        <p:cNvPr id="2088" name="楕円 2087">
                          <a:extLst>
                            <a:ext uri="{FF2B5EF4-FFF2-40B4-BE49-F238E27FC236}">
                              <a16:creationId xmlns:a16="http://schemas.microsoft.com/office/drawing/2014/main" id="{9C238457-7141-F56A-821E-ACFD8CEF3FE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5400000">
                          <a:off x="5439839" y="4085313"/>
                          <a:ext cx="36000" cy="360000"/>
                        </a:xfrm>
                        <a:prstGeom prst="ellipse">
                          <a:avLst/>
                        </a:prstGeom>
                        <a:solidFill>
                          <a:schemeClr val="accent2"/>
                        </a:solidFill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 dirty="0"/>
                        </a:p>
                      </p:txBody>
                    </p:sp>
                    <p:sp>
                      <p:nvSpPr>
                        <p:cNvPr id="2089" name="楕円 2088">
                          <a:extLst>
                            <a:ext uri="{FF2B5EF4-FFF2-40B4-BE49-F238E27FC236}">
                              <a16:creationId xmlns:a16="http://schemas.microsoft.com/office/drawing/2014/main" id="{FFF54B8D-7065-77B9-D006-D773FCBBF8C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5400000">
                          <a:off x="4711122" y="4085313"/>
                          <a:ext cx="36000" cy="360000"/>
                        </a:xfrm>
                        <a:prstGeom prst="ellipse">
                          <a:avLst/>
                        </a:prstGeom>
                        <a:solidFill>
                          <a:schemeClr val="accent2"/>
                        </a:solidFill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 dirty="0"/>
                        </a:p>
                      </p:txBody>
                    </p:sp>
                  </p:grpSp>
                  <p:sp>
                    <p:nvSpPr>
                      <p:cNvPr id="2086" name="楕円 2085">
                        <a:extLst>
                          <a:ext uri="{FF2B5EF4-FFF2-40B4-BE49-F238E27FC236}">
                            <a16:creationId xmlns:a16="http://schemas.microsoft.com/office/drawing/2014/main" id="{B5DBA785-241D-EB5E-057B-1F1EF03CA38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075480" y="3166377"/>
                        <a:ext cx="36000" cy="900000"/>
                      </a:xfrm>
                      <a:prstGeom prst="ellipse">
                        <a:avLst/>
                      </a:prstGeom>
                      <a:solidFill>
                        <a:schemeClr val="accent4"/>
                      </a:solidFill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ja-JP" altLang="en-US" sz="2170" dirty="0"/>
                      </a:p>
                    </p:txBody>
                  </p:sp>
                </p:grpSp>
              </p:grpSp>
              <p:grpSp>
                <p:nvGrpSpPr>
                  <p:cNvPr id="2066" name="グループ化 2065">
                    <a:extLst>
                      <a:ext uri="{FF2B5EF4-FFF2-40B4-BE49-F238E27FC236}">
                        <a16:creationId xmlns:a16="http://schemas.microsoft.com/office/drawing/2014/main" id="{53F0BD70-4143-249C-8E0B-920D3B789C37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6188567" y="3167129"/>
                    <a:ext cx="1088717" cy="2183706"/>
                    <a:chOff x="4549122" y="3166377"/>
                    <a:chExt cx="1088717" cy="2183706"/>
                  </a:xfrm>
                </p:grpSpPr>
                <p:sp>
                  <p:nvSpPr>
                    <p:cNvPr id="2067" name="ひし形 2066">
                      <a:extLst>
                        <a:ext uri="{FF2B5EF4-FFF2-40B4-BE49-F238E27FC236}">
                          <a16:creationId xmlns:a16="http://schemas.microsoft.com/office/drawing/2014/main" id="{CD63947A-126D-7F64-253C-196CC602B49E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4013480" y="3725313"/>
                      <a:ext cx="2160000" cy="1080000"/>
                    </a:xfrm>
                    <a:prstGeom prst="diamond">
                      <a:avLst/>
                    </a:prstGeom>
                    <a:solidFill>
                      <a:schemeClr val="tx2">
                        <a:lumMod val="10000"/>
                        <a:lumOff val="90000"/>
                      </a:schemeClr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grpSp>
                  <p:nvGrpSpPr>
                    <p:cNvPr id="2068" name="グループ化 2067">
                      <a:extLst>
                        <a:ext uri="{FF2B5EF4-FFF2-40B4-BE49-F238E27FC236}">
                          <a16:creationId xmlns:a16="http://schemas.microsoft.com/office/drawing/2014/main" id="{1AF2E25E-7A5B-6112-6EE0-67A23803D84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49122" y="3166377"/>
                      <a:ext cx="1088717" cy="2183706"/>
                      <a:chOff x="4549122" y="3166377"/>
                      <a:chExt cx="1088717" cy="2183706"/>
                    </a:xfrm>
                  </p:grpSpPr>
                  <p:sp>
                    <p:nvSpPr>
                      <p:cNvPr id="2069" name="楕円 2068">
                        <a:extLst>
                          <a:ext uri="{FF2B5EF4-FFF2-40B4-BE49-F238E27FC236}">
                            <a16:creationId xmlns:a16="http://schemas.microsoft.com/office/drawing/2014/main" id="{68F15CA7-1BCB-F93A-2FD8-7205969F700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075480" y="4450083"/>
                        <a:ext cx="36000" cy="900000"/>
                      </a:xfrm>
                      <a:prstGeom prst="ellipse">
                        <a:avLst/>
                      </a:prstGeom>
                      <a:solidFill>
                        <a:schemeClr val="accent4"/>
                      </a:solidFill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ja-JP" altLang="en-US" sz="2170" dirty="0"/>
                      </a:p>
                    </p:txBody>
                  </p:sp>
                  <p:grpSp>
                    <p:nvGrpSpPr>
                      <p:cNvPr id="2070" name="グループ化 2069">
                        <a:extLst>
                          <a:ext uri="{FF2B5EF4-FFF2-40B4-BE49-F238E27FC236}">
                            <a16:creationId xmlns:a16="http://schemas.microsoft.com/office/drawing/2014/main" id="{5AD2FDC7-F345-8B71-BE19-0FC4B7152D4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549122" y="4070172"/>
                        <a:ext cx="1088717" cy="390281"/>
                        <a:chOff x="4549122" y="4070172"/>
                        <a:chExt cx="1088717" cy="390281"/>
                      </a:xfrm>
                    </p:grpSpPr>
                    <p:grpSp>
                      <p:nvGrpSpPr>
                        <p:cNvPr id="2072" name="グループ化 2071">
                          <a:extLst>
                            <a:ext uri="{FF2B5EF4-FFF2-40B4-BE49-F238E27FC236}">
                              <a16:creationId xmlns:a16="http://schemas.microsoft.com/office/drawing/2014/main" id="{E2A6AB39-B808-562B-1DBA-85A813588D8C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 rot="5400000">
                          <a:off x="4897863" y="4070173"/>
                          <a:ext cx="390281" cy="390280"/>
                          <a:chOff x="7357320" y="1110364"/>
                          <a:chExt cx="367143" cy="367143"/>
                        </a:xfrm>
                      </p:grpSpPr>
                      <p:sp>
                        <p:nvSpPr>
                          <p:cNvPr id="2075" name="楕円 2074">
                            <a:extLst>
                              <a:ext uri="{FF2B5EF4-FFF2-40B4-BE49-F238E27FC236}">
                                <a16:creationId xmlns:a16="http://schemas.microsoft.com/office/drawing/2014/main" id="{2ADEF257-84E4-4930-6F60-D383499ED2A8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7360892" y="1117507"/>
                            <a:ext cx="360000" cy="360000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ja-JP" altLang="en-US" sz="2170"/>
                          </a:p>
                        </p:txBody>
                      </p:sp>
                      <p:grpSp>
                        <p:nvGrpSpPr>
                          <p:cNvPr id="2076" name="グループ化 2075">
                            <a:extLst>
                              <a:ext uri="{FF2B5EF4-FFF2-40B4-BE49-F238E27FC236}">
                                <a16:creationId xmlns:a16="http://schemas.microsoft.com/office/drawing/2014/main" id="{3EA5AECD-4CB0-36B1-E719-1243FC18D4A9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7522892" y="1110364"/>
                            <a:ext cx="36000" cy="367143"/>
                            <a:chOff x="7522892" y="1110364"/>
                            <a:chExt cx="36000" cy="367143"/>
                          </a:xfrm>
                        </p:grpSpPr>
                        <p:sp>
                          <p:nvSpPr>
                            <p:cNvPr id="2080" name="楕円 2079">
                              <a:extLst>
                                <a:ext uri="{FF2B5EF4-FFF2-40B4-BE49-F238E27FC236}">
                                  <a16:creationId xmlns:a16="http://schemas.microsoft.com/office/drawing/2014/main" id="{30EA715A-AD9F-1561-19F4-780411230060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522892" y="1110364"/>
                              <a:ext cx="36000" cy="180000"/>
                            </a:xfrm>
                            <a:prstGeom prst="ellipse">
                              <a:avLst/>
                            </a:prstGeom>
                            <a:solidFill>
                              <a:schemeClr val="accent2"/>
                            </a:solidFill>
                            <a:ln w="63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ja-JP" altLang="en-US" sz="2170"/>
                            </a:p>
                          </p:txBody>
                        </p:sp>
                        <p:sp>
                          <p:nvSpPr>
                            <p:cNvPr id="2081" name="楕円 2080">
                              <a:extLst>
                                <a:ext uri="{FF2B5EF4-FFF2-40B4-BE49-F238E27FC236}">
                                  <a16:creationId xmlns:a16="http://schemas.microsoft.com/office/drawing/2014/main" id="{CE4FEBD7-EE35-C7B3-B95F-D96A6C4E9CF2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522892" y="1297507"/>
                              <a:ext cx="36000" cy="180000"/>
                            </a:xfrm>
                            <a:prstGeom prst="ellipse">
                              <a:avLst/>
                            </a:prstGeom>
                            <a:solidFill>
                              <a:schemeClr val="accent2"/>
                            </a:solidFill>
                            <a:ln w="63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ja-JP" altLang="en-US" sz="2170"/>
                            </a:p>
                          </p:txBody>
                        </p:sp>
                      </p:grpSp>
                      <p:grpSp>
                        <p:nvGrpSpPr>
                          <p:cNvPr id="2077" name="グループ化 2076">
                            <a:extLst>
                              <a:ext uri="{FF2B5EF4-FFF2-40B4-BE49-F238E27FC236}">
                                <a16:creationId xmlns:a16="http://schemas.microsoft.com/office/drawing/2014/main" id="{8B42A6CF-4363-5E1F-2C70-52271365ABC2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 rot="5400000">
                            <a:off x="7522892" y="1110364"/>
                            <a:ext cx="36000" cy="367143"/>
                            <a:chOff x="7522892" y="1110364"/>
                            <a:chExt cx="36000" cy="367143"/>
                          </a:xfrm>
                          <a:solidFill>
                            <a:schemeClr val="accent4"/>
                          </a:solidFill>
                        </p:grpSpPr>
                        <p:sp>
                          <p:nvSpPr>
                            <p:cNvPr id="2078" name="楕円 2077">
                              <a:extLst>
                                <a:ext uri="{FF2B5EF4-FFF2-40B4-BE49-F238E27FC236}">
                                  <a16:creationId xmlns:a16="http://schemas.microsoft.com/office/drawing/2014/main" id="{404EFF66-B9B5-F4BA-9172-CA6770FE55EE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522892" y="1110364"/>
                              <a:ext cx="36000" cy="180000"/>
                            </a:xfrm>
                            <a:prstGeom prst="ellipse">
                              <a:avLst/>
                            </a:prstGeom>
                            <a:grpFill/>
                            <a:ln w="63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ja-JP" altLang="en-US" sz="2170"/>
                            </a:p>
                          </p:txBody>
                        </p:sp>
                        <p:sp>
                          <p:nvSpPr>
                            <p:cNvPr id="2079" name="楕円 2078">
                              <a:extLst>
                                <a:ext uri="{FF2B5EF4-FFF2-40B4-BE49-F238E27FC236}">
                                  <a16:creationId xmlns:a16="http://schemas.microsoft.com/office/drawing/2014/main" id="{19176B4E-255A-3206-7670-02834576FC50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522892" y="1297507"/>
                              <a:ext cx="36000" cy="180000"/>
                            </a:xfrm>
                            <a:prstGeom prst="ellipse">
                              <a:avLst/>
                            </a:prstGeom>
                            <a:grpFill/>
                            <a:ln w="63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ja-JP" altLang="en-US" sz="2170"/>
                            </a:p>
                          </p:txBody>
                        </p:sp>
                      </p:grpSp>
                    </p:grpSp>
                    <p:sp>
                      <p:nvSpPr>
                        <p:cNvPr id="2073" name="楕円 2072">
                          <a:extLst>
                            <a:ext uri="{FF2B5EF4-FFF2-40B4-BE49-F238E27FC236}">
                              <a16:creationId xmlns:a16="http://schemas.microsoft.com/office/drawing/2014/main" id="{1A3D3C94-90A2-A59B-0A0C-89C526D814E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5400000">
                          <a:off x="5439839" y="4085313"/>
                          <a:ext cx="36000" cy="360000"/>
                        </a:xfrm>
                        <a:prstGeom prst="ellipse">
                          <a:avLst/>
                        </a:prstGeom>
                        <a:solidFill>
                          <a:schemeClr val="accent2"/>
                        </a:solidFill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 dirty="0"/>
                        </a:p>
                      </p:txBody>
                    </p:sp>
                    <p:sp>
                      <p:nvSpPr>
                        <p:cNvPr id="2074" name="楕円 2073">
                          <a:extLst>
                            <a:ext uri="{FF2B5EF4-FFF2-40B4-BE49-F238E27FC236}">
                              <a16:creationId xmlns:a16="http://schemas.microsoft.com/office/drawing/2014/main" id="{8E648FD6-5499-6B2E-6A2D-C60000911C7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5400000">
                          <a:off x="4711122" y="4085313"/>
                          <a:ext cx="36000" cy="360000"/>
                        </a:xfrm>
                        <a:prstGeom prst="ellipse">
                          <a:avLst/>
                        </a:prstGeom>
                        <a:solidFill>
                          <a:schemeClr val="accent2"/>
                        </a:solidFill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 dirty="0"/>
                        </a:p>
                      </p:txBody>
                    </p:sp>
                  </p:grpSp>
                  <p:sp>
                    <p:nvSpPr>
                      <p:cNvPr id="2071" name="楕円 2070">
                        <a:extLst>
                          <a:ext uri="{FF2B5EF4-FFF2-40B4-BE49-F238E27FC236}">
                            <a16:creationId xmlns:a16="http://schemas.microsoft.com/office/drawing/2014/main" id="{C88719CB-FB90-FD0F-DD21-94AA937CA03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075480" y="3166377"/>
                        <a:ext cx="36000" cy="900000"/>
                      </a:xfrm>
                      <a:prstGeom prst="ellipse">
                        <a:avLst/>
                      </a:prstGeom>
                      <a:solidFill>
                        <a:schemeClr val="accent4"/>
                      </a:solidFill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ja-JP" altLang="en-US" sz="2170" dirty="0"/>
                      </a:p>
                    </p:txBody>
                  </p:sp>
                </p:grpSp>
              </p:grpSp>
            </p:grpSp>
            <p:sp>
              <p:nvSpPr>
                <p:cNvPr id="2061" name="二等辺三角形 2060">
                  <a:extLst>
                    <a:ext uri="{FF2B5EF4-FFF2-40B4-BE49-F238E27FC236}">
                      <a16:creationId xmlns:a16="http://schemas.microsoft.com/office/drawing/2014/main" id="{3B631FFF-D0A7-97BF-CEE0-4BE0C11B37D0}"/>
                    </a:ext>
                  </a:extLst>
                </p:cNvPr>
                <p:cNvSpPr/>
                <p:nvPr/>
              </p:nvSpPr>
              <p:spPr>
                <a:xfrm>
                  <a:off x="6775879" y="3111563"/>
                  <a:ext cx="205532" cy="177183"/>
                </a:xfrm>
                <a:prstGeom prst="triangl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062" name="二等辺三角形 2061">
                  <a:extLst>
                    <a:ext uri="{FF2B5EF4-FFF2-40B4-BE49-F238E27FC236}">
                      <a16:creationId xmlns:a16="http://schemas.microsoft.com/office/drawing/2014/main" id="{AAF18DE6-E671-58AD-AFC3-E4FD708DD01E}"/>
                    </a:ext>
                  </a:extLst>
                </p:cNvPr>
                <p:cNvSpPr/>
                <p:nvPr/>
              </p:nvSpPr>
              <p:spPr>
                <a:xfrm>
                  <a:off x="5611626" y="3499273"/>
                  <a:ext cx="205532" cy="177183"/>
                </a:xfrm>
                <a:prstGeom prst="triangl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063" name="二等辺三角形 2062">
                  <a:extLst>
                    <a:ext uri="{FF2B5EF4-FFF2-40B4-BE49-F238E27FC236}">
                      <a16:creationId xmlns:a16="http://schemas.microsoft.com/office/drawing/2014/main" id="{482F5BF7-982A-FBE9-2E18-B0ADBC3BB885}"/>
                    </a:ext>
                  </a:extLst>
                </p:cNvPr>
                <p:cNvSpPr/>
                <p:nvPr/>
              </p:nvSpPr>
              <p:spPr>
                <a:xfrm flipV="1">
                  <a:off x="8306401" y="4655941"/>
                  <a:ext cx="205532" cy="177183"/>
                </a:xfrm>
                <a:prstGeom prst="triangl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064" name="二等辺三角形 2063">
                  <a:extLst>
                    <a:ext uri="{FF2B5EF4-FFF2-40B4-BE49-F238E27FC236}">
                      <a16:creationId xmlns:a16="http://schemas.microsoft.com/office/drawing/2014/main" id="{0F177BB1-E099-F624-B25B-FC14A4C165CE}"/>
                    </a:ext>
                  </a:extLst>
                </p:cNvPr>
                <p:cNvSpPr/>
                <p:nvPr/>
              </p:nvSpPr>
              <p:spPr>
                <a:xfrm flipV="1">
                  <a:off x="7144076" y="4307005"/>
                  <a:ext cx="205532" cy="177183"/>
                </a:xfrm>
                <a:prstGeom prst="triangl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1984" name="グループ化 1983">
                <a:extLst>
                  <a:ext uri="{FF2B5EF4-FFF2-40B4-BE49-F238E27FC236}">
                    <a16:creationId xmlns:a16="http://schemas.microsoft.com/office/drawing/2014/main" id="{271A3107-C3C5-B939-6162-7E3BA6DADC0C}"/>
                  </a:ext>
                </a:extLst>
              </p:cNvPr>
              <p:cNvGrpSpPr/>
              <p:nvPr/>
            </p:nvGrpSpPr>
            <p:grpSpPr>
              <a:xfrm>
                <a:off x="243560" y="3211194"/>
                <a:ext cx="2900307" cy="3275657"/>
                <a:chOff x="5611626" y="1960001"/>
                <a:chExt cx="2900307" cy="3275657"/>
              </a:xfrm>
            </p:grpSpPr>
            <p:grpSp>
              <p:nvGrpSpPr>
                <p:cNvPr id="2023" name="グループ化 2022">
                  <a:extLst>
                    <a:ext uri="{FF2B5EF4-FFF2-40B4-BE49-F238E27FC236}">
                      <a16:creationId xmlns:a16="http://schemas.microsoft.com/office/drawing/2014/main" id="{0A4399C7-D135-A2B7-D6D0-CB376044155E}"/>
                    </a:ext>
                  </a:extLst>
                </p:cNvPr>
                <p:cNvGrpSpPr/>
                <p:nvPr/>
              </p:nvGrpSpPr>
              <p:grpSpPr>
                <a:xfrm rot="2700000">
                  <a:off x="5621376" y="2505977"/>
                  <a:ext cx="3275657" cy="2183706"/>
                  <a:chOff x="4549122" y="3166377"/>
                  <a:chExt cx="3275657" cy="2183706"/>
                </a:xfrm>
              </p:grpSpPr>
              <p:grpSp>
                <p:nvGrpSpPr>
                  <p:cNvPr id="2028" name="グループ化 2027">
                    <a:extLst>
                      <a:ext uri="{FF2B5EF4-FFF2-40B4-BE49-F238E27FC236}">
                        <a16:creationId xmlns:a16="http://schemas.microsoft.com/office/drawing/2014/main" id="{CDA6D845-7FD4-77B4-3BE1-C6D992C0F0C5}"/>
                      </a:ext>
                    </a:extLst>
                  </p:cNvPr>
                  <p:cNvGrpSpPr/>
                  <p:nvPr/>
                </p:nvGrpSpPr>
                <p:grpSpPr>
                  <a:xfrm>
                    <a:off x="4549122" y="3166377"/>
                    <a:ext cx="1088717" cy="2183706"/>
                    <a:chOff x="4549122" y="3166377"/>
                    <a:chExt cx="1088717" cy="2183706"/>
                  </a:xfrm>
                </p:grpSpPr>
                <p:sp>
                  <p:nvSpPr>
                    <p:cNvPr id="2045" name="ひし形 2044">
                      <a:extLst>
                        <a:ext uri="{FF2B5EF4-FFF2-40B4-BE49-F238E27FC236}">
                          <a16:creationId xmlns:a16="http://schemas.microsoft.com/office/drawing/2014/main" id="{022D2C25-9BBD-BA66-C258-F614C80F9EB6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4013480" y="3725313"/>
                      <a:ext cx="2160000" cy="1080000"/>
                    </a:xfrm>
                    <a:prstGeom prst="diamond">
                      <a:avLst/>
                    </a:prstGeom>
                    <a:solidFill>
                      <a:schemeClr val="accent2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grpSp>
                  <p:nvGrpSpPr>
                    <p:cNvPr id="2046" name="グループ化 2045">
                      <a:extLst>
                        <a:ext uri="{FF2B5EF4-FFF2-40B4-BE49-F238E27FC236}">
                          <a16:creationId xmlns:a16="http://schemas.microsoft.com/office/drawing/2014/main" id="{E380A1DB-EFBD-C190-3A70-A00FFA8E6D0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49122" y="3166377"/>
                      <a:ext cx="1088717" cy="2183706"/>
                      <a:chOff x="4549122" y="3166377"/>
                      <a:chExt cx="1088717" cy="2183706"/>
                    </a:xfrm>
                  </p:grpSpPr>
                  <p:sp>
                    <p:nvSpPr>
                      <p:cNvPr id="2047" name="楕円 2046">
                        <a:extLst>
                          <a:ext uri="{FF2B5EF4-FFF2-40B4-BE49-F238E27FC236}">
                            <a16:creationId xmlns:a16="http://schemas.microsoft.com/office/drawing/2014/main" id="{9B139DBC-5D3C-57A0-AEB8-21629495A0C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075480" y="4450083"/>
                        <a:ext cx="36000" cy="900000"/>
                      </a:xfrm>
                      <a:prstGeom prst="ellipse">
                        <a:avLst/>
                      </a:prstGeom>
                      <a:solidFill>
                        <a:schemeClr val="accent4"/>
                      </a:solidFill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ja-JP" altLang="en-US" sz="2170" dirty="0"/>
                      </a:p>
                    </p:txBody>
                  </p:sp>
                  <p:grpSp>
                    <p:nvGrpSpPr>
                      <p:cNvPr id="2048" name="グループ化 2047">
                        <a:extLst>
                          <a:ext uri="{FF2B5EF4-FFF2-40B4-BE49-F238E27FC236}">
                            <a16:creationId xmlns:a16="http://schemas.microsoft.com/office/drawing/2014/main" id="{DF9CB565-C6C7-A91F-7BFF-2F69F68DCF9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549122" y="4070172"/>
                        <a:ext cx="1088717" cy="390281"/>
                        <a:chOff x="4549122" y="4070172"/>
                        <a:chExt cx="1088717" cy="390281"/>
                      </a:xfrm>
                    </p:grpSpPr>
                    <p:grpSp>
                      <p:nvGrpSpPr>
                        <p:cNvPr id="2050" name="グループ化 2049">
                          <a:extLst>
                            <a:ext uri="{FF2B5EF4-FFF2-40B4-BE49-F238E27FC236}">
                              <a16:creationId xmlns:a16="http://schemas.microsoft.com/office/drawing/2014/main" id="{D09FC483-24D3-7829-9F21-B4FFE731B2A7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 rot="5400000">
                          <a:off x="4897863" y="4070173"/>
                          <a:ext cx="390281" cy="390280"/>
                          <a:chOff x="7357320" y="1110364"/>
                          <a:chExt cx="367143" cy="367143"/>
                        </a:xfrm>
                      </p:grpSpPr>
                      <p:sp>
                        <p:nvSpPr>
                          <p:cNvPr id="2053" name="楕円 2052">
                            <a:extLst>
                              <a:ext uri="{FF2B5EF4-FFF2-40B4-BE49-F238E27FC236}">
                                <a16:creationId xmlns:a16="http://schemas.microsoft.com/office/drawing/2014/main" id="{6ED713AC-B4D9-3714-4C25-6260FCBA8932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7360892" y="1117507"/>
                            <a:ext cx="360000" cy="360000"/>
                          </a:xfrm>
                          <a:prstGeom prst="ellipse">
                            <a:avLst/>
                          </a:prstGeom>
                          <a:solidFill>
                            <a:srgbClr val="FF5050"/>
                          </a:solidFill>
                          <a:ln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ja-JP" altLang="en-US" sz="2170"/>
                          </a:p>
                        </p:txBody>
                      </p:sp>
                      <p:grpSp>
                        <p:nvGrpSpPr>
                          <p:cNvPr id="2054" name="グループ化 2053">
                            <a:extLst>
                              <a:ext uri="{FF2B5EF4-FFF2-40B4-BE49-F238E27FC236}">
                                <a16:creationId xmlns:a16="http://schemas.microsoft.com/office/drawing/2014/main" id="{0B1C0A92-AF6A-21A6-DAEF-F1A3094107AA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7522892" y="1110364"/>
                            <a:ext cx="36000" cy="367143"/>
                            <a:chOff x="7522892" y="1110364"/>
                            <a:chExt cx="36000" cy="367143"/>
                          </a:xfrm>
                        </p:grpSpPr>
                        <p:sp>
                          <p:nvSpPr>
                            <p:cNvPr id="2058" name="楕円 2057">
                              <a:extLst>
                                <a:ext uri="{FF2B5EF4-FFF2-40B4-BE49-F238E27FC236}">
                                  <a16:creationId xmlns:a16="http://schemas.microsoft.com/office/drawing/2014/main" id="{B2724174-8BE8-94EC-4D3D-FDD06B12D7A7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522892" y="1110364"/>
                              <a:ext cx="36000" cy="180000"/>
                            </a:xfrm>
                            <a:prstGeom prst="ellipse">
                              <a:avLst/>
                            </a:prstGeom>
                            <a:solidFill>
                              <a:schemeClr val="accent2"/>
                            </a:solidFill>
                            <a:ln w="63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ja-JP" altLang="en-US" sz="2170"/>
                            </a:p>
                          </p:txBody>
                        </p:sp>
                        <p:sp>
                          <p:nvSpPr>
                            <p:cNvPr id="2059" name="楕円 2058">
                              <a:extLst>
                                <a:ext uri="{FF2B5EF4-FFF2-40B4-BE49-F238E27FC236}">
                                  <a16:creationId xmlns:a16="http://schemas.microsoft.com/office/drawing/2014/main" id="{2CC38928-DF6A-F8FF-E49A-9977F60A918E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522892" y="1297507"/>
                              <a:ext cx="36000" cy="180000"/>
                            </a:xfrm>
                            <a:prstGeom prst="ellipse">
                              <a:avLst/>
                            </a:prstGeom>
                            <a:solidFill>
                              <a:schemeClr val="accent2"/>
                            </a:solidFill>
                            <a:ln w="63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ja-JP" altLang="en-US" sz="2170"/>
                            </a:p>
                          </p:txBody>
                        </p:sp>
                      </p:grpSp>
                      <p:grpSp>
                        <p:nvGrpSpPr>
                          <p:cNvPr id="2055" name="グループ化 2054">
                            <a:extLst>
                              <a:ext uri="{FF2B5EF4-FFF2-40B4-BE49-F238E27FC236}">
                                <a16:creationId xmlns:a16="http://schemas.microsoft.com/office/drawing/2014/main" id="{4920FF65-911D-74B9-2E50-41058FB8E721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 rot="5400000">
                            <a:off x="7522892" y="1110364"/>
                            <a:ext cx="36000" cy="367143"/>
                            <a:chOff x="7522892" y="1110364"/>
                            <a:chExt cx="36000" cy="367143"/>
                          </a:xfrm>
                          <a:solidFill>
                            <a:schemeClr val="accent4"/>
                          </a:solidFill>
                        </p:grpSpPr>
                        <p:sp>
                          <p:nvSpPr>
                            <p:cNvPr id="2056" name="楕円 2055">
                              <a:extLst>
                                <a:ext uri="{FF2B5EF4-FFF2-40B4-BE49-F238E27FC236}">
                                  <a16:creationId xmlns:a16="http://schemas.microsoft.com/office/drawing/2014/main" id="{50344F57-8F96-2C36-C011-8CE583DF28C4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522892" y="1110364"/>
                              <a:ext cx="36000" cy="180000"/>
                            </a:xfrm>
                            <a:prstGeom prst="ellipse">
                              <a:avLst/>
                            </a:prstGeom>
                            <a:grpFill/>
                            <a:ln w="63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ja-JP" altLang="en-US" sz="2170"/>
                            </a:p>
                          </p:txBody>
                        </p:sp>
                        <p:sp>
                          <p:nvSpPr>
                            <p:cNvPr id="2057" name="楕円 2056">
                              <a:extLst>
                                <a:ext uri="{FF2B5EF4-FFF2-40B4-BE49-F238E27FC236}">
                                  <a16:creationId xmlns:a16="http://schemas.microsoft.com/office/drawing/2014/main" id="{3C10D062-35B9-91EA-E296-90DCBD956C6A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522892" y="1297507"/>
                              <a:ext cx="36000" cy="180000"/>
                            </a:xfrm>
                            <a:prstGeom prst="ellipse">
                              <a:avLst/>
                            </a:prstGeom>
                            <a:grpFill/>
                            <a:ln w="63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ja-JP" altLang="en-US" sz="2170"/>
                            </a:p>
                          </p:txBody>
                        </p:sp>
                      </p:grpSp>
                    </p:grpSp>
                    <p:sp>
                      <p:nvSpPr>
                        <p:cNvPr id="2051" name="楕円 2050">
                          <a:extLst>
                            <a:ext uri="{FF2B5EF4-FFF2-40B4-BE49-F238E27FC236}">
                              <a16:creationId xmlns:a16="http://schemas.microsoft.com/office/drawing/2014/main" id="{80E3C60E-CB76-0663-4250-49A4B956D29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5400000">
                          <a:off x="5439839" y="4085313"/>
                          <a:ext cx="36000" cy="360000"/>
                        </a:xfrm>
                        <a:prstGeom prst="ellipse">
                          <a:avLst/>
                        </a:prstGeom>
                        <a:solidFill>
                          <a:schemeClr val="accent2"/>
                        </a:solidFill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 dirty="0"/>
                        </a:p>
                      </p:txBody>
                    </p:sp>
                    <p:sp>
                      <p:nvSpPr>
                        <p:cNvPr id="2052" name="楕円 2051">
                          <a:extLst>
                            <a:ext uri="{FF2B5EF4-FFF2-40B4-BE49-F238E27FC236}">
                              <a16:creationId xmlns:a16="http://schemas.microsoft.com/office/drawing/2014/main" id="{C64F258F-3B6B-9CD0-5FE8-4A37CCA6123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5400000">
                          <a:off x="4711122" y="4085313"/>
                          <a:ext cx="36000" cy="360000"/>
                        </a:xfrm>
                        <a:prstGeom prst="ellipse">
                          <a:avLst/>
                        </a:prstGeom>
                        <a:solidFill>
                          <a:schemeClr val="accent2"/>
                        </a:solidFill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 dirty="0"/>
                        </a:p>
                      </p:txBody>
                    </p:sp>
                  </p:grpSp>
                  <p:sp>
                    <p:nvSpPr>
                      <p:cNvPr id="2049" name="楕円 2048">
                        <a:extLst>
                          <a:ext uri="{FF2B5EF4-FFF2-40B4-BE49-F238E27FC236}">
                            <a16:creationId xmlns:a16="http://schemas.microsoft.com/office/drawing/2014/main" id="{1D5D1575-DC86-E1FE-D2B1-F875AD2C14D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075480" y="3166377"/>
                        <a:ext cx="36000" cy="900000"/>
                      </a:xfrm>
                      <a:prstGeom prst="ellipse">
                        <a:avLst/>
                      </a:prstGeom>
                      <a:solidFill>
                        <a:schemeClr val="accent4"/>
                      </a:solidFill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ja-JP" altLang="en-US" sz="2170" dirty="0"/>
                      </a:p>
                    </p:txBody>
                  </p:sp>
                </p:grpSp>
              </p:grpSp>
              <p:grpSp>
                <p:nvGrpSpPr>
                  <p:cNvPr id="2029" name="グループ化 2028">
                    <a:extLst>
                      <a:ext uri="{FF2B5EF4-FFF2-40B4-BE49-F238E27FC236}">
                        <a16:creationId xmlns:a16="http://schemas.microsoft.com/office/drawing/2014/main" id="{63986AEB-927F-6B5C-A73C-AC3D749E4EE1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6188567" y="3167129"/>
                    <a:ext cx="1088717" cy="2183706"/>
                    <a:chOff x="4549122" y="3166377"/>
                    <a:chExt cx="1088717" cy="2183706"/>
                  </a:xfrm>
                </p:grpSpPr>
                <p:sp>
                  <p:nvSpPr>
                    <p:cNvPr id="2030" name="ひし形 2029">
                      <a:extLst>
                        <a:ext uri="{FF2B5EF4-FFF2-40B4-BE49-F238E27FC236}">
                          <a16:creationId xmlns:a16="http://schemas.microsoft.com/office/drawing/2014/main" id="{4CA1B6DA-0171-248F-50F2-BE5A64FCA988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4013480" y="3725313"/>
                      <a:ext cx="2160000" cy="1080000"/>
                    </a:xfrm>
                    <a:prstGeom prst="diamond">
                      <a:avLst/>
                    </a:prstGeom>
                    <a:solidFill>
                      <a:schemeClr val="tx2">
                        <a:lumMod val="10000"/>
                        <a:lumOff val="90000"/>
                      </a:schemeClr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grpSp>
                  <p:nvGrpSpPr>
                    <p:cNvPr id="2031" name="グループ化 2030">
                      <a:extLst>
                        <a:ext uri="{FF2B5EF4-FFF2-40B4-BE49-F238E27FC236}">
                          <a16:creationId xmlns:a16="http://schemas.microsoft.com/office/drawing/2014/main" id="{F34413B0-4D97-DF06-8419-EA5B4751899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49122" y="3166377"/>
                      <a:ext cx="1088717" cy="2183706"/>
                      <a:chOff x="4549122" y="3166377"/>
                      <a:chExt cx="1088717" cy="2183706"/>
                    </a:xfrm>
                  </p:grpSpPr>
                  <p:sp>
                    <p:nvSpPr>
                      <p:cNvPr id="2032" name="楕円 2031">
                        <a:extLst>
                          <a:ext uri="{FF2B5EF4-FFF2-40B4-BE49-F238E27FC236}">
                            <a16:creationId xmlns:a16="http://schemas.microsoft.com/office/drawing/2014/main" id="{D533A88A-073C-541A-5ADE-0B1C63FF36D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075480" y="4450083"/>
                        <a:ext cx="36000" cy="900000"/>
                      </a:xfrm>
                      <a:prstGeom prst="ellipse">
                        <a:avLst/>
                      </a:prstGeom>
                      <a:solidFill>
                        <a:schemeClr val="accent4"/>
                      </a:solidFill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ja-JP" altLang="en-US" sz="2170" dirty="0"/>
                      </a:p>
                    </p:txBody>
                  </p:sp>
                  <p:grpSp>
                    <p:nvGrpSpPr>
                      <p:cNvPr id="2033" name="グループ化 2032">
                        <a:extLst>
                          <a:ext uri="{FF2B5EF4-FFF2-40B4-BE49-F238E27FC236}">
                            <a16:creationId xmlns:a16="http://schemas.microsoft.com/office/drawing/2014/main" id="{10158279-BD6D-A697-4C69-7CA8F3B18DC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549122" y="4070172"/>
                        <a:ext cx="1088717" cy="390281"/>
                        <a:chOff x="4549122" y="4070172"/>
                        <a:chExt cx="1088717" cy="390281"/>
                      </a:xfrm>
                    </p:grpSpPr>
                    <p:grpSp>
                      <p:nvGrpSpPr>
                        <p:cNvPr id="2035" name="グループ化 2034">
                          <a:extLst>
                            <a:ext uri="{FF2B5EF4-FFF2-40B4-BE49-F238E27FC236}">
                              <a16:creationId xmlns:a16="http://schemas.microsoft.com/office/drawing/2014/main" id="{174BB844-0BB0-2702-63AE-01FCFE394602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 rot="5400000">
                          <a:off x="4897863" y="4070173"/>
                          <a:ext cx="390281" cy="390280"/>
                          <a:chOff x="7357320" y="1110364"/>
                          <a:chExt cx="367143" cy="367143"/>
                        </a:xfrm>
                      </p:grpSpPr>
                      <p:sp>
                        <p:nvSpPr>
                          <p:cNvPr id="2038" name="楕円 2037">
                            <a:extLst>
                              <a:ext uri="{FF2B5EF4-FFF2-40B4-BE49-F238E27FC236}">
                                <a16:creationId xmlns:a16="http://schemas.microsoft.com/office/drawing/2014/main" id="{EEBBBC9C-2B1C-BED3-E7EF-47E29C8D92B0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7360892" y="1117507"/>
                            <a:ext cx="360000" cy="360000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ja-JP" altLang="en-US" sz="2170"/>
                          </a:p>
                        </p:txBody>
                      </p:sp>
                      <p:grpSp>
                        <p:nvGrpSpPr>
                          <p:cNvPr id="2039" name="グループ化 2038">
                            <a:extLst>
                              <a:ext uri="{FF2B5EF4-FFF2-40B4-BE49-F238E27FC236}">
                                <a16:creationId xmlns:a16="http://schemas.microsoft.com/office/drawing/2014/main" id="{B16A7A66-A0E1-BD2C-DE55-024833B61AC2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7522892" y="1110364"/>
                            <a:ext cx="36000" cy="367143"/>
                            <a:chOff x="7522892" y="1110364"/>
                            <a:chExt cx="36000" cy="367143"/>
                          </a:xfrm>
                        </p:grpSpPr>
                        <p:sp>
                          <p:nvSpPr>
                            <p:cNvPr id="2043" name="楕円 2042">
                              <a:extLst>
                                <a:ext uri="{FF2B5EF4-FFF2-40B4-BE49-F238E27FC236}">
                                  <a16:creationId xmlns:a16="http://schemas.microsoft.com/office/drawing/2014/main" id="{C2FE2D30-0DBF-871E-8666-CE0946233E9D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522892" y="1110364"/>
                              <a:ext cx="36000" cy="180000"/>
                            </a:xfrm>
                            <a:prstGeom prst="ellipse">
                              <a:avLst/>
                            </a:prstGeom>
                            <a:solidFill>
                              <a:schemeClr val="accent2"/>
                            </a:solidFill>
                            <a:ln w="63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ja-JP" altLang="en-US" sz="2170"/>
                            </a:p>
                          </p:txBody>
                        </p:sp>
                        <p:sp>
                          <p:nvSpPr>
                            <p:cNvPr id="2044" name="楕円 2043">
                              <a:extLst>
                                <a:ext uri="{FF2B5EF4-FFF2-40B4-BE49-F238E27FC236}">
                                  <a16:creationId xmlns:a16="http://schemas.microsoft.com/office/drawing/2014/main" id="{5631088D-5321-8B05-38AA-06CA79DB2D2E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522892" y="1297507"/>
                              <a:ext cx="36000" cy="180000"/>
                            </a:xfrm>
                            <a:prstGeom prst="ellipse">
                              <a:avLst/>
                            </a:prstGeom>
                            <a:solidFill>
                              <a:schemeClr val="accent2"/>
                            </a:solidFill>
                            <a:ln w="63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ja-JP" altLang="en-US" sz="2170"/>
                            </a:p>
                          </p:txBody>
                        </p:sp>
                      </p:grpSp>
                      <p:grpSp>
                        <p:nvGrpSpPr>
                          <p:cNvPr id="2040" name="グループ化 2039">
                            <a:extLst>
                              <a:ext uri="{FF2B5EF4-FFF2-40B4-BE49-F238E27FC236}">
                                <a16:creationId xmlns:a16="http://schemas.microsoft.com/office/drawing/2014/main" id="{5BEC9EF1-49B1-7FF8-B6CD-2F9ADC1F79F8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 rot="5400000">
                            <a:off x="7522892" y="1110364"/>
                            <a:ext cx="36000" cy="367143"/>
                            <a:chOff x="7522892" y="1110364"/>
                            <a:chExt cx="36000" cy="367143"/>
                          </a:xfrm>
                          <a:solidFill>
                            <a:schemeClr val="accent4"/>
                          </a:solidFill>
                        </p:grpSpPr>
                        <p:sp>
                          <p:nvSpPr>
                            <p:cNvPr id="2041" name="楕円 2040">
                              <a:extLst>
                                <a:ext uri="{FF2B5EF4-FFF2-40B4-BE49-F238E27FC236}">
                                  <a16:creationId xmlns:a16="http://schemas.microsoft.com/office/drawing/2014/main" id="{77B8E850-5E00-26F7-7706-E63761780308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522892" y="1110364"/>
                              <a:ext cx="36000" cy="180000"/>
                            </a:xfrm>
                            <a:prstGeom prst="ellipse">
                              <a:avLst/>
                            </a:prstGeom>
                            <a:grpFill/>
                            <a:ln w="63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ja-JP" altLang="en-US" sz="2170"/>
                            </a:p>
                          </p:txBody>
                        </p:sp>
                        <p:sp>
                          <p:nvSpPr>
                            <p:cNvPr id="2042" name="楕円 2041">
                              <a:extLst>
                                <a:ext uri="{FF2B5EF4-FFF2-40B4-BE49-F238E27FC236}">
                                  <a16:creationId xmlns:a16="http://schemas.microsoft.com/office/drawing/2014/main" id="{477DF8FB-8151-B13C-870F-D4817C81C66D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522892" y="1297507"/>
                              <a:ext cx="36000" cy="180000"/>
                            </a:xfrm>
                            <a:prstGeom prst="ellipse">
                              <a:avLst/>
                            </a:prstGeom>
                            <a:grpFill/>
                            <a:ln w="63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ja-JP" altLang="en-US" sz="2170"/>
                            </a:p>
                          </p:txBody>
                        </p:sp>
                      </p:grpSp>
                    </p:grpSp>
                    <p:sp>
                      <p:nvSpPr>
                        <p:cNvPr id="2036" name="楕円 2035">
                          <a:extLst>
                            <a:ext uri="{FF2B5EF4-FFF2-40B4-BE49-F238E27FC236}">
                              <a16:creationId xmlns:a16="http://schemas.microsoft.com/office/drawing/2014/main" id="{98F56E9C-06FF-8C34-6F55-77EF63E02BB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5400000">
                          <a:off x="5439839" y="4085313"/>
                          <a:ext cx="36000" cy="360000"/>
                        </a:xfrm>
                        <a:prstGeom prst="ellipse">
                          <a:avLst/>
                        </a:prstGeom>
                        <a:solidFill>
                          <a:schemeClr val="accent2"/>
                        </a:solidFill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 dirty="0"/>
                        </a:p>
                      </p:txBody>
                    </p:sp>
                    <p:sp>
                      <p:nvSpPr>
                        <p:cNvPr id="2037" name="楕円 2036">
                          <a:extLst>
                            <a:ext uri="{FF2B5EF4-FFF2-40B4-BE49-F238E27FC236}">
                              <a16:creationId xmlns:a16="http://schemas.microsoft.com/office/drawing/2014/main" id="{03A0A165-55F9-C1C5-7590-EAA0FFCDD2A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5400000">
                          <a:off x="4711122" y="4085313"/>
                          <a:ext cx="36000" cy="360000"/>
                        </a:xfrm>
                        <a:prstGeom prst="ellipse">
                          <a:avLst/>
                        </a:prstGeom>
                        <a:solidFill>
                          <a:schemeClr val="accent2"/>
                        </a:solidFill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 dirty="0"/>
                        </a:p>
                      </p:txBody>
                    </p:sp>
                  </p:grpSp>
                  <p:sp>
                    <p:nvSpPr>
                      <p:cNvPr id="2034" name="楕円 2033">
                        <a:extLst>
                          <a:ext uri="{FF2B5EF4-FFF2-40B4-BE49-F238E27FC236}">
                            <a16:creationId xmlns:a16="http://schemas.microsoft.com/office/drawing/2014/main" id="{A775BC58-1D37-3D8F-6F17-5151DA46173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075480" y="3166377"/>
                        <a:ext cx="36000" cy="900000"/>
                      </a:xfrm>
                      <a:prstGeom prst="ellipse">
                        <a:avLst/>
                      </a:prstGeom>
                      <a:solidFill>
                        <a:schemeClr val="accent4"/>
                      </a:solidFill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ja-JP" altLang="en-US" sz="2170" dirty="0"/>
                      </a:p>
                    </p:txBody>
                  </p:sp>
                </p:grpSp>
              </p:grpSp>
            </p:grpSp>
            <p:sp>
              <p:nvSpPr>
                <p:cNvPr id="2024" name="二等辺三角形 2023">
                  <a:extLst>
                    <a:ext uri="{FF2B5EF4-FFF2-40B4-BE49-F238E27FC236}">
                      <a16:creationId xmlns:a16="http://schemas.microsoft.com/office/drawing/2014/main" id="{B15EB439-CFBE-EEBD-D2A6-6597D1C64BBC}"/>
                    </a:ext>
                  </a:extLst>
                </p:cNvPr>
                <p:cNvSpPr/>
                <p:nvPr/>
              </p:nvSpPr>
              <p:spPr>
                <a:xfrm>
                  <a:off x="6775879" y="3111563"/>
                  <a:ext cx="205532" cy="177183"/>
                </a:xfrm>
                <a:prstGeom prst="triangl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025" name="二等辺三角形 2024">
                  <a:extLst>
                    <a:ext uri="{FF2B5EF4-FFF2-40B4-BE49-F238E27FC236}">
                      <a16:creationId xmlns:a16="http://schemas.microsoft.com/office/drawing/2014/main" id="{B8508804-8685-51D5-282E-7292CE61A4C4}"/>
                    </a:ext>
                  </a:extLst>
                </p:cNvPr>
                <p:cNvSpPr/>
                <p:nvPr/>
              </p:nvSpPr>
              <p:spPr>
                <a:xfrm>
                  <a:off x="5611626" y="3499273"/>
                  <a:ext cx="205532" cy="177183"/>
                </a:xfrm>
                <a:prstGeom prst="triangl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026" name="二等辺三角形 2025">
                  <a:extLst>
                    <a:ext uri="{FF2B5EF4-FFF2-40B4-BE49-F238E27FC236}">
                      <a16:creationId xmlns:a16="http://schemas.microsoft.com/office/drawing/2014/main" id="{9118590B-379A-A76E-3D89-49D1E321A74C}"/>
                    </a:ext>
                  </a:extLst>
                </p:cNvPr>
                <p:cNvSpPr/>
                <p:nvPr/>
              </p:nvSpPr>
              <p:spPr>
                <a:xfrm flipV="1">
                  <a:off x="8306401" y="4655941"/>
                  <a:ext cx="205532" cy="177183"/>
                </a:xfrm>
                <a:prstGeom prst="triangl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027" name="二等辺三角形 2026">
                  <a:extLst>
                    <a:ext uri="{FF2B5EF4-FFF2-40B4-BE49-F238E27FC236}">
                      <a16:creationId xmlns:a16="http://schemas.microsoft.com/office/drawing/2014/main" id="{B7AE0CC5-CFED-A204-900E-22A9FA8B3D18}"/>
                    </a:ext>
                  </a:extLst>
                </p:cNvPr>
                <p:cNvSpPr/>
                <p:nvPr/>
              </p:nvSpPr>
              <p:spPr>
                <a:xfrm flipV="1">
                  <a:off x="7144076" y="4307005"/>
                  <a:ext cx="205532" cy="177183"/>
                </a:xfrm>
                <a:prstGeom prst="triangl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1985" name="グループ化 1984">
                <a:extLst>
                  <a:ext uri="{FF2B5EF4-FFF2-40B4-BE49-F238E27FC236}">
                    <a16:creationId xmlns:a16="http://schemas.microsoft.com/office/drawing/2014/main" id="{E07055CF-80F3-9812-916F-6C3A879874AC}"/>
                  </a:ext>
                </a:extLst>
              </p:cNvPr>
              <p:cNvGrpSpPr/>
              <p:nvPr/>
            </p:nvGrpSpPr>
            <p:grpSpPr>
              <a:xfrm>
                <a:off x="2560321" y="3211194"/>
                <a:ext cx="2900307" cy="3275657"/>
                <a:chOff x="5611626" y="1960001"/>
                <a:chExt cx="2900307" cy="3275657"/>
              </a:xfrm>
            </p:grpSpPr>
            <p:grpSp>
              <p:nvGrpSpPr>
                <p:cNvPr id="1986" name="グループ化 1985">
                  <a:extLst>
                    <a:ext uri="{FF2B5EF4-FFF2-40B4-BE49-F238E27FC236}">
                      <a16:creationId xmlns:a16="http://schemas.microsoft.com/office/drawing/2014/main" id="{962AD1EE-0A8F-F372-3D40-4BFC0B0457E8}"/>
                    </a:ext>
                  </a:extLst>
                </p:cNvPr>
                <p:cNvGrpSpPr/>
                <p:nvPr/>
              </p:nvGrpSpPr>
              <p:grpSpPr>
                <a:xfrm rot="2700000">
                  <a:off x="5621376" y="2505977"/>
                  <a:ext cx="3275657" cy="2183706"/>
                  <a:chOff x="4549122" y="3166377"/>
                  <a:chExt cx="3275657" cy="2183706"/>
                </a:xfrm>
              </p:grpSpPr>
              <p:grpSp>
                <p:nvGrpSpPr>
                  <p:cNvPr id="1991" name="グループ化 1990">
                    <a:extLst>
                      <a:ext uri="{FF2B5EF4-FFF2-40B4-BE49-F238E27FC236}">
                        <a16:creationId xmlns:a16="http://schemas.microsoft.com/office/drawing/2014/main" id="{0C73B2DC-BF92-E7F6-F8E5-07A4AF9861AE}"/>
                      </a:ext>
                    </a:extLst>
                  </p:cNvPr>
                  <p:cNvGrpSpPr/>
                  <p:nvPr/>
                </p:nvGrpSpPr>
                <p:grpSpPr>
                  <a:xfrm>
                    <a:off x="4549122" y="3166377"/>
                    <a:ext cx="1088717" cy="2183706"/>
                    <a:chOff x="4549122" y="3166377"/>
                    <a:chExt cx="1088717" cy="2183706"/>
                  </a:xfrm>
                </p:grpSpPr>
                <p:sp>
                  <p:nvSpPr>
                    <p:cNvPr id="2008" name="ひし形 2007">
                      <a:extLst>
                        <a:ext uri="{FF2B5EF4-FFF2-40B4-BE49-F238E27FC236}">
                          <a16:creationId xmlns:a16="http://schemas.microsoft.com/office/drawing/2014/main" id="{F4E76719-B60A-FBFA-CAF0-A41B8403A4CB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4013480" y="3725313"/>
                      <a:ext cx="2160000" cy="1080000"/>
                    </a:xfrm>
                    <a:prstGeom prst="diamond">
                      <a:avLst/>
                    </a:prstGeom>
                    <a:solidFill>
                      <a:schemeClr val="accent2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grpSp>
                  <p:nvGrpSpPr>
                    <p:cNvPr id="2009" name="グループ化 2008">
                      <a:extLst>
                        <a:ext uri="{FF2B5EF4-FFF2-40B4-BE49-F238E27FC236}">
                          <a16:creationId xmlns:a16="http://schemas.microsoft.com/office/drawing/2014/main" id="{9157CF32-B1DE-A2CA-910D-D08E2AAC076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49122" y="3166377"/>
                      <a:ext cx="1088717" cy="2183706"/>
                      <a:chOff x="4549122" y="3166377"/>
                      <a:chExt cx="1088717" cy="2183706"/>
                    </a:xfrm>
                  </p:grpSpPr>
                  <p:sp>
                    <p:nvSpPr>
                      <p:cNvPr id="2010" name="楕円 2009">
                        <a:extLst>
                          <a:ext uri="{FF2B5EF4-FFF2-40B4-BE49-F238E27FC236}">
                            <a16:creationId xmlns:a16="http://schemas.microsoft.com/office/drawing/2014/main" id="{7012528F-C139-BE68-577F-127EA6C5B04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075480" y="4450083"/>
                        <a:ext cx="36000" cy="900000"/>
                      </a:xfrm>
                      <a:prstGeom prst="ellipse">
                        <a:avLst/>
                      </a:prstGeom>
                      <a:solidFill>
                        <a:schemeClr val="accent4"/>
                      </a:solidFill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ja-JP" altLang="en-US" sz="2170" dirty="0"/>
                      </a:p>
                    </p:txBody>
                  </p:sp>
                  <p:grpSp>
                    <p:nvGrpSpPr>
                      <p:cNvPr id="2011" name="グループ化 2010">
                        <a:extLst>
                          <a:ext uri="{FF2B5EF4-FFF2-40B4-BE49-F238E27FC236}">
                            <a16:creationId xmlns:a16="http://schemas.microsoft.com/office/drawing/2014/main" id="{A3AC2838-2DB7-D6A6-D222-B50404510F8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549122" y="4070172"/>
                        <a:ext cx="1088717" cy="390281"/>
                        <a:chOff x="4549122" y="4070172"/>
                        <a:chExt cx="1088717" cy="390281"/>
                      </a:xfrm>
                    </p:grpSpPr>
                    <p:grpSp>
                      <p:nvGrpSpPr>
                        <p:cNvPr id="2013" name="グループ化 2012">
                          <a:extLst>
                            <a:ext uri="{FF2B5EF4-FFF2-40B4-BE49-F238E27FC236}">
                              <a16:creationId xmlns:a16="http://schemas.microsoft.com/office/drawing/2014/main" id="{F7739CBC-D481-2F9B-1D8D-956B31138D9A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 rot="5400000">
                          <a:off x="4897863" y="4070173"/>
                          <a:ext cx="390281" cy="390280"/>
                          <a:chOff x="7357320" y="1110364"/>
                          <a:chExt cx="367143" cy="367143"/>
                        </a:xfrm>
                      </p:grpSpPr>
                      <p:sp>
                        <p:nvSpPr>
                          <p:cNvPr id="2016" name="楕円 2015">
                            <a:extLst>
                              <a:ext uri="{FF2B5EF4-FFF2-40B4-BE49-F238E27FC236}">
                                <a16:creationId xmlns:a16="http://schemas.microsoft.com/office/drawing/2014/main" id="{A7718B41-72F5-68A4-3AB0-FCA1D4DE75A7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7360892" y="1117507"/>
                            <a:ext cx="360000" cy="360000"/>
                          </a:xfrm>
                          <a:prstGeom prst="ellipse">
                            <a:avLst/>
                          </a:prstGeom>
                          <a:solidFill>
                            <a:srgbClr val="FF5050"/>
                          </a:solidFill>
                          <a:ln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ja-JP" altLang="en-US" sz="2170"/>
                          </a:p>
                        </p:txBody>
                      </p:sp>
                      <p:grpSp>
                        <p:nvGrpSpPr>
                          <p:cNvPr id="2017" name="グループ化 2016">
                            <a:extLst>
                              <a:ext uri="{FF2B5EF4-FFF2-40B4-BE49-F238E27FC236}">
                                <a16:creationId xmlns:a16="http://schemas.microsoft.com/office/drawing/2014/main" id="{5D996849-7CBA-6C16-AEA3-A7FE49E187EA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7522892" y="1110364"/>
                            <a:ext cx="36000" cy="367143"/>
                            <a:chOff x="7522892" y="1110364"/>
                            <a:chExt cx="36000" cy="367143"/>
                          </a:xfrm>
                        </p:grpSpPr>
                        <p:sp>
                          <p:nvSpPr>
                            <p:cNvPr id="2021" name="楕円 2020">
                              <a:extLst>
                                <a:ext uri="{FF2B5EF4-FFF2-40B4-BE49-F238E27FC236}">
                                  <a16:creationId xmlns:a16="http://schemas.microsoft.com/office/drawing/2014/main" id="{F1A9FF4A-4A32-5B5D-FDB1-433C6DAEEF75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522892" y="1110364"/>
                              <a:ext cx="36000" cy="180000"/>
                            </a:xfrm>
                            <a:prstGeom prst="ellipse">
                              <a:avLst/>
                            </a:prstGeom>
                            <a:solidFill>
                              <a:schemeClr val="accent2"/>
                            </a:solidFill>
                            <a:ln w="63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ja-JP" altLang="en-US" sz="2170"/>
                            </a:p>
                          </p:txBody>
                        </p:sp>
                        <p:sp>
                          <p:nvSpPr>
                            <p:cNvPr id="2022" name="楕円 2021">
                              <a:extLst>
                                <a:ext uri="{FF2B5EF4-FFF2-40B4-BE49-F238E27FC236}">
                                  <a16:creationId xmlns:a16="http://schemas.microsoft.com/office/drawing/2014/main" id="{20B99CC0-CCBF-F974-1C01-77BBA934BC4E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522892" y="1297507"/>
                              <a:ext cx="36000" cy="180000"/>
                            </a:xfrm>
                            <a:prstGeom prst="ellipse">
                              <a:avLst/>
                            </a:prstGeom>
                            <a:solidFill>
                              <a:schemeClr val="accent2"/>
                            </a:solidFill>
                            <a:ln w="63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ja-JP" altLang="en-US" sz="2170"/>
                            </a:p>
                          </p:txBody>
                        </p:sp>
                      </p:grpSp>
                      <p:grpSp>
                        <p:nvGrpSpPr>
                          <p:cNvPr id="2018" name="グループ化 2017">
                            <a:extLst>
                              <a:ext uri="{FF2B5EF4-FFF2-40B4-BE49-F238E27FC236}">
                                <a16:creationId xmlns:a16="http://schemas.microsoft.com/office/drawing/2014/main" id="{1E83AF1C-D5BB-9758-974A-B8DB9A579304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 rot="5400000">
                            <a:off x="7522892" y="1110364"/>
                            <a:ext cx="36000" cy="367143"/>
                            <a:chOff x="7522892" y="1110364"/>
                            <a:chExt cx="36000" cy="367143"/>
                          </a:xfrm>
                          <a:solidFill>
                            <a:schemeClr val="accent4"/>
                          </a:solidFill>
                        </p:grpSpPr>
                        <p:sp>
                          <p:nvSpPr>
                            <p:cNvPr id="2019" name="楕円 2018">
                              <a:extLst>
                                <a:ext uri="{FF2B5EF4-FFF2-40B4-BE49-F238E27FC236}">
                                  <a16:creationId xmlns:a16="http://schemas.microsoft.com/office/drawing/2014/main" id="{D19A3F98-B5E5-CF6D-22EA-EE4E2548F7D1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522892" y="1110364"/>
                              <a:ext cx="36000" cy="180000"/>
                            </a:xfrm>
                            <a:prstGeom prst="ellipse">
                              <a:avLst/>
                            </a:prstGeom>
                            <a:grpFill/>
                            <a:ln w="63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ja-JP" altLang="en-US" sz="2170"/>
                            </a:p>
                          </p:txBody>
                        </p:sp>
                        <p:sp>
                          <p:nvSpPr>
                            <p:cNvPr id="2020" name="楕円 2019">
                              <a:extLst>
                                <a:ext uri="{FF2B5EF4-FFF2-40B4-BE49-F238E27FC236}">
                                  <a16:creationId xmlns:a16="http://schemas.microsoft.com/office/drawing/2014/main" id="{A2D05020-03CD-0442-5C91-E087B64F35A1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522892" y="1297507"/>
                              <a:ext cx="36000" cy="180000"/>
                            </a:xfrm>
                            <a:prstGeom prst="ellipse">
                              <a:avLst/>
                            </a:prstGeom>
                            <a:grpFill/>
                            <a:ln w="63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ja-JP" altLang="en-US" sz="2170"/>
                            </a:p>
                          </p:txBody>
                        </p:sp>
                      </p:grpSp>
                    </p:grpSp>
                    <p:sp>
                      <p:nvSpPr>
                        <p:cNvPr id="2014" name="楕円 2013">
                          <a:extLst>
                            <a:ext uri="{FF2B5EF4-FFF2-40B4-BE49-F238E27FC236}">
                              <a16:creationId xmlns:a16="http://schemas.microsoft.com/office/drawing/2014/main" id="{E0B714BF-1777-E294-DBEF-6982BF0D0D1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5400000">
                          <a:off x="5439839" y="4085313"/>
                          <a:ext cx="36000" cy="360000"/>
                        </a:xfrm>
                        <a:prstGeom prst="ellipse">
                          <a:avLst/>
                        </a:prstGeom>
                        <a:solidFill>
                          <a:schemeClr val="accent2"/>
                        </a:solidFill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 dirty="0"/>
                        </a:p>
                      </p:txBody>
                    </p:sp>
                    <p:sp>
                      <p:nvSpPr>
                        <p:cNvPr id="2015" name="楕円 2014">
                          <a:extLst>
                            <a:ext uri="{FF2B5EF4-FFF2-40B4-BE49-F238E27FC236}">
                              <a16:creationId xmlns:a16="http://schemas.microsoft.com/office/drawing/2014/main" id="{8C05389C-2C83-EFB5-66A2-D99CD254365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5400000">
                          <a:off x="4711122" y="4085313"/>
                          <a:ext cx="36000" cy="360000"/>
                        </a:xfrm>
                        <a:prstGeom prst="ellipse">
                          <a:avLst/>
                        </a:prstGeom>
                        <a:solidFill>
                          <a:schemeClr val="accent2"/>
                        </a:solidFill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 dirty="0"/>
                        </a:p>
                      </p:txBody>
                    </p:sp>
                  </p:grpSp>
                  <p:sp>
                    <p:nvSpPr>
                      <p:cNvPr id="2012" name="楕円 2011">
                        <a:extLst>
                          <a:ext uri="{FF2B5EF4-FFF2-40B4-BE49-F238E27FC236}">
                            <a16:creationId xmlns:a16="http://schemas.microsoft.com/office/drawing/2014/main" id="{D9B44336-6B52-9FBA-9F68-61BEF734F7B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075480" y="3166377"/>
                        <a:ext cx="36000" cy="900000"/>
                      </a:xfrm>
                      <a:prstGeom prst="ellipse">
                        <a:avLst/>
                      </a:prstGeom>
                      <a:solidFill>
                        <a:schemeClr val="accent4"/>
                      </a:solidFill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ja-JP" altLang="en-US" sz="2170" dirty="0"/>
                      </a:p>
                    </p:txBody>
                  </p:sp>
                </p:grpSp>
              </p:grpSp>
              <p:grpSp>
                <p:nvGrpSpPr>
                  <p:cNvPr id="1992" name="グループ化 1991">
                    <a:extLst>
                      <a:ext uri="{FF2B5EF4-FFF2-40B4-BE49-F238E27FC236}">
                        <a16:creationId xmlns:a16="http://schemas.microsoft.com/office/drawing/2014/main" id="{BD9A0707-B8EE-EC23-359E-3AC92930E6F0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6188567" y="3167129"/>
                    <a:ext cx="1088717" cy="2183706"/>
                    <a:chOff x="4549122" y="3166377"/>
                    <a:chExt cx="1088717" cy="2183706"/>
                  </a:xfrm>
                </p:grpSpPr>
                <p:sp>
                  <p:nvSpPr>
                    <p:cNvPr id="1993" name="ひし形 1992">
                      <a:extLst>
                        <a:ext uri="{FF2B5EF4-FFF2-40B4-BE49-F238E27FC236}">
                          <a16:creationId xmlns:a16="http://schemas.microsoft.com/office/drawing/2014/main" id="{EBE429AC-AF4E-7A27-04EB-1E3357E5732F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4013480" y="3725313"/>
                      <a:ext cx="2160000" cy="1080000"/>
                    </a:xfrm>
                    <a:prstGeom prst="diamond">
                      <a:avLst/>
                    </a:prstGeom>
                    <a:solidFill>
                      <a:schemeClr val="tx2">
                        <a:lumMod val="10000"/>
                        <a:lumOff val="90000"/>
                      </a:schemeClr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grpSp>
                  <p:nvGrpSpPr>
                    <p:cNvPr id="1994" name="グループ化 1993">
                      <a:extLst>
                        <a:ext uri="{FF2B5EF4-FFF2-40B4-BE49-F238E27FC236}">
                          <a16:creationId xmlns:a16="http://schemas.microsoft.com/office/drawing/2014/main" id="{8B97F202-9B1E-EF2D-495B-77AA3EFC47B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49122" y="3166377"/>
                      <a:ext cx="1088717" cy="2183706"/>
                      <a:chOff x="4549122" y="3166377"/>
                      <a:chExt cx="1088717" cy="2183706"/>
                    </a:xfrm>
                  </p:grpSpPr>
                  <p:sp>
                    <p:nvSpPr>
                      <p:cNvPr id="1995" name="楕円 1994">
                        <a:extLst>
                          <a:ext uri="{FF2B5EF4-FFF2-40B4-BE49-F238E27FC236}">
                            <a16:creationId xmlns:a16="http://schemas.microsoft.com/office/drawing/2014/main" id="{F98FCDFB-A85A-E9AB-4AF9-38DA047C682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075480" y="4450083"/>
                        <a:ext cx="36000" cy="900000"/>
                      </a:xfrm>
                      <a:prstGeom prst="ellipse">
                        <a:avLst/>
                      </a:prstGeom>
                      <a:solidFill>
                        <a:schemeClr val="accent4"/>
                      </a:solidFill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ja-JP" altLang="en-US" sz="2170" dirty="0"/>
                      </a:p>
                    </p:txBody>
                  </p:sp>
                  <p:grpSp>
                    <p:nvGrpSpPr>
                      <p:cNvPr id="1996" name="グループ化 1995">
                        <a:extLst>
                          <a:ext uri="{FF2B5EF4-FFF2-40B4-BE49-F238E27FC236}">
                            <a16:creationId xmlns:a16="http://schemas.microsoft.com/office/drawing/2014/main" id="{BB54AAC1-1F3A-A12F-C0A1-244742EFB60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549122" y="4070172"/>
                        <a:ext cx="1088717" cy="390281"/>
                        <a:chOff x="4549122" y="4070172"/>
                        <a:chExt cx="1088717" cy="390281"/>
                      </a:xfrm>
                    </p:grpSpPr>
                    <p:grpSp>
                      <p:nvGrpSpPr>
                        <p:cNvPr id="1998" name="グループ化 1997">
                          <a:extLst>
                            <a:ext uri="{FF2B5EF4-FFF2-40B4-BE49-F238E27FC236}">
                              <a16:creationId xmlns:a16="http://schemas.microsoft.com/office/drawing/2014/main" id="{2BEBF7C8-30C6-E25A-B5F3-DE82C241136D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 rot="5400000">
                          <a:off x="4897863" y="4070173"/>
                          <a:ext cx="390281" cy="390280"/>
                          <a:chOff x="7357320" y="1110364"/>
                          <a:chExt cx="367143" cy="367143"/>
                        </a:xfrm>
                      </p:grpSpPr>
                      <p:sp>
                        <p:nvSpPr>
                          <p:cNvPr id="2001" name="楕円 2000">
                            <a:extLst>
                              <a:ext uri="{FF2B5EF4-FFF2-40B4-BE49-F238E27FC236}">
                                <a16:creationId xmlns:a16="http://schemas.microsoft.com/office/drawing/2014/main" id="{01FB3B7B-78EF-15C0-A966-10B311C55222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7360892" y="1117507"/>
                            <a:ext cx="360000" cy="360000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ja-JP" altLang="en-US" sz="2170"/>
                          </a:p>
                        </p:txBody>
                      </p:sp>
                      <p:grpSp>
                        <p:nvGrpSpPr>
                          <p:cNvPr id="2002" name="グループ化 2001">
                            <a:extLst>
                              <a:ext uri="{FF2B5EF4-FFF2-40B4-BE49-F238E27FC236}">
                                <a16:creationId xmlns:a16="http://schemas.microsoft.com/office/drawing/2014/main" id="{1054D0ED-994D-0816-1712-24B8C83339AF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7522892" y="1110364"/>
                            <a:ext cx="36000" cy="367143"/>
                            <a:chOff x="7522892" y="1110364"/>
                            <a:chExt cx="36000" cy="367143"/>
                          </a:xfrm>
                        </p:grpSpPr>
                        <p:sp>
                          <p:nvSpPr>
                            <p:cNvPr id="2006" name="楕円 2005">
                              <a:extLst>
                                <a:ext uri="{FF2B5EF4-FFF2-40B4-BE49-F238E27FC236}">
                                  <a16:creationId xmlns:a16="http://schemas.microsoft.com/office/drawing/2014/main" id="{027C3C8B-396F-1327-7587-AB1CB9077C39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522892" y="1110364"/>
                              <a:ext cx="36000" cy="180000"/>
                            </a:xfrm>
                            <a:prstGeom prst="ellipse">
                              <a:avLst/>
                            </a:prstGeom>
                            <a:solidFill>
                              <a:schemeClr val="accent2"/>
                            </a:solidFill>
                            <a:ln w="63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ja-JP" altLang="en-US" sz="2170"/>
                            </a:p>
                          </p:txBody>
                        </p:sp>
                        <p:sp>
                          <p:nvSpPr>
                            <p:cNvPr id="2007" name="楕円 2006">
                              <a:extLst>
                                <a:ext uri="{FF2B5EF4-FFF2-40B4-BE49-F238E27FC236}">
                                  <a16:creationId xmlns:a16="http://schemas.microsoft.com/office/drawing/2014/main" id="{2AB21B3C-E6C0-B8E7-C628-D7981CBA12AB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522892" y="1297507"/>
                              <a:ext cx="36000" cy="180000"/>
                            </a:xfrm>
                            <a:prstGeom prst="ellipse">
                              <a:avLst/>
                            </a:prstGeom>
                            <a:solidFill>
                              <a:schemeClr val="accent2"/>
                            </a:solidFill>
                            <a:ln w="63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ja-JP" altLang="en-US" sz="2170"/>
                            </a:p>
                          </p:txBody>
                        </p:sp>
                      </p:grpSp>
                      <p:grpSp>
                        <p:nvGrpSpPr>
                          <p:cNvPr id="2003" name="グループ化 2002">
                            <a:extLst>
                              <a:ext uri="{FF2B5EF4-FFF2-40B4-BE49-F238E27FC236}">
                                <a16:creationId xmlns:a16="http://schemas.microsoft.com/office/drawing/2014/main" id="{39A51001-DD33-89A3-FFD6-A2A61F2A9048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 rot="5400000">
                            <a:off x="7522892" y="1110364"/>
                            <a:ext cx="36000" cy="367143"/>
                            <a:chOff x="7522892" y="1110364"/>
                            <a:chExt cx="36000" cy="367143"/>
                          </a:xfrm>
                          <a:solidFill>
                            <a:schemeClr val="accent4"/>
                          </a:solidFill>
                        </p:grpSpPr>
                        <p:sp>
                          <p:nvSpPr>
                            <p:cNvPr id="2004" name="楕円 2003">
                              <a:extLst>
                                <a:ext uri="{FF2B5EF4-FFF2-40B4-BE49-F238E27FC236}">
                                  <a16:creationId xmlns:a16="http://schemas.microsoft.com/office/drawing/2014/main" id="{8DAC64F5-A3F1-3446-B9CD-AE5722E41C30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522892" y="1110364"/>
                              <a:ext cx="36000" cy="180000"/>
                            </a:xfrm>
                            <a:prstGeom prst="ellipse">
                              <a:avLst/>
                            </a:prstGeom>
                            <a:grpFill/>
                            <a:ln w="63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ja-JP" altLang="en-US" sz="2170"/>
                            </a:p>
                          </p:txBody>
                        </p:sp>
                        <p:sp>
                          <p:nvSpPr>
                            <p:cNvPr id="2005" name="楕円 2004">
                              <a:extLst>
                                <a:ext uri="{FF2B5EF4-FFF2-40B4-BE49-F238E27FC236}">
                                  <a16:creationId xmlns:a16="http://schemas.microsoft.com/office/drawing/2014/main" id="{A1D84BD1-2C68-4E84-E914-27B7D6B086C2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522892" y="1297507"/>
                              <a:ext cx="36000" cy="180000"/>
                            </a:xfrm>
                            <a:prstGeom prst="ellipse">
                              <a:avLst/>
                            </a:prstGeom>
                            <a:grpFill/>
                            <a:ln w="63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ja-JP" altLang="en-US" sz="2170"/>
                            </a:p>
                          </p:txBody>
                        </p:sp>
                      </p:grpSp>
                    </p:grpSp>
                    <p:sp>
                      <p:nvSpPr>
                        <p:cNvPr id="1999" name="楕円 1998">
                          <a:extLst>
                            <a:ext uri="{FF2B5EF4-FFF2-40B4-BE49-F238E27FC236}">
                              <a16:creationId xmlns:a16="http://schemas.microsoft.com/office/drawing/2014/main" id="{970008ED-F1B0-5D0A-FC11-F2A430D07D2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5400000">
                          <a:off x="5439839" y="4085313"/>
                          <a:ext cx="36000" cy="360000"/>
                        </a:xfrm>
                        <a:prstGeom prst="ellipse">
                          <a:avLst/>
                        </a:prstGeom>
                        <a:solidFill>
                          <a:schemeClr val="accent2"/>
                        </a:solidFill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 dirty="0"/>
                        </a:p>
                      </p:txBody>
                    </p:sp>
                    <p:sp>
                      <p:nvSpPr>
                        <p:cNvPr id="2000" name="楕円 1999">
                          <a:extLst>
                            <a:ext uri="{FF2B5EF4-FFF2-40B4-BE49-F238E27FC236}">
                              <a16:creationId xmlns:a16="http://schemas.microsoft.com/office/drawing/2014/main" id="{66DA9582-E28F-9634-7C1D-A9D465924C1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5400000">
                          <a:off x="4711122" y="4085313"/>
                          <a:ext cx="36000" cy="360000"/>
                        </a:xfrm>
                        <a:prstGeom prst="ellipse">
                          <a:avLst/>
                        </a:prstGeom>
                        <a:solidFill>
                          <a:schemeClr val="accent2"/>
                        </a:solidFill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 dirty="0"/>
                        </a:p>
                      </p:txBody>
                    </p:sp>
                  </p:grpSp>
                  <p:sp>
                    <p:nvSpPr>
                      <p:cNvPr id="1997" name="楕円 1996">
                        <a:extLst>
                          <a:ext uri="{FF2B5EF4-FFF2-40B4-BE49-F238E27FC236}">
                            <a16:creationId xmlns:a16="http://schemas.microsoft.com/office/drawing/2014/main" id="{A2D5EEF9-C8A8-B787-F095-8F922AF0CE7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075480" y="3166377"/>
                        <a:ext cx="36000" cy="900000"/>
                      </a:xfrm>
                      <a:prstGeom prst="ellipse">
                        <a:avLst/>
                      </a:prstGeom>
                      <a:solidFill>
                        <a:schemeClr val="accent4"/>
                      </a:solidFill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ja-JP" altLang="en-US" sz="2170" dirty="0"/>
                      </a:p>
                    </p:txBody>
                  </p:sp>
                </p:grpSp>
              </p:grpSp>
            </p:grpSp>
            <p:sp>
              <p:nvSpPr>
                <p:cNvPr id="1987" name="二等辺三角形 1986">
                  <a:extLst>
                    <a:ext uri="{FF2B5EF4-FFF2-40B4-BE49-F238E27FC236}">
                      <a16:creationId xmlns:a16="http://schemas.microsoft.com/office/drawing/2014/main" id="{A9437D33-42BD-4CF9-0FDA-BAE1B897798A}"/>
                    </a:ext>
                  </a:extLst>
                </p:cNvPr>
                <p:cNvSpPr/>
                <p:nvPr/>
              </p:nvSpPr>
              <p:spPr>
                <a:xfrm>
                  <a:off x="6775879" y="3111563"/>
                  <a:ext cx="205532" cy="177183"/>
                </a:xfrm>
                <a:prstGeom prst="triangl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988" name="二等辺三角形 1987">
                  <a:extLst>
                    <a:ext uri="{FF2B5EF4-FFF2-40B4-BE49-F238E27FC236}">
                      <a16:creationId xmlns:a16="http://schemas.microsoft.com/office/drawing/2014/main" id="{1E787341-67AF-62BD-74D8-F991DC1FC664}"/>
                    </a:ext>
                  </a:extLst>
                </p:cNvPr>
                <p:cNvSpPr/>
                <p:nvPr/>
              </p:nvSpPr>
              <p:spPr>
                <a:xfrm>
                  <a:off x="5611626" y="3499273"/>
                  <a:ext cx="205532" cy="177183"/>
                </a:xfrm>
                <a:prstGeom prst="triangl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989" name="二等辺三角形 1988">
                  <a:extLst>
                    <a:ext uri="{FF2B5EF4-FFF2-40B4-BE49-F238E27FC236}">
                      <a16:creationId xmlns:a16="http://schemas.microsoft.com/office/drawing/2014/main" id="{3737FBF6-7706-0D77-FD23-D76BD2CBD11D}"/>
                    </a:ext>
                  </a:extLst>
                </p:cNvPr>
                <p:cNvSpPr/>
                <p:nvPr/>
              </p:nvSpPr>
              <p:spPr>
                <a:xfrm flipV="1">
                  <a:off x="8306401" y="4655941"/>
                  <a:ext cx="205532" cy="177183"/>
                </a:xfrm>
                <a:prstGeom prst="triangl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990" name="二等辺三角形 1989">
                  <a:extLst>
                    <a:ext uri="{FF2B5EF4-FFF2-40B4-BE49-F238E27FC236}">
                      <a16:creationId xmlns:a16="http://schemas.microsoft.com/office/drawing/2014/main" id="{0A6F721F-E976-08CB-54BA-9BCF3C46FDB9}"/>
                    </a:ext>
                  </a:extLst>
                </p:cNvPr>
                <p:cNvSpPr/>
                <p:nvPr/>
              </p:nvSpPr>
              <p:spPr>
                <a:xfrm flipV="1">
                  <a:off x="7144076" y="4307005"/>
                  <a:ext cx="205532" cy="177183"/>
                </a:xfrm>
                <a:prstGeom prst="triangl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356033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Refer to caption">
            <a:extLst>
              <a:ext uri="{FF2B5EF4-FFF2-40B4-BE49-F238E27FC236}">
                <a16:creationId xmlns:a16="http://schemas.microsoft.com/office/drawing/2014/main" id="{4F0A2D45-33C0-986C-FD53-32B696E345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0927" y="2169068"/>
            <a:ext cx="2505721" cy="2264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Refer to caption">
            <a:extLst>
              <a:ext uri="{FF2B5EF4-FFF2-40B4-BE49-F238E27FC236}">
                <a16:creationId xmlns:a16="http://schemas.microsoft.com/office/drawing/2014/main" id="{B8A3B026-68EA-2ECD-A931-FD695AB1BB3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2" t="2427" r="52596" b="47227"/>
          <a:stretch/>
        </p:blipFill>
        <p:spPr bwMode="auto">
          <a:xfrm>
            <a:off x="5119979" y="636139"/>
            <a:ext cx="2108444" cy="209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5D7A83E-0E5D-E5AC-A581-E75BCCE66E9A}"/>
              </a:ext>
            </a:extLst>
          </p:cNvPr>
          <p:cNvSpPr txBox="1"/>
          <p:nvPr/>
        </p:nvSpPr>
        <p:spPr>
          <a:xfrm>
            <a:off x="4487365" y="605611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/>
              <a:t>https://arxiv.org/html/2412.16857v1</a:t>
            </a:r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0EE8D3B1-75CB-B25F-3057-A62475BAA0FD}"/>
              </a:ext>
            </a:extLst>
          </p:cNvPr>
          <p:cNvGrpSpPr/>
          <p:nvPr/>
        </p:nvGrpSpPr>
        <p:grpSpPr>
          <a:xfrm>
            <a:off x="4622551" y="2854576"/>
            <a:ext cx="1417701" cy="1418087"/>
            <a:chOff x="4585220" y="2697155"/>
            <a:chExt cx="1417701" cy="1418087"/>
          </a:xfrm>
        </p:grpSpPr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id="{FE17BAAF-17F0-E0B5-884C-AB56C11992A4}"/>
                </a:ext>
              </a:extLst>
            </p:cNvPr>
            <p:cNvGrpSpPr/>
            <p:nvPr/>
          </p:nvGrpSpPr>
          <p:grpSpPr>
            <a:xfrm>
              <a:off x="4585220" y="2697155"/>
              <a:ext cx="1417701" cy="1418087"/>
              <a:chOff x="2955602" y="1904800"/>
              <a:chExt cx="1417701" cy="1418087"/>
            </a:xfrm>
          </p:grpSpPr>
          <p:sp>
            <p:nvSpPr>
              <p:cNvPr id="11" name="ひし形 10">
                <a:extLst>
                  <a:ext uri="{FF2B5EF4-FFF2-40B4-BE49-F238E27FC236}">
                    <a16:creationId xmlns:a16="http://schemas.microsoft.com/office/drawing/2014/main" id="{59DDD154-8F3A-92F1-899A-7A1B626287D3}"/>
                  </a:ext>
                </a:extLst>
              </p:cNvPr>
              <p:cNvSpPr/>
              <p:nvPr/>
            </p:nvSpPr>
            <p:spPr>
              <a:xfrm rot="1216551">
                <a:off x="2955602" y="1904800"/>
                <a:ext cx="864000" cy="864000"/>
              </a:xfrm>
              <a:prstGeom prst="diamond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" name="ひし形 11">
                <a:extLst>
                  <a:ext uri="{FF2B5EF4-FFF2-40B4-BE49-F238E27FC236}">
                    <a16:creationId xmlns:a16="http://schemas.microsoft.com/office/drawing/2014/main" id="{3AF20B5A-5A6C-0425-0B7B-C9A57E3D7C1A}"/>
                  </a:ext>
                </a:extLst>
              </p:cNvPr>
              <p:cNvSpPr/>
              <p:nvPr/>
            </p:nvSpPr>
            <p:spPr>
              <a:xfrm rot="20400000">
                <a:off x="3509303" y="2458887"/>
                <a:ext cx="864000" cy="864000"/>
              </a:xfrm>
              <a:prstGeom prst="diamond">
                <a:avLst/>
              </a:prstGeom>
              <a:no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</p:grpSp>
        <p:sp>
          <p:nvSpPr>
            <p:cNvPr id="9" name="楕円 8">
              <a:extLst>
                <a:ext uri="{FF2B5EF4-FFF2-40B4-BE49-F238E27FC236}">
                  <a16:creationId xmlns:a16="http://schemas.microsoft.com/office/drawing/2014/main" id="{7A19D8DA-F62E-7A86-0B36-4DCAE406042C}"/>
                </a:ext>
              </a:extLst>
            </p:cNvPr>
            <p:cNvSpPr/>
            <p:nvPr/>
          </p:nvSpPr>
          <p:spPr>
            <a:xfrm>
              <a:off x="4937811" y="3052219"/>
              <a:ext cx="153871" cy="15387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楕円 9">
              <a:extLst>
                <a:ext uri="{FF2B5EF4-FFF2-40B4-BE49-F238E27FC236}">
                  <a16:creationId xmlns:a16="http://schemas.microsoft.com/office/drawing/2014/main" id="{2393F935-83E7-3E2E-A77D-04F050A0F8FD}"/>
                </a:ext>
              </a:extLst>
            </p:cNvPr>
            <p:cNvSpPr/>
            <p:nvPr/>
          </p:nvSpPr>
          <p:spPr>
            <a:xfrm>
              <a:off x="5501473" y="3607544"/>
              <a:ext cx="153871" cy="153871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ADFCA57D-8E5E-9BD7-E7EE-E36B4F5BA208}"/>
              </a:ext>
            </a:extLst>
          </p:cNvPr>
          <p:cNvGrpSpPr/>
          <p:nvPr/>
        </p:nvGrpSpPr>
        <p:grpSpPr>
          <a:xfrm>
            <a:off x="644711" y="636139"/>
            <a:ext cx="3700944" cy="3697712"/>
            <a:chOff x="685548" y="864695"/>
            <a:chExt cx="3700944" cy="3697712"/>
          </a:xfrm>
        </p:grpSpPr>
        <p:grpSp>
          <p:nvGrpSpPr>
            <p:cNvPr id="14" name="グループ化 13">
              <a:extLst>
                <a:ext uri="{FF2B5EF4-FFF2-40B4-BE49-F238E27FC236}">
                  <a16:creationId xmlns:a16="http://schemas.microsoft.com/office/drawing/2014/main" id="{C002EA0E-7372-59D3-8820-438E2ED4BF73}"/>
                </a:ext>
              </a:extLst>
            </p:cNvPr>
            <p:cNvGrpSpPr/>
            <p:nvPr/>
          </p:nvGrpSpPr>
          <p:grpSpPr>
            <a:xfrm>
              <a:off x="2947964" y="3131620"/>
              <a:ext cx="1417701" cy="1418087"/>
              <a:chOff x="2955602" y="1904800"/>
              <a:chExt cx="1417701" cy="1418087"/>
            </a:xfrm>
          </p:grpSpPr>
          <p:sp>
            <p:nvSpPr>
              <p:cNvPr id="82" name="ひし形 81">
                <a:extLst>
                  <a:ext uri="{FF2B5EF4-FFF2-40B4-BE49-F238E27FC236}">
                    <a16:creationId xmlns:a16="http://schemas.microsoft.com/office/drawing/2014/main" id="{8DA22464-4BF3-E5A1-0678-4BAC3642724B}"/>
                  </a:ext>
                </a:extLst>
              </p:cNvPr>
              <p:cNvSpPr/>
              <p:nvPr/>
            </p:nvSpPr>
            <p:spPr>
              <a:xfrm rot="1216551">
                <a:off x="2955602" y="1904800"/>
                <a:ext cx="864000" cy="864000"/>
              </a:xfrm>
              <a:prstGeom prst="diamond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3" name="ひし形 82">
                <a:extLst>
                  <a:ext uri="{FF2B5EF4-FFF2-40B4-BE49-F238E27FC236}">
                    <a16:creationId xmlns:a16="http://schemas.microsoft.com/office/drawing/2014/main" id="{4D344820-CF17-D5AD-96E3-8B686BAB8C4C}"/>
                  </a:ext>
                </a:extLst>
              </p:cNvPr>
              <p:cNvSpPr/>
              <p:nvPr/>
            </p:nvSpPr>
            <p:spPr>
              <a:xfrm rot="20400000">
                <a:off x="3509303" y="2458887"/>
                <a:ext cx="864000" cy="864000"/>
              </a:xfrm>
              <a:prstGeom prst="diamond">
                <a:avLst/>
              </a:prstGeom>
              <a:no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</p:grpSp>
        <p:grpSp>
          <p:nvGrpSpPr>
            <p:cNvPr id="15" name="グループ化 14">
              <a:extLst>
                <a:ext uri="{FF2B5EF4-FFF2-40B4-BE49-F238E27FC236}">
                  <a16:creationId xmlns:a16="http://schemas.microsoft.com/office/drawing/2014/main" id="{C25109E8-F5F3-385D-E92B-62E11DE48A2C}"/>
                </a:ext>
              </a:extLst>
            </p:cNvPr>
            <p:cNvGrpSpPr/>
            <p:nvPr/>
          </p:nvGrpSpPr>
          <p:grpSpPr>
            <a:xfrm>
              <a:off x="1816756" y="3137970"/>
              <a:ext cx="1417701" cy="1418087"/>
              <a:chOff x="2955602" y="1904800"/>
              <a:chExt cx="1417701" cy="1418087"/>
            </a:xfrm>
          </p:grpSpPr>
          <p:sp>
            <p:nvSpPr>
              <p:cNvPr id="80" name="ひし形 79">
                <a:extLst>
                  <a:ext uri="{FF2B5EF4-FFF2-40B4-BE49-F238E27FC236}">
                    <a16:creationId xmlns:a16="http://schemas.microsoft.com/office/drawing/2014/main" id="{FC62C2AC-7405-ABA7-2656-A3B2B031E0BA}"/>
                  </a:ext>
                </a:extLst>
              </p:cNvPr>
              <p:cNvSpPr/>
              <p:nvPr/>
            </p:nvSpPr>
            <p:spPr>
              <a:xfrm rot="1216551">
                <a:off x="2955602" y="1904800"/>
                <a:ext cx="864000" cy="864000"/>
              </a:xfrm>
              <a:prstGeom prst="diamond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1" name="ひし形 80">
                <a:extLst>
                  <a:ext uri="{FF2B5EF4-FFF2-40B4-BE49-F238E27FC236}">
                    <a16:creationId xmlns:a16="http://schemas.microsoft.com/office/drawing/2014/main" id="{F325C20B-9819-9561-009B-27A5A9305D89}"/>
                  </a:ext>
                </a:extLst>
              </p:cNvPr>
              <p:cNvSpPr/>
              <p:nvPr/>
            </p:nvSpPr>
            <p:spPr>
              <a:xfrm rot="20400000">
                <a:off x="3509303" y="2458887"/>
                <a:ext cx="864000" cy="864000"/>
              </a:xfrm>
              <a:prstGeom prst="diamond">
                <a:avLst/>
              </a:prstGeom>
              <a:no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</p:grpSp>
        <p:grpSp>
          <p:nvGrpSpPr>
            <p:cNvPr id="16" name="グループ化 15">
              <a:extLst>
                <a:ext uri="{FF2B5EF4-FFF2-40B4-BE49-F238E27FC236}">
                  <a16:creationId xmlns:a16="http://schemas.microsoft.com/office/drawing/2014/main" id="{AB87C641-2E8F-27B9-4B92-EEBC74DC6C8A}"/>
                </a:ext>
              </a:extLst>
            </p:cNvPr>
            <p:cNvGrpSpPr/>
            <p:nvPr/>
          </p:nvGrpSpPr>
          <p:grpSpPr>
            <a:xfrm>
              <a:off x="685548" y="3144320"/>
              <a:ext cx="1417701" cy="1418087"/>
              <a:chOff x="2955602" y="1904800"/>
              <a:chExt cx="1417701" cy="1418087"/>
            </a:xfrm>
          </p:grpSpPr>
          <p:sp>
            <p:nvSpPr>
              <p:cNvPr id="78" name="ひし形 77">
                <a:extLst>
                  <a:ext uri="{FF2B5EF4-FFF2-40B4-BE49-F238E27FC236}">
                    <a16:creationId xmlns:a16="http://schemas.microsoft.com/office/drawing/2014/main" id="{01970B19-B009-4F57-46FA-CC85FE248A5D}"/>
                  </a:ext>
                </a:extLst>
              </p:cNvPr>
              <p:cNvSpPr/>
              <p:nvPr/>
            </p:nvSpPr>
            <p:spPr>
              <a:xfrm rot="1216551">
                <a:off x="2955602" y="1904800"/>
                <a:ext cx="864000" cy="864000"/>
              </a:xfrm>
              <a:prstGeom prst="diamond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9" name="ひし形 78">
                <a:extLst>
                  <a:ext uri="{FF2B5EF4-FFF2-40B4-BE49-F238E27FC236}">
                    <a16:creationId xmlns:a16="http://schemas.microsoft.com/office/drawing/2014/main" id="{3C7BE231-0B43-E172-93B7-B32859EDF06A}"/>
                  </a:ext>
                </a:extLst>
              </p:cNvPr>
              <p:cNvSpPr/>
              <p:nvPr/>
            </p:nvSpPr>
            <p:spPr>
              <a:xfrm rot="20400000">
                <a:off x="3509303" y="2458887"/>
                <a:ext cx="864000" cy="864000"/>
              </a:xfrm>
              <a:prstGeom prst="diamond">
                <a:avLst/>
              </a:prstGeom>
              <a:no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</p:grpSp>
        <p:grpSp>
          <p:nvGrpSpPr>
            <p:cNvPr id="17" name="グループ化 16">
              <a:extLst>
                <a:ext uri="{FF2B5EF4-FFF2-40B4-BE49-F238E27FC236}">
                  <a16:creationId xmlns:a16="http://schemas.microsoft.com/office/drawing/2014/main" id="{8CEE5515-2588-2C05-9736-7F1B8A31DB98}"/>
                </a:ext>
              </a:extLst>
            </p:cNvPr>
            <p:cNvGrpSpPr/>
            <p:nvPr/>
          </p:nvGrpSpPr>
          <p:grpSpPr>
            <a:xfrm>
              <a:off x="698128" y="2009551"/>
              <a:ext cx="1417701" cy="1418087"/>
              <a:chOff x="2955602" y="1904800"/>
              <a:chExt cx="1417701" cy="1418087"/>
            </a:xfrm>
          </p:grpSpPr>
          <p:sp>
            <p:nvSpPr>
              <p:cNvPr id="76" name="ひし形 75">
                <a:extLst>
                  <a:ext uri="{FF2B5EF4-FFF2-40B4-BE49-F238E27FC236}">
                    <a16:creationId xmlns:a16="http://schemas.microsoft.com/office/drawing/2014/main" id="{E853A315-3C37-DC91-D2B6-3F421C6A1F20}"/>
                  </a:ext>
                </a:extLst>
              </p:cNvPr>
              <p:cNvSpPr/>
              <p:nvPr/>
            </p:nvSpPr>
            <p:spPr>
              <a:xfrm rot="1216551">
                <a:off x="2955602" y="1904800"/>
                <a:ext cx="864000" cy="864000"/>
              </a:xfrm>
              <a:prstGeom prst="diamond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7" name="ひし形 76">
                <a:extLst>
                  <a:ext uri="{FF2B5EF4-FFF2-40B4-BE49-F238E27FC236}">
                    <a16:creationId xmlns:a16="http://schemas.microsoft.com/office/drawing/2014/main" id="{4289B1E2-0264-4341-47FE-FDFAD0669AE8}"/>
                  </a:ext>
                </a:extLst>
              </p:cNvPr>
              <p:cNvSpPr/>
              <p:nvPr/>
            </p:nvSpPr>
            <p:spPr>
              <a:xfrm rot="20400000">
                <a:off x="3509303" y="2458887"/>
                <a:ext cx="864000" cy="864000"/>
              </a:xfrm>
              <a:prstGeom prst="diamond">
                <a:avLst/>
              </a:prstGeom>
              <a:no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</p:grpSp>
        <p:grpSp>
          <p:nvGrpSpPr>
            <p:cNvPr id="18" name="グループ化 17">
              <a:extLst>
                <a:ext uri="{FF2B5EF4-FFF2-40B4-BE49-F238E27FC236}">
                  <a16:creationId xmlns:a16="http://schemas.microsoft.com/office/drawing/2014/main" id="{8B228F98-4133-2DAA-F785-8EFE67902BF1}"/>
                </a:ext>
              </a:extLst>
            </p:cNvPr>
            <p:cNvGrpSpPr/>
            <p:nvPr/>
          </p:nvGrpSpPr>
          <p:grpSpPr>
            <a:xfrm>
              <a:off x="710708" y="874782"/>
              <a:ext cx="1417701" cy="1418087"/>
              <a:chOff x="2955602" y="1904800"/>
              <a:chExt cx="1417701" cy="1418087"/>
            </a:xfrm>
          </p:grpSpPr>
          <p:sp>
            <p:nvSpPr>
              <p:cNvPr id="74" name="ひし形 73">
                <a:extLst>
                  <a:ext uri="{FF2B5EF4-FFF2-40B4-BE49-F238E27FC236}">
                    <a16:creationId xmlns:a16="http://schemas.microsoft.com/office/drawing/2014/main" id="{44968481-BA28-CCF8-43F3-DA18D981ACA0}"/>
                  </a:ext>
                </a:extLst>
              </p:cNvPr>
              <p:cNvSpPr/>
              <p:nvPr/>
            </p:nvSpPr>
            <p:spPr>
              <a:xfrm rot="1216551">
                <a:off x="2955602" y="1904800"/>
                <a:ext cx="864000" cy="864000"/>
              </a:xfrm>
              <a:prstGeom prst="diamond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5" name="ひし形 74">
                <a:extLst>
                  <a:ext uri="{FF2B5EF4-FFF2-40B4-BE49-F238E27FC236}">
                    <a16:creationId xmlns:a16="http://schemas.microsoft.com/office/drawing/2014/main" id="{D2CF4896-BB72-3CD5-9B78-4B8E1C977575}"/>
                  </a:ext>
                </a:extLst>
              </p:cNvPr>
              <p:cNvSpPr/>
              <p:nvPr/>
            </p:nvSpPr>
            <p:spPr>
              <a:xfrm rot="20400000">
                <a:off x="3509303" y="2458887"/>
                <a:ext cx="864000" cy="864000"/>
              </a:xfrm>
              <a:prstGeom prst="diamond">
                <a:avLst/>
              </a:prstGeom>
              <a:no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</p:grpSp>
        <p:grpSp>
          <p:nvGrpSpPr>
            <p:cNvPr id="19" name="グループ化 18">
              <a:extLst>
                <a:ext uri="{FF2B5EF4-FFF2-40B4-BE49-F238E27FC236}">
                  <a16:creationId xmlns:a16="http://schemas.microsoft.com/office/drawing/2014/main" id="{4995ED63-0877-DCBC-71EB-C28ADA4CF65F}"/>
                </a:ext>
              </a:extLst>
            </p:cNvPr>
            <p:cNvGrpSpPr/>
            <p:nvPr/>
          </p:nvGrpSpPr>
          <p:grpSpPr>
            <a:xfrm>
              <a:off x="1833351" y="2005758"/>
              <a:ext cx="1417701" cy="1418087"/>
              <a:chOff x="2955602" y="1904800"/>
              <a:chExt cx="1417701" cy="1418087"/>
            </a:xfrm>
          </p:grpSpPr>
          <p:sp>
            <p:nvSpPr>
              <p:cNvPr id="72" name="ひし形 71">
                <a:extLst>
                  <a:ext uri="{FF2B5EF4-FFF2-40B4-BE49-F238E27FC236}">
                    <a16:creationId xmlns:a16="http://schemas.microsoft.com/office/drawing/2014/main" id="{019FE80E-8A9F-5FA3-6D81-B411B008BBBE}"/>
                  </a:ext>
                </a:extLst>
              </p:cNvPr>
              <p:cNvSpPr/>
              <p:nvPr/>
            </p:nvSpPr>
            <p:spPr>
              <a:xfrm rot="1216551">
                <a:off x="2955602" y="1904800"/>
                <a:ext cx="864000" cy="864000"/>
              </a:xfrm>
              <a:prstGeom prst="diamond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3" name="ひし形 72">
                <a:extLst>
                  <a:ext uri="{FF2B5EF4-FFF2-40B4-BE49-F238E27FC236}">
                    <a16:creationId xmlns:a16="http://schemas.microsoft.com/office/drawing/2014/main" id="{9FB2116F-E0F6-BB8F-31AF-3D6BF12B43A6}"/>
                  </a:ext>
                </a:extLst>
              </p:cNvPr>
              <p:cNvSpPr/>
              <p:nvPr/>
            </p:nvSpPr>
            <p:spPr>
              <a:xfrm rot="20400000">
                <a:off x="3509303" y="2458887"/>
                <a:ext cx="864000" cy="864000"/>
              </a:xfrm>
              <a:prstGeom prst="diamond">
                <a:avLst/>
              </a:prstGeom>
              <a:no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</p:grpSp>
        <p:grpSp>
          <p:nvGrpSpPr>
            <p:cNvPr id="20" name="グループ化 19">
              <a:extLst>
                <a:ext uri="{FF2B5EF4-FFF2-40B4-BE49-F238E27FC236}">
                  <a16:creationId xmlns:a16="http://schemas.microsoft.com/office/drawing/2014/main" id="{BB554F14-8EF9-2378-8B10-31942EA7593B}"/>
                </a:ext>
              </a:extLst>
            </p:cNvPr>
            <p:cNvGrpSpPr/>
            <p:nvPr/>
          </p:nvGrpSpPr>
          <p:grpSpPr>
            <a:xfrm>
              <a:off x="2957490" y="2000884"/>
              <a:ext cx="1417701" cy="1418087"/>
              <a:chOff x="2955602" y="1904800"/>
              <a:chExt cx="1417701" cy="1418087"/>
            </a:xfrm>
          </p:grpSpPr>
          <p:sp>
            <p:nvSpPr>
              <p:cNvPr id="70" name="ひし形 69">
                <a:extLst>
                  <a:ext uri="{FF2B5EF4-FFF2-40B4-BE49-F238E27FC236}">
                    <a16:creationId xmlns:a16="http://schemas.microsoft.com/office/drawing/2014/main" id="{A53BF0C4-4F49-A779-BC93-6B1528503EFF}"/>
                  </a:ext>
                </a:extLst>
              </p:cNvPr>
              <p:cNvSpPr/>
              <p:nvPr/>
            </p:nvSpPr>
            <p:spPr>
              <a:xfrm rot="1216551">
                <a:off x="2955602" y="1904800"/>
                <a:ext cx="864000" cy="864000"/>
              </a:xfrm>
              <a:prstGeom prst="diamond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1" name="ひし形 70">
                <a:extLst>
                  <a:ext uri="{FF2B5EF4-FFF2-40B4-BE49-F238E27FC236}">
                    <a16:creationId xmlns:a16="http://schemas.microsoft.com/office/drawing/2014/main" id="{47B739A5-E409-40C8-8DDA-841C5DEFAAA4}"/>
                  </a:ext>
                </a:extLst>
              </p:cNvPr>
              <p:cNvSpPr/>
              <p:nvPr/>
            </p:nvSpPr>
            <p:spPr>
              <a:xfrm rot="20400000">
                <a:off x="3509303" y="2458887"/>
                <a:ext cx="864000" cy="864000"/>
              </a:xfrm>
              <a:prstGeom prst="diamond">
                <a:avLst/>
              </a:prstGeom>
              <a:no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</p:grpSp>
        <p:grpSp>
          <p:nvGrpSpPr>
            <p:cNvPr id="21" name="グループ化 20">
              <a:extLst>
                <a:ext uri="{FF2B5EF4-FFF2-40B4-BE49-F238E27FC236}">
                  <a16:creationId xmlns:a16="http://schemas.microsoft.com/office/drawing/2014/main" id="{A8D4A7A4-C044-D2D4-98F3-8ED84D9B831D}"/>
                </a:ext>
              </a:extLst>
            </p:cNvPr>
            <p:cNvGrpSpPr/>
            <p:nvPr/>
          </p:nvGrpSpPr>
          <p:grpSpPr>
            <a:xfrm>
              <a:off x="1833351" y="864695"/>
              <a:ext cx="1417701" cy="1418087"/>
              <a:chOff x="2955602" y="1904800"/>
              <a:chExt cx="1417701" cy="1418087"/>
            </a:xfrm>
          </p:grpSpPr>
          <p:sp>
            <p:nvSpPr>
              <p:cNvPr id="68" name="ひし形 67">
                <a:extLst>
                  <a:ext uri="{FF2B5EF4-FFF2-40B4-BE49-F238E27FC236}">
                    <a16:creationId xmlns:a16="http://schemas.microsoft.com/office/drawing/2014/main" id="{5EA0DBA4-A219-D821-2DBD-EE4C4DD288DE}"/>
                  </a:ext>
                </a:extLst>
              </p:cNvPr>
              <p:cNvSpPr/>
              <p:nvPr/>
            </p:nvSpPr>
            <p:spPr>
              <a:xfrm rot="1216551">
                <a:off x="2955602" y="1904800"/>
                <a:ext cx="864000" cy="864000"/>
              </a:xfrm>
              <a:prstGeom prst="diamond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9" name="ひし形 68">
                <a:extLst>
                  <a:ext uri="{FF2B5EF4-FFF2-40B4-BE49-F238E27FC236}">
                    <a16:creationId xmlns:a16="http://schemas.microsoft.com/office/drawing/2014/main" id="{A31EDB81-286E-616F-3F96-0C11A42A1100}"/>
                  </a:ext>
                </a:extLst>
              </p:cNvPr>
              <p:cNvSpPr/>
              <p:nvPr/>
            </p:nvSpPr>
            <p:spPr>
              <a:xfrm rot="20400000">
                <a:off x="3509303" y="2458887"/>
                <a:ext cx="864000" cy="864000"/>
              </a:xfrm>
              <a:prstGeom prst="diamond">
                <a:avLst/>
              </a:prstGeom>
              <a:no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</p:grpSp>
        <p:grpSp>
          <p:nvGrpSpPr>
            <p:cNvPr id="22" name="グループ化 21">
              <a:extLst>
                <a:ext uri="{FF2B5EF4-FFF2-40B4-BE49-F238E27FC236}">
                  <a16:creationId xmlns:a16="http://schemas.microsoft.com/office/drawing/2014/main" id="{5D1DE514-87BE-06D6-808A-391455B60740}"/>
                </a:ext>
              </a:extLst>
            </p:cNvPr>
            <p:cNvGrpSpPr/>
            <p:nvPr/>
          </p:nvGrpSpPr>
          <p:grpSpPr>
            <a:xfrm>
              <a:off x="2968791" y="866816"/>
              <a:ext cx="1417701" cy="1418087"/>
              <a:chOff x="2955602" y="1904800"/>
              <a:chExt cx="1417701" cy="1418087"/>
            </a:xfrm>
          </p:grpSpPr>
          <p:sp>
            <p:nvSpPr>
              <p:cNvPr id="66" name="ひし形 65">
                <a:extLst>
                  <a:ext uri="{FF2B5EF4-FFF2-40B4-BE49-F238E27FC236}">
                    <a16:creationId xmlns:a16="http://schemas.microsoft.com/office/drawing/2014/main" id="{3608317B-CD33-DBD1-D435-A1995008FA30}"/>
                  </a:ext>
                </a:extLst>
              </p:cNvPr>
              <p:cNvSpPr/>
              <p:nvPr/>
            </p:nvSpPr>
            <p:spPr>
              <a:xfrm rot="1216551">
                <a:off x="2955602" y="1904800"/>
                <a:ext cx="864000" cy="864000"/>
              </a:xfrm>
              <a:prstGeom prst="diamond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7" name="ひし形 66">
                <a:extLst>
                  <a:ext uri="{FF2B5EF4-FFF2-40B4-BE49-F238E27FC236}">
                    <a16:creationId xmlns:a16="http://schemas.microsoft.com/office/drawing/2014/main" id="{5FCC8F0E-1FB3-AAFB-E671-833DF211749F}"/>
                  </a:ext>
                </a:extLst>
              </p:cNvPr>
              <p:cNvSpPr/>
              <p:nvPr/>
            </p:nvSpPr>
            <p:spPr>
              <a:xfrm rot="20400000">
                <a:off x="3509303" y="2458887"/>
                <a:ext cx="864000" cy="864000"/>
              </a:xfrm>
              <a:prstGeom prst="diamond">
                <a:avLst/>
              </a:prstGeom>
              <a:no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</p:grpSp>
        <p:grpSp>
          <p:nvGrpSpPr>
            <p:cNvPr id="23" name="グループ化 22">
              <a:extLst>
                <a:ext uri="{FF2B5EF4-FFF2-40B4-BE49-F238E27FC236}">
                  <a16:creationId xmlns:a16="http://schemas.microsoft.com/office/drawing/2014/main" id="{2FD00A99-5078-7DB1-6CA1-21AFC053E6CE}"/>
                </a:ext>
              </a:extLst>
            </p:cNvPr>
            <p:cNvGrpSpPr/>
            <p:nvPr/>
          </p:nvGrpSpPr>
          <p:grpSpPr>
            <a:xfrm>
              <a:off x="1672020" y="1840270"/>
              <a:ext cx="738000" cy="625320"/>
              <a:chOff x="1672020" y="1840270"/>
              <a:chExt cx="738000" cy="6253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">
                <p14:nvContentPartPr>
                  <p14:cNvPr id="62" name="インク 61">
                    <a:extLst>
                      <a:ext uri="{FF2B5EF4-FFF2-40B4-BE49-F238E27FC236}">
                        <a16:creationId xmlns:a16="http://schemas.microsoft.com/office/drawing/2014/main" id="{5CFF713C-3FDD-4C4E-7C07-C6D05525B5A0}"/>
                      </a:ext>
                    </a:extLst>
                  </p14:cNvPr>
                  <p14:cNvContentPartPr/>
                  <p14:nvPr/>
                </p14:nvContentPartPr>
                <p14:xfrm>
                  <a:off x="2264580" y="2059510"/>
                  <a:ext cx="145440" cy="318600"/>
                </p14:xfrm>
              </p:contentPart>
            </mc:Choice>
            <mc:Fallback xmlns="">
              <p:pic>
                <p:nvPicPr>
                  <p:cNvPr id="2115" name="インク 2114">
                    <a:extLst>
                      <a:ext uri="{FF2B5EF4-FFF2-40B4-BE49-F238E27FC236}">
                        <a16:creationId xmlns:a16="http://schemas.microsoft.com/office/drawing/2014/main" id="{4A5EBBAB-EDC6-B997-84A5-95DB11D8D500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2246580" y="2041870"/>
                    <a:ext cx="181080" cy="354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">
                <p14:nvContentPartPr>
                  <p14:cNvPr id="63" name="インク 62">
                    <a:extLst>
                      <a:ext uri="{FF2B5EF4-FFF2-40B4-BE49-F238E27FC236}">
                        <a16:creationId xmlns:a16="http://schemas.microsoft.com/office/drawing/2014/main" id="{D456F390-3870-7FCD-C3D1-304BA9CE7247}"/>
                      </a:ext>
                    </a:extLst>
                  </p14:cNvPr>
                  <p14:cNvContentPartPr/>
                  <p14:nvPr/>
                </p14:nvContentPartPr>
                <p14:xfrm>
                  <a:off x="2191860" y="2195590"/>
                  <a:ext cx="64440" cy="6840"/>
                </p14:xfrm>
              </p:contentPart>
            </mc:Choice>
            <mc:Fallback xmlns="">
              <p:pic>
                <p:nvPicPr>
                  <p:cNvPr id="2119" name="インク 2118">
                    <a:extLst>
                      <a:ext uri="{FF2B5EF4-FFF2-40B4-BE49-F238E27FC236}">
                        <a16:creationId xmlns:a16="http://schemas.microsoft.com/office/drawing/2014/main" id="{43D2D95D-5E25-48CF-ACA6-0C1A1BFC8668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2173860" y="2177950"/>
                    <a:ext cx="100080" cy="42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">
                <p14:nvContentPartPr>
                  <p14:cNvPr id="64" name="インク 63">
                    <a:extLst>
                      <a:ext uri="{FF2B5EF4-FFF2-40B4-BE49-F238E27FC236}">
                        <a16:creationId xmlns:a16="http://schemas.microsoft.com/office/drawing/2014/main" id="{221F98A2-02F7-6121-27A1-6FD1DCA0002A}"/>
                      </a:ext>
                    </a:extLst>
                  </p14:cNvPr>
                  <p14:cNvContentPartPr/>
                  <p14:nvPr/>
                </p14:nvContentPartPr>
                <p14:xfrm>
                  <a:off x="2213100" y="2180110"/>
                  <a:ext cx="56880" cy="83880"/>
                </p14:xfrm>
              </p:contentPart>
            </mc:Choice>
            <mc:Fallback xmlns="">
              <p:pic>
                <p:nvPicPr>
                  <p:cNvPr id="2120" name="インク 2119">
                    <a:extLst>
                      <a:ext uri="{FF2B5EF4-FFF2-40B4-BE49-F238E27FC236}">
                        <a16:creationId xmlns:a16="http://schemas.microsoft.com/office/drawing/2014/main" id="{7A057149-6706-853C-7CD6-4C316DCF34B8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2195460" y="2162470"/>
                    <a:ext cx="92520" cy="119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">
                <p14:nvContentPartPr>
                  <p14:cNvPr id="65" name="インク 64">
                    <a:extLst>
                      <a:ext uri="{FF2B5EF4-FFF2-40B4-BE49-F238E27FC236}">
                        <a16:creationId xmlns:a16="http://schemas.microsoft.com/office/drawing/2014/main" id="{61A37006-EB86-A6E1-CA8F-889C1357E338}"/>
                      </a:ext>
                    </a:extLst>
                  </p14:cNvPr>
                  <p14:cNvContentPartPr/>
                  <p14:nvPr/>
                </p14:nvContentPartPr>
                <p14:xfrm>
                  <a:off x="1672020" y="1840270"/>
                  <a:ext cx="516600" cy="625320"/>
                </p14:xfrm>
              </p:contentPart>
            </mc:Choice>
            <mc:Fallback xmlns="">
              <p:pic>
                <p:nvPicPr>
                  <p:cNvPr id="2130" name="インク 2129">
                    <a:extLst>
                      <a:ext uri="{FF2B5EF4-FFF2-40B4-BE49-F238E27FC236}">
                        <a16:creationId xmlns:a16="http://schemas.microsoft.com/office/drawing/2014/main" id="{6FA45658-2186-C3CD-1410-CEA5E57C6198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1654020" y="1822270"/>
                    <a:ext cx="552240" cy="66096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4" name="グループ化 23">
              <a:extLst>
                <a:ext uri="{FF2B5EF4-FFF2-40B4-BE49-F238E27FC236}">
                  <a16:creationId xmlns:a16="http://schemas.microsoft.com/office/drawing/2014/main" id="{7355C57D-BF0D-C7EA-5FFD-F9C04D13252B}"/>
                </a:ext>
              </a:extLst>
            </p:cNvPr>
            <p:cNvGrpSpPr/>
            <p:nvPr/>
          </p:nvGrpSpPr>
          <p:grpSpPr>
            <a:xfrm>
              <a:off x="1838340" y="1869790"/>
              <a:ext cx="144720" cy="114480"/>
              <a:chOff x="1838340" y="1869790"/>
              <a:chExt cx="144720" cy="1144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2">
                <p14:nvContentPartPr>
                  <p14:cNvPr id="58" name="インク 57">
                    <a:extLst>
                      <a:ext uri="{FF2B5EF4-FFF2-40B4-BE49-F238E27FC236}">
                        <a16:creationId xmlns:a16="http://schemas.microsoft.com/office/drawing/2014/main" id="{500BDEE5-84D6-F345-658B-341408178211}"/>
                      </a:ext>
                    </a:extLst>
                  </p14:cNvPr>
                  <p14:cNvContentPartPr/>
                  <p14:nvPr/>
                </p14:nvContentPartPr>
                <p14:xfrm>
                  <a:off x="1838340" y="1904350"/>
                  <a:ext cx="56880" cy="2880"/>
                </p14:xfrm>
              </p:contentPart>
            </mc:Choice>
            <mc:Fallback xmlns="">
              <p:pic>
                <p:nvPicPr>
                  <p:cNvPr id="2135" name="インク 2134">
                    <a:extLst>
                      <a:ext uri="{FF2B5EF4-FFF2-40B4-BE49-F238E27FC236}">
                        <a16:creationId xmlns:a16="http://schemas.microsoft.com/office/drawing/2014/main" id="{7F0BCB71-94CD-012A-A366-5D36FD06D19E}"/>
                      </a:ext>
                    </a:extLst>
                  </p:cNvPr>
                  <p:cNvPicPr/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1820700" y="1886350"/>
                    <a:ext cx="92520" cy="38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">
                <p14:nvContentPartPr>
                  <p14:cNvPr id="59" name="インク 58">
                    <a:extLst>
                      <a:ext uri="{FF2B5EF4-FFF2-40B4-BE49-F238E27FC236}">
                        <a16:creationId xmlns:a16="http://schemas.microsoft.com/office/drawing/2014/main" id="{C8361E7E-C413-FBE3-4603-DB3D4583BE47}"/>
                      </a:ext>
                    </a:extLst>
                  </p14:cNvPr>
                  <p14:cNvContentPartPr/>
                  <p14:nvPr/>
                </p14:nvContentPartPr>
                <p14:xfrm>
                  <a:off x="1838700" y="1906870"/>
                  <a:ext cx="360" cy="360"/>
                </p14:xfrm>
              </p:contentPart>
            </mc:Choice>
            <mc:Fallback xmlns="">
              <p:pic>
                <p:nvPicPr>
                  <p:cNvPr id="2136" name="インク 2135">
                    <a:extLst>
                      <a:ext uri="{FF2B5EF4-FFF2-40B4-BE49-F238E27FC236}">
                        <a16:creationId xmlns:a16="http://schemas.microsoft.com/office/drawing/2014/main" id="{6D2241D8-171F-3A56-2512-E0E4EEC8EEA2}"/>
                      </a:ext>
                    </a:extLst>
                  </p:cNvPr>
                  <p:cNvPicPr/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1820700" y="1889230"/>
                    <a:ext cx="36000" cy="3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">
                <p14:nvContentPartPr>
                  <p14:cNvPr id="60" name="インク 59">
                    <a:extLst>
                      <a:ext uri="{FF2B5EF4-FFF2-40B4-BE49-F238E27FC236}">
                        <a16:creationId xmlns:a16="http://schemas.microsoft.com/office/drawing/2014/main" id="{032AC5BC-0ADA-4EA1-1A93-55FE44032489}"/>
                      </a:ext>
                    </a:extLst>
                  </p14:cNvPr>
                  <p14:cNvContentPartPr/>
                  <p14:nvPr/>
                </p14:nvContentPartPr>
                <p14:xfrm>
                  <a:off x="1838700" y="1869790"/>
                  <a:ext cx="60480" cy="85680"/>
                </p14:xfrm>
              </p:contentPart>
            </mc:Choice>
            <mc:Fallback xmlns="">
              <p:pic>
                <p:nvPicPr>
                  <p:cNvPr id="2137" name="インク 2136">
                    <a:extLst>
                      <a:ext uri="{FF2B5EF4-FFF2-40B4-BE49-F238E27FC236}">
                        <a16:creationId xmlns:a16="http://schemas.microsoft.com/office/drawing/2014/main" id="{F38C8021-27A6-44EB-B30E-8BAE35302FA1}"/>
                      </a:ext>
                    </a:extLst>
                  </p:cNvPr>
                  <p:cNvPicPr/>
                  <p:nvPr/>
                </p:nvPicPr>
                <p:blipFill>
                  <a:blip r:embed="rId17"/>
                  <a:stretch>
                    <a:fillRect/>
                  </a:stretch>
                </p:blipFill>
                <p:spPr>
                  <a:xfrm>
                    <a:off x="1820700" y="1851790"/>
                    <a:ext cx="96120" cy="121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">
                <p14:nvContentPartPr>
                  <p14:cNvPr id="61" name="インク 60">
                    <a:extLst>
                      <a:ext uri="{FF2B5EF4-FFF2-40B4-BE49-F238E27FC236}">
                        <a16:creationId xmlns:a16="http://schemas.microsoft.com/office/drawing/2014/main" id="{05481282-B347-E760-8913-3A03D33032BC}"/>
                      </a:ext>
                    </a:extLst>
                  </p14:cNvPr>
                  <p14:cNvContentPartPr/>
                  <p14:nvPr/>
                </p14:nvContentPartPr>
                <p14:xfrm>
                  <a:off x="1898820" y="1936030"/>
                  <a:ext cx="84240" cy="48240"/>
                </p14:xfrm>
              </p:contentPart>
            </mc:Choice>
            <mc:Fallback xmlns="">
              <p:pic>
                <p:nvPicPr>
                  <p:cNvPr id="2138" name="インク 2137">
                    <a:extLst>
                      <a:ext uri="{FF2B5EF4-FFF2-40B4-BE49-F238E27FC236}">
                        <a16:creationId xmlns:a16="http://schemas.microsoft.com/office/drawing/2014/main" id="{E4F292F9-9E6B-3DE8-0792-03FEC2A1DBE8}"/>
                      </a:ext>
                    </a:extLst>
                  </p:cNvPr>
                  <p:cNvPicPr/>
                  <p:nvPr/>
                </p:nvPicPr>
                <p:blipFill>
                  <a:blip r:embed="rId19"/>
                  <a:stretch>
                    <a:fillRect/>
                  </a:stretch>
                </p:blipFill>
                <p:spPr>
                  <a:xfrm>
                    <a:off x="1880820" y="1918390"/>
                    <a:ext cx="119880" cy="8388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25" name="インク 24">
                  <a:extLst>
                    <a:ext uri="{FF2B5EF4-FFF2-40B4-BE49-F238E27FC236}">
                      <a16:creationId xmlns:a16="http://schemas.microsoft.com/office/drawing/2014/main" id="{7BC31AFF-F7BB-32B3-5102-E6ED921048B1}"/>
                    </a:ext>
                  </a:extLst>
                </p14:cNvPr>
                <p14:cNvContentPartPr/>
                <p14:nvPr/>
              </p14:nvContentPartPr>
              <p14:xfrm>
                <a:off x="2215620" y="2607430"/>
                <a:ext cx="2880" cy="79920"/>
              </p14:xfrm>
            </p:contentPart>
          </mc:Choice>
          <mc:Fallback>
            <p:pic>
              <p:nvPicPr>
                <p:cNvPr id="25" name="インク 24">
                  <a:extLst>
                    <a:ext uri="{FF2B5EF4-FFF2-40B4-BE49-F238E27FC236}">
                      <a16:creationId xmlns:a16="http://schemas.microsoft.com/office/drawing/2014/main" id="{7BC31AFF-F7BB-32B3-5102-E6ED921048B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197620" y="2589430"/>
                  <a:ext cx="38520" cy="11556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6" name="グループ化 25">
              <a:extLst>
                <a:ext uri="{FF2B5EF4-FFF2-40B4-BE49-F238E27FC236}">
                  <a16:creationId xmlns:a16="http://schemas.microsoft.com/office/drawing/2014/main" id="{331FA471-35D2-BFDC-FC1C-5DB1A2D24B74}"/>
                </a:ext>
              </a:extLst>
            </p:cNvPr>
            <p:cNvGrpSpPr/>
            <p:nvPr/>
          </p:nvGrpSpPr>
          <p:grpSpPr>
            <a:xfrm>
              <a:off x="1564380" y="2324110"/>
              <a:ext cx="612720" cy="644400"/>
              <a:chOff x="1564380" y="2324110"/>
              <a:chExt cx="612720" cy="6444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2">
                <p14:nvContentPartPr>
                  <p14:cNvPr id="50" name="インク 49">
                    <a:extLst>
                      <a:ext uri="{FF2B5EF4-FFF2-40B4-BE49-F238E27FC236}">
                        <a16:creationId xmlns:a16="http://schemas.microsoft.com/office/drawing/2014/main" id="{D52D75AC-6EAE-84EB-6F8C-D4F8D807D928}"/>
                      </a:ext>
                    </a:extLst>
                  </p14:cNvPr>
                  <p14:cNvContentPartPr/>
                  <p14:nvPr/>
                </p14:nvContentPartPr>
                <p14:xfrm>
                  <a:off x="1883700" y="2324110"/>
                  <a:ext cx="222120" cy="468720"/>
                </p14:xfrm>
              </p:contentPart>
            </mc:Choice>
            <mc:Fallback xmlns="">
              <p:pic>
                <p:nvPicPr>
                  <p:cNvPr id="2140" name="インク 2139">
                    <a:extLst>
                      <a:ext uri="{FF2B5EF4-FFF2-40B4-BE49-F238E27FC236}">
                        <a16:creationId xmlns:a16="http://schemas.microsoft.com/office/drawing/2014/main" id="{1FF49E4F-8666-780F-605E-7F5BECD11488}"/>
                      </a:ext>
                    </a:extLst>
                  </p:cNvPr>
                  <p:cNvPicPr/>
                  <p:nvPr/>
                </p:nvPicPr>
                <p:blipFill>
                  <a:blip r:embed="rId23"/>
                  <a:stretch>
                    <a:fillRect/>
                  </a:stretch>
                </p:blipFill>
                <p:spPr>
                  <a:xfrm>
                    <a:off x="1865700" y="2306110"/>
                    <a:ext cx="257760" cy="504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">
                <p14:nvContentPartPr>
                  <p14:cNvPr id="51" name="インク 50">
                    <a:extLst>
                      <a:ext uri="{FF2B5EF4-FFF2-40B4-BE49-F238E27FC236}">
                        <a16:creationId xmlns:a16="http://schemas.microsoft.com/office/drawing/2014/main" id="{E071831A-9E1E-D3A6-B68C-C9AB2B9FAC0D}"/>
                      </a:ext>
                    </a:extLst>
                  </p14:cNvPr>
                  <p14:cNvContentPartPr/>
                  <p14:nvPr/>
                </p14:nvContentPartPr>
                <p14:xfrm>
                  <a:off x="2103300" y="2572870"/>
                  <a:ext cx="57600" cy="360"/>
                </p14:xfrm>
              </p:contentPart>
            </mc:Choice>
            <mc:Fallback xmlns="">
              <p:pic>
                <p:nvPicPr>
                  <p:cNvPr id="2141" name="インク 2140">
                    <a:extLst>
                      <a:ext uri="{FF2B5EF4-FFF2-40B4-BE49-F238E27FC236}">
                        <a16:creationId xmlns:a16="http://schemas.microsoft.com/office/drawing/2014/main" id="{FAD86EBD-DE0A-FD99-39C9-6184F5C78F4F}"/>
                      </a:ext>
                    </a:extLst>
                  </p:cNvPr>
                  <p:cNvPicPr/>
                  <p:nvPr/>
                </p:nvPicPr>
                <p:blipFill>
                  <a:blip r:embed="rId25"/>
                  <a:stretch>
                    <a:fillRect/>
                  </a:stretch>
                </p:blipFill>
                <p:spPr>
                  <a:xfrm>
                    <a:off x="2085660" y="2555230"/>
                    <a:ext cx="93240" cy="3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6">
                <p14:nvContentPartPr>
                  <p14:cNvPr id="52" name="インク 51">
                    <a:extLst>
                      <a:ext uri="{FF2B5EF4-FFF2-40B4-BE49-F238E27FC236}">
                        <a16:creationId xmlns:a16="http://schemas.microsoft.com/office/drawing/2014/main" id="{39094F3F-29D1-F8BD-B63A-4634E1E70199}"/>
                      </a:ext>
                    </a:extLst>
                  </p14:cNvPr>
                  <p14:cNvContentPartPr/>
                  <p14:nvPr/>
                </p14:nvContentPartPr>
                <p14:xfrm>
                  <a:off x="2104380" y="2572870"/>
                  <a:ext cx="360" cy="360"/>
                </p14:xfrm>
              </p:contentPart>
            </mc:Choice>
            <mc:Fallback xmlns="">
              <p:pic>
                <p:nvPicPr>
                  <p:cNvPr id="2142" name="インク 2141">
                    <a:extLst>
                      <a:ext uri="{FF2B5EF4-FFF2-40B4-BE49-F238E27FC236}">
                        <a16:creationId xmlns:a16="http://schemas.microsoft.com/office/drawing/2014/main" id="{D247EF73-F258-E69B-B82D-6881538C99AD}"/>
                      </a:ext>
                    </a:extLst>
                  </p:cNvPr>
                  <p:cNvPicPr/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2086380" y="2555230"/>
                    <a:ext cx="36000" cy="3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">
                <p14:nvContentPartPr>
                  <p14:cNvPr id="53" name="インク 52">
                    <a:extLst>
                      <a:ext uri="{FF2B5EF4-FFF2-40B4-BE49-F238E27FC236}">
                        <a16:creationId xmlns:a16="http://schemas.microsoft.com/office/drawing/2014/main" id="{21637A6C-D268-BDDF-D743-2CE3DD1FB516}"/>
                      </a:ext>
                    </a:extLst>
                  </p14:cNvPr>
                  <p14:cNvContentPartPr/>
                  <p14:nvPr/>
                </p14:nvContentPartPr>
                <p14:xfrm>
                  <a:off x="2104380" y="2550910"/>
                  <a:ext cx="72720" cy="81360"/>
                </p14:xfrm>
              </p:contentPart>
            </mc:Choice>
            <mc:Fallback xmlns="">
              <p:pic>
                <p:nvPicPr>
                  <p:cNvPr id="2143" name="インク 2142">
                    <a:extLst>
                      <a:ext uri="{FF2B5EF4-FFF2-40B4-BE49-F238E27FC236}">
                        <a16:creationId xmlns:a16="http://schemas.microsoft.com/office/drawing/2014/main" id="{6E59FE58-393F-BF70-0345-08228700582F}"/>
                      </a:ext>
                    </a:extLst>
                  </p:cNvPr>
                  <p:cNvPicPr/>
                  <p:nvPr/>
                </p:nvPicPr>
                <p:blipFill>
                  <a:blip r:embed="rId28"/>
                  <a:stretch>
                    <a:fillRect/>
                  </a:stretch>
                </p:blipFill>
                <p:spPr>
                  <a:xfrm>
                    <a:off x="2086380" y="2533270"/>
                    <a:ext cx="108360" cy="117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">
                <p14:nvContentPartPr>
                  <p14:cNvPr id="54" name="インク 53">
                    <a:extLst>
                      <a:ext uri="{FF2B5EF4-FFF2-40B4-BE49-F238E27FC236}">
                        <a16:creationId xmlns:a16="http://schemas.microsoft.com/office/drawing/2014/main" id="{EF71803D-F6DE-6AF8-1DE5-0EBAFE9A06CD}"/>
                      </a:ext>
                    </a:extLst>
                  </p14:cNvPr>
                  <p14:cNvContentPartPr/>
                  <p14:nvPr/>
                </p14:nvContentPartPr>
                <p14:xfrm>
                  <a:off x="1564380" y="2624350"/>
                  <a:ext cx="456120" cy="255240"/>
                </p14:xfrm>
              </p:contentPart>
            </mc:Choice>
            <mc:Fallback xmlns="">
              <p:pic>
                <p:nvPicPr>
                  <p:cNvPr id="2150" name="インク 2149">
                    <a:extLst>
                      <a:ext uri="{FF2B5EF4-FFF2-40B4-BE49-F238E27FC236}">
                        <a16:creationId xmlns:a16="http://schemas.microsoft.com/office/drawing/2014/main" id="{5DCB747A-7BAB-3826-3DFB-B9EA6BCB8288}"/>
                      </a:ext>
                    </a:extLst>
                  </p:cNvPr>
                  <p:cNvPicPr/>
                  <p:nvPr/>
                </p:nvPicPr>
                <p:blipFill>
                  <a:blip r:embed="rId30"/>
                  <a:stretch>
                    <a:fillRect/>
                  </a:stretch>
                </p:blipFill>
                <p:spPr>
                  <a:xfrm>
                    <a:off x="1546740" y="2606350"/>
                    <a:ext cx="491760" cy="290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">
                <p14:nvContentPartPr>
                  <p14:cNvPr id="55" name="インク 54">
                    <a:extLst>
                      <a:ext uri="{FF2B5EF4-FFF2-40B4-BE49-F238E27FC236}">
                        <a16:creationId xmlns:a16="http://schemas.microsoft.com/office/drawing/2014/main" id="{64AD3E6D-0440-24E8-7947-FEC6FDD24796}"/>
                      </a:ext>
                    </a:extLst>
                  </p14:cNvPr>
                  <p14:cNvContentPartPr/>
                  <p14:nvPr/>
                </p14:nvContentPartPr>
                <p14:xfrm>
                  <a:off x="1594260" y="2868430"/>
                  <a:ext cx="96840" cy="8640"/>
                </p14:xfrm>
              </p:contentPart>
            </mc:Choice>
            <mc:Fallback xmlns="">
              <p:pic>
                <p:nvPicPr>
                  <p:cNvPr id="2151" name="インク 2150">
                    <a:extLst>
                      <a:ext uri="{FF2B5EF4-FFF2-40B4-BE49-F238E27FC236}">
                        <a16:creationId xmlns:a16="http://schemas.microsoft.com/office/drawing/2014/main" id="{BFB465C2-4E66-424C-8F48-23BCAB1342A8}"/>
                      </a:ext>
                    </a:extLst>
                  </p:cNvPr>
                  <p:cNvPicPr/>
                  <p:nvPr/>
                </p:nvPicPr>
                <p:blipFill>
                  <a:blip r:embed="rId32"/>
                  <a:stretch>
                    <a:fillRect/>
                  </a:stretch>
                </p:blipFill>
                <p:spPr>
                  <a:xfrm>
                    <a:off x="1576260" y="2850790"/>
                    <a:ext cx="132480" cy="44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3">
                <p14:nvContentPartPr>
                  <p14:cNvPr id="56" name="インク 55">
                    <a:extLst>
                      <a:ext uri="{FF2B5EF4-FFF2-40B4-BE49-F238E27FC236}">
                        <a16:creationId xmlns:a16="http://schemas.microsoft.com/office/drawing/2014/main" id="{FCA61D4B-9738-E4C3-D58F-96F7729D812F}"/>
                      </a:ext>
                    </a:extLst>
                  </p14:cNvPr>
                  <p14:cNvContentPartPr/>
                  <p14:nvPr/>
                </p14:nvContentPartPr>
                <p14:xfrm>
                  <a:off x="1628100" y="2840350"/>
                  <a:ext cx="115560" cy="88560"/>
                </p14:xfrm>
              </p:contentPart>
            </mc:Choice>
            <mc:Fallback xmlns="">
              <p:pic>
                <p:nvPicPr>
                  <p:cNvPr id="2152" name="インク 2151">
                    <a:extLst>
                      <a:ext uri="{FF2B5EF4-FFF2-40B4-BE49-F238E27FC236}">
                        <a16:creationId xmlns:a16="http://schemas.microsoft.com/office/drawing/2014/main" id="{01E1266A-F76D-0508-8D51-4F4190A931E5}"/>
                      </a:ext>
                    </a:extLst>
                  </p:cNvPr>
                  <p:cNvPicPr/>
                  <p:nvPr/>
                </p:nvPicPr>
                <p:blipFill>
                  <a:blip r:embed="rId34"/>
                  <a:stretch>
                    <a:fillRect/>
                  </a:stretch>
                </p:blipFill>
                <p:spPr>
                  <a:xfrm>
                    <a:off x="1610100" y="2822350"/>
                    <a:ext cx="151200" cy="124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5">
                <p14:nvContentPartPr>
                  <p14:cNvPr id="57" name="インク 56">
                    <a:extLst>
                      <a:ext uri="{FF2B5EF4-FFF2-40B4-BE49-F238E27FC236}">
                        <a16:creationId xmlns:a16="http://schemas.microsoft.com/office/drawing/2014/main" id="{CA816958-D8FC-A408-5102-A9DBC8118C5F}"/>
                      </a:ext>
                    </a:extLst>
                  </p14:cNvPr>
                  <p14:cNvContentPartPr/>
                  <p14:nvPr/>
                </p14:nvContentPartPr>
                <p14:xfrm>
                  <a:off x="1794780" y="2897230"/>
                  <a:ext cx="11520" cy="71280"/>
                </p14:xfrm>
              </p:contentPart>
            </mc:Choice>
            <mc:Fallback xmlns="">
              <p:pic>
                <p:nvPicPr>
                  <p:cNvPr id="2153" name="インク 2152">
                    <a:extLst>
                      <a:ext uri="{FF2B5EF4-FFF2-40B4-BE49-F238E27FC236}">
                        <a16:creationId xmlns:a16="http://schemas.microsoft.com/office/drawing/2014/main" id="{51D4FA2F-33B5-CF92-C339-71F108C11E64}"/>
                      </a:ext>
                    </a:extLst>
                  </p:cNvPr>
                  <p:cNvPicPr/>
                  <p:nvPr/>
                </p:nvPicPr>
                <p:blipFill>
                  <a:blip r:embed="rId36"/>
                  <a:stretch>
                    <a:fillRect/>
                  </a:stretch>
                </p:blipFill>
                <p:spPr>
                  <a:xfrm>
                    <a:off x="1776780" y="2879590"/>
                    <a:ext cx="47160" cy="10692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7" name="グループ化 26">
              <a:extLst>
                <a:ext uri="{FF2B5EF4-FFF2-40B4-BE49-F238E27FC236}">
                  <a16:creationId xmlns:a16="http://schemas.microsoft.com/office/drawing/2014/main" id="{1A0CB815-A54D-5D7A-694B-7CD0131D0F97}"/>
                </a:ext>
              </a:extLst>
            </p:cNvPr>
            <p:cNvGrpSpPr/>
            <p:nvPr/>
          </p:nvGrpSpPr>
          <p:grpSpPr>
            <a:xfrm>
              <a:off x="2121660" y="1697710"/>
              <a:ext cx="358920" cy="333000"/>
              <a:chOff x="2121660" y="1697710"/>
              <a:chExt cx="358920" cy="333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7">
                <p14:nvContentPartPr>
                  <p14:cNvPr id="46" name="インク 45">
                    <a:extLst>
                      <a:ext uri="{FF2B5EF4-FFF2-40B4-BE49-F238E27FC236}">
                        <a16:creationId xmlns:a16="http://schemas.microsoft.com/office/drawing/2014/main" id="{FC1DEB09-6A10-7BC6-8F18-6193F21644E5}"/>
                      </a:ext>
                    </a:extLst>
                  </p14:cNvPr>
                  <p14:cNvContentPartPr/>
                  <p14:nvPr/>
                </p14:nvContentPartPr>
                <p14:xfrm>
                  <a:off x="2121660" y="1708150"/>
                  <a:ext cx="281160" cy="322560"/>
                </p14:xfrm>
              </p:contentPart>
            </mc:Choice>
            <mc:Fallback xmlns="">
              <p:pic>
                <p:nvPicPr>
                  <p:cNvPr id="2155" name="インク 2154">
                    <a:extLst>
                      <a:ext uri="{FF2B5EF4-FFF2-40B4-BE49-F238E27FC236}">
                        <a16:creationId xmlns:a16="http://schemas.microsoft.com/office/drawing/2014/main" id="{48D30138-A204-45A2-58B5-F70165D45E28}"/>
                      </a:ext>
                    </a:extLst>
                  </p:cNvPr>
                  <p:cNvPicPr/>
                  <p:nvPr/>
                </p:nvPicPr>
                <p:blipFill>
                  <a:blip r:embed="rId38"/>
                  <a:stretch>
                    <a:fillRect/>
                  </a:stretch>
                </p:blipFill>
                <p:spPr>
                  <a:xfrm>
                    <a:off x="2104020" y="1690150"/>
                    <a:ext cx="316800" cy="358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9">
                <p14:nvContentPartPr>
                  <p14:cNvPr id="47" name="インク 46">
                    <a:extLst>
                      <a:ext uri="{FF2B5EF4-FFF2-40B4-BE49-F238E27FC236}">
                        <a16:creationId xmlns:a16="http://schemas.microsoft.com/office/drawing/2014/main" id="{677E83F5-765B-D4D1-AEF0-412D94663A65}"/>
                      </a:ext>
                    </a:extLst>
                  </p14:cNvPr>
                  <p14:cNvContentPartPr/>
                  <p14:nvPr/>
                </p14:nvContentPartPr>
                <p14:xfrm>
                  <a:off x="2314620" y="1727230"/>
                  <a:ext cx="81720" cy="360"/>
                </p14:xfrm>
              </p:contentPart>
            </mc:Choice>
            <mc:Fallback xmlns="">
              <p:pic>
                <p:nvPicPr>
                  <p:cNvPr id="2156" name="インク 2155">
                    <a:extLst>
                      <a:ext uri="{FF2B5EF4-FFF2-40B4-BE49-F238E27FC236}">
                        <a16:creationId xmlns:a16="http://schemas.microsoft.com/office/drawing/2014/main" id="{739192B4-0B58-9D11-B5FE-5013ADE01CA2}"/>
                      </a:ext>
                    </a:extLst>
                  </p:cNvPr>
                  <p:cNvPicPr/>
                  <p:nvPr/>
                </p:nvPicPr>
                <p:blipFill>
                  <a:blip r:embed="rId40"/>
                  <a:stretch>
                    <a:fillRect/>
                  </a:stretch>
                </p:blipFill>
                <p:spPr>
                  <a:xfrm>
                    <a:off x="2296980" y="1709590"/>
                    <a:ext cx="117360" cy="3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1">
                <p14:nvContentPartPr>
                  <p14:cNvPr id="48" name="インク 47">
                    <a:extLst>
                      <a:ext uri="{FF2B5EF4-FFF2-40B4-BE49-F238E27FC236}">
                        <a16:creationId xmlns:a16="http://schemas.microsoft.com/office/drawing/2014/main" id="{73C6264D-81F8-4AB2-9C59-888907B0022E}"/>
                      </a:ext>
                    </a:extLst>
                  </p14:cNvPr>
                  <p14:cNvContentPartPr/>
                  <p14:nvPr/>
                </p14:nvContentPartPr>
                <p14:xfrm>
                  <a:off x="2344860" y="1697710"/>
                  <a:ext cx="48960" cy="107280"/>
                </p14:xfrm>
              </p:contentPart>
            </mc:Choice>
            <mc:Fallback xmlns="">
              <p:pic>
                <p:nvPicPr>
                  <p:cNvPr id="2157" name="インク 2156">
                    <a:extLst>
                      <a:ext uri="{FF2B5EF4-FFF2-40B4-BE49-F238E27FC236}">
                        <a16:creationId xmlns:a16="http://schemas.microsoft.com/office/drawing/2014/main" id="{A2D7D9D1-057F-6756-E791-DFE04D0CED24}"/>
                      </a:ext>
                    </a:extLst>
                  </p:cNvPr>
                  <p:cNvPicPr/>
                  <p:nvPr/>
                </p:nvPicPr>
                <p:blipFill>
                  <a:blip r:embed="rId42"/>
                  <a:stretch>
                    <a:fillRect/>
                  </a:stretch>
                </p:blipFill>
                <p:spPr>
                  <a:xfrm>
                    <a:off x="2326860" y="1680070"/>
                    <a:ext cx="84600" cy="142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3">
                <p14:nvContentPartPr>
                  <p14:cNvPr id="49" name="インク 48">
                    <a:extLst>
                      <a:ext uri="{FF2B5EF4-FFF2-40B4-BE49-F238E27FC236}">
                        <a16:creationId xmlns:a16="http://schemas.microsoft.com/office/drawing/2014/main" id="{96CF4B9E-6A2F-34BA-C746-3BBE14B46126}"/>
                      </a:ext>
                    </a:extLst>
                  </p14:cNvPr>
                  <p14:cNvContentPartPr/>
                  <p14:nvPr/>
                </p14:nvContentPartPr>
                <p14:xfrm>
                  <a:off x="2418660" y="1760710"/>
                  <a:ext cx="61920" cy="65880"/>
                </p14:xfrm>
              </p:contentPart>
            </mc:Choice>
            <mc:Fallback xmlns="">
              <p:pic>
                <p:nvPicPr>
                  <p:cNvPr id="2158" name="インク 2157">
                    <a:extLst>
                      <a:ext uri="{FF2B5EF4-FFF2-40B4-BE49-F238E27FC236}">
                        <a16:creationId xmlns:a16="http://schemas.microsoft.com/office/drawing/2014/main" id="{E71D19D5-2AD0-7FCC-22E3-A2EB14812D99}"/>
                      </a:ext>
                    </a:extLst>
                  </p:cNvPr>
                  <p:cNvPicPr/>
                  <p:nvPr/>
                </p:nvPicPr>
                <p:blipFill>
                  <a:blip r:embed="rId44"/>
                  <a:stretch>
                    <a:fillRect/>
                  </a:stretch>
                </p:blipFill>
                <p:spPr>
                  <a:xfrm>
                    <a:off x="2401020" y="1742710"/>
                    <a:ext cx="97560" cy="10152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28" name="インク 27">
                  <a:extLst>
                    <a:ext uri="{FF2B5EF4-FFF2-40B4-BE49-F238E27FC236}">
                      <a16:creationId xmlns:a16="http://schemas.microsoft.com/office/drawing/2014/main" id="{1D648477-E9FF-A512-3C83-E88D4A72CD4A}"/>
                    </a:ext>
                  </a:extLst>
                </p14:cNvPr>
                <p14:cNvContentPartPr/>
                <p14:nvPr/>
              </p14:nvContentPartPr>
              <p14:xfrm>
                <a:off x="1506420" y="2112070"/>
                <a:ext cx="106920" cy="82440"/>
              </p14:xfrm>
            </p:contentPart>
          </mc:Choice>
          <mc:Fallback>
            <p:pic>
              <p:nvPicPr>
                <p:cNvPr id="28" name="インク 27">
                  <a:extLst>
                    <a:ext uri="{FF2B5EF4-FFF2-40B4-BE49-F238E27FC236}">
                      <a16:creationId xmlns:a16="http://schemas.microsoft.com/office/drawing/2014/main" id="{1D648477-E9FF-A512-3C83-E88D4A72CD4A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1488420" y="2094070"/>
                  <a:ext cx="14256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29" name="インク 28">
                  <a:extLst>
                    <a:ext uri="{FF2B5EF4-FFF2-40B4-BE49-F238E27FC236}">
                      <a16:creationId xmlns:a16="http://schemas.microsoft.com/office/drawing/2014/main" id="{4047A5C2-867A-F0B1-CE19-B1328B9DC4A5}"/>
                    </a:ext>
                  </a:extLst>
                </p14:cNvPr>
                <p14:cNvContentPartPr/>
                <p14:nvPr/>
              </p14:nvContentPartPr>
              <p14:xfrm>
                <a:off x="1553940" y="2069950"/>
                <a:ext cx="88200" cy="162720"/>
              </p14:xfrm>
            </p:contentPart>
          </mc:Choice>
          <mc:Fallback>
            <p:pic>
              <p:nvPicPr>
                <p:cNvPr id="29" name="インク 28">
                  <a:extLst>
                    <a:ext uri="{FF2B5EF4-FFF2-40B4-BE49-F238E27FC236}">
                      <a16:creationId xmlns:a16="http://schemas.microsoft.com/office/drawing/2014/main" id="{4047A5C2-867A-F0B1-CE19-B1328B9DC4A5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1535940" y="2051950"/>
                  <a:ext cx="12384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30" name="インク 29">
                  <a:extLst>
                    <a:ext uri="{FF2B5EF4-FFF2-40B4-BE49-F238E27FC236}">
                      <a16:creationId xmlns:a16="http://schemas.microsoft.com/office/drawing/2014/main" id="{D10644F8-2D8C-D1C4-E3BF-FE0EF7FF1D96}"/>
                    </a:ext>
                  </a:extLst>
                </p14:cNvPr>
                <p14:cNvContentPartPr/>
                <p14:nvPr/>
              </p14:nvContentPartPr>
              <p14:xfrm>
                <a:off x="1349820" y="2324110"/>
                <a:ext cx="134280" cy="136440"/>
              </p14:xfrm>
            </p:contentPart>
          </mc:Choice>
          <mc:Fallback>
            <p:pic>
              <p:nvPicPr>
                <p:cNvPr id="30" name="インク 29">
                  <a:extLst>
                    <a:ext uri="{FF2B5EF4-FFF2-40B4-BE49-F238E27FC236}">
                      <a16:creationId xmlns:a16="http://schemas.microsoft.com/office/drawing/2014/main" id="{D10644F8-2D8C-D1C4-E3BF-FE0EF7FF1D96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1331868" y="2306110"/>
                  <a:ext cx="169825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31" name="インク 30">
                  <a:extLst>
                    <a:ext uri="{FF2B5EF4-FFF2-40B4-BE49-F238E27FC236}">
                      <a16:creationId xmlns:a16="http://schemas.microsoft.com/office/drawing/2014/main" id="{2492623D-2AA1-AF3A-A062-62E9B1EFC730}"/>
                    </a:ext>
                  </a:extLst>
                </p14:cNvPr>
                <p14:cNvContentPartPr/>
                <p14:nvPr/>
              </p14:nvContentPartPr>
              <p14:xfrm>
                <a:off x="1358460" y="2352550"/>
                <a:ext cx="188280" cy="106560"/>
              </p14:xfrm>
            </p:contentPart>
          </mc:Choice>
          <mc:Fallback>
            <p:pic>
              <p:nvPicPr>
                <p:cNvPr id="31" name="インク 30">
                  <a:extLst>
                    <a:ext uri="{FF2B5EF4-FFF2-40B4-BE49-F238E27FC236}">
                      <a16:creationId xmlns:a16="http://schemas.microsoft.com/office/drawing/2014/main" id="{2492623D-2AA1-AF3A-A062-62E9B1EFC730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340460" y="2334489"/>
                  <a:ext cx="223920" cy="142321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2" name="グループ化 31">
              <a:extLst>
                <a:ext uri="{FF2B5EF4-FFF2-40B4-BE49-F238E27FC236}">
                  <a16:creationId xmlns:a16="http://schemas.microsoft.com/office/drawing/2014/main" id="{BA23ED19-A2E1-FA1B-4DD9-8447D87923E2}"/>
                </a:ext>
              </a:extLst>
            </p:cNvPr>
            <p:cNvGrpSpPr/>
            <p:nvPr/>
          </p:nvGrpSpPr>
          <p:grpSpPr>
            <a:xfrm>
              <a:off x="1983780" y="1815790"/>
              <a:ext cx="113400" cy="106560"/>
              <a:chOff x="1983780" y="1815790"/>
              <a:chExt cx="113400" cy="1065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53">
                <p14:nvContentPartPr>
                  <p14:cNvPr id="44" name="インク 43">
                    <a:extLst>
                      <a:ext uri="{FF2B5EF4-FFF2-40B4-BE49-F238E27FC236}">
                        <a16:creationId xmlns:a16="http://schemas.microsoft.com/office/drawing/2014/main" id="{4EFBBCF9-64B7-AD74-0812-3D82B84F0B98}"/>
                      </a:ext>
                    </a:extLst>
                  </p14:cNvPr>
                  <p14:cNvContentPartPr/>
                  <p14:nvPr/>
                </p14:nvContentPartPr>
                <p14:xfrm>
                  <a:off x="1983780" y="1823350"/>
                  <a:ext cx="94320" cy="99000"/>
                </p14:xfrm>
              </p:contentPart>
            </mc:Choice>
            <mc:Fallback xmlns="">
              <p:pic>
                <p:nvPicPr>
                  <p:cNvPr id="2169" name="インク 2168">
                    <a:extLst>
                      <a:ext uri="{FF2B5EF4-FFF2-40B4-BE49-F238E27FC236}">
                        <a16:creationId xmlns:a16="http://schemas.microsoft.com/office/drawing/2014/main" id="{D2C63C65-BAEB-AF6D-E872-CD7A57E9950A}"/>
                      </a:ext>
                    </a:extLst>
                  </p:cNvPr>
                  <p:cNvPicPr/>
                  <p:nvPr/>
                </p:nvPicPr>
                <p:blipFill>
                  <a:blip r:embed="rId54"/>
                  <a:stretch>
                    <a:fillRect/>
                  </a:stretch>
                </p:blipFill>
                <p:spPr>
                  <a:xfrm>
                    <a:off x="1966140" y="1805710"/>
                    <a:ext cx="129960" cy="134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5">
                <p14:nvContentPartPr>
                  <p14:cNvPr id="45" name="インク 44">
                    <a:extLst>
                      <a:ext uri="{FF2B5EF4-FFF2-40B4-BE49-F238E27FC236}">
                        <a16:creationId xmlns:a16="http://schemas.microsoft.com/office/drawing/2014/main" id="{EAC1F0F1-C42F-3F1D-D48D-5D474B9FAF39}"/>
                      </a:ext>
                    </a:extLst>
                  </p14:cNvPr>
                  <p14:cNvContentPartPr/>
                  <p14:nvPr/>
                </p14:nvContentPartPr>
                <p14:xfrm>
                  <a:off x="1985220" y="1815790"/>
                  <a:ext cx="111960" cy="82440"/>
                </p14:xfrm>
              </p:contentPart>
            </mc:Choice>
            <mc:Fallback xmlns="">
              <p:pic>
                <p:nvPicPr>
                  <p:cNvPr id="2170" name="インク 2169">
                    <a:extLst>
                      <a:ext uri="{FF2B5EF4-FFF2-40B4-BE49-F238E27FC236}">
                        <a16:creationId xmlns:a16="http://schemas.microsoft.com/office/drawing/2014/main" id="{1C1A2CC3-37F5-EF52-132A-843BA14A3EC6}"/>
                      </a:ext>
                    </a:extLst>
                  </p:cNvPr>
                  <p:cNvPicPr/>
                  <p:nvPr/>
                </p:nvPicPr>
                <p:blipFill>
                  <a:blip r:embed="rId56"/>
                  <a:stretch>
                    <a:fillRect/>
                  </a:stretch>
                </p:blipFill>
                <p:spPr>
                  <a:xfrm>
                    <a:off x="1967220" y="1798150"/>
                    <a:ext cx="147600" cy="11808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33" name="グループ化 32">
              <a:extLst>
                <a:ext uri="{FF2B5EF4-FFF2-40B4-BE49-F238E27FC236}">
                  <a16:creationId xmlns:a16="http://schemas.microsoft.com/office/drawing/2014/main" id="{6A6E59D1-D87B-4566-8EE6-EAB29174DB1C}"/>
                </a:ext>
              </a:extLst>
            </p:cNvPr>
            <p:cNvGrpSpPr/>
            <p:nvPr/>
          </p:nvGrpSpPr>
          <p:grpSpPr>
            <a:xfrm>
              <a:off x="3004020" y="1912630"/>
              <a:ext cx="159480" cy="137160"/>
              <a:chOff x="3004020" y="1912630"/>
              <a:chExt cx="159480" cy="1371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57">
                <p14:nvContentPartPr>
                  <p14:cNvPr id="42" name="インク 41">
                    <a:extLst>
                      <a:ext uri="{FF2B5EF4-FFF2-40B4-BE49-F238E27FC236}">
                        <a16:creationId xmlns:a16="http://schemas.microsoft.com/office/drawing/2014/main" id="{DE058530-5AB9-1822-875C-4DF32DF62014}"/>
                      </a:ext>
                    </a:extLst>
                  </p14:cNvPr>
                  <p14:cNvContentPartPr/>
                  <p14:nvPr/>
                </p14:nvContentPartPr>
                <p14:xfrm>
                  <a:off x="3055140" y="1912630"/>
                  <a:ext cx="96120" cy="137160"/>
                </p14:xfrm>
              </p:contentPart>
            </mc:Choice>
            <mc:Fallback xmlns="">
              <p:pic>
                <p:nvPicPr>
                  <p:cNvPr id="2176" name="インク 2175">
                    <a:extLst>
                      <a:ext uri="{FF2B5EF4-FFF2-40B4-BE49-F238E27FC236}">
                        <a16:creationId xmlns:a16="http://schemas.microsoft.com/office/drawing/2014/main" id="{7D54C8EA-7AC8-A981-C424-14FEBF2A0281}"/>
                      </a:ext>
                    </a:extLst>
                  </p:cNvPr>
                  <p:cNvPicPr/>
                  <p:nvPr/>
                </p:nvPicPr>
                <p:blipFill>
                  <a:blip r:embed="rId58"/>
                  <a:stretch>
                    <a:fillRect/>
                  </a:stretch>
                </p:blipFill>
                <p:spPr>
                  <a:xfrm>
                    <a:off x="3037140" y="1894990"/>
                    <a:ext cx="131760" cy="172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9">
                <p14:nvContentPartPr>
                  <p14:cNvPr id="43" name="インク 42">
                    <a:extLst>
                      <a:ext uri="{FF2B5EF4-FFF2-40B4-BE49-F238E27FC236}">
                        <a16:creationId xmlns:a16="http://schemas.microsoft.com/office/drawing/2014/main" id="{181A47E0-9AF6-0CC0-2DFF-9B8EC5585467}"/>
                      </a:ext>
                    </a:extLst>
                  </p14:cNvPr>
                  <p14:cNvContentPartPr/>
                  <p14:nvPr/>
                </p14:nvContentPartPr>
                <p14:xfrm>
                  <a:off x="3004020" y="1931350"/>
                  <a:ext cx="159480" cy="95400"/>
                </p14:xfrm>
              </p:contentPart>
            </mc:Choice>
            <mc:Fallback xmlns="">
              <p:pic>
                <p:nvPicPr>
                  <p:cNvPr id="2177" name="インク 2176">
                    <a:extLst>
                      <a:ext uri="{FF2B5EF4-FFF2-40B4-BE49-F238E27FC236}">
                        <a16:creationId xmlns:a16="http://schemas.microsoft.com/office/drawing/2014/main" id="{BD02F405-3854-C12E-EE1A-7BFBD11F68BB}"/>
                      </a:ext>
                    </a:extLst>
                  </p:cNvPr>
                  <p:cNvPicPr/>
                  <p:nvPr/>
                </p:nvPicPr>
                <p:blipFill>
                  <a:blip r:embed="rId60"/>
                  <a:stretch>
                    <a:fillRect/>
                  </a:stretch>
                </p:blipFill>
                <p:spPr>
                  <a:xfrm>
                    <a:off x="2986380" y="1913350"/>
                    <a:ext cx="195120" cy="13104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34" name="グループ化 33">
              <a:extLst>
                <a:ext uri="{FF2B5EF4-FFF2-40B4-BE49-F238E27FC236}">
                  <a16:creationId xmlns:a16="http://schemas.microsoft.com/office/drawing/2014/main" id="{8F1D7D46-B6D1-8F9E-7994-5ADE454D2EB5}"/>
                </a:ext>
              </a:extLst>
            </p:cNvPr>
            <p:cNvGrpSpPr/>
            <p:nvPr/>
          </p:nvGrpSpPr>
          <p:grpSpPr>
            <a:xfrm>
              <a:off x="2104380" y="2093710"/>
              <a:ext cx="114480" cy="89280"/>
              <a:chOff x="2104380" y="2093710"/>
              <a:chExt cx="114480" cy="892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61">
                <p14:nvContentPartPr>
                  <p14:cNvPr id="40" name="インク 39">
                    <a:extLst>
                      <a:ext uri="{FF2B5EF4-FFF2-40B4-BE49-F238E27FC236}">
                        <a16:creationId xmlns:a16="http://schemas.microsoft.com/office/drawing/2014/main" id="{B42C145C-461D-D566-59A4-AA0D3ACFCE1A}"/>
                      </a:ext>
                    </a:extLst>
                  </p14:cNvPr>
                  <p14:cNvContentPartPr/>
                  <p14:nvPr/>
                </p14:nvContentPartPr>
                <p14:xfrm>
                  <a:off x="2121660" y="2098030"/>
                  <a:ext cx="69120" cy="78480"/>
                </p14:xfrm>
              </p:contentPart>
            </mc:Choice>
            <mc:Fallback xmlns="">
              <p:pic>
                <p:nvPicPr>
                  <p:cNvPr id="2179" name="インク 2178">
                    <a:extLst>
                      <a:ext uri="{FF2B5EF4-FFF2-40B4-BE49-F238E27FC236}">
                        <a16:creationId xmlns:a16="http://schemas.microsoft.com/office/drawing/2014/main" id="{66206A4A-46EC-5C3D-C39E-2CAF99A56721}"/>
                      </a:ext>
                    </a:extLst>
                  </p:cNvPr>
                  <p:cNvPicPr/>
                  <p:nvPr/>
                </p:nvPicPr>
                <p:blipFill>
                  <a:blip r:embed="rId62"/>
                  <a:stretch>
                    <a:fillRect/>
                  </a:stretch>
                </p:blipFill>
                <p:spPr>
                  <a:xfrm>
                    <a:off x="2104020" y="2080390"/>
                    <a:ext cx="104760" cy="114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3">
                <p14:nvContentPartPr>
                  <p14:cNvPr id="41" name="インク 40">
                    <a:extLst>
                      <a:ext uri="{FF2B5EF4-FFF2-40B4-BE49-F238E27FC236}">
                        <a16:creationId xmlns:a16="http://schemas.microsoft.com/office/drawing/2014/main" id="{C15C158B-5F79-EC50-6A2F-2AE4125D421D}"/>
                      </a:ext>
                    </a:extLst>
                  </p14:cNvPr>
                  <p14:cNvContentPartPr/>
                  <p14:nvPr/>
                </p14:nvContentPartPr>
                <p14:xfrm>
                  <a:off x="2104380" y="2093710"/>
                  <a:ext cx="114480" cy="89280"/>
                </p14:xfrm>
              </p:contentPart>
            </mc:Choice>
            <mc:Fallback xmlns="">
              <p:pic>
                <p:nvPicPr>
                  <p:cNvPr id="2180" name="インク 2179">
                    <a:extLst>
                      <a:ext uri="{FF2B5EF4-FFF2-40B4-BE49-F238E27FC236}">
                        <a16:creationId xmlns:a16="http://schemas.microsoft.com/office/drawing/2014/main" id="{7D052D4D-A5BC-3B4C-6553-A34E20BD2ED7}"/>
                      </a:ext>
                    </a:extLst>
                  </p:cNvPr>
                  <p:cNvPicPr/>
                  <p:nvPr/>
                </p:nvPicPr>
                <p:blipFill>
                  <a:blip r:embed="rId64"/>
                  <a:stretch>
                    <a:fillRect/>
                  </a:stretch>
                </p:blipFill>
                <p:spPr>
                  <a:xfrm>
                    <a:off x="2086380" y="2076070"/>
                    <a:ext cx="150120" cy="12492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35" name="グループ化 34">
              <a:extLst>
                <a:ext uri="{FF2B5EF4-FFF2-40B4-BE49-F238E27FC236}">
                  <a16:creationId xmlns:a16="http://schemas.microsoft.com/office/drawing/2014/main" id="{A309BE96-2BEE-15C3-E1EC-A7C9EC465ECC}"/>
                </a:ext>
              </a:extLst>
            </p:cNvPr>
            <p:cNvGrpSpPr/>
            <p:nvPr/>
          </p:nvGrpSpPr>
          <p:grpSpPr>
            <a:xfrm>
              <a:off x="2471580" y="2089030"/>
              <a:ext cx="319680" cy="375120"/>
              <a:chOff x="2471580" y="2089030"/>
              <a:chExt cx="319680" cy="3751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65">
                <p14:nvContentPartPr>
                  <p14:cNvPr id="36" name="インク 35">
                    <a:extLst>
                      <a:ext uri="{FF2B5EF4-FFF2-40B4-BE49-F238E27FC236}">
                        <a16:creationId xmlns:a16="http://schemas.microsoft.com/office/drawing/2014/main" id="{44CD5A27-EA18-B61F-3EFD-196F02844882}"/>
                      </a:ext>
                    </a:extLst>
                  </p14:cNvPr>
                  <p14:cNvContentPartPr/>
                  <p14:nvPr/>
                </p14:nvContentPartPr>
                <p14:xfrm>
                  <a:off x="2713140" y="2089030"/>
                  <a:ext cx="46800" cy="182520"/>
                </p14:xfrm>
              </p:contentPart>
            </mc:Choice>
            <mc:Fallback xmlns="">
              <p:pic>
                <p:nvPicPr>
                  <p:cNvPr id="2173" name="インク 2172">
                    <a:extLst>
                      <a:ext uri="{FF2B5EF4-FFF2-40B4-BE49-F238E27FC236}">
                        <a16:creationId xmlns:a16="http://schemas.microsoft.com/office/drawing/2014/main" id="{7BBB79A1-1EFB-3AA1-C736-0C99F3228C4B}"/>
                      </a:ext>
                    </a:extLst>
                  </p:cNvPr>
                  <p:cNvPicPr/>
                  <p:nvPr/>
                </p:nvPicPr>
                <p:blipFill>
                  <a:blip r:embed="rId66"/>
                  <a:stretch>
                    <a:fillRect/>
                  </a:stretch>
                </p:blipFill>
                <p:spPr>
                  <a:xfrm>
                    <a:off x="2695500" y="2071390"/>
                    <a:ext cx="82440" cy="218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7">
                <p14:nvContentPartPr>
                  <p14:cNvPr id="37" name="インク 36">
                    <a:extLst>
                      <a:ext uri="{FF2B5EF4-FFF2-40B4-BE49-F238E27FC236}">
                        <a16:creationId xmlns:a16="http://schemas.microsoft.com/office/drawing/2014/main" id="{4DB56039-95F8-AEFD-51D2-4317A2DD10C7}"/>
                      </a:ext>
                    </a:extLst>
                  </p14:cNvPr>
                  <p14:cNvContentPartPr/>
                  <p14:nvPr/>
                </p14:nvContentPartPr>
                <p14:xfrm>
                  <a:off x="2653020" y="2139070"/>
                  <a:ext cx="138240" cy="110880"/>
                </p14:xfrm>
              </p:contentPart>
            </mc:Choice>
            <mc:Fallback xmlns="">
              <p:pic>
                <p:nvPicPr>
                  <p:cNvPr id="2174" name="インク 2173">
                    <a:extLst>
                      <a:ext uri="{FF2B5EF4-FFF2-40B4-BE49-F238E27FC236}">
                        <a16:creationId xmlns:a16="http://schemas.microsoft.com/office/drawing/2014/main" id="{13664CF2-98CF-4762-E7DC-DE3F72F381ED}"/>
                      </a:ext>
                    </a:extLst>
                  </p:cNvPr>
                  <p:cNvPicPr/>
                  <p:nvPr/>
                </p:nvPicPr>
                <p:blipFill>
                  <a:blip r:embed="rId68"/>
                  <a:stretch>
                    <a:fillRect/>
                  </a:stretch>
                </p:blipFill>
                <p:spPr>
                  <a:xfrm>
                    <a:off x="2635380" y="2121430"/>
                    <a:ext cx="173880" cy="146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9">
                <p14:nvContentPartPr>
                  <p14:cNvPr id="38" name="インク 37">
                    <a:extLst>
                      <a:ext uri="{FF2B5EF4-FFF2-40B4-BE49-F238E27FC236}">
                        <a16:creationId xmlns:a16="http://schemas.microsoft.com/office/drawing/2014/main" id="{896750EE-04BD-5502-664B-CCAD27FAD3CE}"/>
                      </a:ext>
                    </a:extLst>
                  </p14:cNvPr>
                  <p14:cNvContentPartPr/>
                  <p14:nvPr/>
                </p14:nvContentPartPr>
                <p14:xfrm>
                  <a:off x="2471580" y="2338150"/>
                  <a:ext cx="139320" cy="106920"/>
                </p14:xfrm>
              </p:contentPart>
            </mc:Choice>
            <mc:Fallback xmlns="">
              <p:pic>
                <p:nvPicPr>
                  <p:cNvPr id="2182" name="インク 2181">
                    <a:extLst>
                      <a:ext uri="{FF2B5EF4-FFF2-40B4-BE49-F238E27FC236}">
                        <a16:creationId xmlns:a16="http://schemas.microsoft.com/office/drawing/2014/main" id="{6F366B5E-A6A1-68BB-D718-AB0B3FDC4685}"/>
                      </a:ext>
                    </a:extLst>
                  </p:cNvPr>
                  <p:cNvPicPr/>
                  <p:nvPr/>
                </p:nvPicPr>
                <p:blipFill>
                  <a:blip r:embed="rId70"/>
                  <a:stretch>
                    <a:fillRect/>
                  </a:stretch>
                </p:blipFill>
                <p:spPr>
                  <a:xfrm>
                    <a:off x="2453580" y="2320150"/>
                    <a:ext cx="174960" cy="142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1">
                <p14:nvContentPartPr>
                  <p14:cNvPr id="39" name="インク 38">
                    <a:extLst>
                      <a:ext uri="{FF2B5EF4-FFF2-40B4-BE49-F238E27FC236}">
                        <a16:creationId xmlns:a16="http://schemas.microsoft.com/office/drawing/2014/main" id="{340B6262-497A-B102-9441-56E1EB1BFEAB}"/>
                      </a:ext>
                    </a:extLst>
                  </p14:cNvPr>
                  <p14:cNvContentPartPr/>
                  <p14:nvPr/>
                </p14:nvContentPartPr>
                <p14:xfrm>
                  <a:off x="2485260" y="2310790"/>
                  <a:ext cx="154440" cy="153360"/>
                </p14:xfrm>
              </p:contentPart>
            </mc:Choice>
            <mc:Fallback xmlns="">
              <p:pic>
                <p:nvPicPr>
                  <p:cNvPr id="2183" name="インク 2182">
                    <a:extLst>
                      <a:ext uri="{FF2B5EF4-FFF2-40B4-BE49-F238E27FC236}">
                        <a16:creationId xmlns:a16="http://schemas.microsoft.com/office/drawing/2014/main" id="{F2D53675-F21E-ABA4-3407-3400A16DE60B}"/>
                      </a:ext>
                    </a:extLst>
                  </p:cNvPr>
                  <p:cNvPicPr/>
                  <p:nvPr/>
                </p:nvPicPr>
                <p:blipFill>
                  <a:blip r:embed="rId72"/>
                  <a:stretch>
                    <a:fillRect/>
                  </a:stretch>
                </p:blipFill>
                <p:spPr>
                  <a:xfrm>
                    <a:off x="2467260" y="2293150"/>
                    <a:ext cx="190080" cy="1890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14635094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テーマ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238</TotalTime>
  <Words>179</Words>
  <Application>Microsoft Office PowerPoint</Application>
  <PresentationFormat>ユーザー設定</PresentationFormat>
  <Paragraphs>98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1" baseType="lpstr">
      <vt:lpstr>Aptos</vt:lpstr>
      <vt:lpstr>Aptos Display</vt:lpstr>
      <vt:lpstr>Arial</vt:lpstr>
      <vt:lpstr>Cambria Math</vt:lpstr>
      <vt:lpstr>Times New Roman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西原　翔</dc:creator>
  <cp:lastModifiedBy>西原　翔</cp:lastModifiedBy>
  <cp:revision>10</cp:revision>
  <dcterms:created xsi:type="dcterms:W3CDTF">2024-12-10T06:27:45Z</dcterms:created>
  <dcterms:modified xsi:type="dcterms:W3CDTF">2025-01-18T12:50:19Z</dcterms:modified>
</cp:coreProperties>
</file>