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0070C0"/>
    <a:srgbClr val="DCEAF7"/>
    <a:srgbClr val="FBE3D6"/>
    <a:srgbClr val="0424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6E8FC-9AD8-E520-576D-75B95FFD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00A97-A851-C2E2-DC19-EADF9AFD1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AFB3B-2A44-A9A0-52FC-59019EC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874D8-C9BE-DBDE-2C0D-9D97714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858AC-DA5C-214D-3AFA-7D18A5DC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9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72036-3425-3B0F-814D-59DB2932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5C314E-FCEB-5FD7-3152-40B63DC9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3C0EB-B600-947A-7C29-280546BD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1B5543-DFB6-5748-1536-8F7B03A6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3A450-283A-9C0B-AAC8-557AE2D7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9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C0142C-1D67-871E-D8E5-0364D6EFE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D86F61-D07B-86F7-E47D-3CF01985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6B275-2BEC-A9AD-75FB-2C90B40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B4CFD-6789-DA8A-EA14-FF7A8877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881E-4E5F-7890-B9B6-374615EE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2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C01C8-52A6-48DE-B18D-31059E54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218-C260-D0C4-36DD-1EBDF1A0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191999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DCC56-7DF3-7406-4E91-80FBB744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45D2E-A0C3-7F12-9E4D-37E4DED5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72BD7-0EC6-0AE6-435E-FB2C3E0F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5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96D1A-9A11-C703-E70A-72781A8A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09C35-46B4-3D06-2E38-78019E70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86C56-0F8B-889F-C871-884DD243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60689-7CF1-2A18-315E-EE274EA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00B8-8DB6-BC3F-3970-17800E77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1DACC-4915-087C-0569-1D132DAA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F45EF-437D-0491-20C6-8CF3B5A89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43818"/>
            <a:ext cx="6019800" cy="483314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FCD892-D9C9-5F53-A185-2ECDEEAE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818"/>
            <a:ext cx="6019800" cy="4833145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E6AE6-F5DB-3423-1735-F8B75E91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99084-5A00-6AF1-EFDE-32DF00E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2AA0A-6771-2374-2EBF-0C4DCAA3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D1FBB-278A-D226-CD84-9FB8DBE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D160F9-4820-7DA5-C33A-626BA4CE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80A2-22A1-3C2E-6D18-36EFA10A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6E7BB6-0F1D-8B8B-2E30-76255DE29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32D5C1-910A-7D58-8256-44EE5987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FDDEC1-0B19-BFC2-FEEF-046E660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E2E2D-3140-6F88-F6DE-4A339E5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423A6B-A260-0355-C5F0-438764E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41A9C-A939-7738-8855-4484004E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FBC6F5-C887-7BD6-292C-13E09EC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D7E0A9-A3B4-C78D-3C07-58B2350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962954-30E5-02C6-E9FC-914FB963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562739-75B6-2471-01AA-96B5CD9E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31DB67-784C-1770-6B7F-54FD8867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A6BE6A-064D-0895-530C-76278694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0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0D226-3A2A-7E2D-7380-255932A8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13A76-6EDD-7D01-18DB-3EAD89F6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DDEAA9-CBD5-16C0-805D-3B78CA6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F79C2-97A1-7606-4CE7-9E4EF6D2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86CEB-E3D7-3C97-12EA-608687DF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14447-F20B-E62B-8E3B-55C4BBE1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6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862A5-C3A9-4DE3-49A1-B44A0852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EB2EA-AFB0-1A10-AEDE-00B09CF3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F5F328-4BFF-DB89-AA61-14028AD4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A02-AAB3-6BFC-1C6F-E4588B55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12C2D-10C4-0F1C-4B76-F1C147A4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16B4F6-1CB2-0C0A-4AA0-12F56FA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68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75F75-7054-95D4-61BA-D66E544E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447D0-902B-B71D-85AE-A827CC7C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6B4ED-3422-F19F-0A9F-1A410BA0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4BAFE-1045-4675-A6B0-BE4862724CD5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71E14-0C57-7CA4-516A-79215EB60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12B1D-64C8-50C8-BB46-CD287DDB7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17.png"/><Relationship Id="rId2" Type="http://schemas.openxmlformats.org/officeDocument/2006/relationships/image" Target="../media/image16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2737-71A6-E46B-C134-3343F0BE5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銅酸素平面上のハバード模型における交替磁性と多極子秩序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602AE-7C9A-4EB1-1185-A91EF1917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Altermagnetism</a:t>
            </a:r>
            <a:r>
              <a:rPr kumimoji="1" lang="en-US" altLang="ja-JP" dirty="0"/>
              <a:t> and multipole in a Hubbard model on copper oxygen plane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1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DA204-C4C9-72F7-42A6-4817B86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交代磁性を示すモデル</a:t>
            </a:r>
          </a:p>
        </p:txBody>
      </p:sp>
      <p:grpSp>
        <p:nvGrpSpPr>
          <p:cNvPr id="702" name="グループ化 701">
            <a:extLst>
              <a:ext uri="{FF2B5EF4-FFF2-40B4-BE49-F238E27FC236}">
                <a16:creationId xmlns:a16="http://schemas.microsoft.com/office/drawing/2014/main" id="{FE8B4133-0606-6EFF-A77B-7EDE8A4598F1}"/>
              </a:ext>
            </a:extLst>
          </p:cNvPr>
          <p:cNvGrpSpPr/>
          <p:nvPr/>
        </p:nvGrpSpPr>
        <p:grpSpPr>
          <a:xfrm>
            <a:off x="8008600" y="1936238"/>
            <a:ext cx="3653127" cy="3591735"/>
            <a:chOff x="5987359" y="1570463"/>
            <a:chExt cx="4064121" cy="3995822"/>
          </a:xfrm>
        </p:grpSpPr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A82E3098-2CA4-E063-90C4-1101D7A8559F}"/>
                </a:ext>
              </a:extLst>
            </p:cNvPr>
            <p:cNvGrpSpPr/>
            <p:nvPr/>
          </p:nvGrpSpPr>
          <p:grpSpPr>
            <a:xfrm>
              <a:off x="8644656" y="2462234"/>
              <a:ext cx="1406824" cy="2183706"/>
              <a:chOff x="9146278" y="2490363"/>
              <a:chExt cx="1406824" cy="2183706"/>
            </a:xfrm>
          </p:grpSpPr>
          <p:grpSp>
            <p:nvGrpSpPr>
              <p:cNvPr id="650" name="グループ化 649">
                <a:extLst>
                  <a:ext uri="{FF2B5EF4-FFF2-40B4-BE49-F238E27FC236}">
                    <a16:creationId xmlns:a16="http://schemas.microsoft.com/office/drawing/2014/main" id="{4AFD97BF-B23B-5631-369A-6A4809B3255F}"/>
                  </a:ext>
                </a:extLst>
              </p:cNvPr>
              <p:cNvGrpSpPr/>
              <p:nvPr/>
            </p:nvGrpSpPr>
            <p:grpSpPr>
              <a:xfrm rot="18900000">
                <a:off x="9146278" y="2490363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67" name="ひし形 666">
                  <a:extLst>
                    <a:ext uri="{FF2B5EF4-FFF2-40B4-BE49-F238E27FC236}">
                      <a16:creationId xmlns:a16="http://schemas.microsoft.com/office/drawing/2014/main" id="{B23BAB85-B09B-7B05-9736-993A5D936A2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68" name="グループ化 667">
                  <a:extLst>
                    <a:ext uri="{FF2B5EF4-FFF2-40B4-BE49-F238E27FC236}">
                      <a16:creationId xmlns:a16="http://schemas.microsoft.com/office/drawing/2014/main" id="{D8AA1FD2-E21B-B062-3B16-079E1339CAE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69" name="楕円 668">
                    <a:extLst>
                      <a:ext uri="{FF2B5EF4-FFF2-40B4-BE49-F238E27FC236}">
                        <a16:creationId xmlns:a16="http://schemas.microsoft.com/office/drawing/2014/main" id="{C288027D-33AC-AD3C-F927-6F790BD4CCE3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670" name="グループ化 669">
                    <a:extLst>
                      <a:ext uri="{FF2B5EF4-FFF2-40B4-BE49-F238E27FC236}">
                        <a16:creationId xmlns:a16="http://schemas.microsoft.com/office/drawing/2014/main" id="{14D7493B-4B9B-9B7B-6B62-C364426516C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672" name="グループ化 671">
                      <a:extLst>
                        <a:ext uri="{FF2B5EF4-FFF2-40B4-BE49-F238E27FC236}">
                          <a16:creationId xmlns:a16="http://schemas.microsoft.com/office/drawing/2014/main" id="{8A457C3E-ED3F-D4CA-4BE2-CCE98C0F524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675" name="楕円 674">
                        <a:extLst>
                          <a:ext uri="{FF2B5EF4-FFF2-40B4-BE49-F238E27FC236}">
                            <a16:creationId xmlns:a16="http://schemas.microsoft.com/office/drawing/2014/main" id="{760314E2-7BC5-AE2F-AD6A-E27373FEB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676" name="グループ化 675">
                        <a:extLst>
                          <a:ext uri="{FF2B5EF4-FFF2-40B4-BE49-F238E27FC236}">
                            <a16:creationId xmlns:a16="http://schemas.microsoft.com/office/drawing/2014/main" id="{D8788343-410A-144B-2A3D-B34E8D15A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680" name="楕円 679">
                          <a:extLst>
                            <a:ext uri="{FF2B5EF4-FFF2-40B4-BE49-F238E27FC236}">
                              <a16:creationId xmlns:a16="http://schemas.microsoft.com/office/drawing/2014/main" id="{65E91469-BADF-3865-C322-3F37B715F2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81" name="楕円 680">
                          <a:extLst>
                            <a:ext uri="{FF2B5EF4-FFF2-40B4-BE49-F238E27FC236}">
                              <a16:creationId xmlns:a16="http://schemas.microsoft.com/office/drawing/2014/main" id="{E7C63AFD-D0AE-2103-E487-D55A6481D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677" name="グループ化 676">
                        <a:extLst>
                          <a:ext uri="{FF2B5EF4-FFF2-40B4-BE49-F238E27FC236}">
                            <a16:creationId xmlns:a16="http://schemas.microsoft.com/office/drawing/2014/main" id="{372C7462-7B14-22AE-2245-A49185A529F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678" name="楕円 677">
                          <a:extLst>
                            <a:ext uri="{FF2B5EF4-FFF2-40B4-BE49-F238E27FC236}">
                              <a16:creationId xmlns:a16="http://schemas.microsoft.com/office/drawing/2014/main" id="{88C0C14E-4270-75F0-A887-2103C84CA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79" name="楕円 678">
                          <a:extLst>
                            <a:ext uri="{FF2B5EF4-FFF2-40B4-BE49-F238E27FC236}">
                              <a16:creationId xmlns:a16="http://schemas.microsoft.com/office/drawing/2014/main" id="{85C0171B-25E8-B654-EED2-0FBB08C55E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673" name="楕円 672">
                      <a:extLst>
                        <a:ext uri="{FF2B5EF4-FFF2-40B4-BE49-F238E27FC236}">
                          <a16:creationId xmlns:a16="http://schemas.microsoft.com/office/drawing/2014/main" id="{C9F5AABB-F767-2CF0-D866-73B21182A3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74" name="楕円 673">
                      <a:extLst>
                        <a:ext uri="{FF2B5EF4-FFF2-40B4-BE49-F238E27FC236}">
                          <a16:creationId xmlns:a16="http://schemas.microsoft.com/office/drawing/2014/main" id="{71391703-1F0E-BB24-FE22-3434073542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671" name="楕円 670">
                    <a:extLst>
                      <a:ext uri="{FF2B5EF4-FFF2-40B4-BE49-F238E27FC236}">
                        <a16:creationId xmlns:a16="http://schemas.microsoft.com/office/drawing/2014/main" id="{BB472013-177E-6B3E-6A87-B490D09894E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sp>
            <p:nvSpPr>
              <p:cNvPr id="647" name="二等辺三角形 646">
                <a:extLst>
                  <a:ext uri="{FF2B5EF4-FFF2-40B4-BE49-F238E27FC236}">
                    <a16:creationId xmlns:a16="http://schemas.microsoft.com/office/drawing/2014/main" id="{19FF72C3-9AD6-AAD7-2065-0809774DE3B7}"/>
                  </a:ext>
                </a:extLst>
              </p:cNvPr>
              <p:cNvSpPr/>
              <p:nvPr/>
            </p:nvSpPr>
            <p:spPr>
              <a:xfrm rot="10800000" flipV="1">
                <a:off x="10347570" y="4236438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二等辺三角形 647">
                <a:extLst>
                  <a:ext uri="{FF2B5EF4-FFF2-40B4-BE49-F238E27FC236}">
                    <a16:creationId xmlns:a16="http://schemas.microsoft.com/office/drawing/2014/main" id="{223E61DF-9C67-3954-7F4B-9F36DFA4BA6A}"/>
                  </a:ext>
                </a:extLst>
              </p:cNvPr>
              <p:cNvSpPr/>
              <p:nvPr/>
            </p:nvSpPr>
            <p:spPr>
              <a:xfrm rot="10800000" flipV="1">
                <a:off x="9979067" y="3100983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12A3DA88-7740-282E-A3A5-A7F19ACE3975}"/>
                </a:ext>
              </a:extLst>
            </p:cNvPr>
            <p:cNvGrpSpPr/>
            <p:nvPr/>
          </p:nvGrpSpPr>
          <p:grpSpPr>
            <a:xfrm>
              <a:off x="6901388" y="3858581"/>
              <a:ext cx="2183706" cy="1707704"/>
              <a:chOff x="9758578" y="1570463"/>
              <a:chExt cx="2183706" cy="1707704"/>
            </a:xfrm>
          </p:grpSpPr>
          <p:sp>
            <p:nvSpPr>
              <p:cNvPr id="652" name="ひし形 651">
                <a:extLst>
                  <a:ext uri="{FF2B5EF4-FFF2-40B4-BE49-F238E27FC236}">
                    <a16:creationId xmlns:a16="http://schemas.microsoft.com/office/drawing/2014/main" id="{C6700B3E-66A4-DC0B-0003-85CC1259629C}"/>
                  </a:ext>
                </a:extLst>
              </p:cNvPr>
              <p:cNvSpPr/>
              <p:nvPr/>
            </p:nvSpPr>
            <p:spPr>
              <a:xfrm rot="8100000">
                <a:off x="9765422" y="1888493"/>
                <a:ext cx="2160000" cy="10800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53" name="グループ化 652">
                <a:extLst>
                  <a:ext uri="{FF2B5EF4-FFF2-40B4-BE49-F238E27FC236}">
                    <a16:creationId xmlns:a16="http://schemas.microsoft.com/office/drawing/2014/main" id="{809F4C2E-5F53-A0F1-A57B-0DD5124054AB}"/>
                  </a:ext>
                </a:extLst>
              </p:cNvPr>
              <p:cNvGrpSpPr/>
              <p:nvPr/>
            </p:nvGrpSpPr>
            <p:grpSpPr>
              <a:xfrm rot="2700000">
                <a:off x="10306072" y="1331632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54" name="楕円 653">
                  <a:extLst>
                    <a:ext uri="{FF2B5EF4-FFF2-40B4-BE49-F238E27FC236}">
                      <a16:creationId xmlns:a16="http://schemas.microsoft.com/office/drawing/2014/main" id="{C765F80D-52BC-AD73-D2C6-C1D524AF4237}"/>
                    </a:ext>
                  </a:extLst>
                </p:cNvPr>
                <p:cNvSpPr/>
                <p:nvPr/>
              </p:nvSpPr>
              <p:spPr>
                <a:xfrm>
                  <a:off x="5075480" y="4450083"/>
                  <a:ext cx="36000" cy="900000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grpSp>
              <p:nvGrpSpPr>
                <p:cNvPr id="655" name="グループ化 654">
                  <a:extLst>
                    <a:ext uri="{FF2B5EF4-FFF2-40B4-BE49-F238E27FC236}">
                      <a16:creationId xmlns:a16="http://schemas.microsoft.com/office/drawing/2014/main" id="{2631C243-6F93-57D1-4ADF-2ED08F936258}"/>
                    </a:ext>
                  </a:extLst>
                </p:cNvPr>
                <p:cNvGrpSpPr/>
                <p:nvPr/>
              </p:nvGrpSpPr>
              <p:grpSpPr>
                <a:xfrm>
                  <a:off x="4549122" y="4070172"/>
                  <a:ext cx="1088717" cy="390281"/>
                  <a:chOff x="4549122" y="4070172"/>
                  <a:chExt cx="1088717" cy="390281"/>
                </a:xfrm>
              </p:grpSpPr>
              <p:grpSp>
                <p:nvGrpSpPr>
                  <p:cNvPr id="657" name="グループ化 656">
                    <a:extLst>
                      <a:ext uri="{FF2B5EF4-FFF2-40B4-BE49-F238E27FC236}">
                        <a16:creationId xmlns:a16="http://schemas.microsoft.com/office/drawing/2014/main" id="{5C910195-7CE9-89DC-C0DA-989A76EF9C4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897863" y="4070173"/>
                    <a:ext cx="390281" cy="390280"/>
                    <a:chOff x="7357320" y="1110364"/>
                    <a:chExt cx="367143" cy="367143"/>
                  </a:xfrm>
                </p:grpSpPr>
                <p:sp>
                  <p:nvSpPr>
                    <p:cNvPr id="660" name="楕円 659">
                      <a:extLst>
                        <a:ext uri="{FF2B5EF4-FFF2-40B4-BE49-F238E27FC236}">
                          <a16:creationId xmlns:a16="http://schemas.microsoft.com/office/drawing/2014/main" id="{307187F5-F4BE-8497-070B-FB1041A4C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892" y="1117507"/>
                      <a:ext cx="360000" cy="36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grpSp>
                  <p:nvGrpSpPr>
                    <p:cNvPr id="661" name="グループ化 660">
                      <a:extLst>
                        <a:ext uri="{FF2B5EF4-FFF2-40B4-BE49-F238E27FC236}">
                          <a16:creationId xmlns:a16="http://schemas.microsoft.com/office/drawing/2014/main" id="{A243EE93-A0F4-FA44-91D3-B41640FB3F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22892" y="1110364"/>
                      <a:ext cx="36000" cy="367143"/>
                      <a:chOff x="7522892" y="1110364"/>
                      <a:chExt cx="36000" cy="367143"/>
                    </a:xfrm>
                  </p:grpSpPr>
                  <p:sp>
                    <p:nvSpPr>
                      <p:cNvPr id="665" name="楕円 664">
                        <a:extLst>
                          <a:ext uri="{FF2B5EF4-FFF2-40B4-BE49-F238E27FC236}">
                            <a16:creationId xmlns:a16="http://schemas.microsoft.com/office/drawing/2014/main" id="{6C8EA90D-C1F1-9E0C-B71F-FE8171CF2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110364"/>
                        <a:ext cx="36000" cy="18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sp>
                    <p:nvSpPr>
                      <p:cNvPr id="666" name="楕円 665">
                        <a:extLst>
                          <a:ext uri="{FF2B5EF4-FFF2-40B4-BE49-F238E27FC236}">
                            <a16:creationId xmlns:a16="http://schemas.microsoft.com/office/drawing/2014/main" id="{46C21432-43A4-F5B7-7EA6-B6BC019CB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297507"/>
                        <a:ext cx="36000" cy="18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</p:grpSp>
                <p:grpSp>
                  <p:nvGrpSpPr>
                    <p:cNvPr id="662" name="グループ化 661">
                      <a:extLst>
                        <a:ext uri="{FF2B5EF4-FFF2-40B4-BE49-F238E27FC236}">
                          <a16:creationId xmlns:a16="http://schemas.microsoft.com/office/drawing/2014/main" id="{7AA69585-D856-C54C-F25C-E022D9191DF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7522892" y="1110364"/>
                      <a:ext cx="36000" cy="367143"/>
                      <a:chOff x="7522892" y="1110364"/>
                      <a:chExt cx="36000" cy="367143"/>
                    </a:xfrm>
                    <a:solidFill>
                      <a:schemeClr val="accent4"/>
                    </a:solidFill>
                  </p:grpSpPr>
                  <p:sp>
                    <p:nvSpPr>
                      <p:cNvPr id="663" name="楕円 662">
                        <a:extLst>
                          <a:ext uri="{FF2B5EF4-FFF2-40B4-BE49-F238E27FC236}">
                            <a16:creationId xmlns:a16="http://schemas.microsoft.com/office/drawing/2014/main" id="{67A1AA9F-8591-3158-95FA-D061042E7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110364"/>
                        <a:ext cx="36000" cy="180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sp>
                    <p:nvSpPr>
                      <p:cNvPr id="664" name="楕円 663">
                        <a:extLst>
                          <a:ext uri="{FF2B5EF4-FFF2-40B4-BE49-F238E27FC236}">
                            <a16:creationId xmlns:a16="http://schemas.microsoft.com/office/drawing/2014/main" id="{51356EA7-0D39-D1EA-D840-020AF8655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297507"/>
                        <a:ext cx="36000" cy="180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</p:grpSp>
              </p:grpSp>
              <p:sp>
                <p:nvSpPr>
                  <p:cNvPr id="658" name="楕円 657">
                    <a:extLst>
                      <a:ext uri="{FF2B5EF4-FFF2-40B4-BE49-F238E27FC236}">
                        <a16:creationId xmlns:a16="http://schemas.microsoft.com/office/drawing/2014/main" id="{708B0BC4-DE4D-D0C4-064B-8C96319AB0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9839" y="4085313"/>
                    <a:ext cx="36000" cy="36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9" name="楕円 658">
                    <a:extLst>
                      <a:ext uri="{FF2B5EF4-FFF2-40B4-BE49-F238E27FC236}">
                        <a16:creationId xmlns:a16="http://schemas.microsoft.com/office/drawing/2014/main" id="{7F43D27F-65A5-17DD-9CDE-DC04BB4366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11122" y="4085313"/>
                    <a:ext cx="36000" cy="36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sp>
              <p:nvSpPr>
                <p:cNvPr id="656" name="楕円 655">
                  <a:extLst>
                    <a:ext uri="{FF2B5EF4-FFF2-40B4-BE49-F238E27FC236}">
                      <a16:creationId xmlns:a16="http://schemas.microsoft.com/office/drawing/2014/main" id="{4579BA22-CB06-B6A6-9114-D8444D2623D3}"/>
                    </a:ext>
                  </a:extLst>
                </p:cNvPr>
                <p:cNvSpPr/>
                <p:nvPr/>
              </p:nvSpPr>
              <p:spPr>
                <a:xfrm>
                  <a:off x="5075480" y="3166377"/>
                  <a:ext cx="36000" cy="900000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sp>
            <p:nvSpPr>
              <p:cNvPr id="643" name="二等辺三角形 642">
                <a:extLst>
                  <a:ext uri="{FF2B5EF4-FFF2-40B4-BE49-F238E27FC236}">
                    <a16:creationId xmlns:a16="http://schemas.microsoft.com/office/drawing/2014/main" id="{7A40439F-BAC0-E6B7-5DB4-91CFFB18FAB0}"/>
                  </a:ext>
                </a:extLst>
              </p:cNvPr>
              <p:cNvSpPr/>
              <p:nvPr/>
            </p:nvSpPr>
            <p:spPr>
              <a:xfrm>
                <a:off x="9963395" y="3100984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二等辺三角形 643">
                <a:extLst>
                  <a:ext uri="{FF2B5EF4-FFF2-40B4-BE49-F238E27FC236}">
                    <a16:creationId xmlns:a16="http://schemas.microsoft.com/office/drawing/2014/main" id="{C68C3151-A918-9B9D-FE57-64E91D6E9C06}"/>
                  </a:ext>
                </a:extLst>
              </p:cNvPr>
              <p:cNvSpPr/>
              <p:nvPr/>
            </p:nvSpPr>
            <p:spPr>
              <a:xfrm flipV="1">
                <a:off x="11507773" y="1570463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5" name="二等辺三角形 644">
                <a:extLst>
                  <a:ext uri="{FF2B5EF4-FFF2-40B4-BE49-F238E27FC236}">
                    <a16:creationId xmlns:a16="http://schemas.microsoft.com/office/drawing/2014/main" id="{7C62EC44-8626-FFDD-72B7-2B8F82E5DB47}"/>
                  </a:ext>
                </a:extLst>
              </p:cNvPr>
              <p:cNvSpPr/>
              <p:nvPr/>
            </p:nvSpPr>
            <p:spPr>
              <a:xfrm flipV="1">
                <a:off x="11158837" y="2732787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9" name="グループ化 638">
              <a:extLst>
                <a:ext uri="{FF2B5EF4-FFF2-40B4-BE49-F238E27FC236}">
                  <a16:creationId xmlns:a16="http://schemas.microsoft.com/office/drawing/2014/main" id="{2E87B05D-24F1-2460-38E2-E365D3F5CA68}"/>
                </a:ext>
              </a:extLst>
            </p:cNvPr>
            <p:cNvGrpSpPr/>
            <p:nvPr/>
          </p:nvGrpSpPr>
          <p:grpSpPr>
            <a:xfrm>
              <a:off x="5987359" y="1570463"/>
              <a:ext cx="3275657" cy="2843158"/>
              <a:chOff x="5987359" y="1570463"/>
              <a:chExt cx="3275657" cy="2843158"/>
            </a:xfrm>
          </p:grpSpPr>
          <p:grpSp>
            <p:nvGrpSpPr>
              <p:cNvPr id="598" name="グループ化 597">
                <a:extLst>
                  <a:ext uri="{FF2B5EF4-FFF2-40B4-BE49-F238E27FC236}">
                    <a16:creationId xmlns:a16="http://schemas.microsoft.com/office/drawing/2014/main" id="{161CF217-C4AD-EF49-6104-D2A0FD80F5C6}"/>
                  </a:ext>
                </a:extLst>
              </p:cNvPr>
              <p:cNvGrpSpPr/>
              <p:nvPr/>
            </p:nvGrpSpPr>
            <p:grpSpPr>
              <a:xfrm rot="18900000">
                <a:off x="5987359" y="1717163"/>
                <a:ext cx="3275657" cy="2183706"/>
                <a:chOff x="4549122" y="3166377"/>
                <a:chExt cx="3275657" cy="2183706"/>
              </a:xfrm>
            </p:grpSpPr>
            <p:grpSp>
              <p:nvGrpSpPr>
                <p:cNvPr id="599" name="グループ化 598">
                  <a:extLst>
                    <a:ext uri="{FF2B5EF4-FFF2-40B4-BE49-F238E27FC236}">
                      <a16:creationId xmlns:a16="http://schemas.microsoft.com/office/drawing/2014/main" id="{4112D18C-DA15-7B25-1CA5-063E4BD0C8F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16" name="ひし形 615">
                    <a:extLst>
                      <a:ext uri="{FF2B5EF4-FFF2-40B4-BE49-F238E27FC236}">
                        <a16:creationId xmlns:a16="http://schemas.microsoft.com/office/drawing/2014/main" id="{CA109D53-6141-7231-CC4B-912D7988D4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13480" y="3725313"/>
                    <a:ext cx="2160000" cy="1080000"/>
                  </a:xfrm>
                  <a:prstGeom prst="diamond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17" name="グループ化 616">
                    <a:extLst>
                      <a:ext uri="{FF2B5EF4-FFF2-40B4-BE49-F238E27FC236}">
                        <a16:creationId xmlns:a16="http://schemas.microsoft.com/office/drawing/2014/main" id="{B715BE81-4EDA-4536-287F-27A1DBEEF3F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618" name="楕円 617">
                      <a:extLst>
                        <a:ext uri="{FF2B5EF4-FFF2-40B4-BE49-F238E27FC236}">
                          <a16:creationId xmlns:a16="http://schemas.microsoft.com/office/drawing/2014/main" id="{A3E21DFF-86C6-34D8-79F3-61042316F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4450083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grpSp>
                  <p:nvGrpSpPr>
                    <p:cNvPr id="619" name="グループ化 618">
                      <a:extLst>
                        <a:ext uri="{FF2B5EF4-FFF2-40B4-BE49-F238E27FC236}">
                          <a16:creationId xmlns:a16="http://schemas.microsoft.com/office/drawing/2014/main" id="{FBC6E8A8-6DD2-7348-BD86-13AB29BBE8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4070172"/>
                      <a:ext cx="1088717" cy="390281"/>
                      <a:chOff x="4549122" y="4070172"/>
                      <a:chExt cx="1088717" cy="390281"/>
                    </a:xfrm>
                  </p:grpSpPr>
                  <p:grpSp>
                    <p:nvGrpSpPr>
                      <p:cNvPr id="621" name="グループ化 620">
                        <a:extLst>
                          <a:ext uri="{FF2B5EF4-FFF2-40B4-BE49-F238E27FC236}">
                            <a16:creationId xmlns:a16="http://schemas.microsoft.com/office/drawing/2014/main" id="{6B05C07B-D376-4AAE-2807-7FB3B215A5A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4897863" y="4070173"/>
                        <a:ext cx="390281" cy="390280"/>
                        <a:chOff x="7357320" y="1110364"/>
                        <a:chExt cx="367143" cy="367143"/>
                      </a:xfrm>
                    </p:grpSpPr>
                    <p:sp>
                      <p:nvSpPr>
                        <p:cNvPr id="624" name="楕円 623">
                          <a:extLst>
                            <a:ext uri="{FF2B5EF4-FFF2-40B4-BE49-F238E27FC236}">
                              <a16:creationId xmlns:a16="http://schemas.microsoft.com/office/drawing/2014/main" id="{BF72A857-6026-EA7D-2970-2DC491C4F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0892" y="1117507"/>
                          <a:ext cx="360000" cy="360000"/>
                        </a:xfrm>
                        <a:prstGeom prst="ellipse">
                          <a:avLst/>
                        </a:prstGeom>
                        <a:solidFill>
                          <a:srgbClr val="FF5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grpSp>
                      <p:nvGrpSpPr>
                        <p:cNvPr id="625" name="グループ化 624">
                          <a:extLst>
                            <a:ext uri="{FF2B5EF4-FFF2-40B4-BE49-F238E27FC236}">
                              <a16:creationId xmlns:a16="http://schemas.microsoft.com/office/drawing/2014/main" id="{D623C713-1345-567E-A8C4-B914A29400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</p:grpSpPr>
                      <p:sp>
                        <p:nvSpPr>
                          <p:cNvPr id="629" name="楕円 628">
                            <a:extLst>
                              <a:ext uri="{FF2B5EF4-FFF2-40B4-BE49-F238E27FC236}">
                                <a16:creationId xmlns:a16="http://schemas.microsoft.com/office/drawing/2014/main" id="{0780D99E-5854-29DE-7CC1-4E5CCCA1C0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30" name="楕円 629">
                            <a:extLst>
                              <a:ext uri="{FF2B5EF4-FFF2-40B4-BE49-F238E27FC236}">
                                <a16:creationId xmlns:a16="http://schemas.microsoft.com/office/drawing/2014/main" id="{CA03975C-B8EC-5692-AA3E-870C168FEA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  <p:grpSp>
                      <p:nvGrpSpPr>
                        <p:cNvPr id="626" name="グループ化 625">
                          <a:extLst>
                            <a:ext uri="{FF2B5EF4-FFF2-40B4-BE49-F238E27FC236}">
                              <a16:creationId xmlns:a16="http://schemas.microsoft.com/office/drawing/2014/main" id="{2B14AD9C-E8E7-1D27-A681-8D0A92C523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  <a:solidFill>
                          <a:schemeClr val="accent4"/>
                        </a:solidFill>
                      </p:grpSpPr>
                      <p:sp>
                        <p:nvSpPr>
                          <p:cNvPr id="627" name="楕円 626">
                            <a:extLst>
                              <a:ext uri="{FF2B5EF4-FFF2-40B4-BE49-F238E27FC236}">
                                <a16:creationId xmlns:a16="http://schemas.microsoft.com/office/drawing/2014/main" id="{C58AB488-C16C-9A87-08A1-5D789D6D20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28" name="楕円 627">
                            <a:extLst>
                              <a:ext uri="{FF2B5EF4-FFF2-40B4-BE49-F238E27FC236}">
                                <a16:creationId xmlns:a16="http://schemas.microsoft.com/office/drawing/2014/main" id="{2524B042-3F1A-3162-6E88-B6AD5FAEFF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</p:grpSp>
                  <p:sp>
                    <p:nvSpPr>
                      <p:cNvPr id="622" name="楕円 621">
                        <a:extLst>
                          <a:ext uri="{FF2B5EF4-FFF2-40B4-BE49-F238E27FC236}">
                            <a16:creationId xmlns:a16="http://schemas.microsoft.com/office/drawing/2014/main" id="{9B033DB8-33F0-CB7E-256F-801E835142F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39839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sp>
                    <p:nvSpPr>
                      <p:cNvPr id="623" name="楕円 622">
                        <a:extLst>
                          <a:ext uri="{FF2B5EF4-FFF2-40B4-BE49-F238E27FC236}">
                            <a16:creationId xmlns:a16="http://schemas.microsoft.com/office/drawing/2014/main" id="{2F7ED443-4B5B-DFFE-0C31-4B4CF248505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711122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  <p:sp>
                  <p:nvSpPr>
                    <p:cNvPr id="620" name="楕円 619">
                      <a:extLst>
                        <a:ext uri="{FF2B5EF4-FFF2-40B4-BE49-F238E27FC236}">
                          <a16:creationId xmlns:a16="http://schemas.microsoft.com/office/drawing/2014/main" id="{D39C4B75-1CC6-74D3-7B4A-C41D773CC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3166377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</p:grpSp>
            <p:grpSp>
              <p:nvGrpSpPr>
                <p:cNvPr id="600" name="グループ化 599">
                  <a:extLst>
                    <a:ext uri="{FF2B5EF4-FFF2-40B4-BE49-F238E27FC236}">
                      <a16:creationId xmlns:a16="http://schemas.microsoft.com/office/drawing/2014/main" id="{8EEB8986-D254-5F9F-C1B3-8611C1D11F2E}"/>
                    </a:ext>
                  </a:extLst>
                </p:cNvPr>
                <p:cNvGrpSpPr/>
                <p:nvPr/>
              </p:nvGrpSpPr>
              <p:grpSpPr>
                <a:xfrm rot="5400000">
                  <a:off x="6188567" y="3167129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01" name="ひし形 600">
                    <a:extLst>
                      <a:ext uri="{FF2B5EF4-FFF2-40B4-BE49-F238E27FC236}">
                        <a16:creationId xmlns:a16="http://schemas.microsoft.com/office/drawing/2014/main" id="{563B6133-2BB9-7F6D-69E0-7CDF278366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13480" y="3725313"/>
                    <a:ext cx="2160000" cy="1080000"/>
                  </a:xfrm>
                  <a:prstGeom prst="diamond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02" name="グループ化 601">
                    <a:extLst>
                      <a:ext uri="{FF2B5EF4-FFF2-40B4-BE49-F238E27FC236}">
                        <a16:creationId xmlns:a16="http://schemas.microsoft.com/office/drawing/2014/main" id="{DF71FED6-83FD-C246-E3D8-73067E218F2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603" name="楕円 602">
                      <a:extLst>
                        <a:ext uri="{FF2B5EF4-FFF2-40B4-BE49-F238E27FC236}">
                          <a16:creationId xmlns:a16="http://schemas.microsoft.com/office/drawing/2014/main" id="{65A677B8-4251-29F6-AD46-627354711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4450083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grpSp>
                  <p:nvGrpSpPr>
                    <p:cNvPr id="604" name="グループ化 603">
                      <a:extLst>
                        <a:ext uri="{FF2B5EF4-FFF2-40B4-BE49-F238E27FC236}">
                          <a16:creationId xmlns:a16="http://schemas.microsoft.com/office/drawing/2014/main" id="{084C1C1C-CC2F-83A7-2BF3-A1C5B5ED0C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4070172"/>
                      <a:ext cx="1088717" cy="390281"/>
                      <a:chOff x="4549122" y="4070172"/>
                      <a:chExt cx="1088717" cy="390281"/>
                    </a:xfrm>
                  </p:grpSpPr>
                  <p:grpSp>
                    <p:nvGrpSpPr>
                      <p:cNvPr id="606" name="グループ化 605">
                        <a:extLst>
                          <a:ext uri="{FF2B5EF4-FFF2-40B4-BE49-F238E27FC236}">
                            <a16:creationId xmlns:a16="http://schemas.microsoft.com/office/drawing/2014/main" id="{D417BCE1-E538-76ED-4164-15022AC2B46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4897863" y="4070173"/>
                        <a:ext cx="390281" cy="390280"/>
                        <a:chOff x="7357320" y="1110364"/>
                        <a:chExt cx="367143" cy="367143"/>
                      </a:xfrm>
                    </p:grpSpPr>
                    <p:sp>
                      <p:nvSpPr>
                        <p:cNvPr id="609" name="楕円 608">
                          <a:extLst>
                            <a:ext uri="{FF2B5EF4-FFF2-40B4-BE49-F238E27FC236}">
                              <a16:creationId xmlns:a16="http://schemas.microsoft.com/office/drawing/2014/main" id="{4FEBDD55-4BAC-423F-51EE-9A8BD65B1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0892" y="1117507"/>
                          <a:ext cx="360000" cy="360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grpSp>
                      <p:nvGrpSpPr>
                        <p:cNvPr id="610" name="グループ化 609">
                          <a:extLst>
                            <a:ext uri="{FF2B5EF4-FFF2-40B4-BE49-F238E27FC236}">
                              <a16:creationId xmlns:a16="http://schemas.microsoft.com/office/drawing/2014/main" id="{5B3A8565-EF67-D4E6-B3ED-E1B236AE2CE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</p:grpSpPr>
                      <p:sp>
                        <p:nvSpPr>
                          <p:cNvPr id="614" name="楕円 613">
                            <a:extLst>
                              <a:ext uri="{FF2B5EF4-FFF2-40B4-BE49-F238E27FC236}">
                                <a16:creationId xmlns:a16="http://schemas.microsoft.com/office/drawing/2014/main" id="{A00F44DD-3343-FE0D-41BE-644E005C0A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15" name="楕円 614">
                            <a:extLst>
                              <a:ext uri="{FF2B5EF4-FFF2-40B4-BE49-F238E27FC236}">
                                <a16:creationId xmlns:a16="http://schemas.microsoft.com/office/drawing/2014/main" id="{C00DA00D-E7A2-8034-EB88-4280445C78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  <p:grpSp>
                      <p:nvGrpSpPr>
                        <p:cNvPr id="611" name="グループ化 610">
                          <a:extLst>
                            <a:ext uri="{FF2B5EF4-FFF2-40B4-BE49-F238E27FC236}">
                              <a16:creationId xmlns:a16="http://schemas.microsoft.com/office/drawing/2014/main" id="{1114A146-8271-1F9F-EDF8-8581340083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  <a:solidFill>
                          <a:schemeClr val="accent4"/>
                        </a:solidFill>
                      </p:grpSpPr>
                      <p:sp>
                        <p:nvSpPr>
                          <p:cNvPr id="612" name="楕円 611">
                            <a:extLst>
                              <a:ext uri="{FF2B5EF4-FFF2-40B4-BE49-F238E27FC236}">
                                <a16:creationId xmlns:a16="http://schemas.microsoft.com/office/drawing/2014/main" id="{D50B3B45-DF19-8687-3D02-6D766686C9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13" name="楕円 612">
                            <a:extLst>
                              <a:ext uri="{FF2B5EF4-FFF2-40B4-BE49-F238E27FC236}">
                                <a16:creationId xmlns:a16="http://schemas.microsoft.com/office/drawing/2014/main" id="{818FF8A3-4667-1694-ED63-9283B8E204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</p:grpSp>
                  <p:sp>
                    <p:nvSpPr>
                      <p:cNvPr id="607" name="楕円 606">
                        <a:extLst>
                          <a:ext uri="{FF2B5EF4-FFF2-40B4-BE49-F238E27FC236}">
                            <a16:creationId xmlns:a16="http://schemas.microsoft.com/office/drawing/2014/main" id="{2E3443A5-257B-CBAF-F74E-D38E74D5F0E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39839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sp>
                    <p:nvSpPr>
                      <p:cNvPr id="608" name="楕円 607">
                        <a:extLst>
                          <a:ext uri="{FF2B5EF4-FFF2-40B4-BE49-F238E27FC236}">
                            <a16:creationId xmlns:a16="http://schemas.microsoft.com/office/drawing/2014/main" id="{E4DB2A94-BC5F-9632-CD42-E0407CF4F45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711122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  <p:sp>
                  <p:nvSpPr>
                    <p:cNvPr id="605" name="楕円 604">
                      <a:extLst>
                        <a:ext uri="{FF2B5EF4-FFF2-40B4-BE49-F238E27FC236}">
                          <a16:creationId xmlns:a16="http://schemas.microsoft.com/office/drawing/2014/main" id="{F5D9CD0D-9090-A6D3-329E-1FACE23B5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3166377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</p:grpSp>
          </p:grpSp>
          <p:grpSp>
            <p:nvGrpSpPr>
              <p:cNvPr id="638" name="グループ化 637">
                <a:extLst>
                  <a:ext uri="{FF2B5EF4-FFF2-40B4-BE49-F238E27FC236}">
                    <a16:creationId xmlns:a16="http://schemas.microsoft.com/office/drawing/2014/main" id="{223B2B2A-6618-79F2-A411-7A3D761A5C52}"/>
                  </a:ext>
                </a:extLst>
              </p:cNvPr>
              <p:cNvGrpSpPr/>
              <p:nvPr/>
            </p:nvGrpSpPr>
            <p:grpSpPr>
              <a:xfrm>
                <a:off x="5993234" y="1570463"/>
                <a:ext cx="2881422" cy="2843158"/>
                <a:chOff x="5993234" y="1570463"/>
                <a:chExt cx="2881422" cy="2843158"/>
              </a:xfrm>
            </p:grpSpPr>
            <p:sp>
              <p:nvSpPr>
                <p:cNvPr id="631" name="二等辺三角形 630">
                  <a:extLst>
                    <a:ext uri="{FF2B5EF4-FFF2-40B4-BE49-F238E27FC236}">
                      <a16:creationId xmlns:a16="http://schemas.microsoft.com/office/drawing/2014/main" id="{5EF25E3E-F443-0474-66B4-64AC3BBB9FC2}"/>
                    </a:ext>
                  </a:extLst>
                </p:cNvPr>
                <p:cNvSpPr/>
                <p:nvPr/>
              </p:nvSpPr>
              <p:spPr>
                <a:xfrm>
                  <a:off x="7124746" y="3100984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2" name="二等辺三角形 631">
                  <a:extLst>
                    <a:ext uri="{FF2B5EF4-FFF2-40B4-BE49-F238E27FC236}">
                      <a16:creationId xmlns:a16="http://schemas.microsoft.com/office/drawing/2014/main" id="{587A7FB2-9B0A-CB6A-2010-A6B267EA7D59}"/>
                    </a:ext>
                  </a:extLst>
                </p:cNvPr>
                <p:cNvSpPr/>
                <p:nvPr/>
              </p:nvSpPr>
              <p:spPr>
                <a:xfrm flipV="1">
                  <a:off x="8669124" y="15704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二等辺三角形 632">
                  <a:extLst>
                    <a:ext uri="{FF2B5EF4-FFF2-40B4-BE49-F238E27FC236}">
                      <a16:creationId xmlns:a16="http://schemas.microsoft.com/office/drawing/2014/main" id="{6B8BE6C1-5D2A-0FD9-894D-934E2C184DE7}"/>
                    </a:ext>
                  </a:extLst>
                </p:cNvPr>
                <p:cNvSpPr/>
                <p:nvPr/>
              </p:nvSpPr>
              <p:spPr>
                <a:xfrm flipV="1">
                  <a:off x="8320188" y="2732787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4" name="二等辺三角形 633">
                  <a:extLst>
                    <a:ext uri="{FF2B5EF4-FFF2-40B4-BE49-F238E27FC236}">
                      <a16:creationId xmlns:a16="http://schemas.microsoft.com/office/drawing/2014/main" id="{39D497DD-64D1-2ED8-72AC-E3C4891570E6}"/>
                    </a:ext>
                  </a:extLst>
                </p:cNvPr>
                <p:cNvSpPr/>
                <p:nvPr/>
              </p:nvSpPr>
              <p:spPr>
                <a:xfrm rot="10800000" flipV="1">
                  <a:off x="7506359" y="19293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二等辺三角形 634">
                  <a:extLst>
                    <a:ext uri="{FF2B5EF4-FFF2-40B4-BE49-F238E27FC236}">
                      <a16:creationId xmlns:a16="http://schemas.microsoft.com/office/drawing/2014/main" id="{62D81117-072C-DF88-D197-CE2BC3996F69}"/>
                    </a:ext>
                  </a:extLst>
                </p:cNvPr>
                <p:cNvSpPr/>
                <p:nvPr/>
              </p:nvSpPr>
              <p:spPr>
                <a:xfrm rot="10800000" flipV="1">
                  <a:off x="7508921" y="4236438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二等辺三角形 635">
                  <a:extLst>
                    <a:ext uri="{FF2B5EF4-FFF2-40B4-BE49-F238E27FC236}">
                      <a16:creationId xmlns:a16="http://schemas.microsoft.com/office/drawing/2014/main" id="{B7EB5B8B-EE94-DB77-BAC1-6CEA09089CF6}"/>
                    </a:ext>
                  </a:extLst>
                </p:cNvPr>
                <p:cNvSpPr/>
                <p:nvPr/>
              </p:nvSpPr>
              <p:spPr>
                <a:xfrm rot="10800000">
                  <a:off x="5993234" y="278875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二等辺三角形 636">
                  <a:extLst>
                    <a:ext uri="{FF2B5EF4-FFF2-40B4-BE49-F238E27FC236}">
                      <a16:creationId xmlns:a16="http://schemas.microsoft.com/office/drawing/2014/main" id="{8D2681BF-5291-4CD2-4EC6-5B1D829F2F24}"/>
                    </a:ext>
                  </a:extLst>
                </p:cNvPr>
                <p:cNvSpPr/>
                <p:nvPr/>
              </p:nvSpPr>
              <p:spPr>
                <a:xfrm rot="10800000">
                  <a:off x="6352896" y="3942627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CB19E9-9508-AE01-D5D3-04A8A22FF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0273" y="1731092"/>
            <a:ext cx="2524411" cy="45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5" name="グループ化 954">
            <a:extLst>
              <a:ext uri="{FF2B5EF4-FFF2-40B4-BE49-F238E27FC236}">
                <a16:creationId xmlns:a16="http://schemas.microsoft.com/office/drawing/2014/main" id="{DAADCABC-558D-26F7-A59D-2582F88D3A06}"/>
              </a:ext>
            </a:extLst>
          </p:cNvPr>
          <p:cNvGrpSpPr/>
          <p:nvPr/>
        </p:nvGrpSpPr>
        <p:grpSpPr>
          <a:xfrm>
            <a:off x="3167218" y="1888616"/>
            <a:ext cx="2753786" cy="4231302"/>
            <a:chOff x="3814634" y="1770899"/>
            <a:chExt cx="2753786" cy="4231302"/>
          </a:xfrm>
        </p:grpSpPr>
        <p:pic>
          <p:nvPicPr>
            <p:cNvPr id="952" name="図 951">
              <a:extLst>
                <a:ext uri="{FF2B5EF4-FFF2-40B4-BE49-F238E27FC236}">
                  <a16:creationId xmlns:a16="http://schemas.microsoft.com/office/drawing/2014/main" id="{240D817C-B5F8-829C-7212-EA1054566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070006" y="1799210"/>
              <a:ext cx="2243043" cy="2186422"/>
            </a:xfrm>
            <a:prstGeom prst="rect">
              <a:avLst/>
            </a:prstGeom>
          </p:spPr>
        </p:pic>
        <p:pic>
          <p:nvPicPr>
            <p:cNvPr id="954" name="図 953">
              <a:extLst>
                <a:ext uri="{FF2B5EF4-FFF2-40B4-BE49-F238E27FC236}">
                  <a16:creationId xmlns:a16="http://schemas.microsoft.com/office/drawing/2014/main" id="{C0D2958F-784B-AF6F-269C-A3A825825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4634" y="4035826"/>
              <a:ext cx="2753786" cy="1966375"/>
            </a:xfrm>
            <a:prstGeom prst="rect">
              <a:avLst/>
            </a:prstGeom>
          </p:spPr>
        </p:pic>
      </p:grpSp>
      <p:sp>
        <p:nvSpPr>
          <p:cNvPr id="956" name="テキスト ボックス 955">
            <a:extLst>
              <a:ext uri="{FF2B5EF4-FFF2-40B4-BE49-F238E27FC236}">
                <a16:creationId xmlns:a16="http://schemas.microsoft.com/office/drawing/2014/main" id="{65062CCD-6258-0E15-DC68-7F43A36E42A6}"/>
              </a:ext>
            </a:extLst>
          </p:cNvPr>
          <p:cNvSpPr txBox="1"/>
          <p:nvPr/>
        </p:nvSpPr>
        <p:spPr>
          <a:xfrm>
            <a:off x="1407596" y="63082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RuO2</a:t>
            </a:r>
            <a:endParaRPr kumimoji="1" lang="ja-JP" altLang="en-US" dirty="0"/>
          </a:p>
        </p:txBody>
      </p:sp>
      <p:sp>
        <p:nvSpPr>
          <p:cNvPr id="957" name="テキスト ボックス 956">
            <a:extLst>
              <a:ext uri="{FF2B5EF4-FFF2-40B4-BE49-F238E27FC236}">
                <a16:creationId xmlns:a16="http://schemas.microsoft.com/office/drawing/2014/main" id="{D6F6F37D-53A2-3851-0D9D-DC4C77DBBBF6}"/>
              </a:ext>
            </a:extLst>
          </p:cNvPr>
          <p:cNvSpPr txBox="1"/>
          <p:nvPr/>
        </p:nvSpPr>
        <p:spPr>
          <a:xfrm>
            <a:off x="3450900" y="630820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Cuprate</a:t>
            </a:r>
            <a:r>
              <a:rPr kumimoji="1" lang="en-US" altLang="ja-JP" dirty="0"/>
              <a:t> (La2CuO4)</a:t>
            </a:r>
            <a:endParaRPr kumimoji="1" lang="ja-JP" altLang="en-US" dirty="0"/>
          </a:p>
        </p:txBody>
      </p:sp>
      <p:sp>
        <p:nvSpPr>
          <p:cNvPr id="958" name="矢印: 右 957">
            <a:extLst>
              <a:ext uri="{FF2B5EF4-FFF2-40B4-BE49-F238E27FC236}">
                <a16:creationId xmlns:a16="http://schemas.microsoft.com/office/drawing/2014/main" id="{F21412CC-5667-7153-3BBC-88FAE91534E0}"/>
              </a:ext>
            </a:extLst>
          </p:cNvPr>
          <p:cNvSpPr/>
          <p:nvPr/>
        </p:nvSpPr>
        <p:spPr>
          <a:xfrm>
            <a:off x="6390353" y="35449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CE7DD4C5-F331-6228-BF93-4FDC066C0404}"/>
              </a:ext>
            </a:extLst>
          </p:cNvPr>
          <p:cNvSpPr txBox="1"/>
          <p:nvPr/>
        </p:nvSpPr>
        <p:spPr>
          <a:xfrm>
            <a:off x="6252039" y="3992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モデル化</a:t>
            </a:r>
          </a:p>
        </p:txBody>
      </p:sp>
    </p:spTree>
    <p:extLst>
      <p:ext uri="{BB962C8B-B14F-4D97-AF65-F5344CB8AC3E}">
        <p14:creationId xmlns:p14="http://schemas.microsoft.com/office/powerpoint/2010/main" val="38309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09D19-4EF3-E286-09D4-2D26DBD3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B8664-A413-51FC-E1A5-BF20D3A1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結晶の副格子対称性の変化</a:t>
            </a:r>
          </a:p>
        </p:txBody>
      </p:sp>
      <p:grpSp>
        <p:nvGrpSpPr>
          <p:cNvPr id="1159" name="グループ化 1158">
            <a:extLst>
              <a:ext uri="{FF2B5EF4-FFF2-40B4-BE49-F238E27FC236}">
                <a16:creationId xmlns:a16="http://schemas.microsoft.com/office/drawing/2014/main" id="{61460D7C-59EB-7DEF-643F-A477AAF0BEF8}"/>
              </a:ext>
            </a:extLst>
          </p:cNvPr>
          <p:cNvGrpSpPr/>
          <p:nvPr/>
        </p:nvGrpSpPr>
        <p:grpSpPr>
          <a:xfrm rot="2700000">
            <a:off x="9422219" y="283824"/>
            <a:ext cx="2243307" cy="2940364"/>
            <a:chOff x="6724587" y="1343818"/>
            <a:chExt cx="2243307" cy="2940364"/>
          </a:xfrm>
        </p:grpSpPr>
        <p:grpSp>
          <p:nvGrpSpPr>
            <p:cNvPr id="685" name="グループ化 684">
              <a:extLst>
                <a:ext uri="{FF2B5EF4-FFF2-40B4-BE49-F238E27FC236}">
                  <a16:creationId xmlns:a16="http://schemas.microsoft.com/office/drawing/2014/main" id="{3CD0AAF7-3DF3-CF41-F40F-47EA5FB153A2}"/>
                </a:ext>
              </a:extLst>
            </p:cNvPr>
            <p:cNvGrpSpPr/>
            <p:nvPr/>
          </p:nvGrpSpPr>
          <p:grpSpPr>
            <a:xfrm>
              <a:off x="6724587" y="1343818"/>
              <a:ext cx="2243307" cy="2940364"/>
              <a:chOff x="7118287" y="1430431"/>
              <a:chExt cx="2243307" cy="2940364"/>
            </a:xfrm>
          </p:grpSpPr>
          <p:grpSp>
            <p:nvGrpSpPr>
              <p:cNvPr id="1029" name="グループ化 1028">
                <a:extLst>
                  <a:ext uri="{FF2B5EF4-FFF2-40B4-BE49-F238E27FC236}">
                    <a16:creationId xmlns:a16="http://schemas.microsoft.com/office/drawing/2014/main" id="{83F67F04-C4AF-940E-6EFB-2984EAB5C6ED}"/>
                  </a:ext>
                </a:extLst>
              </p:cNvPr>
              <p:cNvGrpSpPr/>
              <p:nvPr/>
            </p:nvGrpSpPr>
            <p:grpSpPr>
              <a:xfrm rot="18900000">
                <a:off x="8644681" y="143087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32" name="ひし形 1031">
                  <a:extLst>
                    <a:ext uri="{FF2B5EF4-FFF2-40B4-BE49-F238E27FC236}">
                      <a16:creationId xmlns:a16="http://schemas.microsoft.com/office/drawing/2014/main" id="{F429DB23-1B5F-4084-6E6C-69308A591BA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33" name="グループ化 1032">
                  <a:extLst>
                    <a:ext uri="{FF2B5EF4-FFF2-40B4-BE49-F238E27FC236}">
                      <a16:creationId xmlns:a16="http://schemas.microsoft.com/office/drawing/2014/main" id="{B0B2A7D3-8CDE-CD18-25D6-CE0556C2506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34" name="楕円 1033">
                    <a:extLst>
                      <a:ext uri="{FF2B5EF4-FFF2-40B4-BE49-F238E27FC236}">
                        <a16:creationId xmlns:a16="http://schemas.microsoft.com/office/drawing/2014/main" id="{3F102F7F-F74A-FDD3-ACE4-24DB7655647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35" name="グループ化 1034">
                    <a:extLst>
                      <a:ext uri="{FF2B5EF4-FFF2-40B4-BE49-F238E27FC236}">
                        <a16:creationId xmlns:a16="http://schemas.microsoft.com/office/drawing/2014/main" id="{FF0ADB22-7B8D-4384-AD74-F396C353DB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37" name="グループ化 1036">
                      <a:extLst>
                        <a:ext uri="{FF2B5EF4-FFF2-40B4-BE49-F238E27FC236}">
                          <a16:creationId xmlns:a16="http://schemas.microsoft.com/office/drawing/2014/main" id="{2824975B-8F32-28EE-9ADC-D9289E0E0C5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40" name="楕円 1039">
                        <a:extLst>
                          <a:ext uri="{FF2B5EF4-FFF2-40B4-BE49-F238E27FC236}">
                            <a16:creationId xmlns:a16="http://schemas.microsoft.com/office/drawing/2014/main" id="{55D7C112-BA86-3DA0-D331-9D9F3A659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41" name="グループ化 1040">
                        <a:extLst>
                          <a:ext uri="{FF2B5EF4-FFF2-40B4-BE49-F238E27FC236}">
                            <a16:creationId xmlns:a16="http://schemas.microsoft.com/office/drawing/2014/main" id="{8AA77F6D-25F4-517B-8A7B-F3394887F4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45" name="楕円 1044">
                          <a:extLst>
                            <a:ext uri="{FF2B5EF4-FFF2-40B4-BE49-F238E27FC236}">
                              <a16:creationId xmlns:a16="http://schemas.microsoft.com/office/drawing/2014/main" id="{DAD40826-09D3-657F-DC62-AC64F9C8AE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46" name="楕円 1045">
                          <a:extLst>
                            <a:ext uri="{FF2B5EF4-FFF2-40B4-BE49-F238E27FC236}">
                              <a16:creationId xmlns:a16="http://schemas.microsoft.com/office/drawing/2014/main" id="{8249B612-B1D7-D2A0-9246-379C3F3DB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42" name="グループ化 1041">
                        <a:extLst>
                          <a:ext uri="{FF2B5EF4-FFF2-40B4-BE49-F238E27FC236}">
                            <a16:creationId xmlns:a16="http://schemas.microsoft.com/office/drawing/2014/main" id="{961F3052-D777-8268-499C-D328632BA06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43" name="楕円 1042">
                          <a:extLst>
                            <a:ext uri="{FF2B5EF4-FFF2-40B4-BE49-F238E27FC236}">
                              <a16:creationId xmlns:a16="http://schemas.microsoft.com/office/drawing/2014/main" id="{98E7BA60-7A4B-159F-300D-FBD9A8986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44" name="楕円 1043">
                          <a:extLst>
                            <a:ext uri="{FF2B5EF4-FFF2-40B4-BE49-F238E27FC236}">
                              <a16:creationId xmlns:a16="http://schemas.microsoft.com/office/drawing/2014/main" id="{C7384DB6-3696-D5F0-C5FA-B7FFF73725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38" name="楕円 1037">
                      <a:extLst>
                        <a:ext uri="{FF2B5EF4-FFF2-40B4-BE49-F238E27FC236}">
                          <a16:creationId xmlns:a16="http://schemas.microsoft.com/office/drawing/2014/main" id="{3ACCD83A-0989-F72D-0DC0-A8BAD1D469D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39" name="楕円 1038">
                      <a:extLst>
                        <a:ext uri="{FF2B5EF4-FFF2-40B4-BE49-F238E27FC236}">
                          <a16:creationId xmlns:a16="http://schemas.microsoft.com/office/drawing/2014/main" id="{D2635457-0EAF-A671-72CE-4E1873D2C9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36" name="楕円 1035">
                    <a:extLst>
                      <a:ext uri="{FF2B5EF4-FFF2-40B4-BE49-F238E27FC236}">
                        <a16:creationId xmlns:a16="http://schemas.microsoft.com/office/drawing/2014/main" id="{B996DE21-3354-5D67-BB1F-4C0D8FBCB3B7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918" name="グループ化 917">
                <a:extLst>
                  <a:ext uri="{FF2B5EF4-FFF2-40B4-BE49-F238E27FC236}">
                    <a16:creationId xmlns:a16="http://schemas.microsoft.com/office/drawing/2014/main" id="{DE496A1A-D01F-FDAD-0ED1-408D5847AA3E}"/>
                  </a:ext>
                </a:extLst>
              </p:cNvPr>
              <p:cNvGrpSpPr/>
              <p:nvPr/>
            </p:nvGrpSpPr>
            <p:grpSpPr>
              <a:xfrm>
                <a:off x="7522149" y="2544957"/>
                <a:ext cx="1437958" cy="707757"/>
                <a:chOff x="9758578" y="1879126"/>
                <a:chExt cx="2183706" cy="1089367"/>
              </a:xfrm>
            </p:grpSpPr>
            <p:sp>
              <p:nvSpPr>
                <p:cNvPr id="584" name="ひし形 583">
                  <a:extLst>
                    <a:ext uri="{FF2B5EF4-FFF2-40B4-BE49-F238E27FC236}">
                      <a16:creationId xmlns:a16="http://schemas.microsoft.com/office/drawing/2014/main" id="{4B32F0EC-1C14-7C44-B65F-E0AC65F4BFE9}"/>
                    </a:ext>
                  </a:extLst>
                </p:cNvPr>
                <p:cNvSpPr/>
                <p:nvPr/>
              </p:nvSpPr>
              <p:spPr>
                <a:xfrm rot="8100000">
                  <a:off x="9765422" y="188849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85" name="グループ化 584">
                  <a:extLst>
                    <a:ext uri="{FF2B5EF4-FFF2-40B4-BE49-F238E27FC236}">
                      <a16:creationId xmlns:a16="http://schemas.microsoft.com/office/drawing/2014/main" id="{DCEDC63F-1C51-C277-DBAC-159EAC648DEF}"/>
                    </a:ext>
                  </a:extLst>
                </p:cNvPr>
                <p:cNvGrpSpPr/>
                <p:nvPr/>
              </p:nvGrpSpPr>
              <p:grpSpPr>
                <a:xfrm rot="2700000">
                  <a:off x="10306072" y="1331632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589" name="楕円 588">
                    <a:extLst>
                      <a:ext uri="{FF2B5EF4-FFF2-40B4-BE49-F238E27FC236}">
                        <a16:creationId xmlns:a16="http://schemas.microsoft.com/office/drawing/2014/main" id="{71651885-0C89-1C7A-62A2-3BE0BF3A19D0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590" name="グループ化 589">
                    <a:extLst>
                      <a:ext uri="{FF2B5EF4-FFF2-40B4-BE49-F238E27FC236}">
                        <a16:creationId xmlns:a16="http://schemas.microsoft.com/office/drawing/2014/main" id="{917581BE-C985-1E67-9A71-4407C563001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592" name="グループ化 591">
                      <a:extLst>
                        <a:ext uri="{FF2B5EF4-FFF2-40B4-BE49-F238E27FC236}">
                          <a16:creationId xmlns:a16="http://schemas.microsoft.com/office/drawing/2014/main" id="{F4A991BA-BAD1-AB67-532E-490EC3E52F9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95" name="楕円 594">
                        <a:extLst>
                          <a:ext uri="{FF2B5EF4-FFF2-40B4-BE49-F238E27FC236}">
                            <a16:creationId xmlns:a16="http://schemas.microsoft.com/office/drawing/2014/main" id="{FC0638D2-E798-B8E3-0643-572E68412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96" name="グループ化 595">
                        <a:extLst>
                          <a:ext uri="{FF2B5EF4-FFF2-40B4-BE49-F238E27FC236}">
                            <a16:creationId xmlns:a16="http://schemas.microsoft.com/office/drawing/2014/main" id="{6FD2D887-110B-1A08-93A3-EF28FCF1D8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27" name="楕円 1026">
                          <a:extLst>
                            <a:ext uri="{FF2B5EF4-FFF2-40B4-BE49-F238E27FC236}">
                              <a16:creationId xmlns:a16="http://schemas.microsoft.com/office/drawing/2014/main" id="{BBBEFAB8-BA68-480D-FA54-865D02880E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28" name="楕円 1027">
                          <a:extLst>
                            <a:ext uri="{FF2B5EF4-FFF2-40B4-BE49-F238E27FC236}">
                              <a16:creationId xmlns:a16="http://schemas.microsoft.com/office/drawing/2014/main" id="{1DE52C7F-4966-5CA5-2DE9-51899D8AE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97" name="グループ化 596">
                        <a:extLst>
                          <a:ext uri="{FF2B5EF4-FFF2-40B4-BE49-F238E27FC236}">
                            <a16:creationId xmlns:a16="http://schemas.microsoft.com/office/drawing/2014/main" id="{FFA23BB9-9EFC-DC3C-FEC3-556100FB4BD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24" name="楕円 1023">
                          <a:extLst>
                            <a:ext uri="{FF2B5EF4-FFF2-40B4-BE49-F238E27FC236}">
                              <a16:creationId xmlns:a16="http://schemas.microsoft.com/office/drawing/2014/main" id="{973BCF95-BDB6-B27F-FFB2-F9B4C77258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25" name="楕円 1024">
                          <a:extLst>
                            <a:ext uri="{FF2B5EF4-FFF2-40B4-BE49-F238E27FC236}">
                              <a16:creationId xmlns:a16="http://schemas.microsoft.com/office/drawing/2014/main" id="{2C84E82D-C3E7-4F48-1310-8BFFC4E10C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593" name="楕円 592">
                      <a:extLst>
                        <a:ext uri="{FF2B5EF4-FFF2-40B4-BE49-F238E27FC236}">
                          <a16:creationId xmlns:a16="http://schemas.microsoft.com/office/drawing/2014/main" id="{9D365513-BF35-EDB3-2745-697600BBC60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94" name="楕円 593">
                      <a:extLst>
                        <a:ext uri="{FF2B5EF4-FFF2-40B4-BE49-F238E27FC236}">
                          <a16:creationId xmlns:a16="http://schemas.microsoft.com/office/drawing/2014/main" id="{D94797A9-F8FF-DBD9-2446-47DE118024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591" name="楕円 590">
                    <a:extLst>
                      <a:ext uri="{FF2B5EF4-FFF2-40B4-BE49-F238E27FC236}">
                        <a16:creationId xmlns:a16="http://schemas.microsoft.com/office/drawing/2014/main" id="{00FB62C6-3030-213B-B0D3-33645EEB051B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47" name="グループ化 1046">
                <a:extLst>
                  <a:ext uri="{FF2B5EF4-FFF2-40B4-BE49-F238E27FC236}">
                    <a16:creationId xmlns:a16="http://schemas.microsoft.com/office/drawing/2014/main" id="{4FE585BC-5356-DEAE-D09E-71501B8C82EE}"/>
                  </a:ext>
                </a:extLst>
              </p:cNvPr>
              <p:cNvGrpSpPr/>
              <p:nvPr/>
            </p:nvGrpSpPr>
            <p:grpSpPr>
              <a:xfrm rot="18900000">
                <a:off x="7127295" y="143043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48" name="ひし形 1047">
                  <a:extLst>
                    <a:ext uri="{FF2B5EF4-FFF2-40B4-BE49-F238E27FC236}">
                      <a16:creationId xmlns:a16="http://schemas.microsoft.com/office/drawing/2014/main" id="{BB574163-B26B-7F41-030F-178ED5709DAB}"/>
                    </a:ext>
                  </a:extLst>
                </p:cNvPr>
                <p:cNvSpPr/>
                <p:nvPr/>
              </p:nvSpPr>
              <p:spPr>
                <a:xfrm rot="5400000">
                  <a:off x="4013473" y="3725311"/>
                  <a:ext cx="2160000" cy="1079996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49" name="グループ化 1048">
                  <a:extLst>
                    <a:ext uri="{FF2B5EF4-FFF2-40B4-BE49-F238E27FC236}">
                      <a16:creationId xmlns:a16="http://schemas.microsoft.com/office/drawing/2014/main" id="{11A15466-8F57-F6E9-C010-406A72A2B2FF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50" name="楕円 1049">
                    <a:extLst>
                      <a:ext uri="{FF2B5EF4-FFF2-40B4-BE49-F238E27FC236}">
                        <a16:creationId xmlns:a16="http://schemas.microsoft.com/office/drawing/2014/main" id="{A3785B9C-3CA9-3D02-5893-7EB1739F147D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51" name="グループ化 1050">
                    <a:extLst>
                      <a:ext uri="{FF2B5EF4-FFF2-40B4-BE49-F238E27FC236}">
                        <a16:creationId xmlns:a16="http://schemas.microsoft.com/office/drawing/2014/main" id="{69298720-2E13-6B23-34FF-7D0F6CF8AD2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53" name="グループ化 1052">
                      <a:extLst>
                        <a:ext uri="{FF2B5EF4-FFF2-40B4-BE49-F238E27FC236}">
                          <a16:creationId xmlns:a16="http://schemas.microsoft.com/office/drawing/2014/main" id="{64C0C046-CF39-B010-8140-9D056BF517A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56" name="楕円 1055">
                        <a:extLst>
                          <a:ext uri="{FF2B5EF4-FFF2-40B4-BE49-F238E27FC236}">
                            <a16:creationId xmlns:a16="http://schemas.microsoft.com/office/drawing/2014/main" id="{EEAB81C1-22E9-C0FF-A006-0E4A68784B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57" name="グループ化 1056">
                        <a:extLst>
                          <a:ext uri="{FF2B5EF4-FFF2-40B4-BE49-F238E27FC236}">
                            <a16:creationId xmlns:a16="http://schemas.microsoft.com/office/drawing/2014/main" id="{584BACB2-150C-ECC7-9199-64F35E548D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61" name="楕円 1060">
                          <a:extLst>
                            <a:ext uri="{FF2B5EF4-FFF2-40B4-BE49-F238E27FC236}">
                              <a16:creationId xmlns:a16="http://schemas.microsoft.com/office/drawing/2014/main" id="{29BE00E2-6CFA-99D5-E78C-0C0AEBAAE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62" name="楕円 1061">
                          <a:extLst>
                            <a:ext uri="{FF2B5EF4-FFF2-40B4-BE49-F238E27FC236}">
                              <a16:creationId xmlns:a16="http://schemas.microsoft.com/office/drawing/2014/main" id="{F03341A2-30A1-B462-030C-883FAADB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58" name="グループ化 1057">
                        <a:extLst>
                          <a:ext uri="{FF2B5EF4-FFF2-40B4-BE49-F238E27FC236}">
                            <a16:creationId xmlns:a16="http://schemas.microsoft.com/office/drawing/2014/main" id="{8071B1BB-7D13-1FEF-8E7B-F865D18BE22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59" name="楕円 1058">
                          <a:extLst>
                            <a:ext uri="{FF2B5EF4-FFF2-40B4-BE49-F238E27FC236}">
                              <a16:creationId xmlns:a16="http://schemas.microsoft.com/office/drawing/2014/main" id="{CD685B02-B338-A8E3-26F2-06BF590BB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60" name="楕円 1059">
                          <a:extLst>
                            <a:ext uri="{FF2B5EF4-FFF2-40B4-BE49-F238E27FC236}">
                              <a16:creationId xmlns:a16="http://schemas.microsoft.com/office/drawing/2014/main" id="{CF02AECB-CD06-04AA-7C1E-83DEDC0502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54" name="楕円 1053">
                      <a:extLst>
                        <a:ext uri="{FF2B5EF4-FFF2-40B4-BE49-F238E27FC236}">
                          <a16:creationId xmlns:a16="http://schemas.microsoft.com/office/drawing/2014/main" id="{5018D684-234F-A777-7686-BB5493B9B5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55" name="楕円 1054">
                      <a:extLst>
                        <a:ext uri="{FF2B5EF4-FFF2-40B4-BE49-F238E27FC236}">
                          <a16:creationId xmlns:a16="http://schemas.microsoft.com/office/drawing/2014/main" id="{84533D19-0044-8244-45EC-46CAFD6713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52" name="楕円 1051">
                    <a:extLst>
                      <a:ext uri="{FF2B5EF4-FFF2-40B4-BE49-F238E27FC236}">
                        <a16:creationId xmlns:a16="http://schemas.microsoft.com/office/drawing/2014/main" id="{D86DFE41-07E7-D9C4-09E7-A2A62644D3F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63" name="グループ化 1062">
                <a:extLst>
                  <a:ext uri="{FF2B5EF4-FFF2-40B4-BE49-F238E27FC236}">
                    <a16:creationId xmlns:a16="http://schemas.microsoft.com/office/drawing/2014/main" id="{8D0F87D3-6E2E-217D-5C55-FAB5E93F9FFF}"/>
                  </a:ext>
                </a:extLst>
              </p:cNvPr>
              <p:cNvGrpSpPr/>
              <p:nvPr/>
            </p:nvGrpSpPr>
            <p:grpSpPr>
              <a:xfrm rot="18900000">
                <a:off x="7118287" y="295205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64" name="ひし形 1063">
                  <a:extLst>
                    <a:ext uri="{FF2B5EF4-FFF2-40B4-BE49-F238E27FC236}">
                      <a16:creationId xmlns:a16="http://schemas.microsoft.com/office/drawing/2014/main" id="{209859D9-D4B4-AB72-E3F0-34C5BB81F98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65" name="グループ化 1064">
                  <a:extLst>
                    <a:ext uri="{FF2B5EF4-FFF2-40B4-BE49-F238E27FC236}">
                      <a16:creationId xmlns:a16="http://schemas.microsoft.com/office/drawing/2014/main" id="{667E1B50-ECB1-9A16-4EE5-3543CF2AE28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66" name="楕円 1065">
                    <a:extLst>
                      <a:ext uri="{FF2B5EF4-FFF2-40B4-BE49-F238E27FC236}">
                        <a16:creationId xmlns:a16="http://schemas.microsoft.com/office/drawing/2014/main" id="{B3C8C67A-C19B-7F4A-F560-A5DBF548BF3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67" name="グループ化 1066">
                    <a:extLst>
                      <a:ext uri="{FF2B5EF4-FFF2-40B4-BE49-F238E27FC236}">
                        <a16:creationId xmlns:a16="http://schemas.microsoft.com/office/drawing/2014/main" id="{07193EA7-F243-4004-8A17-11382D22D4A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69" name="グループ化 1068">
                      <a:extLst>
                        <a:ext uri="{FF2B5EF4-FFF2-40B4-BE49-F238E27FC236}">
                          <a16:creationId xmlns:a16="http://schemas.microsoft.com/office/drawing/2014/main" id="{E8EC02DD-EDC8-9C00-2441-101AD927168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72" name="楕円 1071">
                        <a:extLst>
                          <a:ext uri="{FF2B5EF4-FFF2-40B4-BE49-F238E27FC236}">
                            <a16:creationId xmlns:a16="http://schemas.microsoft.com/office/drawing/2014/main" id="{6B3C6D8B-7665-A1ED-E1BB-12BA00D26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73" name="グループ化 1072">
                        <a:extLst>
                          <a:ext uri="{FF2B5EF4-FFF2-40B4-BE49-F238E27FC236}">
                            <a16:creationId xmlns:a16="http://schemas.microsoft.com/office/drawing/2014/main" id="{4F1AD62A-34B9-CE07-A36B-0DB9B44857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77" name="楕円 1076">
                          <a:extLst>
                            <a:ext uri="{FF2B5EF4-FFF2-40B4-BE49-F238E27FC236}">
                              <a16:creationId xmlns:a16="http://schemas.microsoft.com/office/drawing/2014/main" id="{5EC59AB6-34CD-42CE-0975-9A29D90B5E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78" name="楕円 1077">
                          <a:extLst>
                            <a:ext uri="{FF2B5EF4-FFF2-40B4-BE49-F238E27FC236}">
                              <a16:creationId xmlns:a16="http://schemas.microsoft.com/office/drawing/2014/main" id="{255CDDA5-BD61-708C-3FB6-AF19E35FE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74" name="グループ化 1073">
                        <a:extLst>
                          <a:ext uri="{FF2B5EF4-FFF2-40B4-BE49-F238E27FC236}">
                            <a16:creationId xmlns:a16="http://schemas.microsoft.com/office/drawing/2014/main" id="{033578F1-D601-B730-BBEA-8A6F15F5224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75" name="楕円 1074">
                          <a:extLst>
                            <a:ext uri="{FF2B5EF4-FFF2-40B4-BE49-F238E27FC236}">
                              <a16:creationId xmlns:a16="http://schemas.microsoft.com/office/drawing/2014/main" id="{D3659E0B-0501-9AF4-FD11-FAED9B4E1C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76" name="楕円 1075">
                          <a:extLst>
                            <a:ext uri="{FF2B5EF4-FFF2-40B4-BE49-F238E27FC236}">
                              <a16:creationId xmlns:a16="http://schemas.microsoft.com/office/drawing/2014/main" id="{262C4D31-3484-8A42-C0E7-8462D8138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70" name="楕円 1069">
                      <a:extLst>
                        <a:ext uri="{FF2B5EF4-FFF2-40B4-BE49-F238E27FC236}">
                          <a16:creationId xmlns:a16="http://schemas.microsoft.com/office/drawing/2014/main" id="{E9144779-F664-4756-243B-DFC9C23B60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71" name="楕円 1070">
                      <a:extLst>
                        <a:ext uri="{FF2B5EF4-FFF2-40B4-BE49-F238E27FC236}">
                          <a16:creationId xmlns:a16="http://schemas.microsoft.com/office/drawing/2014/main" id="{8B089F1F-E7F6-600D-392F-AF95182A313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68" name="楕円 1067">
                    <a:extLst>
                      <a:ext uri="{FF2B5EF4-FFF2-40B4-BE49-F238E27FC236}">
                        <a16:creationId xmlns:a16="http://schemas.microsoft.com/office/drawing/2014/main" id="{76486310-F42A-C7E5-B03B-034497C01BE1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79" name="グループ化 1078">
                <a:extLst>
                  <a:ext uri="{FF2B5EF4-FFF2-40B4-BE49-F238E27FC236}">
                    <a16:creationId xmlns:a16="http://schemas.microsoft.com/office/drawing/2014/main" id="{C0BA115D-B3D7-FFDE-5D3A-E93CC8D32BA6}"/>
                  </a:ext>
                </a:extLst>
              </p:cNvPr>
              <p:cNvGrpSpPr/>
              <p:nvPr/>
            </p:nvGrpSpPr>
            <p:grpSpPr>
              <a:xfrm rot="18900000">
                <a:off x="8638353" y="294235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80" name="ひし形 1079">
                  <a:extLst>
                    <a:ext uri="{FF2B5EF4-FFF2-40B4-BE49-F238E27FC236}">
                      <a16:creationId xmlns:a16="http://schemas.microsoft.com/office/drawing/2014/main" id="{0667D62D-1CEC-AC13-7765-6F76F875213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81" name="グループ化 1080">
                  <a:extLst>
                    <a:ext uri="{FF2B5EF4-FFF2-40B4-BE49-F238E27FC236}">
                      <a16:creationId xmlns:a16="http://schemas.microsoft.com/office/drawing/2014/main" id="{12283BC2-2345-8269-9A9F-B197FC6B1F6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82" name="楕円 1081">
                    <a:extLst>
                      <a:ext uri="{FF2B5EF4-FFF2-40B4-BE49-F238E27FC236}">
                        <a16:creationId xmlns:a16="http://schemas.microsoft.com/office/drawing/2014/main" id="{E8108308-B40F-C25F-D23C-1545FACCC21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83" name="グループ化 1082">
                    <a:extLst>
                      <a:ext uri="{FF2B5EF4-FFF2-40B4-BE49-F238E27FC236}">
                        <a16:creationId xmlns:a16="http://schemas.microsoft.com/office/drawing/2014/main" id="{39C0FFBC-3D4F-481D-4466-02ED8B02581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85" name="グループ化 1084">
                      <a:extLst>
                        <a:ext uri="{FF2B5EF4-FFF2-40B4-BE49-F238E27FC236}">
                          <a16:creationId xmlns:a16="http://schemas.microsoft.com/office/drawing/2014/main" id="{091FB9E3-D1B4-909C-E79F-AB2452FFF01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640" name="楕円 639">
                        <a:extLst>
                          <a:ext uri="{FF2B5EF4-FFF2-40B4-BE49-F238E27FC236}">
                            <a16:creationId xmlns:a16="http://schemas.microsoft.com/office/drawing/2014/main" id="{890C69E2-6AD9-75A8-6938-7A984DB75A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641" name="グループ化 640">
                        <a:extLst>
                          <a:ext uri="{FF2B5EF4-FFF2-40B4-BE49-F238E27FC236}">
                            <a16:creationId xmlns:a16="http://schemas.microsoft.com/office/drawing/2014/main" id="{4A8F77DF-D1AD-6587-17AF-DC729191D7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651" name="楕円 650">
                          <a:extLst>
                            <a:ext uri="{FF2B5EF4-FFF2-40B4-BE49-F238E27FC236}">
                              <a16:creationId xmlns:a16="http://schemas.microsoft.com/office/drawing/2014/main" id="{FB5CDDAE-8796-22A4-B90F-F684493449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82" name="楕円 681">
                          <a:extLst>
                            <a:ext uri="{FF2B5EF4-FFF2-40B4-BE49-F238E27FC236}">
                              <a16:creationId xmlns:a16="http://schemas.microsoft.com/office/drawing/2014/main" id="{4709CF20-4A4F-88A8-B186-2400D50C4A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642" name="グループ化 641">
                        <a:extLst>
                          <a:ext uri="{FF2B5EF4-FFF2-40B4-BE49-F238E27FC236}">
                            <a16:creationId xmlns:a16="http://schemas.microsoft.com/office/drawing/2014/main" id="{22EBE48E-304D-DF97-7432-21CC7815650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646" name="楕円 645">
                          <a:extLst>
                            <a:ext uri="{FF2B5EF4-FFF2-40B4-BE49-F238E27FC236}">
                              <a16:creationId xmlns:a16="http://schemas.microsoft.com/office/drawing/2014/main" id="{6D27624E-9C9B-34DC-8BC8-B67F2B0393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49" name="楕円 648">
                          <a:extLst>
                            <a:ext uri="{FF2B5EF4-FFF2-40B4-BE49-F238E27FC236}">
                              <a16:creationId xmlns:a16="http://schemas.microsoft.com/office/drawing/2014/main" id="{568290D1-6B9D-8DF7-8AAE-E753938510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86" name="楕円 1085">
                      <a:extLst>
                        <a:ext uri="{FF2B5EF4-FFF2-40B4-BE49-F238E27FC236}">
                          <a16:creationId xmlns:a16="http://schemas.microsoft.com/office/drawing/2014/main" id="{4273B7E9-DC71-015B-CA7E-54A49091F3F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87" name="楕円 1086">
                      <a:extLst>
                        <a:ext uri="{FF2B5EF4-FFF2-40B4-BE49-F238E27FC236}">
                          <a16:creationId xmlns:a16="http://schemas.microsoft.com/office/drawing/2014/main" id="{DCA08C18-E3EC-68D9-69BB-F6F2F9E6F7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84" name="楕円 1083">
                    <a:extLst>
                      <a:ext uri="{FF2B5EF4-FFF2-40B4-BE49-F238E27FC236}">
                        <a16:creationId xmlns:a16="http://schemas.microsoft.com/office/drawing/2014/main" id="{25CD3059-2D37-A359-C01A-08768AAD8348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155" name="楕円 1154">
              <a:extLst>
                <a:ext uri="{FF2B5EF4-FFF2-40B4-BE49-F238E27FC236}">
                  <a16:creationId xmlns:a16="http://schemas.microsoft.com/office/drawing/2014/main" id="{103DC863-476D-F1D3-7C7A-AD620B8A668D}"/>
                </a:ext>
              </a:extLst>
            </p:cNvPr>
            <p:cNvSpPr/>
            <p:nvPr/>
          </p:nvSpPr>
          <p:spPr>
            <a:xfrm rot="10800000">
              <a:off x="8293812" y="2264181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楕円 1155">
              <a:extLst>
                <a:ext uri="{FF2B5EF4-FFF2-40B4-BE49-F238E27FC236}">
                  <a16:creationId xmlns:a16="http://schemas.microsoft.com/office/drawing/2014/main" id="{9A3B7FA8-FB13-2F7B-3CDD-9DC1AA565567}"/>
                </a:ext>
              </a:extLst>
            </p:cNvPr>
            <p:cNvSpPr/>
            <p:nvPr/>
          </p:nvSpPr>
          <p:spPr>
            <a:xfrm rot="10800000">
              <a:off x="7524977" y="2487288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楕円 1156">
              <a:extLst>
                <a:ext uri="{FF2B5EF4-FFF2-40B4-BE49-F238E27FC236}">
                  <a16:creationId xmlns:a16="http://schemas.microsoft.com/office/drawing/2014/main" id="{AF26408A-2C8E-75D6-45B5-CFA8BC0D582B}"/>
                </a:ext>
              </a:extLst>
            </p:cNvPr>
            <p:cNvSpPr/>
            <p:nvPr/>
          </p:nvSpPr>
          <p:spPr>
            <a:xfrm rot="10800000">
              <a:off x="7289731" y="3249112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楕円 1157">
              <a:extLst>
                <a:ext uri="{FF2B5EF4-FFF2-40B4-BE49-F238E27FC236}">
                  <a16:creationId xmlns:a16="http://schemas.microsoft.com/office/drawing/2014/main" id="{142BB600-596F-B2E2-16E8-38B11FAB6AE3}"/>
                </a:ext>
              </a:extLst>
            </p:cNvPr>
            <p:cNvSpPr/>
            <p:nvPr/>
          </p:nvSpPr>
          <p:spPr>
            <a:xfrm rot="10800000">
              <a:off x="8070258" y="3020848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D0E60C5E-6003-4CE5-2CA9-44F075A6FE6F}"/>
              </a:ext>
            </a:extLst>
          </p:cNvPr>
          <p:cNvGrpSpPr/>
          <p:nvPr/>
        </p:nvGrpSpPr>
        <p:grpSpPr>
          <a:xfrm rot="2700000">
            <a:off x="8782911" y="3401537"/>
            <a:ext cx="2243307" cy="2940364"/>
            <a:chOff x="6724587" y="1343818"/>
            <a:chExt cx="2243307" cy="2940364"/>
          </a:xfrm>
        </p:grpSpPr>
        <p:grpSp>
          <p:nvGrpSpPr>
            <p:cNvPr id="1161" name="グループ化 1160">
              <a:extLst>
                <a:ext uri="{FF2B5EF4-FFF2-40B4-BE49-F238E27FC236}">
                  <a16:creationId xmlns:a16="http://schemas.microsoft.com/office/drawing/2014/main" id="{46B02D0C-C585-1E8B-AB50-FBA4501CDE30}"/>
                </a:ext>
              </a:extLst>
            </p:cNvPr>
            <p:cNvGrpSpPr/>
            <p:nvPr/>
          </p:nvGrpSpPr>
          <p:grpSpPr>
            <a:xfrm>
              <a:off x="6724587" y="1343818"/>
              <a:ext cx="2243307" cy="2940364"/>
              <a:chOff x="7118287" y="1430431"/>
              <a:chExt cx="2243307" cy="2940364"/>
            </a:xfrm>
          </p:grpSpPr>
          <p:grpSp>
            <p:nvGrpSpPr>
              <p:cNvPr id="1166" name="グループ化 1165">
                <a:extLst>
                  <a:ext uri="{FF2B5EF4-FFF2-40B4-BE49-F238E27FC236}">
                    <a16:creationId xmlns:a16="http://schemas.microsoft.com/office/drawing/2014/main" id="{70852EA8-B02A-0207-EB05-006E5B61210F}"/>
                  </a:ext>
                </a:extLst>
              </p:cNvPr>
              <p:cNvGrpSpPr/>
              <p:nvPr/>
            </p:nvGrpSpPr>
            <p:grpSpPr>
              <a:xfrm rot="18900000">
                <a:off x="8644681" y="143087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231" name="ひし形 1230">
                  <a:extLst>
                    <a:ext uri="{FF2B5EF4-FFF2-40B4-BE49-F238E27FC236}">
                      <a16:creationId xmlns:a16="http://schemas.microsoft.com/office/drawing/2014/main" id="{0B5F2380-5326-124A-9780-C1E4975DF68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32" name="グループ化 1231">
                  <a:extLst>
                    <a:ext uri="{FF2B5EF4-FFF2-40B4-BE49-F238E27FC236}">
                      <a16:creationId xmlns:a16="http://schemas.microsoft.com/office/drawing/2014/main" id="{3AB24462-463B-591A-0AF6-4A3180894B6D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33" name="楕円 1232">
                    <a:extLst>
                      <a:ext uri="{FF2B5EF4-FFF2-40B4-BE49-F238E27FC236}">
                        <a16:creationId xmlns:a16="http://schemas.microsoft.com/office/drawing/2014/main" id="{CC263559-8E1E-2009-9ADF-B4AA67E8C27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34" name="グループ化 1233">
                    <a:extLst>
                      <a:ext uri="{FF2B5EF4-FFF2-40B4-BE49-F238E27FC236}">
                        <a16:creationId xmlns:a16="http://schemas.microsoft.com/office/drawing/2014/main" id="{63FF3017-516C-C12E-DD02-4E8CDFBBD9D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36" name="グループ化 1235">
                      <a:extLst>
                        <a:ext uri="{FF2B5EF4-FFF2-40B4-BE49-F238E27FC236}">
                          <a16:creationId xmlns:a16="http://schemas.microsoft.com/office/drawing/2014/main" id="{DBFE80C7-F196-49B6-874E-15FBA48624C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39" name="楕円 1238">
                        <a:extLst>
                          <a:ext uri="{FF2B5EF4-FFF2-40B4-BE49-F238E27FC236}">
                            <a16:creationId xmlns:a16="http://schemas.microsoft.com/office/drawing/2014/main" id="{471C0001-DA5D-AB52-CAB9-CE9B667731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40" name="グループ化 1239">
                        <a:extLst>
                          <a:ext uri="{FF2B5EF4-FFF2-40B4-BE49-F238E27FC236}">
                            <a16:creationId xmlns:a16="http://schemas.microsoft.com/office/drawing/2014/main" id="{092D7263-88F8-1475-2731-C677DB306D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44" name="楕円 1243">
                          <a:extLst>
                            <a:ext uri="{FF2B5EF4-FFF2-40B4-BE49-F238E27FC236}">
                              <a16:creationId xmlns:a16="http://schemas.microsoft.com/office/drawing/2014/main" id="{B3E3B2D9-6A79-E3A8-94C6-3B2CCB06F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45" name="楕円 1244">
                          <a:extLst>
                            <a:ext uri="{FF2B5EF4-FFF2-40B4-BE49-F238E27FC236}">
                              <a16:creationId xmlns:a16="http://schemas.microsoft.com/office/drawing/2014/main" id="{EA603BBF-8C6D-F701-F836-EC017DB73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41" name="グループ化 1240">
                        <a:extLst>
                          <a:ext uri="{FF2B5EF4-FFF2-40B4-BE49-F238E27FC236}">
                            <a16:creationId xmlns:a16="http://schemas.microsoft.com/office/drawing/2014/main" id="{68E0D514-4571-A0B0-521A-B417E67CB38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42" name="楕円 1241">
                          <a:extLst>
                            <a:ext uri="{FF2B5EF4-FFF2-40B4-BE49-F238E27FC236}">
                              <a16:creationId xmlns:a16="http://schemas.microsoft.com/office/drawing/2014/main" id="{DE2435B8-E35C-0E2D-ADC9-2FE6092AA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43" name="楕円 1242">
                          <a:extLst>
                            <a:ext uri="{FF2B5EF4-FFF2-40B4-BE49-F238E27FC236}">
                              <a16:creationId xmlns:a16="http://schemas.microsoft.com/office/drawing/2014/main" id="{CFC37317-9C2D-589A-C63D-2BE315E4C7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37" name="楕円 1236">
                      <a:extLst>
                        <a:ext uri="{FF2B5EF4-FFF2-40B4-BE49-F238E27FC236}">
                          <a16:creationId xmlns:a16="http://schemas.microsoft.com/office/drawing/2014/main" id="{AFC5BE53-43B0-BF63-B775-11915DFAD7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38" name="楕円 1237">
                      <a:extLst>
                        <a:ext uri="{FF2B5EF4-FFF2-40B4-BE49-F238E27FC236}">
                          <a16:creationId xmlns:a16="http://schemas.microsoft.com/office/drawing/2014/main" id="{81CB8BF3-C036-3950-1B64-82B6B540B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35" name="楕円 1234">
                    <a:extLst>
                      <a:ext uri="{FF2B5EF4-FFF2-40B4-BE49-F238E27FC236}">
                        <a16:creationId xmlns:a16="http://schemas.microsoft.com/office/drawing/2014/main" id="{E8D98305-7DD9-ECDD-8407-9CE03C555D8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7" name="グループ化 1166">
                <a:extLst>
                  <a:ext uri="{FF2B5EF4-FFF2-40B4-BE49-F238E27FC236}">
                    <a16:creationId xmlns:a16="http://schemas.microsoft.com/office/drawing/2014/main" id="{4F64C233-3203-86D8-78B1-7B9C4C2E2323}"/>
                  </a:ext>
                </a:extLst>
              </p:cNvPr>
              <p:cNvGrpSpPr/>
              <p:nvPr/>
            </p:nvGrpSpPr>
            <p:grpSpPr>
              <a:xfrm>
                <a:off x="7522149" y="2544957"/>
                <a:ext cx="1437958" cy="707757"/>
                <a:chOff x="9758578" y="1879126"/>
                <a:chExt cx="2183706" cy="1089367"/>
              </a:xfrm>
            </p:grpSpPr>
            <p:sp>
              <p:nvSpPr>
                <p:cNvPr id="1216" name="ひし形 1215">
                  <a:extLst>
                    <a:ext uri="{FF2B5EF4-FFF2-40B4-BE49-F238E27FC236}">
                      <a16:creationId xmlns:a16="http://schemas.microsoft.com/office/drawing/2014/main" id="{8481A380-FFBC-3CCC-8575-52CF0943B467}"/>
                    </a:ext>
                  </a:extLst>
                </p:cNvPr>
                <p:cNvSpPr/>
                <p:nvPr/>
              </p:nvSpPr>
              <p:spPr>
                <a:xfrm rot="8100000">
                  <a:off x="9765422" y="188849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17" name="グループ化 1216">
                  <a:extLst>
                    <a:ext uri="{FF2B5EF4-FFF2-40B4-BE49-F238E27FC236}">
                      <a16:creationId xmlns:a16="http://schemas.microsoft.com/office/drawing/2014/main" id="{F901B216-12F0-22FC-3DF1-1F45E5DC72CA}"/>
                    </a:ext>
                  </a:extLst>
                </p:cNvPr>
                <p:cNvGrpSpPr/>
                <p:nvPr/>
              </p:nvGrpSpPr>
              <p:grpSpPr>
                <a:xfrm rot="2700000">
                  <a:off x="10306072" y="1331632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18" name="楕円 1217">
                    <a:extLst>
                      <a:ext uri="{FF2B5EF4-FFF2-40B4-BE49-F238E27FC236}">
                        <a16:creationId xmlns:a16="http://schemas.microsoft.com/office/drawing/2014/main" id="{9A838E4F-253A-89F1-D1D0-ECA0DA005AF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19" name="グループ化 1218">
                    <a:extLst>
                      <a:ext uri="{FF2B5EF4-FFF2-40B4-BE49-F238E27FC236}">
                        <a16:creationId xmlns:a16="http://schemas.microsoft.com/office/drawing/2014/main" id="{2D0D2E6F-21E6-CFA0-6D80-5891613A55F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21" name="グループ化 1220">
                      <a:extLst>
                        <a:ext uri="{FF2B5EF4-FFF2-40B4-BE49-F238E27FC236}">
                          <a16:creationId xmlns:a16="http://schemas.microsoft.com/office/drawing/2014/main" id="{22AD837A-3966-C87D-ECB9-269BACBB788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24" name="楕円 1223">
                        <a:extLst>
                          <a:ext uri="{FF2B5EF4-FFF2-40B4-BE49-F238E27FC236}">
                            <a16:creationId xmlns:a16="http://schemas.microsoft.com/office/drawing/2014/main" id="{66095E06-AAE4-DB04-96D0-54B878591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25" name="グループ化 1224">
                        <a:extLst>
                          <a:ext uri="{FF2B5EF4-FFF2-40B4-BE49-F238E27FC236}">
                            <a16:creationId xmlns:a16="http://schemas.microsoft.com/office/drawing/2014/main" id="{1E162181-20DE-4AC2-3881-CD8397B5F2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29" name="楕円 1228">
                          <a:extLst>
                            <a:ext uri="{FF2B5EF4-FFF2-40B4-BE49-F238E27FC236}">
                              <a16:creationId xmlns:a16="http://schemas.microsoft.com/office/drawing/2014/main" id="{5ED8833D-CA38-3687-EB19-036A1080F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30" name="楕円 1229">
                          <a:extLst>
                            <a:ext uri="{FF2B5EF4-FFF2-40B4-BE49-F238E27FC236}">
                              <a16:creationId xmlns:a16="http://schemas.microsoft.com/office/drawing/2014/main" id="{A58EC55E-00C5-F98A-48F4-CF214A69C7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26" name="グループ化 1225">
                        <a:extLst>
                          <a:ext uri="{FF2B5EF4-FFF2-40B4-BE49-F238E27FC236}">
                            <a16:creationId xmlns:a16="http://schemas.microsoft.com/office/drawing/2014/main" id="{51079AB9-E368-B26A-B533-754C8DF24E9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27" name="楕円 1226">
                          <a:extLst>
                            <a:ext uri="{FF2B5EF4-FFF2-40B4-BE49-F238E27FC236}">
                              <a16:creationId xmlns:a16="http://schemas.microsoft.com/office/drawing/2014/main" id="{6FC783E4-84D2-C8B7-D101-9A6E635A2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28" name="楕円 1227">
                          <a:extLst>
                            <a:ext uri="{FF2B5EF4-FFF2-40B4-BE49-F238E27FC236}">
                              <a16:creationId xmlns:a16="http://schemas.microsoft.com/office/drawing/2014/main" id="{E9F78343-9E0C-68DE-EF52-2F5D9FC8E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22" name="楕円 1221">
                      <a:extLst>
                        <a:ext uri="{FF2B5EF4-FFF2-40B4-BE49-F238E27FC236}">
                          <a16:creationId xmlns:a16="http://schemas.microsoft.com/office/drawing/2014/main" id="{255FA2F1-9941-FC4B-90AE-09E2B40BC3A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23" name="楕円 1222">
                      <a:extLst>
                        <a:ext uri="{FF2B5EF4-FFF2-40B4-BE49-F238E27FC236}">
                          <a16:creationId xmlns:a16="http://schemas.microsoft.com/office/drawing/2014/main" id="{60F4E266-80FB-0653-92D8-7E2888B5D5E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20" name="楕円 1219">
                    <a:extLst>
                      <a:ext uri="{FF2B5EF4-FFF2-40B4-BE49-F238E27FC236}">
                        <a16:creationId xmlns:a16="http://schemas.microsoft.com/office/drawing/2014/main" id="{44922EA6-7D61-8D12-8480-F185CF92E1F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8" name="グループ化 1167">
                <a:extLst>
                  <a:ext uri="{FF2B5EF4-FFF2-40B4-BE49-F238E27FC236}">
                    <a16:creationId xmlns:a16="http://schemas.microsoft.com/office/drawing/2014/main" id="{37CE5260-4B5C-CD4E-5F64-5F21EF0DBB43}"/>
                  </a:ext>
                </a:extLst>
              </p:cNvPr>
              <p:cNvGrpSpPr/>
              <p:nvPr/>
            </p:nvGrpSpPr>
            <p:grpSpPr>
              <a:xfrm rot="18900000">
                <a:off x="7127295" y="143043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201" name="ひし形 1200">
                  <a:extLst>
                    <a:ext uri="{FF2B5EF4-FFF2-40B4-BE49-F238E27FC236}">
                      <a16:creationId xmlns:a16="http://schemas.microsoft.com/office/drawing/2014/main" id="{B121890C-976D-9639-D57A-F0B829EEEA55}"/>
                    </a:ext>
                  </a:extLst>
                </p:cNvPr>
                <p:cNvSpPr/>
                <p:nvPr/>
              </p:nvSpPr>
              <p:spPr>
                <a:xfrm rot="5400000">
                  <a:off x="4013473" y="3725311"/>
                  <a:ext cx="2160000" cy="1079996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02" name="グループ化 1201">
                  <a:extLst>
                    <a:ext uri="{FF2B5EF4-FFF2-40B4-BE49-F238E27FC236}">
                      <a16:creationId xmlns:a16="http://schemas.microsoft.com/office/drawing/2014/main" id="{BF56A601-7BE8-99B7-750B-25F73189357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03" name="楕円 1202">
                    <a:extLst>
                      <a:ext uri="{FF2B5EF4-FFF2-40B4-BE49-F238E27FC236}">
                        <a16:creationId xmlns:a16="http://schemas.microsoft.com/office/drawing/2014/main" id="{F58942F7-2A59-88A8-72F1-10C9E69109E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04" name="グループ化 1203">
                    <a:extLst>
                      <a:ext uri="{FF2B5EF4-FFF2-40B4-BE49-F238E27FC236}">
                        <a16:creationId xmlns:a16="http://schemas.microsoft.com/office/drawing/2014/main" id="{9D995FCC-1925-C395-DC9A-ADB0F52CB45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06" name="グループ化 1205">
                      <a:extLst>
                        <a:ext uri="{FF2B5EF4-FFF2-40B4-BE49-F238E27FC236}">
                          <a16:creationId xmlns:a16="http://schemas.microsoft.com/office/drawing/2014/main" id="{AAD2CF72-D4AA-A5CB-E43F-2757BBF17AD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09" name="楕円 1208">
                        <a:extLst>
                          <a:ext uri="{FF2B5EF4-FFF2-40B4-BE49-F238E27FC236}">
                            <a16:creationId xmlns:a16="http://schemas.microsoft.com/office/drawing/2014/main" id="{A8CFA206-5621-20AE-EA5F-3C2FB8E7A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10" name="グループ化 1209">
                        <a:extLst>
                          <a:ext uri="{FF2B5EF4-FFF2-40B4-BE49-F238E27FC236}">
                            <a16:creationId xmlns:a16="http://schemas.microsoft.com/office/drawing/2014/main" id="{DE199B9F-AC91-F0F2-B77D-AE0DF1ECE4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14" name="楕円 1213">
                          <a:extLst>
                            <a:ext uri="{FF2B5EF4-FFF2-40B4-BE49-F238E27FC236}">
                              <a16:creationId xmlns:a16="http://schemas.microsoft.com/office/drawing/2014/main" id="{EAC67E31-BE25-94C3-90DE-058F8E4F1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15" name="楕円 1214">
                          <a:extLst>
                            <a:ext uri="{FF2B5EF4-FFF2-40B4-BE49-F238E27FC236}">
                              <a16:creationId xmlns:a16="http://schemas.microsoft.com/office/drawing/2014/main" id="{0E169C98-AE5B-4430-D2F5-E37662846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11" name="グループ化 1210">
                        <a:extLst>
                          <a:ext uri="{FF2B5EF4-FFF2-40B4-BE49-F238E27FC236}">
                            <a16:creationId xmlns:a16="http://schemas.microsoft.com/office/drawing/2014/main" id="{27026CCA-6976-49D1-F32B-6017F62D254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12" name="楕円 1211">
                          <a:extLst>
                            <a:ext uri="{FF2B5EF4-FFF2-40B4-BE49-F238E27FC236}">
                              <a16:creationId xmlns:a16="http://schemas.microsoft.com/office/drawing/2014/main" id="{C076694D-B243-C713-7A15-BFFE9AF125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13" name="楕円 1212">
                          <a:extLst>
                            <a:ext uri="{FF2B5EF4-FFF2-40B4-BE49-F238E27FC236}">
                              <a16:creationId xmlns:a16="http://schemas.microsoft.com/office/drawing/2014/main" id="{A08F1D50-2739-BF5A-350D-05559D3EA5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07" name="楕円 1206">
                      <a:extLst>
                        <a:ext uri="{FF2B5EF4-FFF2-40B4-BE49-F238E27FC236}">
                          <a16:creationId xmlns:a16="http://schemas.microsoft.com/office/drawing/2014/main" id="{5E28C2D9-6098-5F31-D4D6-6CDC02CECC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08" name="楕円 1207">
                      <a:extLst>
                        <a:ext uri="{FF2B5EF4-FFF2-40B4-BE49-F238E27FC236}">
                          <a16:creationId xmlns:a16="http://schemas.microsoft.com/office/drawing/2014/main" id="{E76B06A8-1BCF-C847-89D5-9031A5DA1E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05" name="楕円 1204">
                    <a:extLst>
                      <a:ext uri="{FF2B5EF4-FFF2-40B4-BE49-F238E27FC236}">
                        <a16:creationId xmlns:a16="http://schemas.microsoft.com/office/drawing/2014/main" id="{9CBDA0BF-5F98-B549-9199-EC2F54EEB55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9" name="グループ化 1168">
                <a:extLst>
                  <a:ext uri="{FF2B5EF4-FFF2-40B4-BE49-F238E27FC236}">
                    <a16:creationId xmlns:a16="http://schemas.microsoft.com/office/drawing/2014/main" id="{2170BE2D-4FF7-BEA6-B88B-746ADAB62A89}"/>
                  </a:ext>
                </a:extLst>
              </p:cNvPr>
              <p:cNvGrpSpPr/>
              <p:nvPr/>
            </p:nvGrpSpPr>
            <p:grpSpPr>
              <a:xfrm rot="18900000">
                <a:off x="7118287" y="295205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186" name="ひし形 1185">
                  <a:extLst>
                    <a:ext uri="{FF2B5EF4-FFF2-40B4-BE49-F238E27FC236}">
                      <a16:creationId xmlns:a16="http://schemas.microsoft.com/office/drawing/2014/main" id="{0E442029-6965-7703-4DB7-98B2BA49FD7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87" name="グループ化 1186">
                  <a:extLst>
                    <a:ext uri="{FF2B5EF4-FFF2-40B4-BE49-F238E27FC236}">
                      <a16:creationId xmlns:a16="http://schemas.microsoft.com/office/drawing/2014/main" id="{0437213F-E16E-AD5B-63DA-F4E1FA6DC9E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188" name="楕円 1187">
                    <a:extLst>
                      <a:ext uri="{FF2B5EF4-FFF2-40B4-BE49-F238E27FC236}">
                        <a16:creationId xmlns:a16="http://schemas.microsoft.com/office/drawing/2014/main" id="{0FAA6934-1F46-CC2C-1ACA-1A09798B29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189" name="グループ化 1188">
                    <a:extLst>
                      <a:ext uri="{FF2B5EF4-FFF2-40B4-BE49-F238E27FC236}">
                        <a16:creationId xmlns:a16="http://schemas.microsoft.com/office/drawing/2014/main" id="{0109A4C0-8432-2D02-13E7-F3B8BCBD033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191" name="グループ化 1190">
                      <a:extLst>
                        <a:ext uri="{FF2B5EF4-FFF2-40B4-BE49-F238E27FC236}">
                          <a16:creationId xmlns:a16="http://schemas.microsoft.com/office/drawing/2014/main" id="{09A998FF-B12B-4D19-530D-997E163A6A0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194" name="楕円 1193">
                        <a:extLst>
                          <a:ext uri="{FF2B5EF4-FFF2-40B4-BE49-F238E27FC236}">
                            <a16:creationId xmlns:a16="http://schemas.microsoft.com/office/drawing/2014/main" id="{51D3DBED-B4A1-E1DB-1231-31A63AA71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195" name="グループ化 1194">
                        <a:extLst>
                          <a:ext uri="{FF2B5EF4-FFF2-40B4-BE49-F238E27FC236}">
                            <a16:creationId xmlns:a16="http://schemas.microsoft.com/office/drawing/2014/main" id="{5FDFD99B-5EDF-5A6E-CA39-3EF8CE09DF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199" name="楕円 1198">
                          <a:extLst>
                            <a:ext uri="{FF2B5EF4-FFF2-40B4-BE49-F238E27FC236}">
                              <a16:creationId xmlns:a16="http://schemas.microsoft.com/office/drawing/2014/main" id="{CCBA1C25-910C-7D54-1D75-749E93940B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00" name="楕円 1199">
                          <a:extLst>
                            <a:ext uri="{FF2B5EF4-FFF2-40B4-BE49-F238E27FC236}">
                              <a16:creationId xmlns:a16="http://schemas.microsoft.com/office/drawing/2014/main" id="{BC4E9CB2-A4CC-791D-93E7-78180BB566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196" name="グループ化 1195">
                        <a:extLst>
                          <a:ext uri="{FF2B5EF4-FFF2-40B4-BE49-F238E27FC236}">
                            <a16:creationId xmlns:a16="http://schemas.microsoft.com/office/drawing/2014/main" id="{175915D7-01F2-8ED0-2F97-CB8102FEA3C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197" name="楕円 1196">
                          <a:extLst>
                            <a:ext uri="{FF2B5EF4-FFF2-40B4-BE49-F238E27FC236}">
                              <a16:creationId xmlns:a16="http://schemas.microsoft.com/office/drawing/2014/main" id="{587F4E7B-D6DD-D8C8-571A-3E0DA732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98" name="楕円 1197">
                          <a:extLst>
                            <a:ext uri="{FF2B5EF4-FFF2-40B4-BE49-F238E27FC236}">
                              <a16:creationId xmlns:a16="http://schemas.microsoft.com/office/drawing/2014/main" id="{9DA83A9E-5513-3573-5625-2C95FAD8B4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192" name="楕円 1191">
                      <a:extLst>
                        <a:ext uri="{FF2B5EF4-FFF2-40B4-BE49-F238E27FC236}">
                          <a16:creationId xmlns:a16="http://schemas.microsoft.com/office/drawing/2014/main" id="{D9B7DB11-1ECE-F926-C3BE-CBA2F4AC2C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93" name="楕円 1192">
                      <a:extLst>
                        <a:ext uri="{FF2B5EF4-FFF2-40B4-BE49-F238E27FC236}">
                          <a16:creationId xmlns:a16="http://schemas.microsoft.com/office/drawing/2014/main" id="{7D9BFFC4-7A87-82A9-81BC-F2382D660B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190" name="楕円 1189">
                    <a:extLst>
                      <a:ext uri="{FF2B5EF4-FFF2-40B4-BE49-F238E27FC236}">
                        <a16:creationId xmlns:a16="http://schemas.microsoft.com/office/drawing/2014/main" id="{1CAEB0D8-41AE-0A82-CA9E-7AE75D56549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70" name="グループ化 1169">
                <a:extLst>
                  <a:ext uri="{FF2B5EF4-FFF2-40B4-BE49-F238E27FC236}">
                    <a16:creationId xmlns:a16="http://schemas.microsoft.com/office/drawing/2014/main" id="{32FA2C6A-EA2A-5428-D1B0-2C5ED7272A4F}"/>
                  </a:ext>
                </a:extLst>
              </p:cNvPr>
              <p:cNvGrpSpPr/>
              <p:nvPr/>
            </p:nvGrpSpPr>
            <p:grpSpPr>
              <a:xfrm rot="18900000">
                <a:off x="8638353" y="294235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171" name="ひし形 1170">
                  <a:extLst>
                    <a:ext uri="{FF2B5EF4-FFF2-40B4-BE49-F238E27FC236}">
                      <a16:creationId xmlns:a16="http://schemas.microsoft.com/office/drawing/2014/main" id="{40D2E5B7-87CA-E89F-1D02-F8BEFC04F2E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72" name="グループ化 1171">
                  <a:extLst>
                    <a:ext uri="{FF2B5EF4-FFF2-40B4-BE49-F238E27FC236}">
                      <a16:creationId xmlns:a16="http://schemas.microsoft.com/office/drawing/2014/main" id="{F021C62A-52E6-6C44-7890-CCBB05C728C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173" name="楕円 1172">
                    <a:extLst>
                      <a:ext uri="{FF2B5EF4-FFF2-40B4-BE49-F238E27FC236}">
                        <a16:creationId xmlns:a16="http://schemas.microsoft.com/office/drawing/2014/main" id="{860FF798-F8F8-A35A-C8A1-3AAB4CBD5893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174" name="グループ化 1173">
                    <a:extLst>
                      <a:ext uri="{FF2B5EF4-FFF2-40B4-BE49-F238E27FC236}">
                        <a16:creationId xmlns:a16="http://schemas.microsoft.com/office/drawing/2014/main" id="{50520A52-9B41-C317-1A38-3A3F4B13991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176" name="グループ化 1175">
                      <a:extLst>
                        <a:ext uri="{FF2B5EF4-FFF2-40B4-BE49-F238E27FC236}">
                          <a16:creationId xmlns:a16="http://schemas.microsoft.com/office/drawing/2014/main" id="{D252C82F-C1DD-DBFC-0C41-16C864AE46A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179" name="楕円 1178">
                        <a:extLst>
                          <a:ext uri="{FF2B5EF4-FFF2-40B4-BE49-F238E27FC236}">
                            <a16:creationId xmlns:a16="http://schemas.microsoft.com/office/drawing/2014/main" id="{BC6E203D-D047-4548-37CF-AAEDA8F52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180" name="グループ化 1179">
                        <a:extLst>
                          <a:ext uri="{FF2B5EF4-FFF2-40B4-BE49-F238E27FC236}">
                            <a16:creationId xmlns:a16="http://schemas.microsoft.com/office/drawing/2014/main" id="{3E620C08-B120-9F6D-A08D-78ADCC7937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184" name="楕円 1183">
                          <a:extLst>
                            <a:ext uri="{FF2B5EF4-FFF2-40B4-BE49-F238E27FC236}">
                              <a16:creationId xmlns:a16="http://schemas.microsoft.com/office/drawing/2014/main" id="{3B0251E4-E21D-E9AC-D87C-DFD2384F2D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85" name="楕円 1184">
                          <a:extLst>
                            <a:ext uri="{FF2B5EF4-FFF2-40B4-BE49-F238E27FC236}">
                              <a16:creationId xmlns:a16="http://schemas.microsoft.com/office/drawing/2014/main" id="{D4CA2C1E-E724-E0FB-61E2-2B0A1322E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181" name="グループ化 1180">
                        <a:extLst>
                          <a:ext uri="{FF2B5EF4-FFF2-40B4-BE49-F238E27FC236}">
                            <a16:creationId xmlns:a16="http://schemas.microsoft.com/office/drawing/2014/main" id="{179AD7BA-9BF3-6741-0433-A8FB5657F89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182" name="楕円 1181">
                          <a:extLst>
                            <a:ext uri="{FF2B5EF4-FFF2-40B4-BE49-F238E27FC236}">
                              <a16:creationId xmlns:a16="http://schemas.microsoft.com/office/drawing/2014/main" id="{EA1D4BEF-19E9-9458-09B8-5014E51430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83" name="楕円 1182">
                          <a:extLst>
                            <a:ext uri="{FF2B5EF4-FFF2-40B4-BE49-F238E27FC236}">
                              <a16:creationId xmlns:a16="http://schemas.microsoft.com/office/drawing/2014/main" id="{6874CB5B-66F2-9D58-49E4-94EB3D400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177" name="楕円 1176">
                      <a:extLst>
                        <a:ext uri="{FF2B5EF4-FFF2-40B4-BE49-F238E27FC236}">
                          <a16:creationId xmlns:a16="http://schemas.microsoft.com/office/drawing/2014/main" id="{379FEDDD-95D0-0195-7A33-A9E75D0DB29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78" name="楕円 1177">
                      <a:extLst>
                        <a:ext uri="{FF2B5EF4-FFF2-40B4-BE49-F238E27FC236}">
                          <a16:creationId xmlns:a16="http://schemas.microsoft.com/office/drawing/2014/main" id="{54BD6C92-645A-7643-CC2F-89DF6B9776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175" name="楕円 1174">
                    <a:extLst>
                      <a:ext uri="{FF2B5EF4-FFF2-40B4-BE49-F238E27FC236}">
                        <a16:creationId xmlns:a16="http://schemas.microsoft.com/office/drawing/2014/main" id="{6764A3D2-E9EA-B2DE-3BB2-DE8D0EFAF5B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162" name="二等辺三角形 1161">
              <a:extLst>
                <a:ext uri="{FF2B5EF4-FFF2-40B4-BE49-F238E27FC236}">
                  <a16:creationId xmlns:a16="http://schemas.microsoft.com/office/drawing/2014/main" id="{E960BE9B-10CE-018A-B9D7-401BF2661EED}"/>
                </a:ext>
              </a:extLst>
            </p:cNvPr>
            <p:cNvSpPr/>
            <p:nvPr/>
          </p:nvSpPr>
          <p:spPr>
            <a:xfrm rot="8100000">
              <a:off x="8293812" y="2264181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3" name="二等辺三角形 1162">
              <a:extLst>
                <a:ext uri="{FF2B5EF4-FFF2-40B4-BE49-F238E27FC236}">
                  <a16:creationId xmlns:a16="http://schemas.microsoft.com/office/drawing/2014/main" id="{3D9809D7-D697-59C4-569E-B4A748B70118}"/>
                </a:ext>
              </a:extLst>
            </p:cNvPr>
            <p:cNvSpPr/>
            <p:nvPr/>
          </p:nvSpPr>
          <p:spPr>
            <a:xfrm rot="18900000">
              <a:off x="7524977" y="2487288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4" name="二等辺三角形 1163">
              <a:extLst>
                <a:ext uri="{FF2B5EF4-FFF2-40B4-BE49-F238E27FC236}">
                  <a16:creationId xmlns:a16="http://schemas.microsoft.com/office/drawing/2014/main" id="{E0B1093E-F665-017C-D61F-1653E00BA211}"/>
                </a:ext>
              </a:extLst>
            </p:cNvPr>
            <p:cNvSpPr/>
            <p:nvPr/>
          </p:nvSpPr>
          <p:spPr>
            <a:xfrm rot="18900000">
              <a:off x="7289731" y="3249112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5" name="二等辺三角形 1164">
              <a:extLst>
                <a:ext uri="{FF2B5EF4-FFF2-40B4-BE49-F238E27FC236}">
                  <a16:creationId xmlns:a16="http://schemas.microsoft.com/office/drawing/2014/main" id="{FE41E5FC-1022-B4DF-9C44-EC14B1A58930}"/>
                </a:ext>
              </a:extLst>
            </p:cNvPr>
            <p:cNvSpPr/>
            <p:nvPr/>
          </p:nvSpPr>
          <p:spPr>
            <a:xfrm rot="8100000">
              <a:off x="8063522" y="3027583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7" name="グループ化 1406">
            <a:extLst>
              <a:ext uri="{FF2B5EF4-FFF2-40B4-BE49-F238E27FC236}">
                <a16:creationId xmlns:a16="http://schemas.microsoft.com/office/drawing/2014/main" id="{A040BD84-BB0B-9A40-1356-45CD2A6C315A}"/>
              </a:ext>
            </a:extLst>
          </p:cNvPr>
          <p:cNvGrpSpPr/>
          <p:nvPr/>
        </p:nvGrpSpPr>
        <p:grpSpPr>
          <a:xfrm>
            <a:off x="3416359" y="2850001"/>
            <a:ext cx="3255628" cy="3265436"/>
            <a:chOff x="50162" y="2212643"/>
            <a:chExt cx="3255628" cy="3265436"/>
          </a:xfrm>
        </p:grpSpPr>
        <p:grpSp>
          <p:nvGrpSpPr>
            <p:cNvPr id="1349" name="グループ化 1348">
              <a:extLst>
                <a:ext uri="{FF2B5EF4-FFF2-40B4-BE49-F238E27FC236}">
                  <a16:creationId xmlns:a16="http://schemas.microsoft.com/office/drawing/2014/main" id="{25FE4D22-11AE-2279-102E-19CC5CE8BDF1}"/>
                </a:ext>
              </a:extLst>
            </p:cNvPr>
            <p:cNvGrpSpPr/>
            <p:nvPr/>
          </p:nvGrpSpPr>
          <p:grpSpPr>
            <a:xfrm>
              <a:off x="1141471" y="2212643"/>
              <a:ext cx="1080000" cy="1080000"/>
              <a:chOff x="2080260" y="2163696"/>
              <a:chExt cx="1080000" cy="1080000"/>
            </a:xfrm>
          </p:grpSpPr>
          <p:sp>
            <p:nvSpPr>
              <p:cNvPr id="1341" name="ひし形 1340">
                <a:extLst>
                  <a:ext uri="{FF2B5EF4-FFF2-40B4-BE49-F238E27FC236}">
                    <a16:creationId xmlns:a16="http://schemas.microsoft.com/office/drawing/2014/main" id="{69E87262-7F9B-5361-3682-DE173C4BD3BA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48" name="グループ化 1347">
                <a:extLst>
                  <a:ext uri="{FF2B5EF4-FFF2-40B4-BE49-F238E27FC236}">
                    <a16:creationId xmlns:a16="http://schemas.microsoft.com/office/drawing/2014/main" id="{AB7CD858-AC88-36ED-4138-20BD2063927B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43" name="楕円 1342">
                  <a:extLst>
                    <a:ext uri="{FF2B5EF4-FFF2-40B4-BE49-F238E27FC236}">
                      <a16:creationId xmlns:a16="http://schemas.microsoft.com/office/drawing/2014/main" id="{63936287-E0F6-6291-D7D1-2422A738F166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4" name="楕円 1343">
                  <a:extLst>
                    <a:ext uri="{FF2B5EF4-FFF2-40B4-BE49-F238E27FC236}">
                      <a16:creationId xmlns:a16="http://schemas.microsoft.com/office/drawing/2014/main" id="{0248941B-F58E-7524-8951-F3DB4E78B581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5" name="楕円 1344">
                  <a:extLst>
                    <a:ext uri="{FF2B5EF4-FFF2-40B4-BE49-F238E27FC236}">
                      <a16:creationId xmlns:a16="http://schemas.microsoft.com/office/drawing/2014/main" id="{526E750C-1E2E-AE6A-470E-47C922DCCDCF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6" name="楕円 1345">
                  <a:extLst>
                    <a:ext uri="{FF2B5EF4-FFF2-40B4-BE49-F238E27FC236}">
                      <a16:creationId xmlns:a16="http://schemas.microsoft.com/office/drawing/2014/main" id="{22003EEB-13F2-F36E-ED93-6D2EAC2C81AB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7" name="楕円 1346">
                  <a:extLst>
                    <a:ext uri="{FF2B5EF4-FFF2-40B4-BE49-F238E27FC236}">
                      <a16:creationId xmlns:a16="http://schemas.microsoft.com/office/drawing/2014/main" id="{AF0CDCBC-3E03-3CFA-726C-CA3B1036B3C5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50" name="グループ化 1349">
              <a:extLst>
                <a:ext uri="{FF2B5EF4-FFF2-40B4-BE49-F238E27FC236}">
                  <a16:creationId xmlns:a16="http://schemas.microsoft.com/office/drawing/2014/main" id="{F7508E17-3F09-796E-18D7-6375D22B21B1}"/>
                </a:ext>
              </a:extLst>
            </p:cNvPr>
            <p:cNvGrpSpPr/>
            <p:nvPr/>
          </p:nvGrpSpPr>
          <p:grpSpPr>
            <a:xfrm rot="5400000">
              <a:off x="1141471" y="3305361"/>
              <a:ext cx="1080000" cy="1080000"/>
              <a:chOff x="2080260" y="2163696"/>
              <a:chExt cx="1080000" cy="1080000"/>
            </a:xfrm>
          </p:grpSpPr>
          <p:sp>
            <p:nvSpPr>
              <p:cNvPr id="1351" name="ひし形 1350">
                <a:extLst>
                  <a:ext uri="{FF2B5EF4-FFF2-40B4-BE49-F238E27FC236}">
                    <a16:creationId xmlns:a16="http://schemas.microsoft.com/office/drawing/2014/main" id="{CA661043-CE10-2C5E-BACD-D4E9DA02A503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DCEAF7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52" name="グループ化 1351">
                <a:extLst>
                  <a:ext uri="{FF2B5EF4-FFF2-40B4-BE49-F238E27FC236}">
                    <a16:creationId xmlns:a16="http://schemas.microsoft.com/office/drawing/2014/main" id="{FEDED8B9-BEF4-DF79-946C-B12945CCC1A4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53" name="楕円 1352">
                  <a:extLst>
                    <a:ext uri="{FF2B5EF4-FFF2-40B4-BE49-F238E27FC236}">
                      <a16:creationId xmlns:a16="http://schemas.microsoft.com/office/drawing/2014/main" id="{B86E0A31-3657-4372-0BCF-19ABF6215C83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4" name="楕円 1353">
                  <a:extLst>
                    <a:ext uri="{FF2B5EF4-FFF2-40B4-BE49-F238E27FC236}">
                      <a16:creationId xmlns:a16="http://schemas.microsoft.com/office/drawing/2014/main" id="{0B5A8EC6-3E9D-9B09-A39B-0A7BE760A4A4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5" name="楕円 1354">
                  <a:extLst>
                    <a:ext uri="{FF2B5EF4-FFF2-40B4-BE49-F238E27FC236}">
                      <a16:creationId xmlns:a16="http://schemas.microsoft.com/office/drawing/2014/main" id="{87F6A3B9-947B-FF37-3319-885171E31115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6" name="楕円 1355">
                  <a:extLst>
                    <a:ext uri="{FF2B5EF4-FFF2-40B4-BE49-F238E27FC236}">
                      <a16:creationId xmlns:a16="http://schemas.microsoft.com/office/drawing/2014/main" id="{56BB7AAB-1B7D-1ADA-693A-76D349CBF43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7" name="楕円 1356">
                  <a:extLst>
                    <a:ext uri="{FF2B5EF4-FFF2-40B4-BE49-F238E27FC236}">
                      <a16:creationId xmlns:a16="http://schemas.microsoft.com/office/drawing/2014/main" id="{CF0C159E-CEC1-B53E-475F-B7D1C6941CE3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58" name="グループ化 1357">
              <a:extLst>
                <a:ext uri="{FF2B5EF4-FFF2-40B4-BE49-F238E27FC236}">
                  <a16:creationId xmlns:a16="http://schemas.microsoft.com/office/drawing/2014/main" id="{C9C3C363-9C5F-2AEB-351C-3680BA4E2079}"/>
                </a:ext>
              </a:extLst>
            </p:cNvPr>
            <p:cNvGrpSpPr/>
            <p:nvPr/>
          </p:nvGrpSpPr>
          <p:grpSpPr>
            <a:xfrm>
              <a:off x="1141471" y="4398079"/>
              <a:ext cx="1080000" cy="1080000"/>
              <a:chOff x="2080260" y="2163696"/>
              <a:chExt cx="1080000" cy="1080000"/>
            </a:xfrm>
          </p:grpSpPr>
          <p:sp>
            <p:nvSpPr>
              <p:cNvPr id="1359" name="ひし形 1358">
                <a:extLst>
                  <a:ext uri="{FF2B5EF4-FFF2-40B4-BE49-F238E27FC236}">
                    <a16:creationId xmlns:a16="http://schemas.microsoft.com/office/drawing/2014/main" id="{1EE27377-823D-3B09-9042-D8556B0A3037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60" name="グループ化 1359">
                <a:extLst>
                  <a:ext uri="{FF2B5EF4-FFF2-40B4-BE49-F238E27FC236}">
                    <a16:creationId xmlns:a16="http://schemas.microsoft.com/office/drawing/2014/main" id="{78D40684-94C4-E5E6-0C86-FE4B4EFC9680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61" name="楕円 1360">
                  <a:extLst>
                    <a:ext uri="{FF2B5EF4-FFF2-40B4-BE49-F238E27FC236}">
                      <a16:creationId xmlns:a16="http://schemas.microsoft.com/office/drawing/2014/main" id="{E4CA2FA7-6AC3-468E-6D35-4B41559F122F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2" name="楕円 1361">
                  <a:extLst>
                    <a:ext uri="{FF2B5EF4-FFF2-40B4-BE49-F238E27FC236}">
                      <a16:creationId xmlns:a16="http://schemas.microsoft.com/office/drawing/2014/main" id="{3285B857-23D3-6EC2-DC92-BFAFF19CD6B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3" name="楕円 1362">
                  <a:extLst>
                    <a:ext uri="{FF2B5EF4-FFF2-40B4-BE49-F238E27FC236}">
                      <a16:creationId xmlns:a16="http://schemas.microsoft.com/office/drawing/2014/main" id="{BAFBFC78-859E-5AA1-04B6-39C4EA74428E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4" name="楕円 1363">
                  <a:extLst>
                    <a:ext uri="{FF2B5EF4-FFF2-40B4-BE49-F238E27FC236}">
                      <a16:creationId xmlns:a16="http://schemas.microsoft.com/office/drawing/2014/main" id="{4E566B13-0FCC-3B51-D8CF-8D2D635D6AE2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5" name="楕円 1364">
                  <a:extLst>
                    <a:ext uri="{FF2B5EF4-FFF2-40B4-BE49-F238E27FC236}">
                      <a16:creationId xmlns:a16="http://schemas.microsoft.com/office/drawing/2014/main" id="{4A489977-BC15-84B2-82C6-64AFAE361955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66" name="グループ化 1365">
              <a:extLst>
                <a:ext uri="{FF2B5EF4-FFF2-40B4-BE49-F238E27FC236}">
                  <a16:creationId xmlns:a16="http://schemas.microsoft.com/office/drawing/2014/main" id="{8E0C03F0-5AC7-92AA-54B1-CAAB84944078}"/>
                </a:ext>
              </a:extLst>
            </p:cNvPr>
            <p:cNvGrpSpPr/>
            <p:nvPr/>
          </p:nvGrpSpPr>
          <p:grpSpPr>
            <a:xfrm>
              <a:off x="2225790" y="3305485"/>
              <a:ext cx="1080000" cy="1080000"/>
              <a:chOff x="2080260" y="2163696"/>
              <a:chExt cx="1080000" cy="1080000"/>
            </a:xfrm>
          </p:grpSpPr>
          <p:sp>
            <p:nvSpPr>
              <p:cNvPr id="1367" name="ひし形 1366">
                <a:extLst>
                  <a:ext uri="{FF2B5EF4-FFF2-40B4-BE49-F238E27FC236}">
                    <a16:creationId xmlns:a16="http://schemas.microsoft.com/office/drawing/2014/main" id="{D5DAA899-C539-3155-A74E-60C45EF6C404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68" name="グループ化 1367">
                <a:extLst>
                  <a:ext uri="{FF2B5EF4-FFF2-40B4-BE49-F238E27FC236}">
                    <a16:creationId xmlns:a16="http://schemas.microsoft.com/office/drawing/2014/main" id="{D97785D8-3CAA-DF5F-0F02-90F6F6705B57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69" name="楕円 1368">
                  <a:extLst>
                    <a:ext uri="{FF2B5EF4-FFF2-40B4-BE49-F238E27FC236}">
                      <a16:creationId xmlns:a16="http://schemas.microsoft.com/office/drawing/2014/main" id="{0AD2B0CB-945C-04D0-D84A-A281A2053D3B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0" name="楕円 1369">
                  <a:extLst>
                    <a:ext uri="{FF2B5EF4-FFF2-40B4-BE49-F238E27FC236}">
                      <a16:creationId xmlns:a16="http://schemas.microsoft.com/office/drawing/2014/main" id="{1C0389D4-39CE-1445-7C68-A5BC835A2450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1" name="楕円 1370">
                  <a:extLst>
                    <a:ext uri="{FF2B5EF4-FFF2-40B4-BE49-F238E27FC236}">
                      <a16:creationId xmlns:a16="http://schemas.microsoft.com/office/drawing/2014/main" id="{7885CE8E-DB49-41A9-5179-08E4A94959B1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2" name="楕円 1371">
                  <a:extLst>
                    <a:ext uri="{FF2B5EF4-FFF2-40B4-BE49-F238E27FC236}">
                      <a16:creationId xmlns:a16="http://schemas.microsoft.com/office/drawing/2014/main" id="{54CDE542-7D50-5FF9-537C-1FB9CE9F9BE2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3" name="楕円 1372">
                  <a:extLst>
                    <a:ext uri="{FF2B5EF4-FFF2-40B4-BE49-F238E27FC236}">
                      <a16:creationId xmlns:a16="http://schemas.microsoft.com/office/drawing/2014/main" id="{455109AD-F4A8-3E8C-E60E-B00124FE8E39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74" name="グループ化 1373">
              <a:extLst>
                <a:ext uri="{FF2B5EF4-FFF2-40B4-BE49-F238E27FC236}">
                  <a16:creationId xmlns:a16="http://schemas.microsoft.com/office/drawing/2014/main" id="{B02BF0CD-102F-5168-1F9E-9714F5B65C7F}"/>
                </a:ext>
              </a:extLst>
            </p:cNvPr>
            <p:cNvGrpSpPr/>
            <p:nvPr/>
          </p:nvGrpSpPr>
          <p:grpSpPr>
            <a:xfrm>
              <a:off x="52948" y="3304746"/>
              <a:ext cx="1080000" cy="1080000"/>
              <a:chOff x="2080260" y="2163696"/>
              <a:chExt cx="1080000" cy="1080000"/>
            </a:xfrm>
          </p:grpSpPr>
          <p:sp>
            <p:nvSpPr>
              <p:cNvPr id="1375" name="ひし形 1374">
                <a:extLst>
                  <a:ext uri="{FF2B5EF4-FFF2-40B4-BE49-F238E27FC236}">
                    <a16:creationId xmlns:a16="http://schemas.microsoft.com/office/drawing/2014/main" id="{C78F63E6-47A2-8102-470B-8CB606176565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76" name="グループ化 1375">
                <a:extLst>
                  <a:ext uri="{FF2B5EF4-FFF2-40B4-BE49-F238E27FC236}">
                    <a16:creationId xmlns:a16="http://schemas.microsoft.com/office/drawing/2014/main" id="{2E36ED29-BD9D-D808-A5A4-60C21B50F9D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77" name="楕円 1376">
                  <a:extLst>
                    <a:ext uri="{FF2B5EF4-FFF2-40B4-BE49-F238E27FC236}">
                      <a16:creationId xmlns:a16="http://schemas.microsoft.com/office/drawing/2014/main" id="{31BA56FD-79BD-6B4B-5336-0796A5782032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8" name="楕円 1377">
                  <a:extLst>
                    <a:ext uri="{FF2B5EF4-FFF2-40B4-BE49-F238E27FC236}">
                      <a16:creationId xmlns:a16="http://schemas.microsoft.com/office/drawing/2014/main" id="{FFBAE1F2-2677-D8E3-591E-F202CCAD711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9" name="楕円 1378">
                  <a:extLst>
                    <a:ext uri="{FF2B5EF4-FFF2-40B4-BE49-F238E27FC236}">
                      <a16:creationId xmlns:a16="http://schemas.microsoft.com/office/drawing/2014/main" id="{0D31F309-25D2-75AF-368F-A7FEA452BC00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80" name="楕円 1379">
                  <a:extLst>
                    <a:ext uri="{FF2B5EF4-FFF2-40B4-BE49-F238E27FC236}">
                      <a16:creationId xmlns:a16="http://schemas.microsoft.com/office/drawing/2014/main" id="{2C05E81E-D2EA-FDEF-9E9C-D526076B377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81" name="楕円 1380">
                  <a:extLst>
                    <a:ext uri="{FF2B5EF4-FFF2-40B4-BE49-F238E27FC236}">
                      <a16:creationId xmlns:a16="http://schemas.microsoft.com/office/drawing/2014/main" id="{284D2F71-40C5-3309-E155-E4A78D675E94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sp>
          <p:nvSpPr>
            <p:cNvPr id="1386" name="楕円 1385">
              <a:extLst>
                <a:ext uri="{FF2B5EF4-FFF2-40B4-BE49-F238E27FC236}">
                  <a16:creationId xmlns:a16="http://schemas.microsoft.com/office/drawing/2014/main" id="{6D9D3AC4-0141-3F78-48CC-3945A417CCCF}"/>
                </a:ext>
              </a:extLst>
            </p:cNvPr>
            <p:cNvSpPr/>
            <p:nvPr/>
          </p:nvSpPr>
          <p:spPr>
            <a:xfrm rot="10800000">
              <a:off x="1665829" y="330338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7" name="楕円 1386">
              <a:extLst>
                <a:ext uri="{FF2B5EF4-FFF2-40B4-BE49-F238E27FC236}">
                  <a16:creationId xmlns:a16="http://schemas.microsoft.com/office/drawing/2014/main" id="{B12BB774-A904-896D-C446-4727CAD39102}"/>
                </a:ext>
              </a:extLst>
            </p:cNvPr>
            <p:cNvSpPr/>
            <p:nvPr/>
          </p:nvSpPr>
          <p:spPr>
            <a:xfrm rot="10800000">
              <a:off x="1661972" y="288017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8" name="楕円 1387">
              <a:extLst>
                <a:ext uri="{FF2B5EF4-FFF2-40B4-BE49-F238E27FC236}">
                  <a16:creationId xmlns:a16="http://schemas.microsoft.com/office/drawing/2014/main" id="{8CDF90C1-3617-7207-1DA8-B34A34CE67E7}"/>
                </a:ext>
              </a:extLst>
            </p:cNvPr>
            <p:cNvSpPr/>
            <p:nvPr/>
          </p:nvSpPr>
          <p:spPr>
            <a:xfrm rot="10800000">
              <a:off x="1662982" y="221912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9" name="楕円 1388">
              <a:extLst>
                <a:ext uri="{FF2B5EF4-FFF2-40B4-BE49-F238E27FC236}">
                  <a16:creationId xmlns:a16="http://schemas.microsoft.com/office/drawing/2014/main" id="{C572D3F0-F30A-446C-E702-B5DD800709EB}"/>
                </a:ext>
              </a:extLst>
            </p:cNvPr>
            <p:cNvSpPr/>
            <p:nvPr/>
          </p:nvSpPr>
          <p:spPr>
            <a:xfrm rot="10800000">
              <a:off x="1659177" y="396944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0" name="楕円 1389">
              <a:extLst>
                <a:ext uri="{FF2B5EF4-FFF2-40B4-BE49-F238E27FC236}">
                  <a16:creationId xmlns:a16="http://schemas.microsoft.com/office/drawing/2014/main" id="{0C4D735F-3009-9193-0C5A-75CF970DE080}"/>
                </a:ext>
              </a:extLst>
            </p:cNvPr>
            <p:cNvSpPr/>
            <p:nvPr/>
          </p:nvSpPr>
          <p:spPr>
            <a:xfrm rot="10800000">
              <a:off x="1659731" y="4405045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1" name="楕円 1390">
              <a:extLst>
                <a:ext uri="{FF2B5EF4-FFF2-40B4-BE49-F238E27FC236}">
                  <a16:creationId xmlns:a16="http://schemas.microsoft.com/office/drawing/2014/main" id="{04F16557-8AEE-B5EA-5DAF-72E6B5E44D5B}"/>
                </a:ext>
              </a:extLst>
            </p:cNvPr>
            <p:cNvSpPr/>
            <p:nvPr/>
          </p:nvSpPr>
          <p:spPr>
            <a:xfrm rot="10800000">
              <a:off x="1659954" y="505963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2" name="楕円 1391">
              <a:extLst>
                <a:ext uri="{FF2B5EF4-FFF2-40B4-BE49-F238E27FC236}">
                  <a16:creationId xmlns:a16="http://schemas.microsoft.com/office/drawing/2014/main" id="{1F2A5215-F6EC-CA0A-A7AC-5C7CD1F34B6F}"/>
                </a:ext>
              </a:extLst>
            </p:cNvPr>
            <p:cNvSpPr/>
            <p:nvPr/>
          </p:nvSpPr>
          <p:spPr>
            <a:xfrm rot="16200000">
              <a:off x="1340577" y="473276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3" name="楕円 1392">
              <a:extLst>
                <a:ext uri="{FF2B5EF4-FFF2-40B4-BE49-F238E27FC236}">
                  <a16:creationId xmlns:a16="http://schemas.microsoft.com/office/drawing/2014/main" id="{FFB007AD-0B07-BBFC-B080-9CCA7D174D7A}"/>
                </a:ext>
              </a:extLst>
            </p:cNvPr>
            <p:cNvSpPr/>
            <p:nvPr/>
          </p:nvSpPr>
          <p:spPr>
            <a:xfrm rot="16200000">
              <a:off x="1992721" y="473761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4" name="楕円 1393">
              <a:extLst>
                <a:ext uri="{FF2B5EF4-FFF2-40B4-BE49-F238E27FC236}">
                  <a16:creationId xmlns:a16="http://schemas.microsoft.com/office/drawing/2014/main" id="{B81CAFE4-B985-D925-B636-5E7C15EFBFD6}"/>
                </a:ext>
              </a:extLst>
            </p:cNvPr>
            <p:cNvSpPr/>
            <p:nvPr/>
          </p:nvSpPr>
          <p:spPr>
            <a:xfrm rot="16200000">
              <a:off x="1987184" y="3644279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5" name="楕円 1394">
              <a:extLst>
                <a:ext uri="{FF2B5EF4-FFF2-40B4-BE49-F238E27FC236}">
                  <a16:creationId xmlns:a16="http://schemas.microsoft.com/office/drawing/2014/main" id="{27851C19-D84E-7C5A-87B1-B64EE7A0CBE5}"/>
                </a:ext>
              </a:extLst>
            </p:cNvPr>
            <p:cNvSpPr/>
            <p:nvPr/>
          </p:nvSpPr>
          <p:spPr>
            <a:xfrm rot="16200000">
              <a:off x="1981647" y="2550946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6" name="楕円 1395">
              <a:extLst>
                <a:ext uri="{FF2B5EF4-FFF2-40B4-BE49-F238E27FC236}">
                  <a16:creationId xmlns:a16="http://schemas.microsoft.com/office/drawing/2014/main" id="{A8EB9282-4758-81C1-46EC-9AB729B2BED6}"/>
                </a:ext>
              </a:extLst>
            </p:cNvPr>
            <p:cNvSpPr/>
            <p:nvPr/>
          </p:nvSpPr>
          <p:spPr>
            <a:xfrm rot="16200000">
              <a:off x="1314674" y="255942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7" name="楕円 1396">
              <a:extLst>
                <a:ext uri="{FF2B5EF4-FFF2-40B4-BE49-F238E27FC236}">
                  <a16:creationId xmlns:a16="http://schemas.microsoft.com/office/drawing/2014/main" id="{C5CEA83F-45A2-948D-27EB-FE8F35C88ED1}"/>
                </a:ext>
              </a:extLst>
            </p:cNvPr>
            <p:cNvSpPr/>
            <p:nvPr/>
          </p:nvSpPr>
          <p:spPr>
            <a:xfrm rot="16200000">
              <a:off x="1336884" y="364921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8" name="楕円 1397">
              <a:extLst>
                <a:ext uri="{FF2B5EF4-FFF2-40B4-BE49-F238E27FC236}">
                  <a16:creationId xmlns:a16="http://schemas.microsoft.com/office/drawing/2014/main" id="{B6EA30C9-C1B3-77EA-6CF8-B6DDEE6D27A6}"/>
                </a:ext>
              </a:extLst>
            </p:cNvPr>
            <p:cNvSpPr/>
            <p:nvPr/>
          </p:nvSpPr>
          <p:spPr>
            <a:xfrm rot="16200000">
              <a:off x="902843" y="3643889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9" name="楕円 1398">
              <a:extLst>
                <a:ext uri="{FF2B5EF4-FFF2-40B4-BE49-F238E27FC236}">
                  <a16:creationId xmlns:a16="http://schemas.microsoft.com/office/drawing/2014/main" id="{054741AF-9A17-DCB1-B9DA-BE6DC7536593}"/>
                </a:ext>
              </a:extLst>
            </p:cNvPr>
            <p:cNvSpPr/>
            <p:nvPr/>
          </p:nvSpPr>
          <p:spPr>
            <a:xfrm rot="16200000">
              <a:off x="230162" y="3648253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0" name="楕円 1399">
              <a:extLst>
                <a:ext uri="{FF2B5EF4-FFF2-40B4-BE49-F238E27FC236}">
                  <a16:creationId xmlns:a16="http://schemas.microsoft.com/office/drawing/2014/main" id="{E0060B54-4EB4-226A-22D9-74B97E28D0C4}"/>
                </a:ext>
              </a:extLst>
            </p:cNvPr>
            <p:cNvSpPr/>
            <p:nvPr/>
          </p:nvSpPr>
          <p:spPr>
            <a:xfrm rot="16200000">
              <a:off x="2414927" y="3648254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1" name="楕円 1400">
              <a:extLst>
                <a:ext uri="{FF2B5EF4-FFF2-40B4-BE49-F238E27FC236}">
                  <a16:creationId xmlns:a16="http://schemas.microsoft.com/office/drawing/2014/main" id="{2D1679C6-636E-FC3A-E1CF-FCD4769E319D}"/>
                </a:ext>
              </a:extLst>
            </p:cNvPr>
            <p:cNvSpPr/>
            <p:nvPr/>
          </p:nvSpPr>
          <p:spPr>
            <a:xfrm rot="16200000">
              <a:off x="3072757" y="363788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3" name="楕円 1402">
              <a:extLst>
                <a:ext uri="{FF2B5EF4-FFF2-40B4-BE49-F238E27FC236}">
                  <a16:creationId xmlns:a16="http://schemas.microsoft.com/office/drawing/2014/main" id="{9DFC6AE0-FBEC-BDE3-EC87-97E2A6E3FCE3}"/>
                </a:ext>
              </a:extLst>
            </p:cNvPr>
            <p:cNvSpPr/>
            <p:nvPr/>
          </p:nvSpPr>
          <p:spPr>
            <a:xfrm rot="10800000">
              <a:off x="2745829" y="331511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4" name="楕円 1403">
              <a:extLst>
                <a:ext uri="{FF2B5EF4-FFF2-40B4-BE49-F238E27FC236}">
                  <a16:creationId xmlns:a16="http://schemas.microsoft.com/office/drawing/2014/main" id="{CEB39B82-A90E-9B76-8DA1-07732ACA2BF7}"/>
                </a:ext>
              </a:extLst>
            </p:cNvPr>
            <p:cNvSpPr/>
            <p:nvPr/>
          </p:nvSpPr>
          <p:spPr>
            <a:xfrm rot="10800000">
              <a:off x="2745290" y="396944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5" name="楕円 1404">
              <a:extLst>
                <a:ext uri="{FF2B5EF4-FFF2-40B4-BE49-F238E27FC236}">
                  <a16:creationId xmlns:a16="http://schemas.microsoft.com/office/drawing/2014/main" id="{1AABF319-367B-0ED3-740C-A344787F80B5}"/>
                </a:ext>
              </a:extLst>
            </p:cNvPr>
            <p:cNvSpPr/>
            <p:nvPr/>
          </p:nvSpPr>
          <p:spPr>
            <a:xfrm rot="10800000">
              <a:off x="572372" y="330721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6" name="楕円 1405">
              <a:extLst>
                <a:ext uri="{FF2B5EF4-FFF2-40B4-BE49-F238E27FC236}">
                  <a16:creationId xmlns:a16="http://schemas.microsoft.com/office/drawing/2014/main" id="{F54E439A-F852-1E08-034E-29D07248F7A4}"/>
                </a:ext>
              </a:extLst>
            </p:cNvPr>
            <p:cNvSpPr/>
            <p:nvPr/>
          </p:nvSpPr>
          <p:spPr>
            <a:xfrm rot="10800000">
              <a:off x="579177" y="3971220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2" name="二等辺三角形 1381">
              <a:extLst>
                <a:ext uri="{FF2B5EF4-FFF2-40B4-BE49-F238E27FC236}">
                  <a16:creationId xmlns:a16="http://schemas.microsoft.com/office/drawing/2014/main" id="{72747419-AF31-A923-2388-10629E26A99C}"/>
                </a:ext>
              </a:extLst>
            </p:cNvPr>
            <p:cNvSpPr/>
            <p:nvPr/>
          </p:nvSpPr>
          <p:spPr>
            <a:xfrm>
              <a:off x="1625369" y="3213240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3" name="二等辺三角形 1382">
              <a:extLst>
                <a:ext uri="{FF2B5EF4-FFF2-40B4-BE49-F238E27FC236}">
                  <a16:creationId xmlns:a16="http://schemas.microsoft.com/office/drawing/2014/main" id="{378194C9-F2DD-DBCB-35C8-ABCED005816A}"/>
                </a:ext>
              </a:extLst>
            </p:cNvPr>
            <p:cNvSpPr/>
            <p:nvPr/>
          </p:nvSpPr>
          <p:spPr>
            <a:xfrm>
              <a:off x="1079915" y="3778054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4" name="二等辺三角形 1383">
              <a:extLst>
                <a:ext uri="{FF2B5EF4-FFF2-40B4-BE49-F238E27FC236}">
                  <a16:creationId xmlns:a16="http://schemas.microsoft.com/office/drawing/2014/main" id="{7AF921F2-A34E-870B-443F-1101A6993C45}"/>
                </a:ext>
              </a:extLst>
            </p:cNvPr>
            <p:cNvSpPr/>
            <p:nvPr/>
          </p:nvSpPr>
          <p:spPr>
            <a:xfrm flipV="1">
              <a:off x="1623177" y="4367070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5" name="二等辺三角形 1384">
              <a:extLst>
                <a:ext uri="{FF2B5EF4-FFF2-40B4-BE49-F238E27FC236}">
                  <a16:creationId xmlns:a16="http://schemas.microsoft.com/office/drawing/2014/main" id="{600E27D2-E202-AAE7-EFB6-102688A04E6C}"/>
                </a:ext>
              </a:extLst>
            </p:cNvPr>
            <p:cNvSpPr/>
            <p:nvPr/>
          </p:nvSpPr>
          <p:spPr>
            <a:xfrm flipV="1">
              <a:off x="2167395" y="3793653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8" name="グループ化 1407">
            <a:extLst>
              <a:ext uri="{FF2B5EF4-FFF2-40B4-BE49-F238E27FC236}">
                <a16:creationId xmlns:a16="http://schemas.microsoft.com/office/drawing/2014/main" id="{FADC97D5-C4CD-D7DC-6365-A89993CF0C87}"/>
              </a:ext>
            </a:extLst>
          </p:cNvPr>
          <p:cNvGrpSpPr/>
          <p:nvPr/>
        </p:nvGrpSpPr>
        <p:grpSpPr>
          <a:xfrm>
            <a:off x="986518" y="1351525"/>
            <a:ext cx="3255628" cy="3265436"/>
            <a:chOff x="50162" y="2212643"/>
            <a:chExt cx="3255628" cy="3265436"/>
          </a:xfrm>
        </p:grpSpPr>
        <p:grpSp>
          <p:nvGrpSpPr>
            <p:cNvPr id="1409" name="グループ化 1408">
              <a:extLst>
                <a:ext uri="{FF2B5EF4-FFF2-40B4-BE49-F238E27FC236}">
                  <a16:creationId xmlns:a16="http://schemas.microsoft.com/office/drawing/2014/main" id="{ABE36557-14B5-9DC8-3BF9-ED53F9520FDD}"/>
                </a:ext>
              </a:extLst>
            </p:cNvPr>
            <p:cNvGrpSpPr/>
            <p:nvPr/>
          </p:nvGrpSpPr>
          <p:grpSpPr>
            <a:xfrm>
              <a:off x="1141471" y="2212643"/>
              <a:ext cx="1080000" cy="1080000"/>
              <a:chOff x="2080260" y="2163696"/>
              <a:chExt cx="1080000" cy="1080000"/>
            </a:xfrm>
          </p:grpSpPr>
          <p:sp>
            <p:nvSpPr>
              <p:cNvPr id="1466" name="ひし形 1465">
                <a:extLst>
                  <a:ext uri="{FF2B5EF4-FFF2-40B4-BE49-F238E27FC236}">
                    <a16:creationId xmlns:a16="http://schemas.microsoft.com/office/drawing/2014/main" id="{A91A9A2F-EBEC-B5AC-2DCA-E4542001214A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7" name="グループ化 1466">
                <a:extLst>
                  <a:ext uri="{FF2B5EF4-FFF2-40B4-BE49-F238E27FC236}">
                    <a16:creationId xmlns:a16="http://schemas.microsoft.com/office/drawing/2014/main" id="{85919425-60EE-45F7-7E20-4609A68E4994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68" name="楕円 1467">
                  <a:extLst>
                    <a:ext uri="{FF2B5EF4-FFF2-40B4-BE49-F238E27FC236}">
                      <a16:creationId xmlns:a16="http://schemas.microsoft.com/office/drawing/2014/main" id="{DFB26179-2E85-7B69-ABC0-9EE4D414FB3B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9" name="楕円 1468">
                  <a:extLst>
                    <a:ext uri="{FF2B5EF4-FFF2-40B4-BE49-F238E27FC236}">
                      <a16:creationId xmlns:a16="http://schemas.microsoft.com/office/drawing/2014/main" id="{22E69B85-089F-ED7D-D6F4-1E618B7D9828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0" name="楕円 1469">
                  <a:extLst>
                    <a:ext uri="{FF2B5EF4-FFF2-40B4-BE49-F238E27FC236}">
                      <a16:creationId xmlns:a16="http://schemas.microsoft.com/office/drawing/2014/main" id="{03AFB0D1-7AB8-578E-33A7-200671ED8F73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1" name="楕円 1470">
                  <a:extLst>
                    <a:ext uri="{FF2B5EF4-FFF2-40B4-BE49-F238E27FC236}">
                      <a16:creationId xmlns:a16="http://schemas.microsoft.com/office/drawing/2014/main" id="{882405C1-6F8C-A105-AACB-D20DAE6859A6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2" name="楕円 1471">
                  <a:extLst>
                    <a:ext uri="{FF2B5EF4-FFF2-40B4-BE49-F238E27FC236}">
                      <a16:creationId xmlns:a16="http://schemas.microsoft.com/office/drawing/2014/main" id="{F247B5C6-358D-7C36-A262-0986FCBE6E48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0" name="グループ化 1409">
              <a:extLst>
                <a:ext uri="{FF2B5EF4-FFF2-40B4-BE49-F238E27FC236}">
                  <a16:creationId xmlns:a16="http://schemas.microsoft.com/office/drawing/2014/main" id="{417EA3AE-FC9C-D354-6BB5-79D0F9DF6321}"/>
                </a:ext>
              </a:extLst>
            </p:cNvPr>
            <p:cNvGrpSpPr/>
            <p:nvPr/>
          </p:nvGrpSpPr>
          <p:grpSpPr>
            <a:xfrm rot="5400000">
              <a:off x="1141471" y="3305361"/>
              <a:ext cx="1080000" cy="1080000"/>
              <a:chOff x="2080260" y="2163696"/>
              <a:chExt cx="1080000" cy="1080000"/>
            </a:xfrm>
          </p:grpSpPr>
          <p:sp>
            <p:nvSpPr>
              <p:cNvPr id="1459" name="ひし形 1458">
                <a:extLst>
                  <a:ext uri="{FF2B5EF4-FFF2-40B4-BE49-F238E27FC236}">
                    <a16:creationId xmlns:a16="http://schemas.microsoft.com/office/drawing/2014/main" id="{42403ED8-945B-9E89-9192-173B1EE77F36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DCEAF7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0" name="グループ化 1459">
                <a:extLst>
                  <a:ext uri="{FF2B5EF4-FFF2-40B4-BE49-F238E27FC236}">
                    <a16:creationId xmlns:a16="http://schemas.microsoft.com/office/drawing/2014/main" id="{CAF8B5FF-6590-4D43-455E-766C1EC9B21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61" name="楕円 1460">
                  <a:extLst>
                    <a:ext uri="{FF2B5EF4-FFF2-40B4-BE49-F238E27FC236}">
                      <a16:creationId xmlns:a16="http://schemas.microsoft.com/office/drawing/2014/main" id="{53CAD16B-1DFB-0AF3-4A18-F0555A1F3C6D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2" name="楕円 1461">
                  <a:extLst>
                    <a:ext uri="{FF2B5EF4-FFF2-40B4-BE49-F238E27FC236}">
                      <a16:creationId xmlns:a16="http://schemas.microsoft.com/office/drawing/2014/main" id="{B9BBBD8A-6404-F7A4-2350-B80F7787C29F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3" name="楕円 1462">
                  <a:extLst>
                    <a:ext uri="{FF2B5EF4-FFF2-40B4-BE49-F238E27FC236}">
                      <a16:creationId xmlns:a16="http://schemas.microsoft.com/office/drawing/2014/main" id="{365C02FF-73CE-CD45-81BA-73287C1D0FA8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4" name="楕円 1463">
                  <a:extLst>
                    <a:ext uri="{FF2B5EF4-FFF2-40B4-BE49-F238E27FC236}">
                      <a16:creationId xmlns:a16="http://schemas.microsoft.com/office/drawing/2014/main" id="{89C12A10-73DB-510A-A400-BCAEA7D7CBEF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5" name="楕円 1464">
                  <a:extLst>
                    <a:ext uri="{FF2B5EF4-FFF2-40B4-BE49-F238E27FC236}">
                      <a16:creationId xmlns:a16="http://schemas.microsoft.com/office/drawing/2014/main" id="{84E53CA3-AF9B-B610-3C0C-C07CE7A6C15F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1" name="グループ化 1410">
              <a:extLst>
                <a:ext uri="{FF2B5EF4-FFF2-40B4-BE49-F238E27FC236}">
                  <a16:creationId xmlns:a16="http://schemas.microsoft.com/office/drawing/2014/main" id="{7735B0E7-1669-7E7E-0226-BB44729EA2B6}"/>
                </a:ext>
              </a:extLst>
            </p:cNvPr>
            <p:cNvGrpSpPr/>
            <p:nvPr/>
          </p:nvGrpSpPr>
          <p:grpSpPr>
            <a:xfrm>
              <a:off x="1141471" y="4398079"/>
              <a:ext cx="1080000" cy="1080000"/>
              <a:chOff x="2080260" y="2163696"/>
              <a:chExt cx="1080000" cy="1080000"/>
            </a:xfrm>
          </p:grpSpPr>
          <p:sp>
            <p:nvSpPr>
              <p:cNvPr id="1452" name="ひし形 1451">
                <a:extLst>
                  <a:ext uri="{FF2B5EF4-FFF2-40B4-BE49-F238E27FC236}">
                    <a16:creationId xmlns:a16="http://schemas.microsoft.com/office/drawing/2014/main" id="{849334A1-9C0D-4B79-92F4-45C3DFD86B3B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53" name="グループ化 1452">
                <a:extLst>
                  <a:ext uri="{FF2B5EF4-FFF2-40B4-BE49-F238E27FC236}">
                    <a16:creationId xmlns:a16="http://schemas.microsoft.com/office/drawing/2014/main" id="{772964F6-1313-A772-7728-AFEB8709D750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54" name="楕円 1453">
                  <a:extLst>
                    <a:ext uri="{FF2B5EF4-FFF2-40B4-BE49-F238E27FC236}">
                      <a16:creationId xmlns:a16="http://schemas.microsoft.com/office/drawing/2014/main" id="{6B843EE0-FE2A-F909-2741-7C4EAE1770A9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5" name="楕円 1454">
                  <a:extLst>
                    <a:ext uri="{FF2B5EF4-FFF2-40B4-BE49-F238E27FC236}">
                      <a16:creationId xmlns:a16="http://schemas.microsoft.com/office/drawing/2014/main" id="{FB5FD3B5-C0B0-0457-805F-88EB342210C8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6" name="楕円 1455">
                  <a:extLst>
                    <a:ext uri="{FF2B5EF4-FFF2-40B4-BE49-F238E27FC236}">
                      <a16:creationId xmlns:a16="http://schemas.microsoft.com/office/drawing/2014/main" id="{31E12CAA-89F5-608D-5CF4-B11000CB229D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7" name="楕円 1456">
                  <a:extLst>
                    <a:ext uri="{FF2B5EF4-FFF2-40B4-BE49-F238E27FC236}">
                      <a16:creationId xmlns:a16="http://schemas.microsoft.com/office/drawing/2014/main" id="{8EA429C1-6F16-773E-2B25-0F91108E246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8" name="楕円 1457">
                  <a:extLst>
                    <a:ext uri="{FF2B5EF4-FFF2-40B4-BE49-F238E27FC236}">
                      <a16:creationId xmlns:a16="http://schemas.microsoft.com/office/drawing/2014/main" id="{7C256644-E878-2A01-73AD-FC44A4C3B0B8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2" name="グループ化 1411">
              <a:extLst>
                <a:ext uri="{FF2B5EF4-FFF2-40B4-BE49-F238E27FC236}">
                  <a16:creationId xmlns:a16="http://schemas.microsoft.com/office/drawing/2014/main" id="{D128CDA6-A25D-F385-D216-F4C925A2BB98}"/>
                </a:ext>
              </a:extLst>
            </p:cNvPr>
            <p:cNvGrpSpPr/>
            <p:nvPr/>
          </p:nvGrpSpPr>
          <p:grpSpPr>
            <a:xfrm>
              <a:off x="2225790" y="3305485"/>
              <a:ext cx="1080000" cy="1080000"/>
              <a:chOff x="2080260" y="2163696"/>
              <a:chExt cx="1080000" cy="1080000"/>
            </a:xfrm>
          </p:grpSpPr>
          <p:sp>
            <p:nvSpPr>
              <p:cNvPr id="1445" name="ひし形 1444">
                <a:extLst>
                  <a:ext uri="{FF2B5EF4-FFF2-40B4-BE49-F238E27FC236}">
                    <a16:creationId xmlns:a16="http://schemas.microsoft.com/office/drawing/2014/main" id="{8ED9ADF3-8BA4-C256-7367-D51E10F60CDB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46" name="グループ化 1445">
                <a:extLst>
                  <a:ext uri="{FF2B5EF4-FFF2-40B4-BE49-F238E27FC236}">
                    <a16:creationId xmlns:a16="http://schemas.microsoft.com/office/drawing/2014/main" id="{FC188547-2D55-D80E-CD84-BEE2AE43FEF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47" name="楕円 1446">
                  <a:extLst>
                    <a:ext uri="{FF2B5EF4-FFF2-40B4-BE49-F238E27FC236}">
                      <a16:creationId xmlns:a16="http://schemas.microsoft.com/office/drawing/2014/main" id="{C97E4F71-505D-2F54-8CFA-86AC224B43E5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8" name="楕円 1447">
                  <a:extLst>
                    <a:ext uri="{FF2B5EF4-FFF2-40B4-BE49-F238E27FC236}">
                      <a16:creationId xmlns:a16="http://schemas.microsoft.com/office/drawing/2014/main" id="{FA910B1F-B274-0C21-0BBF-71C2E21B8ED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9" name="楕円 1448">
                  <a:extLst>
                    <a:ext uri="{FF2B5EF4-FFF2-40B4-BE49-F238E27FC236}">
                      <a16:creationId xmlns:a16="http://schemas.microsoft.com/office/drawing/2014/main" id="{EE6E62C2-3DD4-6914-BB18-13CBADBB3338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0" name="楕円 1449">
                  <a:extLst>
                    <a:ext uri="{FF2B5EF4-FFF2-40B4-BE49-F238E27FC236}">
                      <a16:creationId xmlns:a16="http://schemas.microsoft.com/office/drawing/2014/main" id="{44D33C05-7F32-F7D3-B204-269CA43B9525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1" name="楕円 1450">
                  <a:extLst>
                    <a:ext uri="{FF2B5EF4-FFF2-40B4-BE49-F238E27FC236}">
                      <a16:creationId xmlns:a16="http://schemas.microsoft.com/office/drawing/2014/main" id="{8EDB9599-6555-50A9-D4E3-931A14A43610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3" name="グループ化 1412">
              <a:extLst>
                <a:ext uri="{FF2B5EF4-FFF2-40B4-BE49-F238E27FC236}">
                  <a16:creationId xmlns:a16="http://schemas.microsoft.com/office/drawing/2014/main" id="{81A1448B-2E99-EDEB-2053-B2AD612744A5}"/>
                </a:ext>
              </a:extLst>
            </p:cNvPr>
            <p:cNvGrpSpPr/>
            <p:nvPr/>
          </p:nvGrpSpPr>
          <p:grpSpPr>
            <a:xfrm>
              <a:off x="52948" y="3304746"/>
              <a:ext cx="1080000" cy="1080000"/>
              <a:chOff x="2080260" y="2163696"/>
              <a:chExt cx="1080000" cy="1080000"/>
            </a:xfrm>
          </p:grpSpPr>
          <p:sp>
            <p:nvSpPr>
              <p:cNvPr id="1438" name="ひし形 1437">
                <a:extLst>
                  <a:ext uri="{FF2B5EF4-FFF2-40B4-BE49-F238E27FC236}">
                    <a16:creationId xmlns:a16="http://schemas.microsoft.com/office/drawing/2014/main" id="{698B10EF-143B-7E66-B821-DC25FC022457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39" name="グループ化 1438">
                <a:extLst>
                  <a:ext uri="{FF2B5EF4-FFF2-40B4-BE49-F238E27FC236}">
                    <a16:creationId xmlns:a16="http://schemas.microsoft.com/office/drawing/2014/main" id="{7A0211D5-3D90-3321-DAF8-6DF34FDDD783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40" name="楕円 1439">
                  <a:extLst>
                    <a:ext uri="{FF2B5EF4-FFF2-40B4-BE49-F238E27FC236}">
                      <a16:creationId xmlns:a16="http://schemas.microsoft.com/office/drawing/2014/main" id="{CC3E6362-AD51-7ACC-2669-14656CF09226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1" name="楕円 1440">
                  <a:extLst>
                    <a:ext uri="{FF2B5EF4-FFF2-40B4-BE49-F238E27FC236}">
                      <a16:creationId xmlns:a16="http://schemas.microsoft.com/office/drawing/2014/main" id="{8090D90C-560B-1022-B4B6-13CEB45CE967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2" name="楕円 1441">
                  <a:extLst>
                    <a:ext uri="{FF2B5EF4-FFF2-40B4-BE49-F238E27FC236}">
                      <a16:creationId xmlns:a16="http://schemas.microsoft.com/office/drawing/2014/main" id="{34ACDE0D-7C5A-354E-7602-BBEA9CD2FA91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3" name="楕円 1442">
                  <a:extLst>
                    <a:ext uri="{FF2B5EF4-FFF2-40B4-BE49-F238E27FC236}">
                      <a16:creationId xmlns:a16="http://schemas.microsoft.com/office/drawing/2014/main" id="{CB82C8A1-642C-BF80-0C3A-3746DFBE3589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4" name="楕円 1443">
                  <a:extLst>
                    <a:ext uri="{FF2B5EF4-FFF2-40B4-BE49-F238E27FC236}">
                      <a16:creationId xmlns:a16="http://schemas.microsoft.com/office/drawing/2014/main" id="{7DFF1785-2208-0F57-CCEB-CCD68EB8B9E7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</p:grpSp>
        <p:sp>
          <p:nvSpPr>
            <p:cNvPr id="1414" name="楕円 1413">
              <a:extLst>
                <a:ext uri="{FF2B5EF4-FFF2-40B4-BE49-F238E27FC236}">
                  <a16:creationId xmlns:a16="http://schemas.microsoft.com/office/drawing/2014/main" id="{2B2FD00C-606F-46A9-E331-4F9D47026BC6}"/>
                </a:ext>
              </a:extLst>
            </p:cNvPr>
            <p:cNvSpPr/>
            <p:nvPr/>
          </p:nvSpPr>
          <p:spPr>
            <a:xfrm rot="10800000">
              <a:off x="1665829" y="330338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5" name="楕円 1414">
              <a:extLst>
                <a:ext uri="{FF2B5EF4-FFF2-40B4-BE49-F238E27FC236}">
                  <a16:creationId xmlns:a16="http://schemas.microsoft.com/office/drawing/2014/main" id="{49428504-6709-B36B-15F2-0EF97372DDD8}"/>
                </a:ext>
              </a:extLst>
            </p:cNvPr>
            <p:cNvSpPr/>
            <p:nvPr/>
          </p:nvSpPr>
          <p:spPr>
            <a:xfrm rot="10800000">
              <a:off x="1661972" y="288017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6" name="楕円 1415">
              <a:extLst>
                <a:ext uri="{FF2B5EF4-FFF2-40B4-BE49-F238E27FC236}">
                  <a16:creationId xmlns:a16="http://schemas.microsoft.com/office/drawing/2014/main" id="{9499412D-BA9E-99CD-D0E4-1BB8F62162FF}"/>
                </a:ext>
              </a:extLst>
            </p:cNvPr>
            <p:cNvSpPr/>
            <p:nvPr/>
          </p:nvSpPr>
          <p:spPr>
            <a:xfrm rot="10800000">
              <a:off x="1662982" y="221912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7" name="楕円 1416">
              <a:extLst>
                <a:ext uri="{FF2B5EF4-FFF2-40B4-BE49-F238E27FC236}">
                  <a16:creationId xmlns:a16="http://schemas.microsoft.com/office/drawing/2014/main" id="{FCC7C7B3-7FA5-AE51-A98B-DD7C60DEF77F}"/>
                </a:ext>
              </a:extLst>
            </p:cNvPr>
            <p:cNvSpPr/>
            <p:nvPr/>
          </p:nvSpPr>
          <p:spPr>
            <a:xfrm rot="10800000">
              <a:off x="1659177" y="396944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8" name="楕円 1417">
              <a:extLst>
                <a:ext uri="{FF2B5EF4-FFF2-40B4-BE49-F238E27FC236}">
                  <a16:creationId xmlns:a16="http://schemas.microsoft.com/office/drawing/2014/main" id="{8D31263D-3E45-670D-31C2-F11F1D8367D1}"/>
                </a:ext>
              </a:extLst>
            </p:cNvPr>
            <p:cNvSpPr/>
            <p:nvPr/>
          </p:nvSpPr>
          <p:spPr>
            <a:xfrm rot="10800000">
              <a:off x="1659731" y="4405045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9" name="楕円 1418">
              <a:extLst>
                <a:ext uri="{FF2B5EF4-FFF2-40B4-BE49-F238E27FC236}">
                  <a16:creationId xmlns:a16="http://schemas.microsoft.com/office/drawing/2014/main" id="{B04F96A9-A28A-76AD-E2BF-14CED5A1FFA0}"/>
                </a:ext>
              </a:extLst>
            </p:cNvPr>
            <p:cNvSpPr/>
            <p:nvPr/>
          </p:nvSpPr>
          <p:spPr>
            <a:xfrm rot="10800000">
              <a:off x="1659954" y="505963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0" name="楕円 1419">
              <a:extLst>
                <a:ext uri="{FF2B5EF4-FFF2-40B4-BE49-F238E27FC236}">
                  <a16:creationId xmlns:a16="http://schemas.microsoft.com/office/drawing/2014/main" id="{BC4DA105-7DF4-C5B5-8AC1-D2B4D1F7E94E}"/>
                </a:ext>
              </a:extLst>
            </p:cNvPr>
            <p:cNvSpPr/>
            <p:nvPr/>
          </p:nvSpPr>
          <p:spPr>
            <a:xfrm rot="16200000">
              <a:off x="1340577" y="473276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1" name="楕円 1420">
              <a:extLst>
                <a:ext uri="{FF2B5EF4-FFF2-40B4-BE49-F238E27FC236}">
                  <a16:creationId xmlns:a16="http://schemas.microsoft.com/office/drawing/2014/main" id="{12590138-01BD-4E4F-F7DA-A9117650C552}"/>
                </a:ext>
              </a:extLst>
            </p:cNvPr>
            <p:cNvSpPr/>
            <p:nvPr/>
          </p:nvSpPr>
          <p:spPr>
            <a:xfrm rot="16200000">
              <a:off x="1992721" y="473761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2" name="楕円 1421">
              <a:extLst>
                <a:ext uri="{FF2B5EF4-FFF2-40B4-BE49-F238E27FC236}">
                  <a16:creationId xmlns:a16="http://schemas.microsoft.com/office/drawing/2014/main" id="{00601EE1-3C8D-22CE-A734-5DC73A8D846C}"/>
                </a:ext>
              </a:extLst>
            </p:cNvPr>
            <p:cNvSpPr/>
            <p:nvPr/>
          </p:nvSpPr>
          <p:spPr>
            <a:xfrm rot="16200000">
              <a:off x="1987184" y="3644279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3" name="楕円 1422">
              <a:extLst>
                <a:ext uri="{FF2B5EF4-FFF2-40B4-BE49-F238E27FC236}">
                  <a16:creationId xmlns:a16="http://schemas.microsoft.com/office/drawing/2014/main" id="{228B619E-A88A-EC0D-36FD-E9D223DC7E54}"/>
                </a:ext>
              </a:extLst>
            </p:cNvPr>
            <p:cNvSpPr/>
            <p:nvPr/>
          </p:nvSpPr>
          <p:spPr>
            <a:xfrm rot="16200000">
              <a:off x="1981647" y="2550946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4" name="楕円 1423">
              <a:extLst>
                <a:ext uri="{FF2B5EF4-FFF2-40B4-BE49-F238E27FC236}">
                  <a16:creationId xmlns:a16="http://schemas.microsoft.com/office/drawing/2014/main" id="{2AD06C63-03D6-C342-DEC1-3605F2BB7E7B}"/>
                </a:ext>
              </a:extLst>
            </p:cNvPr>
            <p:cNvSpPr/>
            <p:nvPr/>
          </p:nvSpPr>
          <p:spPr>
            <a:xfrm rot="16200000">
              <a:off x="1314674" y="255942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5" name="楕円 1424">
              <a:extLst>
                <a:ext uri="{FF2B5EF4-FFF2-40B4-BE49-F238E27FC236}">
                  <a16:creationId xmlns:a16="http://schemas.microsoft.com/office/drawing/2014/main" id="{C41A2BA0-C133-BC76-212E-7E3681EFEA83}"/>
                </a:ext>
              </a:extLst>
            </p:cNvPr>
            <p:cNvSpPr/>
            <p:nvPr/>
          </p:nvSpPr>
          <p:spPr>
            <a:xfrm rot="16200000">
              <a:off x="1336884" y="364921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6" name="楕円 1425">
              <a:extLst>
                <a:ext uri="{FF2B5EF4-FFF2-40B4-BE49-F238E27FC236}">
                  <a16:creationId xmlns:a16="http://schemas.microsoft.com/office/drawing/2014/main" id="{F8541E2F-77DF-5173-FFD8-03AFF3D10230}"/>
                </a:ext>
              </a:extLst>
            </p:cNvPr>
            <p:cNvSpPr/>
            <p:nvPr/>
          </p:nvSpPr>
          <p:spPr>
            <a:xfrm rot="16200000">
              <a:off x="902843" y="3643889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7" name="楕円 1426">
              <a:extLst>
                <a:ext uri="{FF2B5EF4-FFF2-40B4-BE49-F238E27FC236}">
                  <a16:creationId xmlns:a16="http://schemas.microsoft.com/office/drawing/2014/main" id="{D282E53B-BE5E-AC69-D55A-71301AFAE414}"/>
                </a:ext>
              </a:extLst>
            </p:cNvPr>
            <p:cNvSpPr/>
            <p:nvPr/>
          </p:nvSpPr>
          <p:spPr>
            <a:xfrm rot="16200000">
              <a:off x="230162" y="3648253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8" name="楕円 1427">
              <a:extLst>
                <a:ext uri="{FF2B5EF4-FFF2-40B4-BE49-F238E27FC236}">
                  <a16:creationId xmlns:a16="http://schemas.microsoft.com/office/drawing/2014/main" id="{3101127B-B56F-E516-452E-FDCB7F4B307F}"/>
                </a:ext>
              </a:extLst>
            </p:cNvPr>
            <p:cNvSpPr/>
            <p:nvPr/>
          </p:nvSpPr>
          <p:spPr>
            <a:xfrm rot="16200000">
              <a:off x="2414927" y="3648254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9" name="楕円 1428">
              <a:extLst>
                <a:ext uri="{FF2B5EF4-FFF2-40B4-BE49-F238E27FC236}">
                  <a16:creationId xmlns:a16="http://schemas.microsoft.com/office/drawing/2014/main" id="{6A7D312B-3B3A-198C-CE54-72D4C01F47C2}"/>
                </a:ext>
              </a:extLst>
            </p:cNvPr>
            <p:cNvSpPr/>
            <p:nvPr/>
          </p:nvSpPr>
          <p:spPr>
            <a:xfrm rot="16200000">
              <a:off x="3072757" y="363788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0" name="楕円 1429">
              <a:extLst>
                <a:ext uri="{FF2B5EF4-FFF2-40B4-BE49-F238E27FC236}">
                  <a16:creationId xmlns:a16="http://schemas.microsoft.com/office/drawing/2014/main" id="{F61017BE-34F9-342C-5046-B7AEB07A9CD1}"/>
                </a:ext>
              </a:extLst>
            </p:cNvPr>
            <p:cNvSpPr/>
            <p:nvPr/>
          </p:nvSpPr>
          <p:spPr>
            <a:xfrm rot="10800000">
              <a:off x="2745829" y="331511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1" name="楕円 1430">
              <a:extLst>
                <a:ext uri="{FF2B5EF4-FFF2-40B4-BE49-F238E27FC236}">
                  <a16:creationId xmlns:a16="http://schemas.microsoft.com/office/drawing/2014/main" id="{CA23B4B2-B52E-E42E-C329-BB76981FF5B4}"/>
                </a:ext>
              </a:extLst>
            </p:cNvPr>
            <p:cNvSpPr/>
            <p:nvPr/>
          </p:nvSpPr>
          <p:spPr>
            <a:xfrm rot="10800000">
              <a:off x="2745290" y="396944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2" name="楕円 1431">
              <a:extLst>
                <a:ext uri="{FF2B5EF4-FFF2-40B4-BE49-F238E27FC236}">
                  <a16:creationId xmlns:a16="http://schemas.microsoft.com/office/drawing/2014/main" id="{44E46D7D-EFF2-4853-48D0-D64AFB6BCFCC}"/>
                </a:ext>
              </a:extLst>
            </p:cNvPr>
            <p:cNvSpPr/>
            <p:nvPr/>
          </p:nvSpPr>
          <p:spPr>
            <a:xfrm rot="10800000">
              <a:off x="572372" y="330721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3" name="楕円 1432">
              <a:extLst>
                <a:ext uri="{FF2B5EF4-FFF2-40B4-BE49-F238E27FC236}">
                  <a16:creationId xmlns:a16="http://schemas.microsoft.com/office/drawing/2014/main" id="{03E0F3CA-2FF1-3EBB-FD6D-C8E25A539C5C}"/>
                </a:ext>
              </a:extLst>
            </p:cNvPr>
            <p:cNvSpPr/>
            <p:nvPr/>
          </p:nvSpPr>
          <p:spPr>
            <a:xfrm rot="10800000">
              <a:off x="579177" y="3971220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1434" name="楕円 1433">
              <a:extLst>
                <a:ext uri="{FF2B5EF4-FFF2-40B4-BE49-F238E27FC236}">
                  <a16:creationId xmlns:a16="http://schemas.microsoft.com/office/drawing/2014/main" id="{D7944361-20BE-E197-ABB0-E11FC060713A}"/>
                </a:ext>
              </a:extLst>
            </p:cNvPr>
            <p:cNvSpPr/>
            <p:nvPr/>
          </p:nvSpPr>
          <p:spPr>
            <a:xfrm>
              <a:off x="1625369" y="3213240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5" name="楕円 1434">
              <a:extLst>
                <a:ext uri="{FF2B5EF4-FFF2-40B4-BE49-F238E27FC236}">
                  <a16:creationId xmlns:a16="http://schemas.microsoft.com/office/drawing/2014/main" id="{42A839FD-5B81-50A0-00E5-13BE32BB158A}"/>
                </a:ext>
              </a:extLst>
            </p:cNvPr>
            <p:cNvSpPr/>
            <p:nvPr/>
          </p:nvSpPr>
          <p:spPr>
            <a:xfrm>
              <a:off x="1079915" y="377805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6" name="楕円 1435">
              <a:extLst>
                <a:ext uri="{FF2B5EF4-FFF2-40B4-BE49-F238E27FC236}">
                  <a16:creationId xmlns:a16="http://schemas.microsoft.com/office/drawing/2014/main" id="{43B78854-FDBC-B70C-851E-A400CBFFF16B}"/>
                </a:ext>
              </a:extLst>
            </p:cNvPr>
            <p:cNvSpPr/>
            <p:nvPr/>
          </p:nvSpPr>
          <p:spPr>
            <a:xfrm flipV="1">
              <a:off x="1623177" y="4367070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7" name="楕円 1436">
              <a:extLst>
                <a:ext uri="{FF2B5EF4-FFF2-40B4-BE49-F238E27FC236}">
                  <a16:creationId xmlns:a16="http://schemas.microsoft.com/office/drawing/2014/main" id="{D7F9FE82-8D27-2A47-066B-D85160AC8008}"/>
                </a:ext>
              </a:extLst>
            </p:cNvPr>
            <p:cNvSpPr/>
            <p:nvPr/>
          </p:nvSpPr>
          <p:spPr>
            <a:xfrm flipV="1">
              <a:off x="2167395" y="3793653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テキスト ボックス 1472">
                <a:extLst>
                  <a:ext uri="{FF2B5EF4-FFF2-40B4-BE49-F238E27FC236}">
                    <a16:creationId xmlns:a16="http://schemas.microsoft.com/office/drawing/2014/main" id="{5BA9BD6B-87F6-E138-5764-F993EA852800}"/>
                  </a:ext>
                </a:extLst>
              </p:cNvPr>
              <p:cNvSpPr txBox="1"/>
              <p:nvPr/>
            </p:nvSpPr>
            <p:spPr>
              <a:xfrm>
                <a:off x="269816" y="1241798"/>
                <a:ext cx="214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73" name="テキスト ボックス 1472">
                <a:extLst>
                  <a:ext uri="{FF2B5EF4-FFF2-40B4-BE49-F238E27FC236}">
                    <a16:creationId xmlns:a16="http://schemas.microsoft.com/office/drawing/2014/main" id="{5BA9BD6B-87F6-E138-5764-F993EA85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6" y="1241798"/>
                <a:ext cx="21449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テキスト ボックス 1473">
                <a:extLst>
                  <a:ext uri="{FF2B5EF4-FFF2-40B4-BE49-F238E27FC236}">
                    <a16:creationId xmlns:a16="http://schemas.microsoft.com/office/drawing/2014/main" id="{6304F84B-E569-5074-822D-0E60EFCFB62C}"/>
                  </a:ext>
                </a:extLst>
              </p:cNvPr>
              <p:cNvSpPr txBox="1"/>
              <p:nvPr/>
            </p:nvSpPr>
            <p:spPr>
              <a:xfrm>
                <a:off x="442126" y="4900029"/>
                <a:ext cx="415235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dirty="0"/>
                  <a:t>のとき、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:r>
                  <a:rPr lang="en-US" altLang="ja-JP" dirty="0"/>
                  <a:t>?</a:t>
                </a:r>
              </a:p>
              <a:p>
                <a:r>
                  <a:rPr lang="ja-JP" altLang="en-US" dirty="0"/>
                  <a:t>反対称なバンド変形となるので</a:t>
                </a:r>
                <a:endParaRPr kumimoji="1" lang="en-US" altLang="ja-JP" dirty="0"/>
              </a:p>
              <a:p>
                <a:r>
                  <a:rPr lang="ja-JP" altLang="en-US" b="0" dirty="0"/>
                  <a:t>磁気トロイダル多極子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の何かが</a:t>
                </a:r>
                <a:r>
                  <a:rPr lang="ja-JP" altLang="en-US" dirty="0"/>
                  <a:t>活性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74" name="テキスト ボックス 1473">
                <a:extLst>
                  <a:ext uri="{FF2B5EF4-FFF2-40B4-BE49-F238E27FC236}">
                    <a16:creationId xmlns:a16="http://schemas.microsoft.com/office/drawing/2014/main" id="{6304F84B-E569-5074-822D-0E60EFCF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6" y="4900029"/>
                <a:ext cx="4152355" cy="1477328"/>
              </a:xfrm>
              <a:prstGeom prst="rect">
                <a:avLst/>
              </a:prstGeom>
              <a:blipFill>
                <a:blip r:embed="rId3"/>
                <a:stretch>
                  <a:fillRect l="-1322" t="-2066" r="-587" b="-2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テキスト ボックス 1474">
                <a:extLst>
                  <a:ext uri="{FF2B5EF4-FFF2-40B4-BE49-F238E27FC236}">
                    <a16:creationId xmlns:a16="http://schemas.microsoft.com/office/drawing/2014/main" id="{CB7D7639-E690-8D53-6B10-4F81F0A9CCB5}"/>
                  </a:ext>
                </a:extLst>
              </p:cNvPr>
              <p:cNvSpPr txBox="1"/>
              <p:nvPr/>
            </p:nvSpPr>
            <p:spPr>
              <a:xfrm>
                <a:off x="5799124" y="1285395"/>
                <a:ext cx="3570721" cy="1828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0]</m:t>
                        </m:r>
                      </m:sup>
                    </m:sSubSup>
                  </m:oMath>
                </a14:m>
                <a:r>
                  <a:rPr lang="ja-JP" altLang="en-US" dirty="0"/>
                  <a:t>となる。</a:t>
                </a:r>
                <a:endParaRPr lang="en-US" altLang="ja-JP" dirty="0"/>
              </a:p>
              <a:p>
                <a:r>
                  <a:rPr lang="ja-JP" altLang="en-US" dirty="0"/>
                  <a:t>秩序変数の対称性は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ja-JP" altLang="en-US" dirty="0"/>
                  <a:t>で</a:t>
                </a:r>
                <a:endParaRPr kumimoji="1" lang="en-US" altLang="ja-JP" dirty="0"/>
              </a:p>
              <a:p>
                <a:r>
                  <a:rPr lang="ja-JP" altLang="en-US" dirty="0"/>
                  <a:t>スピン分裂があるので</a:t>
                </a:r>
                <a:endParaRPr lang="en-US" altLang="ja-JP" dirty="0"/>
              </a:p>
              <a:p>
                <a:r>
                  <a:rPr kumimoji="1" lang="ja-JP" altLang="en-US" dirty="0"/>
                  <a:t>電気トロイダル</a:t>
                </a:r>
                <a:r>
                  <a:rPr lang="ja-JP" altLang="en-US" dirty="0"/>
                  <a:t>四</a:t>
                </a:r>
                <a:r>
                  <a:rPr kumimoji="1" lang="ja-JP" altLang="en-US" dirty="0"/>
                  <a:t>極子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が活性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75" name="テキスト ボックス 1474">
                <a:extLst>
                  <a:ext uri="{FF2B5EF4-FFF2-40B4-BE49-F238E27FC236}">
                    <a16:creationId xmlns:a16="http://schemas.microsoft.com/office/drawing/2014/main" id="{CB7D7639-E690-8D53-6B10-4F81F0A9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24" y="1285395"/>
                <a:ext cx="3570721" cy="1828962"/>
              </a:xfrm>
              <a:prstGeom prst="rect">
                <a:avLst/>
              </a:prstGeom>
              <a:blipFill>
                <a:blip r:embed="rId4"/>
                <a:stretch>
                  <a:fillRect l="-1365" t="-1667" r="-85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7" name="テキスト ボックス 1476">
                <a:extLst>
                  <a:ext uri="{FF2B5EF4-FFF2-40B4-BE49-F238E27FC236}">
                    <a16:creationId xmlns:a16="http://schemas.microsoft.com/office/drawing/2014/main" id="{4AA0683F-C7F5-E913-ED18-7FDA8EC156D4}"/>
                  </a:ext>
                </a:extLst>
              </p:cNvPr>
              <p:cNvSpPr txBox="1"/>
              <p:nvPr/>
            </p:nvSpPr>
            <p:spPr>
              <a:xfrm>
                <a:off x="7116464" y="5792271"/>
                <a:ext cx="2086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dirty="0"/>
                  <a:t>のとき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となる。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7" name="テキスト ボックス 1476">
                <a:extLst>
                  <a:ext uri="{FF2B5EF4-FFF2-40B4-BE49-F238E27FC236}">
                    <a16:creationId xmlns:a16="http://schemas.microsoft.com/office/drawing/2014/main" id="{4AA0683F-C7F5-E913-ED18-7FDA8EC15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64" y="5792271"/>
                <a:ext cx="2086918" cy="646331"/>
              </a:xfrm>
              <a:prstGeom prst="rect">
                <a:avLst/>
              </a:prstGeom>
              <a:blipFill>
                <a:blip r:embed="rId5"/>
                <a:stretch>
                  <a:fillRect l="-2332" t="-3774" r="-2041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4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D37B8-D4D6-F3F6-8EAD-042F893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計算するモデル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679A5D-CEB0-CDCA-CEB5-500B345C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534695"/>
            <a:ext cx="117919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7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B5DCC-5AEF-9BDB-C94B-53F9701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バンド図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9F507CE-A822-C049-BA64-7A54A08EEE06}"/>
              </a:ext>
            </a:extLst>
          </p:cNvPr>
          <p:cNvGrpSpPr/>
          <p:nvPr/>
        </p:nvGrpSpPr>
        <p:grpSpPr>
          <a:xfrm>
            <a:off x="190500" y="1153318"/>
            <a:ext cx="8280221" cy="5408178"/>
            <a:chOff x="1344213" y="1343818"/>
            <a:chExt cx="8280221" cy="5408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1912B78-989B-8948-9B16-BC67D4EE8AAE}"/>
                    </a:ext>
                  </a:extLst>
                </p:cNvPr>
                <p:cNvSpPr txBox="1"/>
                <p:nvPr/>
              </p:nvSpPr>
              <p:spPr>
                <a:xfrm>
                  <a:off x="1344213" y="2782669"/>
                  <a:ext cx="20681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O-O:</a:t>
                  </a:r>
                  <a:r>
                    <a:rPr lang="ja-JP" altLang="en-US" dirty="0"/>
                    <a:t> 等方的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1912B78-989B-8948-9B16-BC67D4EE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13" y="2782669"/>
                  <a:ext cx="206819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353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9546B7C-EAC9-18E8-B260-9381DA773C15}"/>
                    </a:ext>
                  </a:extLst>
                </p:cNvPr>
                <p:cNvSpPr txBox="1"/>
                <p:nvPr/>
              </p:nvSpPr>
              <p:spPr>
                <a:xfrm>
                  <a:off x="1344213" y="5122664"/>
                  <a:ext cx="2244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O-O:</a:t>
                  </a:r>
                  <a:r>
                    <a:rPr lang="ja-JP" altLang="en-US" dirty="0"/>
                    <a:t> 異方的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9546B7C-EAC9-18E8-B260-9381DA773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13" y="5122664"/>
                  <a:ext cx="22445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74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0228084-04AF-FF0C-FA32-64EAF21199F1}"/>
                </a:ext>
              </a:extLst>
            </p:cNvPr>
            <p:cNvGrpSpPr/>
            <p:nvPr/>
          </p:nvGrpSpPr>
          <p:grpSpPr>
            <a:xfrm>
              <a:off x="6623392" y="1343818"/>
              <a:ext cx="3001042" cy="5408178"/>
              <a:chOff x="8756992" y="1343818"/>
              <a:chExt cx="3001042" cy="5408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8AC29FB6-06D7-49BB-2E16-C30C9D79BA64}"/>
                      </a:ext>
                    </a:extLst>
                  </p:cNvPr>
                  <p:cNvSpPr txBox="1"/>
                  <p:nvPr/>
                </p:nvSpPr>
                <p:spPr>
                  <a:xfrm>
                    <a:off x="9055100" y="1343818"/>
                    <a:ext cx="24048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Cu-O: </a:t>
                    </a:r>
                    <a:r>
                      <a:rPr lang="ja-JP" altLang="en-US" dirty="0"/>
                      <a:t>異方的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8AC29FB6-06D7-49BB-2E16-C30C9D79B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5100" y="1343818"/>
                    <a:ext cx="24048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25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0A9AFF2F-9EE3-F0E6-6CFC-DCE2575C825D}"/>
                  </a:ext>
                </a:extLst>
              </p:cNvPr>
              <p:cNvGrpSpPr/>
              <p:nvPr/>
            </p:nvGrpSpPr>
            <p:grpSpPr>
              <a:xfrm>
                <a:off x="8756992" y="1713150"/>
                <a:ext cx="3001042" cy="5038846"/>
                <a:chOff x="8323026" y="1567138"/>
                <a:chExt cx="3001042" cy="5038846"/>
              </a:xfrm>
            </p:grpSpPr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91B9F67C-D31B-A417-931A-5F7AC3AFC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3026" y="4087138"/>
                  <a:ext cx="2999667" cy="2518846"/>
                </a:xfrm>
                <a:prstGeom prst="rect">
                  <a:avLst/>
                </a:prstGeom>
              </p:spPr>
            </p:pic>
            <p:pic>
              <p:nvPicPr>
                <p:cNvPr id="17" name="図 16">
                  <a:extLst>
                    <a:ext uri="{FF2B5EF4-FFF2-40B4-BE49-F238E27FC236}">
                      <a16:creationId xmlns:a16="http://schemas.microsoft.com/office/drawing/2014/main" id="{36976005-1935-3982-EDCA-62C7B510B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23026" y="1567138"/>
                  <a:ext cx="3001042" cy="252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DD62EA4-8339-50EC-18C9-AC433B78728E}"/>
                </a:ext>
              </a:extLst>
            </p:cNvPr>
            <p:cNvGrpSpPr/>
            <p:nvPr/>
          </p:nvGrpSpPr>
          <p:grpSpPr>
            <a:xfrm>
              <a:off x="3620976" y="1343818"/>
              <a:ext cx="3001041" cy="5408178"/>
              <a:chOff x="3241823" y="1343818"/>
              <a:chExt cx="3001041" cy="5408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C3AB574-D7FA-F62B-CAD4-F9AC3DBA723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2907" y="1343818"/>
                    <a:ext cx="21988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Cu-O:</a:t>
                    </a:r>
                    <a:r>
                      <a:rPr lang="ja-JP" altLang="en-US" dirty="0"/>
                      <a:t> 等方的 </a:t>
                    </a:r>
                    <a14:m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C3AB574-D7FA-F62B-CAD4-F9AC3DBA72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907" y="1343818"/>
                    <a:ext cx="219887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243EA0EC-4854-EB68-207E-DF2EB97EDE76}"/>
                  </a:ext>
                </a:extLst>
              </p:cNvPr>
              <p:cNvGrpSpPr/>
              <p:nvPr/>
            </p:nvGrpSpPr>
            <p:grpSpPr>
              <a:xfrm>
                <a:off x="3241823" y="1713150"/>
                <a:ext cx="3001041" cy="5038846"/>
                <a:chOff x="4347156" y="1713150"/>
                <a:chExt cx="3001041" cy="5038846"/>
              </a:xfrm>
            </p:grpSpPr>
            <p:pic>
              <p:nvPicPr>
                <p:cNvPr id="22" name="図 21">
                  <a:extLst>
                    <a:ext uri="{FF2B5EF4-FFF2-40B4-BE49-F238E27FC236}">
                      <a16:creationId xmlns:a16="http://schemas.microsoft.com/office/drawing/2014/main" id="{76D81A00-69B0-844C-F3E5-BE8F34A304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7156" y="4231996"/>
                  <a:ext cx="3001041" cy="2520000"/>
                </a:xfrm>
                <a:prstGeom prst="rect">
                  <a:avLst/>
                </a:prstGeom>
              </p:spPr>
            </p:pic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id="{263C6EFA-8BDE-B9B5-4CB6-C8CFBDE861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156" y="1713150"/>
                  <a:ext cx="3001041" cy="2520000"/>
                </a:xfrm>
                <a:prstGeom prst="rect">
                  <a:avLst/>
                </a:prstGeom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A6A18B6-04E0-46E6-9352-990D507D21E0}"/>
                  </a:ext>
                </a:extLst>
              </p:cNvPr>
              <p:cNvSpPr txBox="1"/>
              <p:nvPr/>
            </p:nvSpPr>
            <p:spPr>
              <a:xfrm>
                <a:off x="8585180" y="1648420"/>
                <a:ext cx="34163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本来の結晶では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なので</a:t>
                </a:r>
                <a:endParaRPr lang="en-US" altLang="ja-JP" dirty="0"/>
              </a:p>
              <a:p>
                <a:r>
                  <a:rPr lang="ja-JP" altLang="en-US" dirty="0"/>
                  <a:t>銅酸化物はスピン分裂をしない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A6A18B6-04E0-46E6-9352-990D507D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180" y="1648420"/>
                <a:ext cx="3416320" cy="1200329"/>
              </a:xfrm>
              <a:prstGeom prst="rect">
                <a:avLst/>
              </a:prstGeom>
              <a:blipFill>
                <a:blip r:embed="rId10"/>
                <a:stretch>
                  <a:fillRect l="-1426" t="-2538" r="-1070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7CEAF7-96D6-E573-4540-F5716CB8F3AA}"/>
              </a:ext>
            </a:extLst>
          </p:cNvPr>
          <p:cNvSpPr txBox="1"/>
          <p:nvPr/>
        </p:nvSpPr>
        <p:spPr>
          <a:xfrm>
            <a:off x="8640483" y="3713202"/>
            <a:ext cx="33057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スピン分裂の由来は何か</a:t>
            </a:r>
            <a:r>
              <a:rPr kumimoji="1" lang="en-US" altLang="ja-JP" dirty="0"/>
              <a:t>?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あまり考えることのない</a:t>
            </a:r>
            <a:endParaRPr lang="en-US" altLang="ja-JP" dirty="0"/>
          </a:p>
          <a:p>
            <a:r>
              <a:rPr lang="en-US" altLang="ja-JP" dirty="0"/>
              <a:t>Cu-O</a:t>
            </a:r>
            <a:r>
              <a:rPr lang="ja-JP" altLang="en-US" dirty="0"/>
              <a:t>の異方性を入れたうえで</a:t>
            </a:r>
            <a:endParaRPr lang="en-US" altLang="ja-JP" dirty="0"/>
          </a:p>
          <a:p>
            <a:r>
              <a:rPr lang="en-US" altLang="ja-JP" dirty="0"/>
              <a:t>O-O</a:t>
            </a:r>
            <a:r>
              <a:rPr lang="ja-JP" altLang="en-US" dirty="0"/>
              <a:t>間のホッピングも必要</a:t>
            </a:r>
            <a:endParaRPr lang="en-US" altLang="ja-JP" dirty="0"/>
          </a:p>
          <a:p>
            <a:r>
              <a:rPr lang="ja-JP" altLang="en-US" dirty="0"/>
              <a:t>なのはなぜか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酸素の異方性を入れると</a:t>
            </a:r>
            <a:endParaRPr lang="en-US" altLang="ja-JP" dirty="0"/>
          </a:p>
          <a:p>
            <a:r>
              <a:rPr lang="ja-JP" altLang="en-US" dirty="0"/>
              <a:t>バンドがひずむのは何なのか</a:t>
            </a:r>
            <a:r>
              <a:rPr lang="en-US" altLang="ja-JP" dirty="0"/>
              <a:t>?</a:t>
            </a:r>
          </a:p>
          <a:p>
            <a:endParaRPr kumimoji="1" lang="en-US" altLang="ja-JP" dirty="0"/>
          </a:p>
          <a:p>
            <a:r>
              <a:rPr lang="ja-JP" altLang="en-US" dirty="0"/>
              <a:t>→拡張多極子による理解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90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6FFB7-EF1E-CB4C-9B47-B30F6C9C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620739" cy="1325563"/>
          </a:xfrm>
        </p:spPr>
        <p:txBody>
          <a:bodyPr/>
          <a:lstStyle/>
          <a:p>
            <a:r>
              <a:rPr kumimoji="1" lang="ja-JP" altLang="en-US" dirty="0"/>
              <a:t>拡張多極子による分類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D73EE3-E9AB-3038-8DAF-1D7FFE1B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" y="1343818"/>
            <a:ext cx="7877175" cy="161845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●お気持ち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各軌道の直積表現を直和分解すると、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各既約表現は多極子と対応づけることができる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D12F2-E452-F419-C385-B292E3AD71D4}"/>
                  </a:ext>
                </a:extLst>
              </p:cNvPr>
              <p:cNvSpPr txBox="1"/>
              <p:nvPr/>
            </p:nvSpPr>
            <p:spPr>
              <a:xfrm>
                <a:off x="190500" y="2878789"/>
                <a:ext cx="7430239" cy="4315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●やること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今回の場合、</a:t>
                </a:r>
                <a:r>
                  <a:rPr lang="ja-JP" altLang="en-US" sz="2400" dirty="0"/>
                  <a:t>正方晶の点群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ja-JP" altLang="en-US" sz="2400" dirty="0"/>
                  <a:t> にて</a:t>
                </a:r>
                <a:endParaRPr lang="en-US" altLang="ja-JP" sz="2400" dirty="0"/>
              </a:p>
              <a:p>
                <a:r>
                  <a:rPr lang="ja-JP" altLang="en-US" sz="2400" dirty="0"/>
                  <a:t>酸素の軌道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400" dirty="0"/>
                  <a:t>の既約表現は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銅の軌道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400" dirty="0"/>
                  <a:t>の既約表現は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⊕2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⊕2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の既約分解をすればよい</a:t>
                </a:r>
                <a:endParaRPr kumimoji="1" lang="en-US" altLang="ja-JP" sz="2400" dirty="0"/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※ </a:t>
                </a:r>
                <a:r>
                  <a:rPr lang="ja-JP" altLang="en-US" dirty="0"/>
                  <a:t>スピンも含めるなら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)⊕2(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)⊕2(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となる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がスピン軌道相互作用がないのでここまでやる必要がなさそう</a:t>
                </a:r>
                <a:endParaRPr kumimoji="1" lang="en-US" altLang="ja-JP" dirty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D12F2-E452-F419-C385-B292E3AD7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878789"/>
                <a:ext cx="7430239" cy="4315349"/>
              </a:xfrm>
              <a:prstGeom prst="rect">
                <a:avLst/>
              </a:prstGeom>
              <a:blipFill>
                <a:blip r:embed="rId2"/>
                <a:stretch>
                  <a:fillRect l="-1231" t="-1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96BB93E6-DB75-E6B6-E2D1-A99340919737}"/>
              </a:ext>
            </a:extLst>
          </p:cNvPr>
          <p:cNvGrpSpPr/>
          <p:nvPr/>
        </p:nvGrpSpPr>
        <p:grpSpPr>
          <a:xfrm>
            <a:off x="8220075" y="1421604"/>
            <a:ext cx="809625" cy="1725337"/>
            <a:chOff x="8220075" y="1421604"/>
            <a:chExt cx="809625" cy="1725337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09F3AAB6-B497-6D76-43D7-3EB81A876F3B}"/>
                </a:ext>
              </a:extLst>
            </p:cNvPr>
            <p:cNvGrpSpPr/>
            <p:nvPr/>
          </p:nvGrpSpPr>
          <p:grpSpPr>
            <a:xfrm>
              <a:off x="8220075" y="1421604"/>
              <a:ext cx="809625" cy="259554"/>
              <a:chOff x="8220075" y="1421604"/>
              <a:chExt cx="809625" cy="259554"/>
            </a:xfrm>
          </p:grpSpPr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ADE7B074-CA6F-5827-DE82-BA17EFE69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486492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382CDD9B-5AE8-AC7D-66C6-CCB2395C2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616270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BDDBF43-C72B-965F-AD38-A596A5774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681158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4EFCA0C6-2C47-FC2D-3DD8-BF42E30CB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421604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034DDD4D-9B99-A96C-C7C6-AFD9DF13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551381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641A724-BD03-E679-A577-84C162AC7604}"/>
                </a:ext>
              </a:extLst>
            </p:cNvPr>
            <p:cNvSpPr txBox="1"/>
            <p:nvPr/>
          </p:nvSpPr>
          <p:spPr>
            <a:xfrm>
              <a:off x="8316148" y="277760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L=2</a:t>
              </a:r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F84F16C-D5D2-1528-1D9D-C2719AE5B937}"/>
              </a:ext>
            </a:extLst>
          </p:cNvPr>
          <p:cNvGrpSpPr/>
          <p:nvPr/>
        </p:nvGrpSpPr>
        <p:grpSpPr>
          <a:xfrm>
            <a:off x="10810875" y="298369"/>
            <a:ext cx="1369530" cy="2896293"/>
            <a:chOff x="10810875" y="298369"/>
            <a:chExt cx="1369530" cy="2896293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0721711-740F-F5F3-6A95-A80BA10FF9CE}"/>
                </a:ext>
              </a:extLst>
            </p:cNvPr>
            <p:cNvGrpSpPr/>
            <p:nvPr/>
          </p:nvGrpSpPr>
          <p:grpSpPr>
            <a:xfrm>
              <a:off x="10810875" y="2007944"/>
              <a:ext cx="1246035" cy="584411"/>
              <a:chOff x="10810875" y="2007944"/>
              <a:chExt cx="1246035" cy="584411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C2717191-CB1A-544F-CA63-3DB628273823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7E9C4C39-0FA1-C81B-2CF2-E353BC6A5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0707BEE2-B6FA-D3E8-21C2-B764E9D57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4B329B5A-9504-AAED-9CEA-F857A3118751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8991" y="2007944"/>
                    <a:ext cx="8769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4B329B5A-9504-AAED-9CEA-F857A3118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8991" y="2007944"/>
                    <a:ext cx="8769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A2DBC74-9525-3C75-0404-273F50C8A9B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2200453"/>
                    <a:ext cx="47064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A2DBC74-9525-3C75-0404-273F50C8A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2200453"/>
                    <a:ext cx="470642" cy="3919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43BFB535-CE9B-5107-A37B-1EB9D45897D1}"/>
                </a:ext>
              </a:extLst>
            </p:cNvPr>
            <p:cNvGrpSpPr/>
            <p:nvPr/>
          </p:nvGrpSpPr>
          <p:grpSpPr>
            <a:xfrm>
              <a:off x="10810875" y="1403903"/>
              <a:ext cx="1364337" cy="578124"/>
              <a:chOff x="10810875" y="1403903"/>
              <a:chExt cx="1364337" cy="578124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5F9BC9E7-F8C8-D799-6AAF-EF17B67B5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786076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63E5230E-C1B6-2757-0449-A7044BD482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61867" y="1403903"/>
                    <a:ext cx="5076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63E5230E-C1B6-2757-0449-A7044BD482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61867" y="1403903"/>
                    <a:ext cx="5076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AFD8DC04-B161-F9D4-067A-430F34819C0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1590125"/>
                    <a:ext cx="588944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AFD8DC04-B161-F9D4-067A-430F34819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1590125"/>
                    <a:ext cx="588944" cy="3919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0DD5C52-F3F8-8703-0FB1-E401A7268B49}"/>
                </a:ext>
              </a:extLst>
            </p:cNvPr>
            <p:cNvGrpSpPr/>
            <p:nvPr/>
          </p:nvGrpSpPr>
          <p:grpSpPr>
            <a:xfrm>
              <a:off x="10810875" y="763149"/>
              <a:ext cx="1369530" cy="560925"/>
              <a:chOff x="10810875" y="763149"/>
              <a:chExt cx="1369530" cy="560925"/>
            </a:xfrm>
          </p:grpSpPr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D83EEBB3-B160-48B4-8D13-B85DD91E9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128123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8CB39546-C901-78F2-097D-51786B12C3B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1050" y="763149"/>
                    <a:ext cx="389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8CB39546-C901-78F2-097D-51786B12C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1050" y="763149"/>
                    <a:ext cx="38927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AF18F645-8DA4-61C7-DBA7-E27708FAE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932172"/>
                    <a:ext cx="594137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AF18F645-8DA4-61C7-DBA7-E27708FAE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932172"/>
                    <a:ext cx="594137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6299F6A-DD1D-2133-E876-26460DFCEF6E}"/>
                </a:ext>
              </a:extLst>
            </p:cNvPr>
            <p:cNvGrpSpPr/>
            <p:nvPr/>
          </p:nvGrpSpPr>
          <p:grpSpPr>
            <a:xfrm>
              <a:off x="10810875" y="298369"/>
              <a:ext cx="1359014" cy="539137"/>
              <a:chOff x="10810875" y="298369"/>
              <a:chExt cx="1359014" cy="539137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587EDFC-6A99-D6DD-592D-FE352A0BD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641555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4C422D0C-4664-3CA8-EB1A-8D9FB073517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1050" y="298369"/>
                    <a:ext cx="389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4C422D0C-4664-3CA8-EB1A-8D9FB0735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1050" y="298369"/>
                    <a:ext cx="38927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BA98FD0A-1981-1B78-1E1E-2F7F05957E2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445604"/>
                    <a:ext cx="583621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BA98FD0A-1981-1B78-1E1E-2F7F05957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445604"/>
                    <a:ext cx="583621" cy="3919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7BF80D77-924E-C78F-F2F1-FC0E74FFC05D}"/>
                    </a:ext>
                  </a:extLst>
                </p:cNvPr>
                <p:cNvSpPr txBox="1"/>
                <p:nvPr/>
              </p:nvSpPr>
              <p:spPr>
                <a:xfrm>
                  <a:off x="11044986" y="2825330"/>
                  <a:ext cx="6129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7BF80D77-924E-C78F-F2F1-FC0E74FFC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986" y="2825330"/>
                  <a:ext cx="61298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DFC320D-7BCC-A000-9591-9E234A70901F}"/>
              </a:ext>
            </a:extLst>
          </p:cNvPr>
          <p:cNvGrpSpPr/>
          <p:nvPr/>
        </p:nvGrpSpPr>
        <p:grpSpPr>
          <a:xfrm>
            <a:off x="9153525" y="509769"/>
            <a:ext cx="1511657" cy="2684893"/>
            <a:chOff x="9153525" y="509769"/>
            <a:chExt cx="1511657" cy="2684893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ECAFB744-2E7F-B4E0-8CC9-C8B279CD09B6}"/>
                </a:ext>
              </a:extLst>
            </p:cNvPr>
            <p:cNvGrpSpPr/>
            <p:nvPr/>
          </p:nvGrpSpPr>
          <p:grpSpPr>
            <a:xfrm>
              <a:off x="9153525" y="1653793"/>
              <a:ext cx="1511657" cy="638773"/>
              <a:chOff x="9153525" y="1653793"/>
              <a:chExt cx="1511657" cy="638773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CD1117D2-C26B-DE1B-063D-AED7A6982726}"/>
                  </a:ext>
                </a:extLst>
              </p:cNvPr>
              <p:cNvGrpSpPr/>
              <p:nvPr/>
            </p:nvGrpSpPr>
            <p:grpSpPr>
              <a:xfrm>
                <a:off x="9315450" y="2011361"/>
                <a:ext cx="809625" cy="173036"/>
                <a:chOff x="9315450" y="2011361"/>
                <a:chExt cx="809625" cy="173036"/>
              </a:xfrm>
            </p:grpSpPr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0E678CF1-8B54-896A-CC05-2FC0F27AF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011361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587A900C-22AC-184B-AAD8-C7B5AE686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097879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D3EEC8C1-9D36-A362-66CF-41F8C48B1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1843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670D1624-F14F-FA92-B65D-BB4685955995}"/>
                      </a:ext>
                    </a:extLst>
                  </p:cNvPr>
                  <p:cNvSpPr txBox="1"/>
                  <p:nvPr/>
                </p:nvSpPr>
                <p:spPr>
                  <a:xfrm>
                    <a:off x="9153525" y="1653793"/>
                    <a:ext cx="12207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 dirty="0" err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 dirty="0" err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670D1624-F14F-FA92-B65D-BB4685955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3525" y="1653793"/>
                    <a:ext cx="122071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7E1C1896-57A4-6FDB-0FAD-380A4EA2F17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5990" y="1900664"/>
                    <a:ext cx="55919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7E1C1896-57A4-6FDB-0FAD-380A4EA2F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5990" y="1900664"/>
                    <a:ext cx="559192" cy="39190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34834075-121A-2FC4-EBD7-C06A4FF01BB8}"/>
                </a:ext>
              </a:extLst>
            </p:cNvPr>
            <p:cNvGrpSpPr/>
            <p:nvPr/>
          </p:nvGrpSpPr>
          <p:grpSpPr>
            <a:xfrm>
              <a:off x="9315450" y="509769"/>
              <a:ext cx="1280267" cy="588207"/>
              <a:chOff x="9315450" y="509769"/>
              <a:chExt cx="1280267" cy="588207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5D4C036-1B38-C86A-DB4D-1C12D62AFAA4}"/>
                  </a:ext>
                </a:extLst>
              </p:cNvPr>
              <p:cNvGrpSpPr/>
              <p:nvPr/>
            </p:nvGrpSpPr>
            <p:grpSpPr>
              <a:xfrm>
                <a:off x="9315450" y="858766"/>
                <a:ext cx="809625" cy="86518"/>
                <a:chOff x="9315450" y="885825"/>
                <a:chExt cx="809625" cy="86518"/>
              </a:xfrm>
            </p:grpSpPr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2536B837-D431-2B08-F726-AC513B26A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885825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5790F1B7-5D1D-D85E-DB25-2E0DD557C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972343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3127E4ED-2E44-921C-91DE-C4BD6A67B5E7}"/>
                      </a:ext>
                    </a:extLst>
                  </p:cNvPr>
                  <p:cNvSpPr txBox="1"/>
                  <p:nvPr/>
                </p:nvSpPr>
                <p:spPr>
                  <a:xfrm>
                    <a:off x="9404197" y="509769"/>
                    <a:ext cx="6076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3127E4ED-2E44-921C-91DE-C4BD6A67B5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4197" y="509769"/>
                    <a:ext cx="60760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36890364-F38A-951A-CF90-2BA4ADE44F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5075" y="706074"/>
                    <a:ext cx="47064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36890364-F38A-951A-CF90-2BA4ADE44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5075" y="706074"/>
                    <a:ext cx="470642" cy="39190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72B5D7C-557B-F5DE-B24D-0EFE873AB44C}"/>
                    </a:ext>
                  </a:extLst>
                </p:cNvPr>
                <p:cNvSpPr txBox="1"/>
                <p:nvPr/>
              </p:nvSpPr>
              <p:spPr>
                <a:xfrm>
                  <a:off x="9535562" y="2825330"/>
                  <a:ext cx="513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72B5D7C-557B-F5DE-B24D-0EFE873AB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562" y="2825330"/>
                  <a:ext cx="51379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1BC79C45-F8DD-19EA-9FE5-CCFC4CDD9F3A}"/>
              </a:ext>
            </a:extLst>
          </p:cNvPr>
          <p:cNvGrpSpPr/>
          <p:nvPr/>
        </p:nvGrpSpPr>
        <p:grpSpPr>
          <a:xfrm>
            <a:off x="10772591" y="4320471"/>
            <a:ext cx="1378903" cy="1605357"/>
            <a:chOff x="10772591" y="4320471"/>
            <a:chExt cx="1378903" cy="1605357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BE9118D8-D438-98F3-C8B6-E16AEED1A13F}"/>
                </a:ext>
              </a:extLst>
            </p:cNvPr>
            <p:cNvGrpSpPr/>
            <p:nvPr/>
          </p:nvGrpSpPr>
          <p:grpSpPr>
            <a:xfrm>
              <a:off x="10772591" y="4320471"/>
              <a:ext cx="1254307" cy="552316"/>
              <a:chOff x="10810875" y="2007944"/>
              <a:chExt cx="1254307" cy="552316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CC621B02-211E-3873-231A-8D2BDF2B9271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8A82DB48-5FC7-830F-5FC6-ECE6C04F5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24242EE7-D335-D4AE-0454-F40D0522E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7F397ADB-1DBB-A894-C961-1748A40BEB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4241" y="2007944"/>
                    <a:ext cx="6524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7F397ADB-1DBB-A894-C961-1748A40BEB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4241" y="2007944"/>
                    <a:ext cx="65248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82F889A2-18E6-415C-0032-3730DD2A9F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2190928"/>
                    <a:ext cx="4789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82F889A2-18E6-415C-0032-3730DD2A9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2190928"/>
                    <a:ext cx="47891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A71BA15D-208C-960A-8C56-7149F027AF38}"/>
                </a:ext>
              </a:extLst>
            </p:cNvPr>
            <p:cNvGrpSpPr/>
            <p:nvPr/>
          </p:nvGrpSpPr>
          <p:grpSpPr>
            <a:xfrm>
              <a:off x="10783568" y="4796009"/>
              <a:ext cx="1367926" cy="542713"/>
              <a:chOff x="10810875" y="1416744"/>
              <a:chExt cx="1367926" cy="542713"/>
            </a:xfrm>
          </p:grpSpPr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EB16EB76-4596-1831-45C0-C4C397AD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786076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FA78EF50-4545-D658-B95D-4D28D6D4DB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6816" y="1416744"/>
                    <a:ext cx="3665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FA78EF50-4545-D658-B95D-4D28D6D4DB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6816" y="1416744"/>
                    <a:ext cx="36657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875F05DE-A384-7066-89BB-A618C9B59B15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1590125"/>
                    <a:ext cx="5925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875F05DE-A384-7066-89BB-A618C9B59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1590125"/>
                    <a:ext cx="59253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E08A32D2-E5F6-D81D-9F8C-02923C80DFB8}"/>
                    </a:ext>
                  </a:extLst>
                </p:cNvPr>
                <p:cNvSpPr txBox="1"/>
                <p:nvPr/>
              </p:nvSpPr>
              <p:spPr>
                <a:xfrm>
                  <a:off x="10959670" y="5556496"/>
                  <a:ext cx="6129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E08A32D2-E5F6-D81D-9F8C-02923C80D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670" y="5556496"/>
                  <a:ext cx="61298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981D06C-8F38-C632-1A14-EC66F1134BFA}"/>
              </a:ext>
            </a:extLst>
          </p:cNvPr>
          <p:cNvGrpSpPr/>
          <p:nvPr/>
        </p:nvGrpSpPr>
        <p:grpSpPr>
          <a:xfrm>
            <a:off x="9402759" y="4307359"/>
            <a:ext cx="855234" cy="1605357"/>
            <a:chOff x="10771182" y="4320471"/>
            <a:chExt cx="855234" cy="1605357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2C854BB3-0B1C-CFA4-A7A6-84646F35697A}"/>
                </a:ext>
              </a:extLst>
            </p:cNvPr>
            <p:cNvGrpSpPr/>
            <p:nvPr/>
          </p:nvGrpSpPr>
          <p:grpSpPr>
            <a:xfrm>
              <a:off x="10771182" y="4320471"/>
              <a:ext cx="855234" cy="436482"/>
              <a:chOff x="10809466" y="2007944"/>
              <a:chExt cx="855234" cy="436482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D6BC12E6-2ED1-5A50-5FAA-9B6C3794E46E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EA20A022-D8FB-5671-EA3D-AE52BD759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7FB7362-6070-0B3B-913C-CCA57F3A9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C024E09C-C5C7-8B8F-2D76-F2BA441122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809466" y="2007944"/>
                    <a:ext cx="8552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C024E09C-C5C7-8B8F-2D76-F2BA44112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9466" y="2007944"/>
                    <a:ext cx="85523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3BD6FBE6-43EB-E278-ECFA-5A9563A3A6FA}"/>
                </a:ext>
              </a:extLst>
            </p:cNvPr>
            <p:cNvCxnSpPr>
              <a:cxnSpLocks/>
            </p:cNvCxnSpPr>
            <p:nvPr/>
          </p:nvCxnSpPr>
          <p:spPr>
            <a:xfrm>
              <a:off x="10782116" y="4853737"/>
              <a:ext cx="8096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617C06D-A006-A6B9-5FC8-7B6F02A975EE}"/>
                    </a:ext>
                  </a:extLst>
                </p:cNvPr>
                <p:cNvSpPr txBox="1"/>
                <p:nvPr/>
              </p:nvSpPr>
              <p:spPr>
                <a:xfrm>
                  <a:off x="10959670" y="5556496"/>
                  <a:ext cx="513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617C06D-A006-A6B9-5FC8-7B6F02A97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670" y="5556496"/>
                  <a:ext cx="51379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0EF13B4-A7CE-D74D-DC26-81E4F9D5FFC4}"/>
              </a:ext>
            </a:extLst>
          </p:cNvPr>
          <p:cNvGrpSpPr/>
          <p:nvPr/>
        </p:nvGrpSpPr>
        <p:grpSpPr>
          <a:xfrm>
            <a:off x="8169676" y="4821211"/>
            <a:ext cx="823799" cy="1093468"/>
            <a:chOff x="10772591" y="4660910"/>
            <a:chExt cx="823799" cy="1093468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9FE8E6A1-2A34-C039-7A9A-B7B2BA9B4C4F}"/>
                </a:ext>
              </a:extLst>
            </p:cNvPr>
            <p:cNvGrpSpPr/>
            <p:nvPr/>
          </p:nvGrpSpPr>
          <p:grpSpPr>
            <a:xfrm>
              <a:off x="10772591" y="4660910"/>
              <a:ext cx="809625" cy="96043"/>
              <a:chOff x="10372725" y="2355054"/>
              <a:chExt cx="809625" cy="96043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CFE405F5-BFE5-C283-D605-ED15216E9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2355054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3BA97BD-2B42-C071-3348-86210071E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2451097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7DFF984D-4326-7969-BD66-9FD047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568" y="4873344"/>
              <a:ext cx="8096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D262B23E-C2DB-8BEF-587E-02315FF97F33}"/>
                    </a:ext>
                  </a:extLst>
                </p:cNvPr>
                <p:cNvSpPr txBox="1"/>
                <p:nvPr/>
              </p:nvSpPr>
              <p:spPr>
                <a:xfrm>
                  <a:off x="10788220" y="5385046"/>
                  <a:ext cx="808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D262B23E-C2DB-8BEF-587E-02315FF9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220" y="5385046"/>
                  <a:ext cx="8081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81AFE9-ECC3-FE75-ED9D-D01D2E6C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29087" y="5398874"/>
            <a:ext cx="3352800" cy="23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1F828-31E7-FE27-E9CE-31D57B53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5E2BE-011E-AECB-C793-EC453B63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620739" cy="1325563"/>
          </a:xfrm>
        </p:spPr>
        <p:txBody>
          <a:bodyPr/>
          <a:lstStyle/>
          <a:p>
            <a:r>
              <a:rPr kumimoji="1" lang="ja-JP" altLang="en-US" dirty="0"/>
              <a:t>既約表現と多極子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A19E8DB-5351-004F-C0F4-795BAA724E38}"/>
                  </a:ext>
                </a:extLst>
              </p:cNvPr>
              <p:cNvSpPr txBox="1"/>
              <p:nvPr/>
            </p:nvSpPr>
            <p:spPr>
              <a:xfrm>
                <a:off x="0" y="1805483"/>
                <a:ext cx="9760814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⊕2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⊕2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⊕4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⊕4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⊕4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⊕8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en-US" altLang="ja-JP" sz="24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A19E8DB-5351-004F-C0F4-795BAA724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5483"/>
                <a:ext cx="9760814" cy="524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0434F89-E26C-FFF1-29FA-70168EB4353C}"/>
                  </a:ext>
                </a:extLst>
              </p:cNvPr>
              <p:cNvSpPr txBox="1"/>
              <p:nvPr/>
            </p:nvSpPr>
            <p:spPr>
              <a:xfrm>
                <a:off x="0" y="2323638"/>
                <a:ext cx="9325117" cy="2687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Cambria Math" panose="02040503050406030204" pitchFamily="18" charset="0"/>
                  </a:rPr>
                  <a:t>対応する多極子は以下の通りである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0434F89-E26C-FFF1-29FA-70168EB4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3638"/>
                <a:ext cx="9325117" cy="2687018"/>
              </a:xfrm>
              <a:prstGeom prst="rect">
                <a:avLst/>
              </a:prstGeom>
              <a:blipFill>
                <a:blip r:embed="rId3"/>
                <a:stretch>
                  <a:fillRect l="-980"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6E956AB-E112-22E7-732D-AA591A47F153}"/>
              </a:ext>
            </a:extLst>
          </p:cNvPr>
          <p:cNvSpPr txBox="1"/>
          <p:nvPr/>
        </p:nvSpPr>
        <p:spPr>
          <a:xfrm>
            <a:off x="0" y="1343818"/>
            <a:ext cx="6219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游ゴシック" panose="020B0400000000000000" pitchFamily="50" charset="-128"/>
                <a:cs typeface="+mn-cs"/>
              </a:rPr>
              <a:t>直和分解すると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481</Words>
  <Application>Microsoft Office PowerPoint</Application>
  <PresentationFormat>ワイド画面</PresentationFormat>
  <Paragraphs>83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 Light</vt:lpstr>
      <vt:lpstr>Arial</vt:lpstr>
      <vt:lpstr>Cambria Math</vt:lpstr>
      <vt:lpstr>游ゴシック</vt:lpstr>
      <vt:lpstr>Office テーマ</vt:lpstr>
      <vt:lpstr>銅酸素平面上のハバード模型における交替磁性と多極子秩序</vt:lpstr>
      <vt:lpstr>交代磁性を示すモデル</vt:lpstr>
      <vt:lpstr>結晶の副格子対称性の変化</vt:lpstr>
      <vt:lpstr>計算するモデル</vt:lpstr>
      <vt:lpstr>バンド図</vt:lpstr>
      <vt:lpstr>拡張多極子による分類</vt:lpstr>
      <vt:lpstr>既約表現と多極子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27</cp:revision>
  <dcterms:created xsi:type="dcterms:W3CDTF">2025-01-18T12:50:25Z</dcterms:created>
  <dcterms:modified xsi:type="dcterms:W3CDTF">2025-02-04T08:31:37Z</dcterms:modified>
</cp:coreProperties>
</file>