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4" r:id="rId6"/>
    <p:sldId id="259" r:id="rId7"/>
    <p:sldId id="265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A80A2-5AB6-4131-B15C-F78E6FE04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805160-1BF2-47D0-B442-8047EBB5B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B2481-6C4B-4BFC-9C09-182E220A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2146-33EA-45FE-9279-19325E2215CB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E3AC9-F19E-4EA8-9889-D4F5F460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DD34D-2311-4D3F-B19C-8AC59419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5BD3-B017-455B-8C87-40252F6E3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82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A462B-5040-42EA-9435-54831F34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D7D9A9-2076-4C24-A34E-69B751B5A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29CAB-461B-4F75-8543-287B0F03F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2146-33EA-45FE-9279-19325E2215CB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C4052-C085-432A-BC61-41340ABB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CC59A-7876-403B-9E4B-4B40D5BF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5BD3-B017-455B-8C87-40252F6E3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8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1692E8-946D-403E-8CE7-5024C304C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309DFF-8D7A-4F60-AC7A-719E7D1DF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4ADF0E-D93E-461A-97BC-8143B869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2146-33EA-45FE-9279-19325E2215CB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69049-5423-4F71-86FD-BE1AC5E6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38B1B-6A49-42DC-9A6F-1E816116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5BD3-B017-455B-8C87-40252F6E3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65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03890-6D9D-4A29-B1DB-5A7F8BCF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7EE64-634A-413A-83E9-44F15F79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BBC235-E9F4-41AC-BE2A-97BD2791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2146-33EA-45FE-9279-19325E2215CB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478098-1E42-47AB-8056-EF1D9210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B3A96-47CF-4569-9ED9-CDCE58FF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5BD3-B017-455B-8C87-40252F6E3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20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FEF01-7118-4AD7-95E0-1A988E2C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74F038-7DF9-4209-9C8B-C633BFCAC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270A2-30DA-4236-9639-5F42645F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2146-33EA-45FE-9279-19325E2215CB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3B51D-7534-4657-B8D5-75ABCA13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50A7D-E336-4D01-B440-042691AF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5BD3-B017-455B-8C87-40252F6E3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74723-931F-469B-8425-510A8C6A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E8053-1337-4AF5-A966-7C0113F68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FA617C-7200-4D9B-831A-EFBCE288E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A3473-C135-414A-8012-490B6E06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2146-33EA-45FE-9279-19325E2215CB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D9F8D9-C815-4272-A41C-9B9F63CD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C600D-9EC8-4CA2-A18C-E5F54D7A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5BD3-B017-455B-8C87-40252F6E3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85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47CBB-A28E-45E2-9116-7D289577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BD0D69-C1A2-4EE6-B116-51A40BBCC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F0BB38-90CC-4F4D-AC27-0AAED03E3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4FA1D5-EB31-4D30-B8ED-538295039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99BAF8-C97E-47A9-B327-F2FFBBC2F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E4E98A-0E7D-4111-B6A7-1BB176E1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2146-33EA-45FE-9279-19325E2215CB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42349C-AD47-40FA-962E-017DB968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F3D02C-7023-4FA5-B6C7-EC8ED7AF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5BD3-B017-455B-8C87-40252F6E3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85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1BD97-B6DE-48FF-82B7-8C61875B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EA28AD-F531-4E1A-A8DC-B47D8AEE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2146-33EA-45FE-9279-19325E2215CB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0C4900-7617-43F4-87A8-F2003326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AA7CAF-BF9C-44C8-B38D-4E4E04EB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5BD3-B017-455B-8C87-40252F6E3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0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EA60DA-D206-4B06-9D6A-25E253CB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2146-33EA-45FE-9279-19325E2215CB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FB0BE7-4EEF-4D88-A66E-0BFD408E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5798BF-5C21-4639-A32B-D105301C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5BD3-B017-455B-8C87-40252F6E3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05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1796D-7A15-48CC-A122-8EC8F5B68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43CDD-C86F-4B74-A212-0E7FA8A1D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92F08C-FF8B-4B7C-9DB9-BD576C75D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54A0C7-0A0B-48C0-B3E7-F513C109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2146-33EA-45FE-9279-19325E2215CB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7E4560-224C-443C-944E-D4746806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B8BDDA-E4D2-40C0-B3EF-8DA369B2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5BD3-B017-455B-8C87-40252F6E3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88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BD3B9-0360-45DA-AE47-80A297576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D3A84A-774A-402A-8E8C-1F00EA856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8CEA45-F575-4DD7-B532-CD7F6B491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B74973-B920-4F31-B0E4-27E62E13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2146-33EA-45FE-9279-19325E2215CB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712141-18BF-4EE3-84AC-3E21A6D8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E445BD-FC2F-4A76-B928-FA5C20F3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5BD3-B017-455B-8C87-40252F6E3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26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E5C8DA-0BD3-4990-AD46-B4F2ABDD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3D751-8057-4213-B3BC-8962B296A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B49F7-4B0E-4091-A889-246EB05E2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2146-33EA-45FE-9279-19325E2215CB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3BB82-8097-47FA-9FA6-5D9FD6F8F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2983E-CC2F-46BE-875A-35B7A4838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E5BD3-B017-455B-8C87-40252F6E3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3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C1522-8872-4196-9B6E-93D8B8980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象棋功能演示及实现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48613F-094A-4E63-B347-4BE9A1789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16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A3FF0-2A0B-44F0-A1E7-D2A0776C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登陆界面及数据库账号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5204B13-438F-46CB-9A6D-E50B3790C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809750" cy="1704975"/>
          </a:xfrm>
        </p:spPr>
      </p:pic>
      <p:pic>
        <p:nvPicPr>
          <p:cNvPr id="15" name="图片 14" descr="象棋">
            <a:extLst>
              <a:ext uri="{FF2B5EF4-FFF2-40B4-BE49-F238E27FC236}">
                <a16:creationId xmlns:a16="http://schemas.microsoft.com/office/drawing/2014/main" id="{85DFA542-48BB-4A14-A964-355B2286A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69" y="2967100"/>
            <a:ext cx="1615580" cy="142506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1984AA3-254D-4084-B33F-0B321B989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668" y="5261012"/>
            <a:ext cx="5311600" cy="38103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58FC387-C206-4090-BACD-4099643229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56" y="4620877"/>
            <a:ext cx="2331922" cy="83065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EFC4021-53FC-4D7F-9F95-0869447B87FB}"/>
              </a:ext>
            </a:extLst>
          </p:cNvPr>
          <p:cNvSpPr txBox="1"/>
          <p:nvPr/>
        </p:nvSpPr>
        <p:spPr>
          <a:xfrm>
            <a:off x="697356" y="5684364"/>
            <a:ext cx="260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数据库中的账号数据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A932D0B-CCC1-462B-A43E-AB30E0B7CBDE}"/>
              </a:ext>
            </a:extLst>
          </p:cNvPr>
          <p:cNvSpPr txBox="1"/>
          <p:nvPr/>
        </p:nvSpPr>
        <p:spPr>
          <a:xfrm>
            <a:off x="5128668" y="1936429"/>
            <a:ext cx="556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若账号密码输入正确</a:t>
            </a:r>
            <a:r>
              <a:rPr lang="en-US" altLang="zh-CN" dirty="0"/>
              <a:t>,</a:t>
            </a:r>
            <a:r>
              <a:rPr lang="zh-CN" altLang="en-US" dirty="0"/>
              <a:t>获取数据库中</a:t>
            </a:r>
            <a:r>
              <a:rPr lang="en-US" altLang="zh-CN" dirty="0"/>
              <a:t>name</a:t>
            </a:r>
            <a:r>
              <a:rPr lang="zh-CN" altLang="en-US" dirty="0"/>
              <a:t>内容并打印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7AC0498-1BA3-41CC-B13D-0655B8CC59BB}"/>
              </a:ext>
            </a:extLst>
          </p:cNvPr>
          <p:cNvSpPr txBox="1"/>
          <p:nvPr/>
        </p:nvSpPr>
        <p:spPr>
          <a:xfrm>
            <a:off x="7171725" y="4579044"/>
            <a:ext cx="122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↓</a:t>
            </a:r>
          </a:p>
        </p:txBody>
      </p:sp>
    </p:spTree>
    <p:extLst>
      <p:ext uri="{BB962C8B-B14F-4D97-AF65-F5344CB8AC3E}">
        <p14:creationId xmlns:p14="http://schemas.microsoft.com/office/powerpoint/2010/main" val="245477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42FD0-496B-42AB-AB59-F389FC2C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FD06EA7-EBBF-4010-B249-7BBFFFA9A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59" y="2279394"/>
            <a:ext cx="4580017" cy="260626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A45BD72-6300-49C4-B6F6-0BAA0A650F1A}"/>
              </a:ext>
            </a:extLst>
          </p:cNvPr>
          <p:cNvSpPr txBox="1"/>
          <p:nvPr/>
        </p:nvSpPr>
        <p:spPr>
          <a:xfrm>
            <a:off x="914400" y="4939645"/>
            <a:ext cx="384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登陆界面建立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241ADFF-63EC-413A-845A-B11A0D80F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97" y="248387"/>
            <a:ext cx="6486834" cy="469125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8DDE7D8-70F9-4C02-ACCB-E77F3B8909FA}"/>
              </a:ext>
            </a:extLst>
          </p:cNvPr>
          <p:cNvSpPr txBox="1"/>
          <p:nvPr/>
        </p:nvSpPr>
        <p:spPr>
          <a:xfrm>
            <a:off x="6447934" y="5308977"/>
            <a:ext cx="444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数据库内数据的调用</a:t>
            </a:r>
          </a:p>
        </p:txBody>
      </p:sp>
    </p:spTree>
    <p:extLst>
      <p:ext uri="{BB962C8B-B14F-4D97-AF65-F5344CB8AC3E}">
        <p14:creationId xmlns:p14="http://schemas.microsoft.com/office/powerpoint/2010/main" val="427207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1CF32-6BF2-43F2-A49A-3262457B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游戏主界面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75120D5-E329-47FA-A3C6-EEF24D10F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816" y="1511579"/>
            <a:ext cx="6396640" cy="4351338"/>
          </a:xfrm>
        </p:spPr>
      </p:pic>
    </p:spTree>
    <p:extLst>
      <p:ext uri="{BB962C8B-B14F-4D97-AF65-F5344CB8AC3E}">
        <p14:creationId xmlns:p14="http://schemas.microsoft.com/office/powerpoint/2010/main" val="103825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ECD59-E444-454C-8A38-7F7B2B00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图片素材及调用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088128B-4A65-45D7-9404-CA63B4087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92" y="1325563"/>
            <a:ext cx="6071116" cy="219247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E3A5F0-84AE-48DB-BB13-BB33E65C5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17" y="2133191"/>
            <a:ext cx="6027942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2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5D5B3-4C5D-4FDF-90FA-BD96A8E5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游戏说明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EB31E34-618D-49A4-803C-B313DF201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991627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0AA2D3-2E85-4927-B3FE-7E1E68223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828" y="1642968"/>
            <a:ext cx="3991628" cy="43990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A10DAD6-7F03-47EB-B31C-11AF181DED27}"/>
              </a:ext>
            </a:extLst>
          </p:cNvPr>
          <p:cNvSpPr txBox="1"/>
          <p:nvPr/>
        </p:nvSpPr>
        <p:spPr>
          <a:xfrm>
            <a:off x="9464511" y="2856322"/>
            <a:ext cx="1706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点击“我是老手”及“知道了”返回主界面</a:t>
            </a:r>
          </a:p>
        </p:txBody>
      </p:sp>
    </p:spTree>
    <p:extLst>
      <p:ext uri="{BB962C8B-B14F-4D97-AF65-F5344CB8AC3E}">
        <p14:creationId xmlns:p14="http://schemas.microsoft.com/office/powerpoint/2010/main" val="117703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5BA7B-DBA9-4BD0-9A3F-5E10FA97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单个棋子规则的实现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43691E-3A82-464A-A6B6-3D2525151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3394"/>
            <a:ext cx="3507441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EFD18F-D99D-4D0B-A3AF-6F4DE37AA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33" y="2792675"/>
            <a:ext cx="914479" cy="12726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60160F7-983D-4EA4-AF9C-FF192E8BEB43}"/>
              </a:ext>
            </a:extLst>
          </p:cNvPr>
          <p:cNvSpPr txBox="1"/>
          <p:nvPr/>
        </p:nvSpPr>
        <p:spPr>
          <a:xfrm>
            <a:off x="6447934" y="34183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→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FDC959F-5C32-4D9F-A651-483C509FA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529" y="3047345"/>
            <a:ext cx="736625" cy="97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4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9CD36-E8C3-4E20-9B13-33C16EFD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胜利界面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BB2606B-BD38-4512-BC09-428C7814C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83" y="1784956"/>
            <a:ext cx="6362750" cy="4351338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582D18-AB43-40B4-9DA4-F9B81EBB8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959" y="2188821"/>
            <a:ext cx="2857748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75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61</Words>
  <Application>Microsoft Office PowerPoint</Application>
  <PresentationFormat>宽屏</PresentationFormat>
  <Paragraphs>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象棋功能演示及实现</vt:lpstr>
      <vt:lpstr>登陆界面及数据库账号</vt:lpstr>
      <vt:lpstr>PowerPoint 演示文稿</vt:lpstr>
      <vt:lpstr>游戏主界面</vt:lpstr>
      <vt:lpstr>图片素材及调用</vt:lpstr>
      <vt:lpstr>游戏说明</vt:lpstr>
      <vt:lpstr>单个棋子规则的实现</vt:lpstr>
      <vt:lpstr>胜利界面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象棋功能演示及代码实现</dc:title>
  <dc:creator>徐 靖</dc:creator>
  <cp:lastModifiedBy>徐 靖</cp:lastModifiedBy>
  <cp:revision>5</cp:revision>
  <dcterms:created xsi:type="dcterms:W3CDTF">2019-12-26T10:23:24Z</dcterms:created>
  <dcterms:modified xsi:type="dcterms:W3CDTF">2019-12-26T11:08:15Z</dcterms:modified>
</cp:coreProperties>
</file>