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2010/6/28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Model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小</a:t>
            </a:r>
            <a:r>
              <a:rPr lang="zh-CN" altLang="en-US" dirty="0" smtClean="0"/>
              <a:t>演讲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model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9515516" cy="4572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通过对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Twitter</a:t>
            </a:r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的例子的分析，</a:t>
            </a:r>
            <a:endParaRPr lang="en-US" altLang="zh-CN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 总结如何设计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-Model</a:t>
            </a:r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总结：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字段的设计，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Key:Field:Value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数据存储结构的设计：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Hash  ,not String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Key,Field,value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User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 :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haha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Key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 = User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username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lz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索引存储结构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的设计：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Hash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对象列表的设计，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model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Model </a:t>
            </a:r>
            <a:r>
              <a:rPr lang="zh-CN" altLang="en-US" dirty="0" smtClean="0"/>
              <a:t>如何保存和读取：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通过对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的学习可以很方便的</a:t>
            </a:r>
            <a:r>
              <a:rPr lang="en-US" altLang="zh-CN" dirty="0" err="1" smtClean="0"/>
              <a:t>Get,Set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def name():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altLang="zh-CN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redis.get</a:t>
            </a: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(name)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def name=(</a:t>
            </a:r>
            <a:r>
              <a:rPr lang="en-US" altLang="zh-CN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val</a:t>
            </a: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):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altLang="zh-CN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redis.set</a:t>
            </a: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name,val</a:t>
            </a: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1"/>
                </a:solidFill>
              </a:rPr>
              <a:t>    这样的问题就是</a:t>
            </a:r>
            <a:r>
              <a:rPr lang="en-US" altLang="zh-CN" dirty="0" smtClean="0">
                <a:solidFill>
                  <a:schemeClr val="accent1"/>
                </a:solidFill>
              </a:rPr>
              <a:t>set</a:t>
            </a:r>
            <a:r>
              <a:rPr lang="zh-CN" altLang="en-US" dirty="0" smtClean="0">
                <a:solidFill>
                  <a:schemeClr val="accent1"/>
                </a:solidFill>
              </a:rPr>
              <a:t>和</a:t>
            </a:r>
            <a:r>
              <a:rPr lang="en-US" altLang="zh-CN" dirty="0" smtClean="0">
                <a:solidFill>
                  <a:schemeClr val="accent1"/>
                </a:solidFill>
              </a:rPr>
              <a:t>get</a:t>
            </a:r>
            <a:r>
              <a:rPr lang="zh-CN" altLang="en-US" dirty="0" smtClean="0">
                <a:solidFill>
                  <a:schemeClr val="accent1"/>
                </a:solidFill>
              </a:rPr>
              <a:t>次数频繁，时间浪费在了远程访问上，</a:t>
            </a:r>
            <a:r>
              <a:rPr lang="en-US" altLang="zh-CN" dirty="0" err="1" smtClean="0">
                <a:solidFill>
                  <a:schemeClr val="accent1"/>
                </a:solidFill>
              </a:rPr>
              <a:t>redisco</a:t>
            </a:r>
            <a:r>
              <a:rPr lang="en-US" altLang="zh-CN" dirty="0" smtClean="0">
                <a:solidFill>
                  <a:schemeClr val="accent1"/>
                </a:solidFill>
              </a:rPr>
              <a:t> GET</a:t>
            </a:r>
            <a:r>
              <a:rPr lang="zh-CN" altLang="en-US" dirty="0" smtClean="0">
                <a:solidFill>
                  <a:schemeClr val="accent1"/>
                </a:solidFill>
              </a:rPr>
              <a:t>也是这样。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model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我们如何处理：</a:t>
            </a:r>
            <a:endParaRPr lang="en-US" altLang="zh-CN" dirty="0" smtClean="0"/>
          </a:p>
          <a:p>
            <a:r>
              <a:rPr lang="en-US" altLang="zh-CN" dirty="0" smtClean="0"/>
              <a:t>1.Set  (Save):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我们使用</a:t>
            </a:r>
            <a:r>
              <a:rPr lang="en-US" altLang="zh-CN" dirty="0" err="1" smtClean="0"/>
              <a:t>mset</a:t>
            </a:r>
            <a:r>
              <a:rPr lang="zh-CN" altLang="en-US" dirty="0" smtClean="0"/>
              <a:t>的方法，在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的时候一次保存多个值，并且做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altLang="zh-CN" dirty="0" smtClean="0">
                <a:solidFill>
                  <a:srgbClr val="FFC000"/>
                </a:solidFill>
              </a:rPr>
              <a:t>Validate</a:t>
            </a:r>
            <a:r>
              <a:rPr lang="zh-CN" altLang="en-US" dirty="0" smtClean="0">
                <a:solidFill>
                  <a:srgbClr val="FFC000"/>
                </a:solidFill>
              </a:rPr>
              <a:t>和事物）</a:t>
            </a:r>
            <a:r>
              <a:rPr lang="zh-CN" altLang="en-US" dirty="0" smtClean="0"/>
              <a:t>的处理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   </a:t>
            </a:r>
            <a:r>
              <a:rPr lang="en-US" altLang="zh-CN" dirty="0" err="1" smtClean="0">
                <a:solidFill>
                  <a:srgbClr val="FFFF00"/>
                </a:solidFill>
              </a:rPr>
              <a:t>redis.hmset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key,field,value,field,value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2. Get (filter):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2.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对于单个对象，我们使用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mget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/>
              <a:t>      2.2</a:t>
            </a:r>
            <a:r>
              <a:rPr lang="zh-CN" altLang="en-US" dirty="0" smtClean="0"/>
              <a:t>对于多个对象我们使用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send_mulit_commands</a:t>
            </a:r>
            <a:r>
              <a:rPr lang="en-US" altLang="zh-CN" dirty="0" smtClean="0"/>
              <a:t>,</a:t>
            </a:r>
            <a:r>
              <a:rPr lang="zh-CN" altLang="en-US" dirty="0" smtClean="0"/>
              <a:t>进行并发处理。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model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pic>
        <p:nvPicPr>
          <p:cNvPr id="1026" name="Picture 2" descr="C:\Users\liuzheng\Desktop\redis学习\mode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2279" y="1784350"/>
            <a:ext cx="3436642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model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299</TotalTime>
  <Words>229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穿越</vt:lpstr>
      <vt:lpstr>Redis Model（py） 小演讲 </vt:lpstr>
      <vt:lpstr>Redis model 介绍</vt:lpstr>
      <vt:lpstr>Redis model 介绍</vt:lpstr>
      <vt:lpstr>Redis model 介绍</vt:lpstr>
      <vt:lpstr>Redis model 介绍</vt:lpstr>
      <vt:lpstr>Redis model 介绍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进阶 Redis Model</dc:title>
  <dc:creator>liuzheng</dc:creator>
  <cp:lastModifiedBy>liuzheng</cp:lastModifiedBy>
  <cp:revision>34</cp:revision>
  <dcterms:created xsi:type="dcterms:W3CDTF">2010-06-28T02:57:06Z</dcterms:created>
  <dcterms:modified xsi:type="dcterms:W3CDTF">2010-06-28T07:59:36Z</dcterms:modified>
</cp:coreProperties>
</file>