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67" r:id="rId4"/>
    <p:sldId id="277" r:id="rId5"/>
    <p:sldId id="278" r:id="rId6"/>
    <p:sldId id="279" r:id="rId7"/>
    <p:sldId id="266" r:id="rId8"/>
    <p:sldId id="288" r:id="rId9"/>
    <p:sldId id="289" r:id="rId10"/>
    <p:sldId id="290" r:id="rId11"/>
    <p:sldId id="291" r:id="rId12"/>
    <p:sldId id="286" r:id="rId13"/>
    <p:sldId id="287" r:id="rId14"/>
    <p:sldId id="280" r:id="rId15"/>
    <p:sldId id="281" r:id="rId16"/>
    <p:sldId id="282" r:id="rId17"/>
    <p:sldId id="272" r:id="rId18"/>
    <p:sldId id="273" r:id="rId19"/>
    <p:sldId id="274" r:id="rId20"/>
    <p:sldId id="275" r:id="rId21"/>
    <p:sldId id="276" r:id="rId22"/>
    <p:sldId id="268" r:id="rId23"/>
    <p:sldId id="264" r:id="rId24"/>
    <p:sldId id="285" r:id="rId25"/>
    <p:sldId id="263" r:id="rId26"/>
    <p:sldId id="262" r:id="rId27"/>
    <p:sldId id="283" r:id="rId28"/>
    <p:sldId id="261" r:id="rId29"/>
    <p:sldId id="260" r:id="rId30"/>
    <p:sldId id="259" r:id="rId31"/>
    <p:sldId id="258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5F86-D2EA-461C-A7E5-0B548582476D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CC94-AF62-4835-8BDA-D73DE5D08B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https://developer.rackspace.com/blog/neutron-networking-vlan-provider-networks/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CC94-AF62-4835-8BDA-D73DE5D08B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https://developer.rackspace.com/blog/neutron-networking-vlan-provider-networks/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CC94-AF62-4835-8BDA-D73DE5D08B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https://developer.rackspace.com/blog/neutron-networking-vlan-provider-networks/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CC94-AF62-4835-8BDA-D73DE5D08B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https://developer.rackspace.com/blog/neutron-networking-vlan-provider-networks/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CC94-AF62-4835-8BDA-D73DE5D08B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http://www.aboutyun.com/thread-13026-1-1.html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CC94-AF62-4835-8BDA-D73DE5D08B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A8D7-54CD-4E99-89C1-1D405CC7580F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B898-44C3-4EFD-B5BE-40ECE348CA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各种图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持续修改、补充中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7" y="1786731"/>
            <a:ext cx="73628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763688" y="5661248"/>
            <a:ext cx="5486400" cy="8048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l="890" r="890"/>
          <a:stretch>
            <a:fillRect/>
          </a:stretch>
        </p:blipFill>
        <p:spPr bwMode="auto">
          <a:xfrm>
            <a:off x="827584" y="522765"/>
            <a:ext cx="7331364" cy="549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5576" y="5517232"/>
            <a:ext cx="7725544" cy="1070992"/>
          </a:xfrm>
        </p:spPr>
        <p:txBody>
          <a:bodyPr>
            <a:noAutofit/>
          </a:bodyPr>
          <a:lstStyle/>
          <a:p>
            <a:r>
              <a:rPr lang="en-US" altLang="zh-CN" sz="2400" b="1" dirty="0" err="1"/>
              <a:t>vlan</a:t>
            </a:r>
            <a:r>
              <a:rPr lang="zh-CN" altLang="en-US" sz="2400" b="1" dirty="0"/>
              <a:t>模式下计算节点的网络设备拓扑结构图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53" y="0"/>
            <a:ext cx="8600627" cy="526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95536" y="537321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400" b="1" dirty="0" err="1"/>
              <a:t>vlan</a:t>
            </a:r>
            <a:r>
              <a:rPr lang="zh-CN" altLang="en-US" sz="2400" b="1" dirty="0"/>
              <a:t>模式下网络节点的网络设备拓扑结构图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95" y="188640"/>
            <a:ext cx="906140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628909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278" y="620688"/>
            <a:ext cx="6959114" cy="616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474" y="836712"/>
            <a:ext cx="6301878" cy="57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5445224"/>
            <a:ext cx="8748464" cy="141277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需要注意的是，在</a:t>
            </a:r>
            <a:r>
              <a:rPr lang="en-US" altLang="zh-CN" sz="1600" dirty="0" err="1"/>
              <a:t>vlan</a:t>
            </a:r>
            <a:r>
              <a:rPr lang="zh-CN" altLang="en-US" sz="1600" dirty="0"/>
              <a:t>模式下，</a:t>
            </a:r>
            <a:r>
              <a:rPr lang="en-US" altLang="zh-CN" sz="1600" dirty="0" err="1"/>
              <a:t>vlan</a:t>
            </a:r>
            <a:r>
              <a:rPr lang="en-US" altLang="zh-CN" sz="1600" dirty="0"/>
              <a:t> tag</a:t>
            </a:r>
            <a:r>
              <a:rPr lang="zh-CN" altLang="en-US" sz="1600" dirty="0"/>
              <a:t>的转换需要在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br-ethx</a:t>
            </a:r>
            <a:r>
              <a:rPr lang="zh-CN" altLang="en-US" sz="1600" dirty="0"/>
              <a:t>两个网桥上进行相互配合。即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负责从</a:t>
            </a:r>
            <a:r>
              <a:rPr lang="en-US" altLang="zh-CN" sz="1600" dirty="0" err="1"/>
              <a:t>int-br-ethX</a:t>
            </a:r>
            <a:r>
              <a:rPr lang="zh-CN" altLang="en-US" sz="1600" dirty="0"/>
              <a:t>过来的包（带外部</a:t>
            </a:r>
            <a:r>
              <a:rPr lang="en-US" altLang="zh-CN" sz="1600" dirty="0" err="1"/>
              <a:t>vlan</a:t>
            </a:r>
            <a:r>
              <a:rPr lang="zh-CN" altLang="en-US" sz="1600" dirty="0"/>
              <a:t>）转换为 内部</a:t>
            </a:r>
            <a:r>
              <a:rPr lang="en-US" altLang="zh-CN" sz="1600" dirty="0" err="1"/>
              <a:t>vlan</a:t>
            </a:r>
            <a:r>
              <a:rPr lang="zh-CN" altLang="en-US" sz="1600" dirty="0"/>
              <a:t>，而</a:t>
            </a:r>
            <a:r>
              <a:rPr lang="en-US" altLang="zh-CN" sz="1600" dirty="0" err="1"/>
              <a:t>br-ethx</a:t>
            </a:r>
            <a:r>
              <a:rPr lang="zh-CN" altLang="en-US" sz="1600" dirty="0"/>
              <a:t>负责从</a:t>
            </a:r>
            <a:r>
              <a:rPr lang="en-US" altLang="zh-CN" sz="1600" dirty="0" err="1"/>
              <a:t>phy-br-ethx</a:t>
            </a:r>
            <a:r>
              <a:rPr lang="zh-CN" altLang="en-US" sz="1600" dirty="0"/>
              <a:t>过来的包（带内部</a:t>
            </a:r>
            <a:r>
              <a:rPr lang="en-US" altLang="zh-CN" sz="1600" dirty="0" err="1"/>
              <a:t>vlan</a:t>
            </a:r>
            <a:r>
              <a:rPr lang="zh-CN" altLang="en-US" sz="1600" dirty="0"/>
              <a:t>）转化为外部的</a:t>
            </a:r>
            <a:r>
              <a:rPr lang="en-US" altLang="zh-CN" sz="1600" dirty="0" err="1"/>
              <a:t>vlan</a:t>
            </a:r>
            <a:r>
              <a:rPr lang="zh-CN" altLang="en-US" sz="1600" dirty="0"/>
              <a:t>。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1342"/>
            <a:ext cx="8676456" cy="520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20880" cy="362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144642" cy="48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60840" cy="486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12471" cy="503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5576" y="5517232"/>
            <a:ext cx="7725544" cy="1070992"/>
          </a:xfrm>
        </p:spPr>
        <p:txBody>
          <a:bodyPr>
            <a:noAutofit/>
          </a:bodyPr>
          <a:lstStyle/>
          <a:p>
            <a:r>
              <a:rPr lang="en-US" altLang="zh-CN" sz="2400" b="1" dirty="0" err="1"/>
              <a:t>vlan</a:t>
            </a:r>
            <a:r>
              <a:rPr lang="zh-CN" altLang="en-US" sz="2400" b="1" dirty="0"/>
              <a:t>模式下计算节点的网络设备拓扑结构图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53" y="0"/>
            <a:ext cx="8600627" cy="526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95536" y="537321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400" b="1" dirty="0" err="1"/>
              <a:t>vlan</a:t>
            </a:r>
            <a:r>
              <a:rPr lang="zh-CN" altLang="en-US" sz="2400" b="1" dirty="0"/>
              <a:t>模式下网络节点的网络设备拓扑结构图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95" y="188640"/>
            <a:ext cx="906140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存储（</a:t>
            </a:r>
            <a:r>
              <a:rPr lang="en-US" altLang="zh-CN" dirty="0" err="1" smtClean="0"/>
              <a:t>GlusterFS</a:t>
            </a:r>
            <a:r>
              <a:rPr lang="en-US" altLang="zh-CN" dirty="0" smtClean="0"/>
              <a:t>/CEPH/Swift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4096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Raid10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几副本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2462"/>
            <a:ext cx="7725846" cy="47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Distributed Striped Replicated </a:t>
            </a:r>
            <a:r>
              <a:rPr lang="zh-CN" altLang="en-US" sz="3600" dirty="0" smtClean="0"/>
              <a:t>卷标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688" y="1052736"/>
            <a:ext cx="7224712" cy="538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模块化堆栈式架构</a:t>
            </a:r>
            <a:r>
              <a:rPr lang="zh-CN" altLang="en-US" sz="2800" dirty="0" smtClean="0"/>
              <a:t>简介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74756"/>
            <a:ext cx="7458397" cy="513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GlusterFS</a:t>
            </a:r>
            <a:r>
              <a:rPr lang="en-US" altLang="zh-CN" dirty="0" smtClean="0"/>
              <a:t> NAT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130908" cy="332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76672"/>
            <a:ext cx="3656566" cy="608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6088434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的概念架构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560840" cy="603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61248"/>
            <a:ext cx="8229600" cy="58092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Open Stack</a:t>
            </a:r>
            <a:r>
              <a:rPr lang="zh-CN" altLang="en-US" sz="2800" dirty="0"/>
              <a:t>逻辑架构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992887" cy="509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58062" cy="496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93" y="1484784"/>
            <a:ext cx="840017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Neutron Networking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6400800" cy="1752600"/>
          </a:xfrm>
        </p:spPr>
        <p:txBody>
          <a:bodyPr/>
          <a:lstStyle/>
          <a:p>
            <a:r>
              <a:rPr lang="en-US" altLang="zh-CN" b="1" dirty="0" smtClean="0"/>
              <a:t>VLAN Provider Networks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I’ll describe how to build multiple provider networks using 802.1q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vlan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tagging.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FLAT/VLAN/[GRE/</a:t>
            </a:r>
            <a:r>
              <a:rPr lang="en-US" altLang="zh-CN" dirty="0" err="1" smtClean="0"/>
              <a:t>vxlan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2101056"/>
            <a:ext cx="32575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612" y="1958181"/>
            <a:ext cx="3533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2" y="1958181"/>
            <a:ext cx="3533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5420" y="1600200"/>
            <a:ext cx="38841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190</Words>
  <Application>Microsoft Office PowerPoint</Application>
  <PresentationFormat>全屏显示(4:3)</PresentationFormat>
  <Paragraphs>29</Paragraphs>
  <Slides>32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OPENSTACK各种图</vt:lpstr>
      <vt:lpstr>整体架构</vt:lpstr>
      <vt:lpstr>OpenStack的概念架构</vt:lpstr>
      <vt:lpstr>Open Stack逻辑架构</vt:lpstr>
      <vt:lpstr>幻灯片 5</vt:lpstr>
      <vt:lpstr>幻灯片 6</vt:lpstr>
      <vt:lpstr>Neutron Networking</vt:lpstr>
      <vt:lpstr>FLAT/VLAN/[GRE/vxlan]</vt:lpstr>
      <vt:lpstr>幻灯片 9</vt:lpstr>
      <vt:lpstr>幻灯片 10</vt:lpstr>
      <vt:lpstr>幻灯片 11</vt:lpstr>
      <vt:lpstr>vlan模式下计算节点的网络设备拓扑结构图</vt:lpstr>
      <vt:lpstr>vlan模式下网络节点的网络设备拓扑结构图</vt:lpstr>
      <vt:lpstr>幻灯片 14</vt:lpstr>
      <vt:lpstr>幻灯片 15</vt:lpstr>
      <vt:lpstr>幻灯片 16</vt:lpstr>
      <vt:lpstr>需要注意的是，在vlan模式下，vlan tag的转换需要在br-int和br-ethx两个网桥上进行相互配合。即br-int负责从int-br-ethX过来的包（带外部vlan）转换为 内部vlan，而br-ethx负责从phy-br-ethx过来的包（带内部vlan）转化为外部的vlan。</vt:lpstr>
      <vt:lpstr>幻灯片 18</vt:lpstr>
      <vt:lpstr>幻灯片 19</vt:lpstr>
      <vt:lpstr>幻灯片 20</vt:lpstr>
      <vt:lpstr>幻灯片 21</vt:lpstr>
      <vt:lpstr>vlan模式下计算节点的网络设备拓扑结构图</vt:lpstr>
      <vt:lpstr>vlan模式下网络节点的网络设备拓扑结构图</vt:lpstr>
      <vt:lpstr>存储（GlusterFS/CEPH/Swift）</vt:lpstr>
      <vt:lpstr>Raid10模式(几副本)</vt:lpstr>
      <vt:lpstr>Distributed Striped Replicated 卷标</vt:lpstr>
      <vt:lpstr>模块化堆栈式架构简介</vt:lpstr>
      <vt:lpstr>GlusterFS NAT</vt:lpstr>
      <vt:lpstr>幻灯片 29</vt:lpstr>
      <vt:lpstr>幻灯片 30</vt:lpstr>
      <vt:lpstr>幻灯片 31</vt:lpstr>
      <vt:lpstr>幻灯片 32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MC SYSTEM</cp:lastModifiedBy>
  <cp:revision>38</cp:revision>
  <dcterms:created xsi:type="dcterms:W3CDTF">2015-12-02T01:51:03Z</dcterms:created>
  <dcterms:modified xsi:type="dcterms:W3CDTF">2015-12-04T05:57:40Z</dcterms:modified>
</cp:coreProperties>
</file>