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233" y="195134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ooper Std Black" pitchFamily="18" charset="0"/>
                <a:ea typeface="DFPKanTeiRyu-XB" pitchFamily="66" charset="-128"/>
              </a:rPr>
              <a:t>Fixed Function Pipeline</a:t>
            </a:r>
            <a:endParaRPr lang="zh-CN" altLang="en-US" sz="3200" dirty="0">
              <a:latin typeface="Cooper Std Black" pitchFamily="18" charset="0"/>
              <a:ea typeface="DFPKanTeiRyu-XB" pitchFamily="6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9695" y="2137526"/>
            <a:ext cx="38791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/>
              <a:t>Follow your heart.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、显示设备的历史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①最原始的：具有两种状态的而且容易切换状态的物体。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如，纸带（配备打孔机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/>
              <a:t>，灯泡，发光二极管（后期）。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  <p:pic>
        <p:nvPicPr>
          <p:cNvPr id="1026" name="Picture 2" descr="C:\Documents and Settings\Administrator\桌面\20107122134074007.jpg"/>
          <p:cNvPicPr>
            <a:picLocks noChangeAspect="1" noChangeArrowheads="1"/>
          </p:cNvPicPr>
          <p:nvPr/>
        </p:nvPicPr>
        <p:blipFill>
          <a:blip r:embed="rId2"/>
          <a:srcRect l="34653" t="4041" r="6101" b="39443"/>
          <a:stretch>
            <a:fillRect/>
          </a:stretch>
        </p:blipFill>
        <p:spPr bwMode="auto">
          <a:xfrm>
            <a:off x="2564090" y="2205872"/>
            <a:ext cx="3478491" cy="24886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27662" y="4883085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数字电路版上的发光二极管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②平面即时显示设备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  <p:pic>
        <p:nvPicPr>
          <p:cNvPr id="2050" name="Picture 2" descr="阴极射线管电视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585" y="1181966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270" y="2033833"/>
            <a:ext cx="5726784" cy="160491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world.</a:t>
            </a:r>
          </a:p>
          <a:p>
            <a:pPr>
              <a:buNone/>
            </a:pPr>
            <a:r>
              <a:rPr lang="en-US" altLang="zh-CN" b="1" dirty="0" smtClean="0"/>
              <a:t> </a:t>
            </a:r>
            <a:r>
              <a:rPr lang="en-US" altLang="zh-CN" b="1" dirty="0" smtClean="0"/>
              <a:t>                            Hello, triangles.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80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44</cp:revision>
  <dcterms:created xsi:type="dcterms:W3CDTF">2011-12-11T01:58:04Z</dcterms:created>
  <dcterms:modified xsi:type="dcterms:W3CDTF">2011-12-11T10:18:02Z</dcterms:modified>
</cp:coreProperties>
</file>