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9A1C-B6D0-4B2D-8451-CC29EEFE05D7}" type="datetimeFigureOut">
              <a:rPr lang="zh-CN" altLang="en-US" smtClean="0"/>
              <a:pPr/>
              <a:t>2012-4-13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FCC3-E791-49A1-9BFE-C99A02433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714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一、元</a:t>
            </a:r>
            <a:r>
              <a:rPr lang="zh-CN" altLang="en-US" dirty="0"/>
              <a:t>架构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28992" y="1071546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214414" y="2357430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857488" y="2357430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572000" y="2357430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286512" y="2357430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3357562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071934" y="3429000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857752" y="3429000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643570" y="3429000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000232" y="3357562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071670" y="5072074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4429124" y="4286256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 smtClean="0"/>
          </a:p>
        </p:txBody>
      </p:sp>
      <p:sp>
        <p:nvSpPr>
          <p:cNvPr id="48" name="圆角矩形 47"/>
          <p:cNvSpPr/>
          <p:nvPr/>
        </p:nvSpPr>
        <p:spPr>
          <a:xfrm>
            <a:off x="4429124" y="5143512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4429124" y="6000768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 smtClean="0"/>
          </a:p>
        </p:txBody>
      </p:sp>
      <p:sp>
        <p:nvSpPr>
          <p:cNvPr id="51" name="下箭头 50"/>
          <p:cNvSpPr/>
          <p:nvPr/>
        </p:nvSpPr>
        <p:spPr>
          <a:xfrm>
            <a:off x="4929190" y="4857760"/>
            <a:ext cx="142876" cy="21431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>
            <a:off x="4929190" y="5715016"/>
            <a:ext cx="142876" cy="21431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手杖形箭头 54"/>
          <p:cNvSpPr/>
          <p:nvPr/>
        </p:nvSpPr>
        <p:spPr>
          <a:xfrm rot="5400000" flipH="1">
            <a:off x="4893471" y="5250669"/>
            <a:ext cx="1785950" cy="28575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85720" y="3998916"/>
            <a:ext cx="8572560" cy="1588"/>
          </a:xfrm>
          <a:prstGeom prst="line">
            <a:avLst/>
          </a:prstGeom>
          <a:ln w="254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WeiCity</a:t>
            </a:r>
            <a:r>
              <a:rPr lang="zh-CN" altLang="en-US" dirty="0" smtClean="0"/>
              <a:t>的具体实现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786314" y="3429000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任务系统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57752" y="4714884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好友系统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786314" y="2214554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成长模块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85786" y="3000372"/>
            <a:ext cx="121444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生产系统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358082" y="3429000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</a:t>
            </a:r>
            <a:r>
              <a:rPr lang="zh-CN" altLang="en-US" dirty="0" smtClean="0"/>
              <a:t>店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358082" y="2285992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0034" y="1857364"/>
            <a:ext cx="3643338" cy="19288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85786" y="4929198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357422" y="2571744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城市生态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429124" y="1857364"/>
            <a:ext cx="2214578" cy="25717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5500694" y="2928934"/>
            <a:ext cx="142876" cy="357190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缺角矩形 15"/>
          <p:cNvSpPr/>
          <p:nvPr/>
        </p:nvSpPr>
        <p:spPr>
          <a:xfrm>
            <a:off x="714348" y="4286256"/>
            <a:ext cx="785818" cy="357190"/>
          </a:xfrm>
          <a:prstGeom prst="plaqu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缺角矩形 16"/>
          <p:cNvSpPr/>
          <p:nvPr/>
        </p:nvSpPr>
        <p:spPr>
          <a:xfrm>
            <a:off x="1785918" y="4286256"/>
            <a:ext cx="785818" cy="357190"/>
          </a:xfrm>
          <a:prstGeom prst="plaqu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缺角矩形 18"/>
          <p:cNvSpPr/>
          <p:nvPr/>
        </p:nvSpPr>
        <p:spPr>
          <a:xfrm>
            <a:off x="2857488" y="4286256"/>
            <a:ext cx="785818" cy="357190"/>
          </a:xfrm>
          <a:prstGeom prst="plaqu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85786" y="2214554"/>
            <a:ext cx="121444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经济系统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2285984" y="4929198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9" name="缺角矩形 28"/>
          <p:cNvSpPr/>
          <p:nvPr/>
        </p:nvSpPr>
        <p:spPr>
          <a:xfrm>
            <a:off x="6786578" y="3000372"/>
            <a:ext cx="571504" cy="357190"/>
          </a:xfrm>
          <a:prstGeom prst="plaqu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下箭头 30"/>
          <p:cNvSpPr/>
          <p:nvPr/>
        </p:nvSpPr>
        <p:spPr>
          <a:xfrm>
            <a:off x="2071670" y="3857628"/>
            <a:ext cx="142876" cy="357190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000100" y="3929066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3143240" y="3929066"/>
            <a:ext cx="142876" cy="28575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36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Physwf</dc:creator>
  <cp:lastModifiedBy>微软用户</cp:lastModifiedBy>
  <cp:revision>95</cp:revision>
  <dcterms:created xsi:type="dcterms:W3CDTF">2012-04-10T11:42:45Z</dcterms:created>
  <dcterms:modified xsi:type="dcterms:W3CDTF">2012-04-13T10:37:45Z</dcterms:modified>
</cp:coreProperties>
</file>