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FD98-9B19-4CAA-B4E2-AFC82689D3A3}" type="datetimeFigureOut">
              <a:rPr lang="zh-CN" altLang="en-US" smtClean="0"/>
              <a:t>2011-12-29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68C6-C9D0-44F6-A264-7B67EBF65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526" y="12066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Object3D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4532" y="791852"/>
            <a:ext cx="7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x,y,z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5105" y="1197204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rx,ry,rz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4285" y="1197205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tranform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5105" y="1564850"/>
            <a:ext cx="83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sx,sy,sz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</p:cNvCxnSpPr>
          <p:nvPr/>
        </p:nvCxnSpPr>
        <p:spPr>
          <a:xfrm>
            <a:off x="2488676" y="976518"/>
            <a:ext cx="527901" cy="2583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2545266" y="1381870"/>
            <a:ext cx="50901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3"/>
          </p:cNvCxnSpPr>
          <p:nvPr/>
        </p:nvCxnSpPr>
        <p:spPr>
          <a:xfrm rot="10800000" flipV="1">
            <a:off x="2556680" y="1564852"/>
            <a:ext cx="488179" cy="1846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6330" y="735291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lookAt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1"/>
          </p:cNvCxnSpPr>
          <p:nvPr/>
        </p:nvCxnSpPr>
        <p:spPr>
          <a:xfrm rot="10800000" flipV="1">
            <a:off x="4006392" y="919957"/>
            <a:ext cx="329939" cy="286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07149" y="414780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pivotPoint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2"/>
          </p:cNvCxnSpPr>
          <p:nvPr/>
        </p:nvCxnSpPr>
        <p:spPr>
          <a:xfrm rot="16200000" flipH="1">
            <a:off x="3445292" y="918786"/>
            <a:ext cx="270782" cy="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11</cp:revision>
  <dcterms:created xsi:type="dcterms:W3CDTF">2011-12-29T07:38:57Z</dcterms:created>
  <dcterms:modified xsi:type="dcterms:W3CDTF">2011-12-29T10:00:41Z</dcterms:modified>
</cp:coreProperties>
</file>