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9A1C-B6D0-4B2D-8451-CC29EEFE05D7}" type="datetimeFigureOut">
              <a:rPr lang="zh-CN" altLang="en-US" smtClean="0"/>
              <a:t>2012/4/10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FCC3-E791-49A1-9BFE-C99A024338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一、元</a:t>
            </a:r>
            <a:r>
              <a:rPr lang="zh-CN" altLang="en-US" dirty="0"/>
              <a:t>架构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428992" y="1071546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214414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857488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572000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286512" y="2357430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3357562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071934" y="3429000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857752" y="3429000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643570" y="3429000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000232" y="3357562"/>
            <a:ext cx="57150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071670" y="5072074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4429124" y="4286256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4429124" y="5143512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 smtClean="0"/>
          </a:p>
        </p:txBody>
      </p:sp>
      <p:sp>
        <p:nvSpPr>
          <p:cNvPr id="49" name="圆角矩形 48"/>
          <p:cNvSpPr/>
          <p:nvPr/>
        </p:nvSpPr>
        <p:spPr>
          <a:xfrm>
            <a:off x="4429124" y="6000768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 smtClean="0"/>
          </a:p>
        </p:txBody>
      </p:sp>
      <p:sp>
        <p:nvSpPr>
          <p:cNvPr id="51" name="下箭头 50"/>
          <p:cNvSpPr/>
          <p:nvPr/>
        </p:nvSpPr>
        <p:spPr>
          <a:xfrm>
            <a:off x="4929190" y="4857760"/>
            <a:ext cx="142876" cy="2143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4929190" y="5715016"/>
            <a:ext cx="142876" cy="2143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手杖形箭头 54"/>
          <p:cNvSpPr/>
          <p:nvPr/>
        </p:nvSpPr>
        <p:spPr>
          <a:xfrm rot="5400000" flipH="1">
            <a:off x="4893471" y="5250669"/>
            <a:ext cx="1785950" cy="28575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285720" y="3998916"/>
            <a:ext cx="8572560" cy="1588"/>
          </a:xfrm>
          <a:prstGeom prst="line">
            <a:avLst/>
          </a:prstGeom>
          <a:ln w="254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WeiCity</a:t>
            </a:r>
            <a:r>
              <a:rPr lang="zh-CN" altLang="en-US" dirty="0" smtClean="0"/>
              <a:t>的具体实现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86182" y="3714752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任务系统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42976" y="4071942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好友帮助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86182" y="2500306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成长模块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2143116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经济系统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42976" y="307181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生产系统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357950" y="307181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57950" y="4071942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2" name="上下箭头 11"/>
          <p:cNvSpPr/>
          <p:nvPr/>
        </p:nvSpPr>
        <p:spPr>
          <a:xfrm>
            <a:off x="4429124" y="3214686"/>
            <a:ext cx="214314" cy="42862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962363" y="3339220"/>
            <a:ext cx="285752" cy="214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843758">
            <a:off x="5678482" y="4014480"/>
            <a:ext cx="714380" cy="214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 rot="-3240000">
            <a:off x="3001954" y="2454482"/>
            <a:ext cx="214314" cy="64294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2857488" y="3286124"/>
            <a:ext cx="428628" cy="2143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9194064">
            <a:off x="2771108" y="3991070"/>
            <a:ext cx="714380" cy="214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71868" y="1714488"/>
            <a:ext cx="2071702" cy="32861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85786" y="1428736"/>
            <a:ext cx="7786742" cy="414340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57950" y="2000240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Physwf</dc:creator>
  <cp:lastModifiedBy>Physwf</cp:lastModifiedBy>
  <cp:revision>32</cp:revision>
  <dcterms:created xsi:type="dcterms:W3CDTF">2012-04-10T11:42:45Z</dcterms:created>
  <dcterms:modified xsi:type="dcterms:W3CDTF">2012-04-10T12:32:07Z</dcterms:modified>
</cp:coreProperties>
</file>