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2200-67C1-42E8-945D-FA6D0561F8DE}" type="datetimeFigureOut">
              <a:rPr lang="zh-CN" altLang="en-US" smtClean="0"/>
              <a:pPr/>
              <a:t>2011-12-11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2233" y="1951348"/>
            <a:ext cx="544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Cooper Std Black" pitchFamily="18" charset="0"/>
                <a:ea typeface="DFPKanTeiRyu-XB" pitchFamily="66" charset="-128"/>
              </a:rPr>
              <a:t>Fixed Function Pipeline</a:t>
            </a:r>
            <a:endParaRPr lang="zh-CN" altLang="en-US" sz="3200" dirty="0">
              <a:latin typeface="Cooper Std Black" pitchFamily="18" charset="0"/>
              <a:ea typeface="DFPKanTeiRyu-XB" pitchFamily="66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0166" y="4713402"/>
            <a:ext cx="11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by Physwf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89695" y="2137526"/>
            <a:ext cx="3879130" cy="492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I.  </a:t>
            </a:r>
            <a:r>
              <a:rPr lang="en-US" altLang="zh-CN" b="1" dirty="0" smtClean="0"/>
              <a:t>Follow your heart.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042" y="1769884"/>
            <a:ext cx="8229600" cy="1340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altLang="zh-CN" b="1" dirty="0" smtClean="0"/>
              <a:t>If you don’t know the history,</a:t>
            </a:r>
          </a:p>
          <a:p>
            <a:pPr algn="r">
              <a:buNone/>
            </a:pPr>
            <a:r>
              <a:rPr lang="en-US" altLang="zh-CN" b="1" dirty="0" smtClean="0"/>
              <a:t> you know nothing.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7008"/>
            <a:ext cx="8229600" cy="5451050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、显示设备的历史</a:t>
            </a:r>
            <a:endParaRPr lang="en-US" altLang="zh-CN" sz="2400" b="1" dirty="0" smtClean="0"/>
          </a:p>
          <a:p>
            <a:pPr marL="0">
              <a:buNone/>
            </a:pPr>
            <a:r>
              <a:rPr lang="zh-CN" altLang="en-US" sz="2400" b="1" dirty="0" smtClean="0"/>
              <a:t>①最原始的：具有</a:t>
            </a:r>
            <a:r>
              <a:rPr lang="zh-CN" altLang="en-US" sz="2400" b="1" dirty="0" smtClean="0"/>
              <a:t>两种容易区别的状态，而且</a:t>
            </a:r>
            <a:r>
              <a:rPr lang="zh-CN" altLang="en-US" sz="2400" b="1" dirty="0" smtClean="0"/>
              <a:t>容易切换状态的物体</a:t>
            </a:r>
            <a:r>
              <a:rPr lang="zh-CN" altLang="en-US" sz="2400" b="1" dirty="0" smtClean="0"/>
              <a:t>。如</a:t>
            </a:r>
            <a:r>
              <a:rPr lang="zh-CN" altLang="en-US" sz="2400" b="1" dirty="0" smtClean="0"/>
              <a:t>，纸带（配备打孔机），灯泡，发光二极管（后期）。</a:t>
            </a:r>
            <a:endParaRPr lang="en-US" altLang="zh-CN" sz="2400" b="1" dirty="0" smtClean="0"/>
          </a:p>
          <a:p>
            <a:pPr marL="0">
              <a:buNone/>
            </a:pPr>
            <a:endParaRPr lang="zh-CN" altLang="en-US" sz="2400" b="1" dirty="0"/>
          </a:p>
        </p:txBody>
      </p:sp>
      <p:pic>
        <p:nvPicPr>
          <p:cNvPr id="1026" name="Picture 2" descr="C:\Documents and Settings\Administrator\桌面\20107122134074007.jpg"/>
          <p:cNvPicPr>
            <a:picLocks noChangeAspect="1" noChangeArrowheads="1"/>
          </p:cNvPicPr>
          <p:nvPr/>
        </p:nvPicPr>
        <p:blipFill>
          <a:blip r:embed="rId2" cstate="print"/>
          <a:srcRect l="34653" t="4041" r="6101" b="39443"/>
          <a:stretch>
            <a:fillRect/>
          </a:stretch>
        </p:blipFill>
        <p:spPr bwMode="auto">
          <a:xfrm>
            <a:off x="2564090" y="2205872"/>
            <a:ext cx="3478491" cy="24886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27662" y="4883085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数字电路版上的发光二极管</a:t>
            </a:r>
            <a:endParaRPr lang="zh-CN" altLang="en-US" sz="11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4070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②平面</a:t>
            </a:r>
            <a:r>
              <a:rPr lang="zh-CN" altLang="en-US" sz="2400" b="1" dirty="0" smtClean="0"/>
              <a:t>即时</a:t>
            </a:r>
            <a:r>
              <a:rPr lang="zh-CN" altLang="en-US" sz="2400" b="1" dirty="0" smtClean="0"/>
              <a:t>显示设备</a:t>
            </a:r>
            <a:endParaRPr lang="en-US" altLang="zh-CN" sz="2400" b="1" dirty="0" smtClean="0"/>
          </a:p>
          <a:p>
            <a:pPr>
              <a:buNone/>
            </a:pPr>
            <a:endParaRPr lang="zh-CN" altLang="en-US" sz="2400" b="1" dirty="0"/>
          </a:p>
        </p:txBody>
      </p:sp>
      <p:pic>
        <p:nvPicPr>
          <p:cNvPr id="2050" name="Picture 2" descr="阴极射线管电视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4585" y="1181966"/>
            <a:ext cx="2857500" cy="2771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7270" y="2033833"/>
            <a:ext cx="5726784" cy="1604913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III.  </a:t>
            </a:r>
            <a:r>
              <a:rPr lang="en-US" altLang="zh-CN" b="1" dirty="0" smtClean="0"/>
              <a:t>Hello, world.</a:t>
            </a:r>
          </a:p>
          <a:p>
            <a:pPr>
              <a:buNone/>
            </a:pPr>
            <a:r>
              <a:rPr lang="en-US" altLang="zh-CN" b="1" dirty="0" smtClean="0"/>
              <a:t>                             Hello, triangles.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83</Words>
  <Application>Microsoft Office PowerPoint</Application>
  <PresentationFormat>全屏显示(4:3)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User</cp:lastModifiedBy>
  <cp:revision>55</cp:revision>
  <dcterms:created xsi:type="dcterms:W3CDTF">2011-12-11T01:58:04Z</dcterms:created>
  <dcterms:modified xsi:type="dcterms:W3CDTF">2011-12-11T14:51:49Z</dcterms:modified>
</cp:coreProperties>
</file>