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04863"/>
            <a:ext cx="9144000" cy="1080121"/>
          </a:xfrm>
        </p:spPr>
        <p:txBody>
          <a:bodyPr anchor="ctr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38600" y="4581128"/>
            <a:ext cx="4289648" cy="64807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077D8A-87E1-4CC8-B5D0-830B01D6CF13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4AD76-197B-4936-A8D3-9F62808C651A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marL="0" marR="0" lvl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077D8A-87E1-4CC8-B5D0-830B01D6CF13}" type="datetimeFigureOut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marR="0" lvl="0" indent="0" algn="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4AD76-197B-4936-A8D3-9F62808C651A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800" y="363600"/>
            <a:ext cx="10515600" cy="581040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82800" y="2350800"/>
            <a:ext cx="9576000" cy="35424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457200" indent="0">
              <a:buFont typeface="Arial" panose="020B0604020202020204" pitchFamily="34" charset="0"/>
              <a:buNone/>
              <a:defRPr sz="2000"/>
            </a:lvl2pPr>
            <a:lvl3pPr marL="914400" indent="0">
              <a:buFont typeface="Arial" panose="020B0604020202020204" pitchFamily="34" charset="0"/>
              <a:buNone/>
              <a:defRPr sz="1800"/>
            </a:lvl3pPr>
            <a:lvl4pPr marL="1371600" indent="0">
              <a:buFont typeface="Arial" panose="020B0604020202020204" pitchFamily="34" charset="0"/>
              <a:buNone/>
              <a:defRPr sz="1800"/>
            </a:lvl4pPr>
            <a:lvl5pPr marL="1828800" indent="0">
              <a:buFont typeface="Arial" panose="020B0604020202020204" pitchFamily="34" charset="0"/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077D8A-87E1-4CC8-B5D0-830B01D6CF13}" type="datetimeFigureOut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4AD76-197B-4936-A8D3-9F62808C651A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276871"/>
            <a:ext cx="10515600" cy="936105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217640" cy="56772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077D8A-87E1-4CC8-B5D0-830B01D6CF13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4AD76-197B-4936-A8D3-9F62808C651A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82800" y="1453036"/>
            <a:ext cx="9576000" cy="24080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982800" y="3954770"/>
            <a:ext cx="9576000" cy="24080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077D8A-87E1-4CC8-B5D0-830B01D6CF13}" type="datetimeFigureOut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4AD76-197B-4936-A8D3-9F62808C651A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0363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040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040188" cy="368458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13800" y="1681163"/>
            <a:ext cx="504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313800" y="2505075"/>
            <a:ext cx="5040000" cy="368458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077D8A-87E1-4CC8-B5D0-830B01D6CF13}" type="datetimeFigureOut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4AD76-197B-4936-A8D3-9F62808C651A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34800" y="2422800"/>
            <a:ext cx="4316400" cy="1965600"/>
          </a:xfrm>
        </p:spPr>
        <p:txBody>
          <a:bodyPr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077D8A-87E1-4CC8-B5D0-830B01D6CF13}" type="datetimeFigureOut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4AD76-197B-4936-A8D3-9F62808C651A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077D8A-87E1-4CC8-B5D0-830B01D6CF13}" type="datetimeFigureOut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4AD76-197B-4936-A8D3-9F62808C651A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2" cy="11049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772816"/>
            <a:ext cx="6172200" cy="40882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772816"/>
            <a:ext cx="3932237" cy="409617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077D8A-87E1-4CC8-B5D0-830B01D6CF13}" type="datetimeFigureOut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4AD76-197B-4936-A8D3-9F62808C651A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077D8A-87E1-4CC8-B5D0-830B01D6CF13}" type="datetimeFigureOut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4AD76-197B-4936-A8D3-9F62808C651A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63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557338"/>
            <a:ext cx="10515600" cy="46196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9363"/>
            <a:ext cx="2743200" cy="328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077D8A-87E1-4CC8-B5D0-830B01D6CF13}" type="datetimeFigureOut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9363"/>
            <a:ext cx="4114800" cy="328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aseline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9363"/>
            <a:ext cx="2743200" cy="328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4AD76-197B-4936-A8D3-9F62808C651A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6.png"/><Relationship Id="rId7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tags" Target="../tags/tag8.xml"/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0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0.xml"/><Relationship Id="rId1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ctr"/>
          <a:p>
            <a:pPr marL="0" indent="0" defTabSz="914400">
              <a:buSzTx/>
              <a:buNone/>
            </a:pPr>
            <a:r>
              <a:rPr lang="en-US" altLang="zh-CN" kern="1200" smtClean="0"/>
              <a:t>生日管家</a:t>
            </a:r>
            <a:endParaRPr lang="en-US" altLang="zh-CN" kern="1200" smtClean="0"/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vert="horz" wrap="square" lIns="91440" tIns="45720" rIns="91440" bIns="45720" anchor="ctr"/>
          <a:p>
            <a:pPr marL="0" indent="0" defTabSz="914400">
              <a:buSzTx/>
              <a:buFont typeface="Arial" panose="020B0604020202020204" pitchFamily="34" charset="0"/>
              <a:buNone/>
            </a:pPr>
            <a:r>
              <a:rPr lang="en-US" altLang="zh-CN" kern="1200" dirty="0" smtClean="0"/>
              <a:t>Birthday Steward</a:t>
            </a:r>
            <a:endParaRPr lang="en-US" altLang="zh-CN" kern="1200" dirty="0" smtClean="0"/>
          </a:p>
        </p:txBody>
      </p:sp>
    </p:spTree>
    <p:custDataLst>
      <p:tags r:id="rId3"/>
    </p:custData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ctr">
            <a:normAutofit/>
          </a:bodyPr>
          <a:lstStyle/>
          <a:p>
            <a:r>
              <a:rPr lang="zh-CN" altLang="en-US" dirty="0"/>
              <a:t>序言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38350" y="1470660"/>
            <a:ext cx="925957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</a:t>
            </a:r>
            <a:r>
              <a:rPr lang="en-US" altLang="zh-CN" sz="2400">
                <a:latin typeface="Batang" panose="02030600000101010101" charset="-127"/>
                <a:ea typeface="Batang" panose="02030600000101010101" charset="-127"/>
              </a:rPr>
              <a:t>  </a:t>
            </a:r>
            <a:r>
              <a:rPr lang="zh-CN" altLang="en-US" sz="2400">
                <a:latin typeface="Batang" panose="02030600000101010101" charset="-127"/>
                <a:ea typeface="Batang" panose="02030600000101010101" charset="-127"/>
              </a:rPr>
              <a:t>有时候我们并不是记不住别人的生日，而是我们要记的太多了，</a:t>
            </a:r>
            <a:endParaRPr lang="zh-CN" altLang="en-US" sz="2400">
              <a:latin typeface="Batang" panose="02030600000101010101" charset="-127"/>
              <a:ea typeface="Batang" panose="02030600000101010101" charset="-127"/>
            </a:endParaRPr>
          </a:p>
          <a:p>
            <a:endParaRPr lang="zh-CN" altLang="en-US" sz="2400">
              <a:latin typeface="Batang" panose="02030600000101010101" charset="-127"/>
              <a:ea typeface="Batang" panose="02030600000101010101" charset="-127"/>
            </a:endParaRPr>
          </a:p>
          <a:p>
            <a:r>
              <a:rPr lang="zh-CN" altLang="en-US" sz="2400">
                <a:latin typeface="Batang" panose="02030600000101010101" charset="-127"/>
                <a:ea typeface="Batang" panose="02030600000101010101" charset="-127"/>
              </a:rPr>
              <a:t>有的人过公历，而有的人又过农历实在是不好区分。生日管家能帮</a:t>
            </a:r>
            <a:endParaRPr lang="zh-CN" altLang="en-US" sz="2400">
              <a:latin typeface="Batang" panose="02030600000101010101" charset="-127"/>
              <a:ea typeface="Batang" panose="02030600000101010101" charset="-127"/>
            </a:endParaRPr>
          </a:p>
          <a:p>
            <a:endParaRPr lang="zh-CN" altLang="en-US" sz="2400">
              <a:latin typeface="Batang" panose="02030600000101010101" charset="-127"/>
              <a:ea typeface="Batang" panose="02030600000101010101" charset="-127"/>
            </a:endParaRPr>
          </a:p>
          <a:p>
            <a:r>
              <a:rPr lang="zh-CN" altLang="en-US" sz="2400">
                <a:latin typeface="Batang" panose="02030600000101010101" charset="-127"/>
                <a:ea typeface="Batang" panose="02030600000101010101" charset="-127"/>
              </a:rPr>
              <a:t>助用户记住家人和朋友的生日并提醒用户的应用，让用户不再苦恼</a:t>
            </a:r>
            <a:endParaRPr lang="zh-CN" altLang="en-US" sz="2400">
              <a:latin typeface="Batang" panose="02030600000101010101" charset="-127"/>
              <a:ea typeface="Batang" panose="02030600000101010101" charset="-127"/>
            </a:endParaRPr>
          </a:p>
          <a:p>
            <a:endParaRPr lang="zh-CN" altLang="en-US" sz="2400">
              <a:latin typeface="Batang" panose="02030600000101010101" charset="-127"/>
              <a:ea typeface="Batang" panose="02030600000101010101" charset="-127"/>
            </a:endParaRPr>
          </a:p>
          <a:p>
            <a:r>
              <a:rPr lang="zh-CN" altLang="en-US" sz="2400">
                <a:latin typeface="Batang" panose="02030600000101010101" charset="-127"/>
                <a:ea typeface="Batang" panose="02030600000101010101" charset="-127"/>
              </a:rPr>
              <a:t>记不住他们的生日。</a:t>
            </a:r>
            <a:endParaRPr lang="zh-CN" altLang="en-US" sz="2400">
              <a:latin typeface="Batang" panose="02030600000101010101" charset="-127"/>
              <a:ea typeface="Batang" panose="02030600000101010101" charset="-127"/>
            </a:endParaRPr>
          </a:p>
        </p:txBody>
      </p:sp>
    </p:spTree>
    <p:custDataLst>
      <p:tags r:id="rId2"/>
    </p:custData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8531" t="55440" r="8531"/>
          <a:stretch>
            <a:fillRect/>
          </a:stretch>
        </p:blipFill>
        <p:spPr>
          <a:xfrm>
            <a:off x="-25400" y="-26987"/>
            <a:ext cx="12242800" cy="2135187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4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9515475" y="2260600"/>
            <a:ext cx="1220788" cy="13779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44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2325688" y="847725"/>
            <a:ext cx="2857500" cy="13335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45" name="图片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8174038" y="3190875"/>
            <a:ext cx="328612" cy="2936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" name="矩形 2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991952" y="3146137"/>
            <a:ext cx="1268721" cy="100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rmAutofit/>
          </a:bodyPr>
          <a:lstStyle>
            <a:lvl1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38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首页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矩形 2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426807" y="3174711"/>
            <a:ext cx="950588" cy="98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rmAutofit/>
          </a:bodyPr>
          <a:lstStyle>
            <a:lvl1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38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01.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 2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985320" y="3147407"/>
            <a:ext cx="1581773" cy="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rmAutofit/>
          </a:bodyPr>
          <a:lstStyle>
            <a:lvl1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38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礼物攻略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矩形 2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399855" y="3160106"/>
            <a:ext cx="935348" cy="100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rmAutofit/>
          </a:bodyPr>
          <a:lstStyle>
            <a:lvl1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38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02.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矩形 2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021797" y="4089092"/>
            <a:ext cx="1432549" cy="9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rmAutofit/>
          </a:bodyPr>
          <a:lstStyle>
            <a:lvl1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38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关于我们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3" name="矩形 2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428117" y="4104023"/>
            <a:ext cx="935946" cy="98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rmAutofit/>
          </a:bodyPr>
          <a:lstStyle>
            <a:lvl1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38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03.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矩形 2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38316" y="4104023"/>
            <a:ext cx="4275727" cy="98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rmAutofit/>
          </a:bodyPr>
          <a:lstStyle>
            <a:lvl1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38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加入我们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5" name="矩形 22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430027" y="4104023"/>
            <a:ext cx="935946" cy="98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rmAutofit/>
          </a:bodyPr>
          <a:lstStyle>
            <a:lvl1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38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04.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6" name="矩形 2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005922" y="5033318"/>
            <a:ext cx="1566533" cy="95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rmAutofit/>
          </a:bodyPr>
          <a:lstStyle>
            <a:lvl1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38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联系我们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" name="矩形 2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43951" y="5019348"/>
            <a:ext cx="652775" cy="98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rmAutofit/>
          </a:bodyPr>
          <a:lstStyle>
            <a:lvl1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38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05.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37430" y="2044700"/>
            <a:ext cx="471868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项目页面</a:t>
            </a:r>
            <a:endParaRPr lang="zh-CN" altLang="en-US" sz="4000"/>
          </a:p>
        </p:txBody>
      </p:sp>
    </p:spTree>
    <p:custDataLst>
      <p:tags r:id="rId19"/>
    </p:custDataLst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SzTx/>
              <a:buNone/>
            </a:pPr>
            <a:r>
              <a:rPr lang="en-US" altLang="zh-CN" sz="4400" dirty="0" smtClean="0"/>
              <a:t>首页</a:t>
            </a:r>
            <a:endParaRPr lang="en-US" altLang="zh-CN" sz="4400" dirty="0" smtClean="0"/>
          </a:p>
        </p:txBody>
      </p:sp>
      <p:sp>
        <p:nvSpPr>
          <p:cNvPr id="17411" name="矩形 26"/>
          <p:cNvSpPr/>
          <p:nvPr>
            <p:custDataLst>
              <p:tags r:id="rId2"/>
            </p:custDataLst>
          </p:nvPr>
        </p:nvSpPr>
        <p:spPr>
          <a:xfrm>
            <a:off x="1412875" y="4561523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12" name="Freeform 203"/>
          <p:cNvSpPr>
            <a:spLocks noEditPoints="1"/>
          </p:cNvSpPr>
          <p:nvPr>
            <p:custDataLst>
              <p:tags r:id="rId3"/>
            </p:custDataLst>
          </p:nvPr>
        </p:nvSpPr>
        <p:spPr>
          <a:xfrm>
            <a:off x="1903413" y="4943793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17414" name="矩形 26"/>
          <p:cNvSpPr/>
          <p:nvPr>
            <p:custDataLst>
              <p:tags r:id="rId4"/>
            </p:custDataLst>
          </p:nvPr>
        </p:nvSpPr>
        <p:spPr>
          <a:xfrm>
            <a:off x="1420813" y="1762443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15" name="Freeform 203"/>
          <p:cNvSpPr>
            <a:spLocks noEditPoints="1"/>
          </p:cNvSpPr>
          <p:nvPr>
            <p:custDataLst>
              <p:tags r:id="rId5"/>
            </p:custDataLst>
          </p:nvPr>
        </p:nvSpPr>
        <p:spPr>
          <a:xfrm>
            <a:off x="1852295" y="2144713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17420" name="矩形 26"/>
          <p:cNvSpPr/>
          <p:nvPr>
            <p:custDataLst>
              <p:tags r:id="rId6"/>
            </p:custDataLst>
          </p:nvPr>
        </p:nvSpPr>
        <p:spPr>
          <a:xfrm>
            <a:off x="9371330" y="4561523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21" name="Freeform 203"/>
          <p:cNvSpPr>
            <a:spLocks noEditPoints="1"/>
          </p:cNvSpPr>
          <p:nvPr>
            <p:custDataLst>
              <p:tags r:id="rId7"/>
            </p:custDataLst>
          </p:nvPr>
        </p:nvSpPr>
        <p:spPr>
          <a:xfrm>
            <a:off x="9876473" y="4987608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17423" name="矩形 26"/>
          <p:cNvSpPr/>
          <p:nvPr>
            <p:custDataLst>
              <p:tags r:id="rId8"/>
            </p:custDataLst>
          </p:nvPr>
        </p:nvSpPr>
        <p:spPr>
          <a:xfrm>
            <a:off x="9365933" y="1792288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24" name="Freeform 203"/>
          <p:cNvSpPr>
            <a:spLocks noEditPoints="1"/>
          </p:cNvSpPr>
          <p:nvPr>
            <p:custDataLst>
              <p:tags r:id="rId9"/>
            </p:custDataLst>
          </p:nvPr>
        </p:nvSpPr>
        <p:spPr>
          <a:xfrm>
            <a:off x="9811385" y="2233613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2170" y="3315970"/>
            <a:ext cx="555434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 sz="2400"/>
              <a:t>首页主要就是展示这个应用的部分功能，比如</a:t>
            </a:r>
            <a:r>
              <a:rPr lang="zh-CN" altLang="zh-CN" sz="2400"/>
              <a:t>生日提醒，礼物攻略和蛋糕预定。还有展示一些近期更新的一些商品。</a:t>
            </a:r>
            <a:endParaRPr lang="zh-CN" altLang="zh-CN" sz="2400"/>
          </a:p>
        </p:txBody>
      </p:sp>
    </p:spTree>
    <p:custDataLst>
      <p:tags r:id="rId10"/>
    </p:custData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SzTx/>
              <a:buNone/>
            </a:pPr>
            <a:r>
              <a:rPr lang="zh-CN" altLang="en-US" sz="4400" dirty="0" smtClean="0"/>
              <a:t>礼物攻略</a:t>
            </a:r>
            <a:endParaRPr lang="zh-CN" altLang="en-US" sz="4400" dirty="0" smtClean="0"/>
          </a:p>
        </p:txBody>
      </p:sp>
      <p:sp>
        <p:nvSpPr>
          <p:cNvPr id="17411" name="矩形 26"/>
          <p:cNvSpPr/>
          <p:nvPr>
            <p:custDataLst>
              <p:tags r:id="rId2"/>
            </p:custDataLst>
          </p:nvPr>
        </p:nvSpPr>
        <p:spPr>
          <a:xfrm>
            <a:off x="1412875" y="4561523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12" name="Freeform 203"/>
          <p:cNvSpPr>
            <a:spLocks noEditPoints="1"/>
          </p:cNvSpPr>
          <p:nvPr>
            <p:custDataLst>
              <p:tags r:id="rId3"/>
            </p:custDataLst>
          </p:nvPr>
        </p:nvSpPr>
        <p:spPr>
          <a:xfrm>
            <a:off x="1903413" y="4943793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17414" name="矩形 26"/>
          <p:cNvSpPr/>
          <p:nvPr>
            <p:custDataLst>
              <p:tags r:id="rId4"/>
            </p:custDataLst>
          </p:nvPr>
        </p:nvSpPr>
        <p:spPr>
          <a:xfrm>
            <a:off x="1420813" y="1762443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15" name="Freeform 203"/>
          <p:cNvSpPr>
            <a:spLocks noEditPoints="1"/>
          </p:cNvSpPr>
          <p:nvPr>
            <p:custDataLst>
              <p:tags r:id="rId5"/>
            </p:custDataLst>
          </p:nvPr>
        </p:nvSpPr>
        <p:spPr>
          <a:xfrm>
            <a:off x="1852295" y="2144713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17420" name="矩形 26"/>
          <p:cNvSpPr/>
          <p:nvPr>
            <p:custDataLst>
              <p:tags r:id="rId6"/>
            </p:custDataLst>
          </p:nvPr>
        </p:nvSpPr>
        <p:spPr>
          <a:xfrm>
            <a:off x="9371330" y="4561523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21" name="Freeform 203"/>
          <p:cNvSpPr>
            <a:spLocks noEditPoints="1"/>
          </p:cNvSpPr>
          <p:nvPr>
            <p:custDataLst>
              <p:tags r:id="rId7"/>
            </p:custDataLst>
          </p:nvPr>
        </p:nvSpPr>
        <p:spPr>
          <a:xfrm>
            <a:off x="9876473" y="4987608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17423" name="矩形 26"/>
          <p:cNvSpPr/>
          <p:nvPr>
            <p:custDataLst>
              <p:tags r:id="rId8"/>
            </p:custDataLst>
          </p:nvPr>
        </p:nvSpPr>
        <p:spPr>
          <a:xfrm>
            <a:off x="9365933" y="1792288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24" name="Freeform 203"/>
          <p:cNvSpPr>
            <a:spLocks noEditPoints="1"/>
          </p:cNvSpPr>
          <p:nvPr>
            <p:custDataLst>
              <p:tags r:id="rId9"/>
            </p:custDataLst>
          </p:nvPr>
        </p:nvSpPr>
        <p:spPr>
          <a:xfrm>
            <a:off x="9811385" y="2233613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2170" y="3256915"/>
            <a:ext cx="555434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 sz="2400"/>
              <a:t>礼物攻略主要就是这个应用的商品页面，里面都是生日礼物的攻略，也就是商品展示页面。</a:t>
            </a:r>
            <a:endParaRPr lang="zh-CN" altLang="zh-CN" sz="2400"/>
          </a:p>
        </p:txBody>
      </p:sp>
    </p:spTree>
    <p:custDataLst>
      <p:tags r:id="rId10"/>
    </p:custData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SzTx/>
              <a:buNone/>
            </a:pPr>
            <a:r>
              <a:rPr lang="zh-CN" altLang="en-US" sz="4400" dirty="0" smtClean="0"/>
              <a:t>关于我们</a:t>
            </a:r>
            <a:endParaRPr lang="zh-CN" altLang="en-US" sz="4400" dirty="0" smtClean="0"/>
          </a:p>
        </p:txBody>
      </p:sp>
      <p:sp>
        <p:nvSpPr>
          <p:cNvPr id="17411" name="矩形 26"/>
          <p:cNvSpPr/>
          <p:nvPr>
            <p:custDataLst>
              <p:tags r:id="rId2"/>
            </p:custDataLst>
          </p:nvPr>
        </p:nvSpPr>
        <p:spPr>
          <a:xfrm>
            <a:off x="1412875" y="4561523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12" name="Freeform 203"/>
          <p:cNvSpPr>
            <a:spLocks noEditPoints="1"/>
          </p:cNvSpPr>
          <p:nvPr>
            <p:custDataLst>
              <p:tags r:id="rId3"/>
            </p:custDataLst>
          </p:nvPr>
        </p:nvSpPr>
        <p:spPr>
          <a:xfrm>
            <a:off x="1903413" y="4943793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17414" name="矩形 26"/>
          <p:cNvSpPr/>
          <p:nvPr>
            <p:custDataLst>
              <p:tags r:id="rId4"/>
            </p:custDataLst>
          </p:nvPr>
        </p:nvSpPr>
        <p:spPr>
          <a:xfrm>
            <a:off x="1420813" y="1762443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15" name="Freeform 203"/>
          <p:cNvSpPr>
            <a:spLocks noEditPoints="1"/>
          </p:cNvSpPr>
          <p:nvPr>
            <p:custDataLst>
              <p:tags r:id="rId5"/>
            </p:custDataLst>
          </p:nvPr>
        </p:nvSpPr>
        <p:spPr>
          <a:xfrm>
            <a:off x="1852295" y="2144713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17420" name="矩形 26"/>
          <p:cNvSpPr/>
          <p:nvPr>
            <p:custDataLst>
              <p:tags r:id="rId6"/>
            </p:custDataLst>
          </p:nvPr>
        </p:nvSpPr>
        <p:spPr>
          <a:xfrm>
            <a:off x="9371330" y="4561523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21" name="Freeform 203"/>
          <p:cNvSpPr>
            <a:spLocks noEditPoints="1"/>
          </p:cNvSpPr>
          <p:nvPr>
            <p:custDataLst>
              <p:tags r:id="rId7"/>
            </p:custDataLst>
          </p:nvPr>
        </p:nvSpPr>
        <p:spPr>
          <a:xfrm>
            <a:off x="9876473" y="4987608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17423" name="矩形 26"/>
          <p:cNvSpPr/>
          <p:nvPr>
            <p:custDataLst>
              <p:tags r:id="rId8"/>
            </p:custDataLst>
          </p:nvPr>
        </p:nvSpPr>
        <p:spPr>
          <a:xfrm>
            <a:off x="9365933" y="1792288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24" name="Freeform 203"/>
          <p:cNvSpPr>
            <a:spLocks noEditPoints="1"/>
          </p:cNvSpPr>
          <p:nvPr>
            <p:custDataLst>
              <p:tags r:id="rId9"/>
            </p:custDataLst>
          </p:nvPr>
        </p:nvSpPr>
        <p:spPr>
          <a:xfrm>
            <a:off x="9811385" y="2233613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2170" y="3315970"/>
            <a:ext cx="555434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 sz="2400"/>
              <a:t>这个页面展示关于这个应用的历史起源，用户体验过后的一些评论，和一些合作伙伴。</a:t>
            </a:r>
            <a:endParaRPr lang="zh-CN" altLang="en-US" sz="2400"/>
          </a:p>
        </p:txBody>
      </p:sp>
    </p:spTree>
    <p:custDataLst>
      <p:tags r:id="rId10"/>
    </p:custData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SzTx/>
              <a:buNone/>
            </a:pPr>
            <a:r>
              <a:rPr lang="zh-CN" altLang="en-US" sz="4400" dirty="0" smtClean="0"/>
              <a:t>加入我们</a:t>
            </a:r>
            <a:endParaRPr lang="zh-CN" altLang="en-US" sz="4400" dirty="0" smtClean="0"/>
          </a:p>
        </p:txBody>
      </p:sp>
      <p:sp>
        <p:nvSpPr>
          <p:cNvPr id="17411" name="矩形 26"/>
          <p:cNvSpPr/>
          <p:nvPr>
            <p:custDataLst>
              <p:tags r:id="rId2"/>
            </p:custDataLst>
          </p:nvPr>
        </p:nvSpPr>
        <p:spPr>
          <a:xfrm>
            <a:off x="1412875" y="4561523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12" name="Freeform 203"/>
          <p:cNvSpPr>
            <a:spLocks noEditPoints="1"/>
          </p:cNvSpPr>
          <p:nvPr>
            <p:custDataLst>
              <p:tags r:id="rId3"/>
            </p:custDataLst>
          </p:nvPr>
        </p:nvSpPr>
        <p:spPr>
          <a:xfrm>
            <a:off x="1903413" y="4943793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17414" name="矩形 26"/>
          <p:cNvSpPr/>
          <p:nvPr>
            <p:custDataLst>
              <p:tags r:id="rId4"/>
            </p:custDataLst>
          </p:nvPr>
        </p:nvSpPr>
        <p:spPr>
          <a:xfrm>
            <a:off x="1420813" y="1762443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15" name="Freeform 203"/>
          <p:cNvSpPr>
            <a:spLocks noEditPoints="1"/>
          </p:cNvSpPr>
          <p:nvPr>
            <p:custDataLst>
              <p:tags r:id="rId5"/>
            </p:custDataLst>
          </p:nvPr>
        </p:nvSpPr>
        <p:spPr>
          <a:xfrm>
            <a:off x="1852295" y="2144713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17420" name="矩形 26"/>
          <p:cNvSpPr/>
          <p:nvPr>
            <p:custDataLst>
              <p:tags r:id="rId6"/>
            </p:custDataLst>
          </p:nvPr>
        </p:nvSpPr>
        <p:spPr>
          <a:xfrm>
            <a:off x="9371330" y="4561523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21" name="Freeform 203"/>
          <p:cNvSpPr>
            <a:spLocks noEditPoints="1"/>
          </p:cNvSpPr>
          <p:nvPr>
            <p:custDataLst>
              <p:tags r:id="rId7"/>
            </p:custDataLst>
          </p:nvPr>
        </p:nvSpPr>
        <p:spPr>
          <a:xfrm>
            <a:off x="9876473" y="4987608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17423" name="矩形 26"/>
          <p:cNvSpPr/>
          <p:nvPr>
            <p:custDataLst>
              <p:tags r:id="rId8"/>
            </p:custDataLst>
          </p:nvPr>
        </p:nvSpPr>
        <p:spPr>
          <a:xfrm>
            <a:off x="9365933" y="1792288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24" name="Freeform 203"/>
          <p:cNvSpPr>
            <a:spLocks noEditPoints="1"/>
          </p:cNvSpPr>
          <p:nvPr>
            <p:custDataLst>
              <p:tags r:id="rId9"/>
            </p:custDataLst>
          </p:nvPr>
        </p:nvSpPr>
        <p:spPr>
          <a:xfrm>
            <a:off x="9811385" y="2233613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07410" y="3133090"/>
            <a:ext cx="555434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 sz="2400"/>
              <a:t>加入我们这个页面该应用公司的招聘信息，主要内容有关于公司的福利，工作的氛围与工作环境，还有招聘的一些职位于薪资。</a:t>
            </a:r>
            <a:endParaRPr lang="zh-CN" altLang="en-US" sz="2400"/>
          </a:p>
        </p:txBody>
      </p:sp>
    </p:spTree>
    <p:custDataLst>
      <p:tags r:id="rId10"/>
    </p:custData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SzTx/>
              <a:buNone/>
            </a:pPr>
            <a:r>
              <a:rPr lang="zh-CN" altLang="en-US" sz="4400" dirty="0" smtClean="0"/>
              <a:t>联系我们</a:t>
            </a:r>
            <a:endParaRPr lang="zh-CN" altLang="en-US" sz="4400" dirty="0" smtClean="0"/>
          </a:p>
        </p:txBody>
      </p:sp>
      <p:sp>
        <p:nvSpPr>
          <p:cNvPr id="17411" name="矩形 26"/>
          <p:cNvSpPr/>
          <p:nvPr>
            <p:custDataLst>
              <p:tags r:id="rId2"/>
            </p:custDataLst>
          </p:nvPr>
        </p:nvSpPr>
        <p:spPr>
          <a:xfrm>
            <a:off x="1412875" y="4561523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12" name="Freeform 203"/>
          <p:cNvSpPr>
            <a:spLocks noEditPoints="1"/>
          </p:cNvSpPr>
          <p:nvPr>
            <p:custDataLst>
              <p:tags r:id="rId3"/>
            </p:custDataLst>
          </p:nvPr>
        </p:nvSpPr>
        <p:spPr>
          <a:xfrm>
            <a:off x="1903413" y="4943793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17414" name="矩形 26"/>
          <p:cNvSpPr/>
          <p:nvPr>
            <p:custDataLst>
              <p:tags r:id="rId4"/>
            </p:custDataLst>
          </p:nvPr>
        </p:nvSpPr>
        <p:spPr>
          <a:xfrm>
            <a:off x="1420813" y="1762443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15" name="Freeform 203"/>
          <p:cNvSpPr>
            <a:spLocks noEditPoints="1"/>
          </p:cNvSpPr>
          <p:nvPr>
            <p:custDataLst>
              <p:tags r:id="rId5"/>
            </p:custDataLst>
          </p:nvPr>
        </p:nvSpPr>
        <p:spPr>
          <a:xfrm>
            <a:off x="1852295" y="2144713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17420" name="矩形 26"/>
          <p:cNvSpPr/>
          <p:nvPr>
            <p:custDataLst>
              <p:tags r:id="rId6"/>
            </p:custDataLst>
          </p:nvPr>
        </p:nvSpPr>
        <p:spPr>
          <a:xfrm>
            <a:off x="9371330" y="4561523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21" name="Freeform 203"/>
          <p:cNvSpPr>
            <a:spLocks noEditPoints="1"/>
          </p:cNvSpPr>
          <p:nvPr>
            <p:custDataLst>
              <p:tags r:id="rId7"/>
            </p:custDataLst>
          </p:nvPr>
        </p:nvSpPr>
        <p:spPr>
          <a:xfrm>
            <a:off x="9876473" y="4987608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17423" name="矩形 26"/>
          <p:cNvSpPr/>
          <p:nvPr>
            <p:custDataLst>
              <p:tags r:id="rId8"/>
            </p:custDataLst>
          </p:nvPr>
        </p:nvSpPr>
        <p:spPr>
          <a:xfrm>
            <a:off x="9365933" y="1792288"/>
            <a:ext cx="1368425" cy="13684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7424" name="Freeform 203"/>
          <p:cNvSpPr>
            <a:spLocks noEditPoints="1"/>
          </p:cNvSpPr>
          <p:nvPr>
            <p:custDataLst>
              <p:tags r:id="rId9"/>
            </p:custDataLst>
          </p:nvPr>
        </p:nvSpPr>
        <p:spPr>
          <a:xfrm>
            <a:off x="9811385" y="2233613"/>
            <a:ext cx="476250" cy="574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4" h="222">
                <a:moveTo>
                  <a:pt x="84" y="208"/>
                </a:moveTo>
                <a:lnTo>
                  <a:pt x="184" y="208"/>
                </a:lnTo>
                <a:lnTo>
                  <a:pt x="184" y="222"/>
                </a:lnTo>
                <a:lnTo>
                  <a:pt x="54" y="222"/>
                </a:lnTo>
                <a:lnTo>
                  <a:pt x="84" y="208"/>
                </a:lnTo>
                <a:close/>
                <a:moveTo>
                  <a:pt x="140" y="72"/>
                </a:moveTo>
                <a:lnTo>
                  <a:pt x="146" y="64"/>
                </a:lnTo>
                <a:lnTo>
                  <a:pt x="148" y="58"/>
                </a:lnTo>
                <a:lnTo>
                  <a:pt x="148" y="52"/>
                </a:lnTo>
                <a:lnTo>
                  <a:pt x="144" y="46"/>
                </a:lnTo>
                <a:lnTo>
                  <a:pt x="140" y="42"/>
                </a:lnTo>
                <a:lnTo>
                  <a:pt x="94" y="16"/>
                </a:lnTo>
                <a:lnTo>
                  <a:pt x="88" y="14"/>
                </a:lnTo>
                <a:lnTo>
                  <a:pt x="82" y="14"/>
                </a:lnTo>
                <a:lnTo>
                  <a:pt x="78" y="18"/>
                </a:lnTo>
                <a:lnTo>
                  <a:pt x="74" y="22"/>
                </a:lnTo>
                <a:lnTo>
                  <a:pt x="68" y="30"/>
                </a:lnTo>
                <a:lnTo>
                  <a:pt x="70" y="32"/>
                </a:lnTo>
                <a:lnTo>
                  <a:pt x="88" y="42"/>
                </a:lnTo>
                <a:lnTo>
                  <a:pt x="122" y="60"/>
                </a:lnTo>
                <a:lnTo>
                  <a:pt x="140" y="72"/>
                </a:lnTo>
                <a:close/>
                <a:moveTo>
                  <a:pt x="160" y="68"/>
                </a:moveTo>
                <a:lnTo>
                  <a:pt x="160" y="68"/>
                </a:lnTo>
                <a:lnTo>
                  <a:pt x="152" y="82"/>
                </a:lnTo>
                <a:lnTo>
                  <a:pt x="150" y="88"/>
                </a:lnTo>
                <a:lnTo>
                  <a:pt x="148" y="90"/>
                </a:lnTo>
                <a:lnTo>
                  <a:pt x="100" y="172"/>
                </a:lnTo>
                <a:lnTo>
                  <a:pt x="98" y="176"/>
                </a:lnTo>
                <a:lnTo>
                  <a:pt x="96" y="176"/>
                </a:lnTo>
                <a:lnTo>
                  <a:pt x="88" y="180"/>
                </a:lnTo>
                <a:lnTo>
                  <a:pt x="82" y="180"/>
                </a:lnTo>
                <a:lnTo>
                  <a:pt x="76" y="180"/>
                </a:lnTo>
                <a:lnTo>
                  <a:pt x="72" y="178"/>
                </a:lnTo>
                <a:lnTo>
                  <a:pt x="66" y="172"/>
                </a:lnTo>
                <a:lnTo>
                  <a:pt x="64" y="166"/>
                </a:lnTo>
                <a:lnTo>
                  <a:pt x="52" y="164"/>
                </a:lnTo>
                <a:lnTo>
                  <a:pt x="42" y="160"/>
                </a:lnTo>
                <a:lnTo>
                  <a:pt x="34" y="154"/>
                </a:lnTo>
                <a:lnTo>
                  <a:pt x="26" y="144"/>
                </a:lnTo>
                <a:lnTo>
                  <a:pt x="20" y="146"/>
                </a:lnTo>
                <a:lnTo>
                  <a:pt x="12" y="144"/>
                </a:lnTo>
                <a:lnTo>
                  <a:pt x="8" y="140"/>
                </a:lnTo>
                <a:lnTo>
                  <a:pt x="4" y="136"/>
                </a:lnTo>
                <a:lnTo>
                  <a:pt x="2" y="130"/>
                </a:lnTo>
                <a:lnTo>
                  <a:pt x="2" y="122"/>
                </a:lnTo>
                <a:lnTo>
                  <a:pt x="0" y="118"/>
                </a:lnTo>
                <a:lnTo>
                  <a:pt x="2" y="116"/>
                </a:lnTo>
                <a:lnTo>
                  <a:pt x="50" y="34"/>
                </a:lnTo>
                <a:lnTo>
                  <a:pt x="52" y="30"/>
                </a:lnTo>
                <a:lnTo>
                  <a:pt x="54" y="24"/>
                </a:lnTo>
                <a:lnTo>
                  <a:pt x="56" y="24"/>
                </a:lnTo>
                <a:lnTo>
                  <a:pt x="62" y="12"/>
                </a:lnTo>
                <a:lnTo>
                  <a:pt x="70" y="4"/>
                </a:lnTo>
                <a:lnTo>
                  <a:pt x="78" y="0"/>
                </a:lnTo>
                <a:lnTo>
                  <a:pt x="88" y="0"/>
                </a:lnTo>
                <a:lnTo>
                  <a:pt x="98" y="2"/>
                </a:lnTo>
                <a:lnTo>
                  <a:pt x="152" y="34"/>
                </a:lnTo>
                <a:lnTo>
                  <a:pt x="158" y="40"/>
                </a:lnTo>
                <a:lnTo>
                  <a:pt x="162" y="48"/>
                </a:lnTo>
                <a:lnTo>
                  <a:pt x="164" y="58"/>
                </a:lnTo>
                <a:lnTo>
                  <a:pt x="160" y="68"/>
                </a:lnTo>
                <a:close/>
                <a:moveTo>
                  <a:pt x="4" y="160"/>
                </a:moveTo>
                <a:lnTo>
                  <a:pt x="4" y="206"/>
                </a:lnTo>
                <a:lnTo>
                  <a:pt x="26" y="218"/>
                </a:lnTo>
                <a:lnTo>
                  <a:pt x="66" y="196"/>
                </a:lnTo>
                <a:lnTo>
                  <a:pt x="4" y="1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 wrap="square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2170" y="3315970"/>
            <a:ext cx="555434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 sz="2400"/>
              <a:t>这是最后一个页面，上面是一些联系方式，还有这个应用的公司的具体地点的地图。</a:t>
            </a:r>
            <a:endParaRPr lang="zh-CN" altLang="en-US" sz="2400"/>
          </a:p>
        </p:txBody>
      </p:sp>
    </p:spTree>
    <p:custDataLst>
      <p:tags r:id="rId10"/>
    </p:custData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mtClean="0"/>
              <a:t>END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  <p:transition>
    <p:zoom dir="in"/>
  </p:transition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a"/>
  <p:tag name="KSO_WM_UNIT_INDEX" val="1"/>
  <p:tag name="KSO_WM_UNIT_ID" val="custom160223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h_f"/>
  <p:tag name="KSO_WM_UNIT_INDEX" val="1_1_1"/>
  <p:tag name="KSO_WM_UNIT_ID" val="custom160223_10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1"/>
  <p:tag name="KSO_WM_UNIT_ID" val="custom160223_10*l_i*1_1"/>
  <p:tag name="KSO_WM_UNIT_CLEAR" val="1"/>
  <p:tag name="KSO_WM_UNIT_LAYERLEVEL" val="1_1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h_f"/>
  <p:tag name="KSO_WM_UNIT_INDEX" val="1_2_1"/>
  <p:tag name="KSO_WM_UNIT_ID" val="custom160223_10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2"/>
  <p:tag name="KSO_WM_UNIT_ID" val="custom160223_10*l_i*1_2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h_f"/>
  <p:tag name="KSO_WM_UNIT_INDEX" val="1_3_1"/>
  <p:tag name="KSO_WM_UNIT_ID" val="custom160223_10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3"/>
  <p:tag name="KSO_WM_UNIT_ID" val="custom160223_10*l_i*1_3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h_f"/>
  <p:tag name="KSO_WM_UNIT_INDEX" val="1_4_1"/>
  <p:tag name="KSO_WM_UNIT_ID" val="custom160223_10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4"/>
  <p:tag name="KSO_WM_UNIT_ID" val="custom160223_10*l_i*1_4"/>
  <p:tag name="KSO_WM_UNIT_CLEAR" val="1"/>
  <p:tag name="KSO_WM_UNIT_LAYERLEVEL" val="1_1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h_f"/>
  <p:tag name="KSO_WM_UNIT_INDEX" val="1_5_1"/>
  <p:tag name="KSO_WM_UNIT_ID" val="custom160223_10*l_h_f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5"/>
  <p:tag name="KSO_WM_UNIT_ID" val="custom160223_10*l_i*1_5"/>
  <p:tag name="KSO_WM_UNIT_CLEAR" val="1"/>
  <p:tag name="KSO_WM_UNIT_LAYERLEVEL" val="1_1"/>
  <p:tag name="KSO_WM_DIAGRAM_GROUP_CODE" val="l1-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b"/>
  <p:tag name="KSO_WM_UNIT_INDEX" val="1"/>
  <p:tag name="KSO_WM_UNIT_ID" val="custom160223_1*b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EMPLATE_CATEGORY" val="custom"/>
  <p:tag name="KSO_WM_TEMPLATE_INDEX" val="160223"/>
  <p:tag name="KSO_WM_TAG_VERSION" val="1.0"/>
  <p:tag name="KSO_WM_SLIDE_ID" val="custom160223_10"/>
  <p:tag name="KSO_WM_SLIDE_INDEX" val="10"/>
  <p:tag name="KSO_WM_SLIDE_ITEM_CNT" val="5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a"/>
  <p:tag name="KSO_WM_UNIT_INDEX" val="1"/>
  <p:tag name="KSO_WM_UNIT_ID" val="custom160223_17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1"/>
  <p:tag name="KSO_WM_UNIT_ID" val="custom160223_17*l_i*1_1"/>
  <p:tag name="KSO_WM_UNIT_CLEAR" val="1"/>
  <p:tag name="KSO_WM_UNIT_LAYERLEVEL" val="1_1"/>
  <p:tag name="KSO_WM_DIAGRAM_GROUP_CODE" val="l1-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2"/>
  <p:tag name="KSO_WM_UNIT_ID" val="custom160223_17*l_i*1_2"/>
  <p:tag name="KSO_WM_UNIT_CLEAR" val="1"/>
  <p:tag name="KSO_WM_UNIT_LAYERLEVEL" val="1_1"/>
  <p:tag name="KSO_WM_DIAGRAM_GROUP_CODE" val="l1-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3"/>
  <p:tag name="KSO_WM_UNIT_ID" val="custom160223_17*l_i*1_3"/>
  <p:tag name="KSO_WM_UNIT_CLEAR" val="1"/>
  <p:tag name="KSO_WM_UNIT_LAYERLEVEL" val="1_1"/>
  <p:tag name="KSO_WM_DIAGRAM_GROUP_CODE" val="l1-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4"/>
  <p:tag name="KSO_WM_UNIT_ID" val="custom160223_17*l_i*1_4"/>
  <p:tag name="KSO_WM_UNIT_CLEAR" val="1"/>
  <p:tag name="KSO_WM_UNIT_LAYERLEVEL" val="1_1"/>
  <p:tag name="KSO_WM_DIAGRAM_GROUP_CODE" val="l1-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7"/>
  <p:tag name="KSO_WM_UNIT_ID" val="custom160223_17*l_i*1_7"/>
  <p:tag name="KSO_WM_UNIT_CLEAR" val="1"/>
  <p:tag name="KSO_WM_UNIT_LAYERLEVEL" val="1_1"/>
  <p:tag name="KSO_WM_DIAGRAM_GROUP_CODE" val="l1-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8"/>
  <p:tag name="KSO_WM_UNIT_ID" val="custom160223_17*l_i*1_8"/>
  <p:tag name="KSO_WM_UNIT_CLEAR" val="1"/>
  <p:tag name="KSO_WM_UNIT_LAYERLEVEL" val="1_1"/>
  <p:tag name="KSO_WM_DIAGRAM_GROUP_CODE" val="l1-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9"/>
  <p:tag name="KSO_WM_UNIT_ID" val="custom160223_17*l_i*1_9"/>
  <p:tag name="KSO_WM_UNIT_CLEAR" val="1"/>
  <p:tag name="KSO_WM_UNIT_LAYERLEVEL" val="1_1"/>
  <p:tag name="KSO_WM_DIAGRAM_GROUP_CODE" val="l1-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10"/>
  <p:tag name="KSO_WM_UNIT_ID" val="custom160223_17*l_i*1_10"/>
  <p:tag name="KSO_WM_UNIT_CLEAR" val="1"/>
  <p:tag name="KSO_WM_UNIT_LAYERLEVEL" val="1_1"/>
  <p:tag name="KSO_WM_DIAGRAM_GROUP_CODE" val="l1-2"/>
</p:tagLst>
</file>

<file path=ppt/tags/tag3.xml><?xml version="1.0" encoding="utf-8"?>
<p:tagLst xmlns:p="http://schemas.openxmlformats.org/presentationml/2006/main">
  <p:tag name="KSO_WM_TEMPLATE_CATEGORY" val="custom"/>
  <p:tag name="KSO_WM_TEMPLATE_INDEX" val="160223"/>
  <p:tag name="KSO_WM_TEMPLATE_THUMBS_INDEX" val="1、5、8、11、16、23、24、25"/>
  <p:tag name="KSO_WM_TAG_VERSION" val="1.0"/>
  <p:tag name="KSO_WM_SLIDE_ID" val="custom16022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160223"/>
  <p:tag name="KSO_WM_TAG_VERSION" val="1.0"/>
  <p:tag name="KSO_WM_SLIDE_ID" val="custom160223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00*216"/>
  <p:tag name="KSO_WM_SLIDE_SIZE" val="762*287"/>
  <p:tag name="KSO_WM_DIAGRAM_GROUP_CODE" val="l1-2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a"/>
  <p:tag name="KSO_WM_UNIT_INDEX" val="1"/>
  <p:tag name="KSO_WM_UNIT_ID" val="custom160223_17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1"/>
  <p:tag name="KSO_WM_UNIT_ID" val="custom160223_17*l_i*1_1"/>
  <p:tag name="KSO_WM_UNIT_CLEAR" val="1"/>
  <p:tag name="KSO_WM_UNIT_LAYERLEVEL" val="1_1"/>
  <p:tag name="KSO_WM_DIAGRAM_GROUP_CODE" val="l1-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2"/>
  <p:tag name="KSO_WM_UNIT_ID" val="custom160223_17*l_i*1_2"/>
  <p:tag name="KSO_WM_UNIT_CLEAR" val="1"/>
  <p:tag name="KSO_WM_UNIT_LAYERLEVEL" val="1_1"/>
  <p:tag name="KSO_WM_DIAGRAM_GROUP_CODE" val="l1-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3"/>
  <p:tag name="KSO_WM_UNIT_ID" val="custom160223_17*l_i*1_3"/>
  <p:tag name="KSO_WM_UNIT_CLEAR" val="1"/>
  <p:tag name="KSO_WM_UNIT_LAYERLEVEL" val="1_1"/>
  <p:tag name="KSO_WM_DIAGRAM_GROUP_CODE" val="l1-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4"/>
  <p:tag name="KSO_WM_UNIT_ID" val="custom160223_17*l_i*1_4"/>
  <p:tag name="KSO_WM_UNIT_CLEAR" val="1"/>
  <p:tag name="KSO_WM_UNIT_LAYERLEVEL" val="1_1"/>
  <p:tag name="KSO_WM_DIAGRAM_GROUP_CODE" val="l1-2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7"/>
  <p:tag name="KSO_WM_UNIT_ID" val="custom160223_17*l_i*1_7"/>
  <p:tag name="KSO_WM_UNIT_CLEAR" val="1"/>
  <p:tag name="KSO_WM_UNIT_LAYERLEVEL" val="1_1"/>
  <p:tag name="KSO_WM_DIAGRAM_GROUP_CODE" val="l1-2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8"/>
  <p:tag name="KSO_WM_UNIT_ID" val="custom160223_17*l_i*1_8"/>
  <p:tag name="KSO_WM_UNIT_CLEAR" val="1"/>
  <p:tag name="KSO_WM_UNIT_LAYERLEVEL" val="1_1"/>
  <p:tag name="KSO_WM_DIAGRAM_GROUP_CODE" val="l1-2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9"/>
  <p:tag name="KSO_WM_UNIT_ID" val="custom160223_17*l_i*1_9"/>
  <p:tag name="KSO_WM_UNIT_CLEAR" val="1"/>
  <p:tag name="KSO_WM_UNIT_LAYERLEVEL" val="1_1"/>
  <p:tag name="KSO_WM_DIAGRAM_GROUP_CODE" val="l1-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10"/>
  <p:tag name="KSO_WM_UNIT_ID" val="custom160223_17*l_i*1_10"/>
  <p:tag name="KSO_WM_UNIT_CLEAR" val="1"/>
  <p:tag name="KSO_WM_UNIT_LAYERLEVEL" val="1_1"/>
  <p:tag name="KSO_WM_DIAGRAM_GROUP_CODE" val="l1-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a"/>
  <p:tag name="KSO_WM_UNIT_INDEX" val="1"/>
  <p:tag name="KSO_WM_UNIT_ID" val="custom160223_15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EMPLATE_CATEGORY" val="custom"/>
  <p:tag name="KSO_WM_TEMPLATE_INDEX" val="160223"/>
  <p:tag name="KSO_WM_TAG_VERSION" val="1.0"/>
  <p:tag name="KSO_WM_SLIDE_ID" val="custom160223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00*216"/>
  <p:tag name="KSO_WM_SLIDE_SIZE" val="762*287"/>
  <p:tag name="KSO_WM_DIAGRAM_GROUP_CODE" val="l1-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a"/>
  <p:tag name="KSO_WM_UNIT_INDEX" val="1"/>
  <p:tag name="KSO_WM_UNIT_ID" val="custom160223_17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1"/>
  <p:tag name="KSO_WM_UNIT_ID" val="custom160223_17*l_i*1_1"/>
  <p:tag name="KSO_WM_UNIT_CLEAR" val="1"/>
  <p:tag name="KSO_WM_UNIT_LAYERLEVEL" val="1_1"/>
  <p:tag name="KSO_WM_DIAGRAM_GROUP_CODE" val="l1-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2"/>
  <p:tag name="KSO_WM_UNIT_ID" val="custom160223_17*l_i*1_2"/>
  <p:tag name="KSO_WM_UNIT_CLEAR" val="1"/>
  <p:tag name="KSO_WM_UNIT_LAYERLEVEL" val="1_1"/>
  <p:tag name="KSO_WM_DIAGRAM_GROUP_CODE" val="l1-2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3"/>
  <p:tag name="KSO_WM_UNIT_ID" val="custom160223_17*l_i*1_3"/>
  <p:tag name="KSO_WM_UNIT_CLEAR" val="1"/>
  <p:tag name="KSO_WM_UNIT_LAYERLEVEL" val="1_1"/>
  <p:tag name="KSO_WM_DIAGRAM_GROUP_CODE" val="l1-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4"/>
  <p:tag name="KSO_WM_UNIT_ID" val="custom160223_17*l_i*1_4"/>
  <p:tag name="KSO_WM_UNIT_CLEAR" val="1"/>
  <p:tag name="KSO_WM_UNIT_LAYERLEVEL" val="1_1"/>
  <p:tag name="KSO_WM_DIAGRAM_GROUP_CODE" val="l1-2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7"/>
  <p:tag name="KSO_WM_UNIT_ID" val="custom160223_17*l_i*1_7"/>
  <p:tag name="KSO_WM_UNIT_CLEAR" val="1"/>
  <p:tag name="KSO_WM_UNIT_LAYERLEVEL" val="1_1"/>
  <p:tag name="KSO_WM_DIAGRAM_GROUP_CODE" val="l1-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8"/>
  <p:tag name="KSO_WM_UNIT_ID" val="custom160223_17*l_i*1_8"/>
  <p:tag name="KSO_WM_UNIT_CLEAR" val="1"/>
  <p:tag name="KSO_WM_UNIT_LAYERLEVEL" val="1_1"/>
  <p:tag name="KSO_WM_DIAGRAM_GROUP_CODE" val="l1-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9"/>
  <p:tag name="KSO_WM_UNIT_ID" val="custom160223_17*l_i*1_9"/>
  <p:tag name="KSO_WM_UNIT_CLEAR" val="1"/>
  <p:tag name="KSO_WM_UNIT_LAYERLEVEL" val="1_1"/>
  <p:tag name="KSO_WM_DIAGRAM_GROUP_CODE" val="l1-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10"/>
  <p:tag name="KSO_WM_UNIT_ID" val="custom160223_17*l_i*1_10"/>
  <p:tag name="KSO_WM_UNIT_CLEAR" val="1"/>
  <p:tag name="KSO_WM_UNIT_LAYERLEVEL" val="1_1"/>
  <p:tag name="KSO_WM_DIAGRAM_GROUP_CODE" val="l1-2"/>
</p:tagLst>
</file>

<file path=ppt/tags/tag5.xml><?xml version="1.0" encoding="utf-8"?>
<p:tagLst xmlns:p="http://schemas.openxmlformats.org/presentationml/2006/main">
  <p:tag name="KSO_WM_TEMPLATE_CATEGORY" val="custom"/>
  <p:tag name="KSO_WM_TEMPLATE_INDEX" val="160223"/>
  <p:tag name="KSO_WM_TAG_VERSION" val="1.0"/>
  <p:tag name="KSO_WM_SLIDE_ID" val="custom16022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259*216"/>
  <p:tag name="KSO_WM_SLIDE_SIZE" val="455*287"/>
  <p:tag name="KSO_WM_DIAGRAM_GROUP_CODE" val="l1-2"/>
</p:tagLst>
</file>

<file path=ppt/tags/tag50.xml><?xml version="1.0" encoding="utf-8"?>
<p:tagLst xmlns:p="http://schemas.openxmlformats.org/presentationml/2006/main">
  <p:tag name="KSO_WM_TEMPLATE_CATEGORY" val="custom"/>
  <p:tag name="KSO_WM_TEMPLATE_INDEX" val="160223"/>
  <p:tag name="KSO_WM_TAG_VERSION" val="1.0"/>
  <p:tag name="KSO_WM_SLIDE_ID" val="custom160223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00*216"/>
  <p:tag name="KSO_WM_SLIDE_SIZE" val="762*287"/>
  <p:tag name="KSO_WM_DIAGRAM_GROUP_CODE" val="l1-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a"/>
  <p:tag name="KSO_WM_UNIT_INDEX" val="1"/>
  <p:tag name="KSO_WM_UNIT_ID" val="custom160223_17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1"/>
  <p:tag name="KSO_WM_UNIT_ID" val="custom160223_17*l_i*1_1"/>
  <p:tag name="KSO_WM_UNIT_CLEAR" val="1"/>
  <p:tag name="KSO_WM_UNIT_LAYERLEVEL" val="1_1"/>
  <p:tag name="KSO_WM_DIAGRAM_GROUP_CODE" val="l1-2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2"/>
  <p:tag name="KSO_WM_UNIT_ID" val="custom160223_17*l_i*1_2"/>
  <p:tag name="KSO_WM_UNIT_CLEAR" val="1"/>
  <p:tag name="KSO_WM_UNIT_LAYERLEVEL" val="1_1"/>
  <p:tag name="KSO_WM_DIAGRAM_GROUP_CODE" val="l1-2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3"/>
  <p:tag name="KSO_WM_UNIT_ID" val="custom160223_17*l_i*1_3"/>
  <p:tag name="KSO_WM_UNIT_CLEAR" val="1"/>
  <p:tag name="KSO_WM_UNIT_LAYERLEVEL" val="1_1"/>
  <p:tag name="KSO_WM_DIAGRAM_GROUP_CODE" val="l1-2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4"/>
  <p:tag name="KSO_WM_UNIT_ID" val="custom160223_17*l_i*1_4"/>
  <p:tag name="KSO_WM_UNIT_CLEAR" val="1"/>
  <p:tag name="KSO_WM_UNIT_LAYERLEVEL" val="1_1"/>
  <p:tag name="KSO_WM_DIAGRAM_GROUP_CODE" val="l1-2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7"/>
  <p:tag name="KSO_WM_UNIT_ID" val="custom160223_17*l_i*1_7"/>
  <p:tag name="KSO_WM_UNIT_CLEAR" val="1"/>
  <p:tag name="KSO_WM_UNIT_LAYERLEVEL" val="1_1"/>
  <p:tag name="KSO_WM_DIAGRAM_GROUP_CODE" val="l1-2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8"/>
  <p:tag name="KSO_WM_UNIT_ID" val="custom160223_17*l_i*1_8"/>
  <p:tag name="KSO_WM_UNIT_CLEAR" val="1"/>
  <p:tag name="KSO_WM_UNIT_LAYERLEVEL" val="1_1"/>
  <p:tag name="KSO_WM_DIAGRAM_GROUP_CODE" val="l1-2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9"/>
  <p:tag name="KSO_WM_UNIT_ID" val="custom160223_17*l_i*1_9"/>
  <p:tag name="KSO_WM_UNIT_CLEAR" val="1"/>
  <p:tag name="KSO_WM_UNIT_LAYERLEVEL" val="1_1"/>
  <p:tag name="KSO_WM_DIAGRAM_GROUP_CODE" val="l1-2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10"/>
  <p:tag name="KSO_WM_UNIT_ID" val="custom160223_17*l_i*1_10"/>
  <p:tag name="KSO_WM_UNIT_CLEAR" val="1"/>
  <p:tag name="KSO_WM_UNIT_LAYERLEVEL" val="1_1"/>
  <p:tag name="KSO_WM_DIAGRAM_GROUP_CODE" val="l1-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3_10*i*0"/>
  <p:tag name="KSO_WM_TEMPLATE_CATEGORY" val="custom"/>
  <p:tag name="KSO_WM_TEMPLATE_INDEX" val="160223"/>
</p:tagLst>
</file>

<file path=ppt/tags/tag60.xml><?xml version="1.0" encoding="utf-8"?>
<p:tagLst xmlns:p="http://schemas.openxmlformats.org/presentationml/2006/main">
  <p:tag name="KSO_WM_TEMPLATE_CATEGORY" val="custom"/>
  <p:tag name="KSO_WM_TEMPLATE_INDEX" val="160223"/>
  <p:tag name="KSO_WM_TAG_VERSION" val="1.0"/>
  <p:tag name="KSO_WM_SLIDE_ID" val="custom160223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00*216"/>
  <p:tag name="KSO_WM_SLIDE_SIZE" val="762*287"/>
  <p:tag name="KSO_WM_DIAGRAM_GROUP_CODE" val="l1-2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a"/>
  <p:tag name="KSO_WM_UNIT_INDEX" val="1"/>
  <p:tag name="KSO_WM_UNIT_ID" val="custom160223_17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1"/>
  <p:tag name="KSO_WM_UNIT_ID" val="custom160223_17*l_i*1_1"/>
  <p:tag name="KSO_WM_UNIT_CLEAR" val="1"/>
  <p:tag name="KSO_WM_UNIT_LAYERLEVEL" val="1_1"/>
  <p:tag name="KSO_WM_DIAGRAM_GROUP_CODE" val="l1-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2"/>
  <p:tag name="KSO_WM_UNIT_ID" val="custom160223_17*l_i*1_2"/>
  <p:tag name="KSO_WM_UNIT_CLEAR" val="1"/>
  <p:tag name="KSO_WM_UNIT_LAYERLEVEL" val="1_1"/>
  <p:tag name="KSO_WM_DIAGRAM_GROUP_CODE" val="l1-2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3"/>
  <p:tag name="KSO_WM_UNIT_ID" val="custom160223_17*l_i*1_3"/>
  <p:tag name="KSO_WM_UNIT_CLEAR" val="1"/>
  <p:tag name="KSO_WM_UNIT_LAYERLEVEL" val="1_1"/>
  <p:tag name="KSO_WM_DIAGRAM_GROUP_CODE" val="l1-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4"/>
  <p:tag name="KSO_WM_UNIT_ID" val="custom160223_17*l_i*1_4"/>
  <p:tag name="KSO_WM_UNIT_CLEAR" val="1"/>
  <p:tag name="KSO_WM_UNIT_LAYERLEVEL" val="1_1"/>
  <p:tag name="KSO_WM_DIAGRAM_GROUP_CODE" val="l1-2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7"/>
  <p:tag name="KSO_WM_UNIT_ID" val="custom160223_17*l_i*1_7"/>
  <p:tag name="KSO_WM_UNIT_CLEAR" val="1"/>
  <p:tag name="KSO_WM_UNIT_LAYERLEVEL" val="1_1"/>
  <p:tag name="KSO_WM_DIAGRAM_GROUP_CODE" val="l1-2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8"/>
  <p:tag name="KSO_WM_UNIT_ID" val="custom160223_17*l_i*1_8"/>
  <p:tag name="KSO_WM_UNIT_CLEAR" val="1"/>
  <p:tag name="KSO_WM_UNIT_LAYERLEVEL" val="1_1"/>
  <p:tag name="KSO_WM_DIAGRAM_GROUP_CODE" val="l1-2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9"/>
  <p:tag name="KSO_WM_UNIT_ID" val="custom160223_17*l_i*1_9"/>
  <p:tag name="KSO_WM_UNIT_CLEAR" val="1"/>
  <p:tag name="KSO_WM_UNIT_LAYERLEVEL" val="1_1"/>
  <p:tag name="KSO_WM_DIAGRAM_GROUP_CODE" val="l1-2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l_i"/>
  <p:tag name="KSO_WM_UNIT_INDEX" val="1_10"/>
  <p:tag name="KSO_WM_UNIT_ID" val="custom160223_17*l_i*1_10"/>
  <p:tag name="KSO_WM_UNIT_CLEAR" val="1"/>
  <p:tag name="KSO_WM_UNIT_LAYERLEVEL" val="1_1"/>
  <p:tag name="KSO_WM_DIAGRAM_GROUP_CODE" val="l1-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3_10*i*1"/>
  <p:tag name="KSO_WM_TEMPLATE_CATEGORY" val="custom"/>
  <p:tag name="KSO_WM_TEMPLATE_INDEX" val="160223"/>
</p:tagLst>
</file>

<file path=ppt/tags/tag70.xml><?xml version="1.0" encoding="utf-8"?>
<p:tagLst xmlns:p="http://schemas.openxmlformats.org/presentationml/2006/main">
  <p:tag name="KSO_WM_TEMPLATE_CATEGORY" val="custom"/>
  <p:tag name="KSO_WM_TEMPLATE_INDEX" val="160223"/>
  <p:tag name="KSO_WM_TAG_VERSION" val="1.0"/>
  <p:tag name="KSO_WM_SLIDE_ID" val="custom160223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00*216"/>
  <p:tag name="KSO_WM_SLIDE_SIZE" val="762*287"/>
  <p:tag name="KSO_WM_DIAGRAM_GROUP_CODE" val="l1-2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3"/>
  <p:tag name="KSO_WM_UNIT_TYPE" val="a"/>
  <p:tag name="KSO_WM_UNIT_INDEX" val="1"/>
  <p:tag name="KSO_WM_UNIT_ID" val="custom160223_30*a*1"/>
  <p:tag name="KSO_WM_UNIT_CLEAR" val="1"/>
  <p:tag name="KSO_WM_UNIT_LAYERLEVEL" val="1"/>
  <p:tag name="KSO_WM_UNIT_VALUE" val="3"/>
  <p:tag name="KSO_WM_UNIT_ISCONTENTSTITLE" val="0"/>
  <p:tag name="KSO_WM_UNIT_HIGHLIGHT" val="0"/>
  <p:tag name="KSO_WM_UNIT_COMPATIBLE" val="0"/>
  <p:tag name="KSO_WM_UNIT_PRESET_TEXT" val="END"/>
</p:tagLst>
</file>

<file path=ppt/tags/tag72.xml><?xml version="1.0" encoding="utf-8"?>
<p:tagLst xmlns:p="http://schemas.openxmlformats.org/presentationml/2006/main">
  <p:tag name="KSO_WM_TEMPLATE_CATEGORY" val="custom"/>
  <p:tag name="KSO_WM_TEMPLATE_INDEX" val="160223"/>
  <p:tag name="KSO_WM_TAG_VERSION" val="1.0"/>
  <p:tag name="KSO_WM_SLIDE_ID" val="custom160223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3_10*i*2"/>
  <p:tag name="KSO_WM_TEMPLATE_CATEGORY" val="custom"/>
  <p:tag name="KSO_WM_TEMPLATE_INDEX" val="16022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3_10*i*3"/>
  <p:tag name="KSO_WM_TEMPLATE_CATEGORY" val="custom"/>
  <p:tag name="KSO_WM_TEMPLATE_INDEX" val="160223"/>
</p:tagLst>
</file>

<file path=ppt/theme/theme1.xml><?xml version="1.0" encoding="utf-8"?>
<a:theme xmlns:a="http://schemas.openxmlformats.org/drawingml/2006/main" name="2_自定义设计方案">
  <a:themeElements>
    <a:clrScheme name="自定义 141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FFFF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7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WPS 演示</Application>
  <PresentationFormat>宽屏</PresentationFormat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Batang</vt:lpstr>
      <vt:lpstr>Calibri</vt:lpstr>
      <vt:lpstr>微软雅黑</vt:lpstr>
      <vt:lpstr>黑体</vt:lpstr>
      <vt:lpstr>2_自定义设计方案</vt:lpstr>
      <vt:lpstr>生日管家</vt:lpstr>
      <vt:lpstr>序言</vt:lpstr>
      <vt:lpstr>PowerPoint 演示文稿</vt:lpstr>
      <vt:lpstr>首页</vt:lpstr>
      <vt:lpstr>礼物攻略</vt:lpstr>
      <vt:lpstr>关于我们</vt:lpstr>
      <vt:lpstr>加入我们</vt:lpstr>
      <vt:lpstr>联系我们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2017-06-14T11:22:00Z</dcterms:created>
  <dcterms:modified xsi:type="dcterms:W3CDTF">2017-06-15T13:31:40Z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