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71" autoAdjust="0"/>
    <p:restoredTop sz="94660" autoAdjust="0"/>
  </p:normalViewPr>
  <p:slideViewPr>
    <p:cSldViewPr snapToGrid="0" showGuides="1">
      <p:cViewPr>
        <p:scale>
          <a:sx n="100" d="100"/>
          <a:sy n="100" d="100"/>
        </p:scale>
        <p:origin x="-2886" y="1224"/>
      </p:cViewPr>
      <p:guideLst>
        <p:guide orient="horz" pos="3120"/>
        <p:guide pos="2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B4B5-A24A-43F3-A254-48198FB3D386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50433" y="3009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黄粤湘</a:t>
            </a:r>
            <a:endParaRPr lang="zh-CN" altLang="en-US" sz="32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27784" y="300829"/>
            <a:ext cx="2011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求职意向：前端开发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期望薪资：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6K-8K</a:t>
            </a:r>
          </a:p>
        </p:txBody>
      </p:sp>
      <p:sp>
        <p:nvSpPr>
          <p:cNvPr id="7" name="Freeform 21"/>
          <p:cNvSpPr/>
          <p:nvPr/>
        </p:nvSpPr>
        <p:spPr bwMode="auto">
          <a:xfrm>
            <a:off x="2142495" y="995704"/>
            <a:ext cx="146050" cy="126365"/>
          </a:xfrm>
          <a:custGeom>
            <a:avLst/>
            <a:gdLst>
              <a:gd name="T0" fmla="*/ 9 w 46"/>
              <a:gd name="T1" fmla="*/ 38 h 40"/>
              <a:gd name="T2" fmla="*/ 23 w 46"/>
              <a:gd name="T3" fmla="*/ 40 h 40"/>
              <a:gd name="T4" fmla="*/ 37 w 46"/>
              <a:gd name="T5" fmla="*/ 38 h 40"/>
              <a:gd name="T6" fmla="*/ 34 w 46"/>
              <a:gd name="T7" fmla="*/ 12 h 40"/>
              <a:gd name="T8" fmla="*/ 39 w 46"/>
              <a:gd name="T9" fmla="*/ 14 h 40"/>
              <a:gd name="T10" fmla="*/ 40 w 46"/>
              <a:gd name="T11" fmla="*/ 14 h 40"/>
              <a:gd name="T12" fmla="*/ 45 w 46"/>
              <a:gd name="T13" fmla="*/ 6 h 40"/>
              <a:gd name="T14" fmla="*/ 45 w 46"/>
              <a:gd name="T15" fmla="*/ 5 h 40"/>
              <a:gd name="T16" fmla="*/ 38 w 46"/>
              <a:gd name="T17" fmla="*/ 1 h 40"/>
              <a:gd name="T18" fmla="*/ 33 w 46"/>
              <a:gd name="T19" fmla="*/ 0 h 40"/>
              <a:gd name="T20" fmla="*/ 30 w 46"/>
              <a:gd name="T21" fmla="*/ 0 h 40"/>
              <a:gd name="T22" fmla="*/ 23 w 46"/>
              <a:gd name="T23" fmla="*/ 6 h 40"/>
              <a:gd name="T24" fmla="*/ 16 w 46"/>
              <a:gd name="T25" fmla="*/ 0 h 40"/>
              <a:gd name="T26" fmla="*/ 13 w 46"/>
              <a:gd name="T27" fmla="*/ 0 h 40"/>
              <a:gd name="T28" fmla="*/ 8 w 46"/>
              <a:gd name="T29" fmla="*/ 1 h 40"/>
              <a:gd name="T30" fmla="*/ 1 w 46"/>
              <a:gd name="T31" fmla="*/ 5 h 40"/>
              <a:gd name="T32" fmla="*/ 1 w 46"/>
              <a:gd name="T33" fmla="*/ 6 h 40"/>
              <a:gd name="T34" fmla="*/ 6 w 46"/>
              <a:gd name="T35" fmla="*/ 14 h 40"/>
              <a:gd name="T36" fmla="*/ 7 w 46"/>
              <a:gd name="T37" fmla="*/ 14 h 40"/>
              <a:gd name="T38" fmla="*/ 12 w 46"/>
              <a:gd name="T39" fmla="*/ 12 h 40"/>
              <a:gd name="T40" fmla="*/ 9 w 46"/>
              <a:gd name="T41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" h="40">
                <a:moveTo>
                  <a:pt x="9" y="38"/>
                </a:moveTo>
                <a:cubicBezTo>
                  <a:pt x="9" y="38"/>
                  <a:pt x="16" y="40"/>
                  <a:pt x="23" y="40"/>
                </a:cubicBezTo>
                <a:cubicBezTo>
                  <a:pt x="23" y="40"/>
                  <a:pt x="31" y="40"/>
                  <a:pt x="37" y="38"/>
                </a:cubicBezTo>
                <a:cubicBezTo>
                  <a:pt x="34" y="12"/>
                  <a:pt x="34" y="12"/>
                  <a:pt x="34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4"/>
                  <a:pt x="40" y="14"/>
                </a:cubicBezTo>
                <a:cubicBezTo>
                  <a:pt x="41" y="13"/>
                  <a:pt x="44" y="8"/>
                  <a:pt x="45" y="6"/>
                </a:cubicBezTo>
                <a:cubicBezTo>
                  <a:pt x="46" y="5"/>
                  <a:pt x="45" y="5"/>
                  <a:pt x="45" y="5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6"/>
                  <a:pt x="23" y="6"/>
                </a:cubicBezTo>
                <a:cubicBezTo>
                  <a:pt x="23" y="6"/>
                  <a:pt x="16" y="6"/>
                  <a:pt x="1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9" y="0"/>
                  <a:pt x="8" y="1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0" y="5"/>
                  <a:pt x="1" y="6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7" y="14"/>
                  <a:pt x="7" y="14"/>
                </a:cubicBezTo>
                <a:cubicBezTo>
                  <a:pt x="12" y="12"/>
                  <a:pt x="12" y="12"/>
                  <a:pt x="12" y="12"/>
                </a:cubicBezTo>
                <a:lnTo>
                  <a:pt x="9" y="3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3141" y="920387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民族：汉族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56472" y="976654"/>
            <a:ext cx="130175" cy="164465"/>
            <a:chOff x="3009277" y="1105594"/>
            <a:chExt cx="130175" cy="164465"/>
          </a:xfrm>
          <a:solidFill>
            <a:srgbClr val="00B050"/>
          </a:solidFill>
        </p:grpSpPr>
        <p:sp>
          <p:nvSpPr>
            <p:cNvPr id="10" name="Freeform 32"/>
            <p:cNvSpPr/>
            <p:nvPr/>
          </p:nvSpPr>
          <p:spPr bwMode="auto">
            <a:xfrm>
              <a:off x="3012452" y="1105594"/>
              <a:ext cx="127000" cy="126365"/>
            </a:xfrm>
            <a:custGeom>
              <a:avLst/>
              <a:gdLst>
                <a:gd name="T0" fmla="*/ 0 w 40"/>
                <a:gd name="T1" fmla="*/ 37 h 40"/>
                <a:gd name="T2" fmla="*/ 0 w 40"/>
                <a:gd name="T3" fmla="*/ 39 h 40"/>
                <a:gd name="T4" fmla="*/ 6 w 40"/>
                <a:gd name="T5" fmla="*/ 35 h 40"/>
                <a:gd name="T6" fmla="*/ 4 w 40"/>
                <a:gd name="T7" fmla="*/ 24 h 40"/>
                <a:gd name="T8" fmla="*/ 6 w 40"/>
                <a:gd name="T9" fmla="*/ 11 h 40"/>
                <a:gd name="T10" fmla="*/ 20 w 40"/>
                <a:gd name="T11" fmla="*/ 2 h 40"/>
                <a:gd name="T12" fmla="*/ 34 w 40"/>
                <a:gd name="T13" fmla="*/ 13 h 40"/>
                <a:gd name="T14" fmla="*/ 35 w 40"/>
                <a:gd name="T15" fmla="*/ 24 h 40"/>
                <a:gd name="T16" fmla="*/ 33 w 40"/>
                <a:gd name="T17" fmla="*/ 35 h 40"/>
                <a:gd name="T18" fmla="*/ 39 w 40"/>
                <a:gd name="T19" fmla="*/ 40 h 40"/>
                <a:gd name="T20" fmla="*/ 40 w 40"/>
                <a:gd name="T21" fmla="*/ 38 h 40"/>
                <a:gd name="T22" fmla="*/ 35 w 40"/>
                <a:gd name="T23" fmla="*/ 34 h 40"/>
                <a:gd name="T24" fmla="*/ 37 w 40"/>
                <a:gd name="T25" fmla="*/ 25 h 40"/>
                <a:gd name="T26" fmla="*/ 36 w 40"/>
                <a:gd name="T27" fmla="*/ 12 h 40"/>
                <a:gd name="T28" fmla="*/ 19 w 40"/>
                <a:gd name="T29" fmla="*/ 0 h 40"/>
                <a:gd name="T30" fmla="*/ 4 w 40"/>
                <a:gd name="T31" fmla="*/ 9 h 40"/>
                <a:gd name="T32" fmla="*/ 2 w 40"/>
                <a:gd name="T33" fmla="*/ 24 h 40"/>
                <a:gd name="T34" fmla="*/ 4 w 40"/>
                <a:gd name="T35" fmla="*/ 34 h 40"/>
                <a:gd name="T36" fmla="*/ 0 w 40"/>
                <a:gd name="T3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0">
                  <a:moveTo>
                    <a:pt x="0" y="37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3" y="38"/>
                    <a:pt x="5" y="37"/>
                    <a:pt x="6" y="35"/>
                  </a:cubicBezTo>
                  <a:cubicBezTo>
                    <a:pt x="7" y="32"/>
                    <a:pt x="6" y="29"/>
                    <a:pt x="4" y="24"/>
                  </a:cubicBezTo>
                  <a:cubicBezTo>
                    <a:pt x="2" y="18"/>
                    <a:pt x="4" y="13"/>
                    <a:pt x="6" y="11"/>
                  </a:cubicBezTo>
                  <a:cubicBezTo>
                    <a:pt x="10" y="6"/>
                    <a:pt x="15" y="2"/>
                    <a:pt x="20" y="2"/>
                  </a:cubicBezTo>
                  <a:cubicBezTo>
                    <a:pt x="24" y="2"/>
                    <a:pt x="31" y="7"/>
                    <a:pt x="34" y="13"/>
                  </a:cubicBezTo>
                  <a:cubicBezTo>
                    <a:pt x="36" y="17"/>
                    <a:pt x="37" y="21"/>
                    <a:pt x="35" y="24"/>
                  </a:cubicBezTo>
                  <a:cubicBezTo>
                    <a:pt x="34" y="27"/>
                    <a:pt x="31" y="32"/>
                    <a:pt x="33" y="35"/>
                  </a:cubicBezTo>
                  <a:cubicBezTo>
                    <a:pt x="34" y="37"/>
                    <a:pt x="36" y="39"/>
                    <a:pt x="39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7" y="37"/>
                    <a:pt x="35" y="36"/>
                    <a:pt x="35" y="34"/>
                  </a:cubicBezTo>
                  <a:cubicBezTo>
                    <a:pt x="34" y="32"/>
                    <a:pt x="35" y="29"/>
                    <a:pt x="37" y="25"/>
                  </a:cubicBezTo>
                  <a:cubicBezTo>
                    <a:pt x="39" y="21"/>
                    <a:pt x="39" y="17"/>
                    <a:pt x="36" y="12"/>
                  </a:cubicBezTo>
                  <a:cubicBezTo>
                    <a:pt x="32" y="5"/>
                    <a:pt x="25" y="0"/>
                    <a:pt x="19" y="0"/>
                  </a:cubicBezTo>
                  <a:cubicBezTo>
                    <a:pt x="14" y="0"/>
                    <a:pt x="8" y="4"/>
                    <a:pt x="4" y="9"/>
                  </a:cubicBezTo>
                  <a:cubicBezTo>
                    <a:pt x="1" y="14"/>
                    <a:pt x="0" y="19"/>
                    <a:pt x="2" y="24"/>
                  </a:cubicBezTo>
                  <a:cubicBezTo>
                    <a:pt x="3" y="29"/>
                    <a:pt x="5" y="32"/>
                    <a:pt x="4" y="34"/>
                  </a:cubicBezTo>
                  <a:cubicBezTo>
                    <a:pt x="4" y="35"/>
                    <a:pt x="2" y="36"/>
                    <a:pt x="0" y="37"/>
                  </a:cubicBezTo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3037852" y="1153219"/>
              <a:ext cx="76200" cy="66040"/>
            </a:xfrm>
            <a:custGeom>
              <a:avLst/>
              <a:gdLst>
                <a:gd name="T0" fmla="*/ 2 w 24"/>
                <a:gd name="T1" fmla="*/ 4 h 21"/>
                <a:gd name="T2" fmla="*/ 2 w 24"/>
                <a:gd name="T3" fmla="*/ 4 h 21"/>
                <a:gd name="T4" fmla="*/ 8 w 24"/>
                <a:gd name="T5" fmla="*/ 7 h 21"/>
                <a:gd name="T6" fmla="*/ 11 w 24"/>
                <a:gd name="T7" fmla="*/ 7 h 21"/>
                <a:gd name="T8" fmla="*/ 11 w 24"/>
                <a:gd name="T9" fmla="*/ 5 h 21"/>
                <a:gd name="T10" fmla="*/ 21 w 24"/>
                <a:gd name="T11" fmla="*/ 6 h 21"/>
                <a:gd name="T12" fmla="*/ 22 w 24"/>
                <a:gd name="T13" fmla="*/ 5 h 21"/>
                <a:gd name="T14" fmla="*/ 22 w 24"/>
                <a:gd name="T15" fmla="*/ 6 h 21"/>
                <a:gd name="T16" fmla="*/ 12 w 24"/>
                <a:gd name="T17" fmla="*/ 19 h 21"/>
                <a:gd name="T18" fmla="*/ 2 w 24"/>
                <a:gd name="T19" fmla="*/ 6 h 21"/>
                <a:gd name="T20" fmla="*/ 2 w 24"/>
                <a:gd name="T21" fmla="*/ 4 h 21"/>
                <a:gd name="T22" fmla="*/ 12 w 24"/>
                <a:gd name="T23" fmla="*/ 21 h 21"/>
                <a:gd name="T24" fmla="*/ 24 w 24"/>
                <a:gd name="T25" fmla="*/ 5 h 21"/>
                <a:gd name="T26" fmla="*/ 24 w 24"/>
                <a:gd name="T27" fmla="*/ 0 h 21"/>
                <a:gd name="T28" fmla="*/ 21 w 24"/>
                <a:gd name="T29" fmla="*/ 0 h 21"/>
                <a:gd name="T30" fmla="*/ 22 w 24"/>
                <a:gd name="T31" fmla="*/ 2 h 21"/>
                <a:gd name="T32" fmla="*/ 20 w 24"/>
                <a:gd name="T33" fmla="*/ 4 h 21"/>
                <a:gd name="T34" fmla="*/ 10 w 24"/>
                <a:gd name="T35" fmla="*/ 2 h 21"/>
                <a:gd name="T36" fmla="*/ 7 w 24"/>
                <a:gd name="T37" fmla="*/ 0 h 21"/>
                <a:gd name="T38" fmla="*/ 9 w 24"/>
                <a:gd name="T39" fmla="*/ 3 h 21"/>
                <a:gd name="T40" fmla="*/ 9 w 24"/>
                <a:gd name="T41" fmla="*/ 5 h 21"/>
                <a:gd name="T42" fmla="*/ 9 w 24"/>
                <a:gd name="T43" fmla="*/ 5 h 21"/>
                <a:gd name="T44" fmla="*/ 3 w 24"/>
                <a:gd name="T45" fmla="*/ 2 h 21"/>
                <a:gd name="T46" fmla="*/ 2 w 24"/>
                <a:gd name="T47" fmla="*/ 2 h 21"/>
                <a:gd name="T48" fmla="*/ 3 w 24"/>
                <a:gd name="T49" fmla="*/ 1 h 21"/>
                <a:gd name="T50" fmla="*/ 3 w 24"/>
                <a:gd name="T51" fmla="*/ 1 h 21"/>
                <a:gd name="T52" fmla="*/ 0 w 24"/>
                <a:gd name="T53" fmla="*/ 0 h 21"/>
                <a:gd name="T54" fmla="*/ 0 w 24"/>
                <a:gd name="T55" fmla="*/ 0 h 21"/>
                <a:gd name="T56" fmla="*/ 0 w 24"/>
                <a:gd name="T57" fmla="*/ 3 h 21"/>
                <a:gd name="T58" fmla="*/ 0 w 24"/>
                <a:gd name="T59" fmla="*/ 3 h 21"/>
                <a:gd name="T60" fmla="*/ 0 w 24"/>
                <a:gd name="T61" fmla="*/ 5 h 21"/>
                <a:gd name="T62" fmla="*/ 12 w 24"/>
                <a:gd name="T6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1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8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4" y="6"/>
                    <a:pt x="18" y="7"/>
                    <a:pt x="21" y="6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13"/>
                    <a:pt x="17" y="19"/>
                    <a:pt x="12" y="19"/>
                  </a:cubicBezTo>
                  <a:cubicBezTo>
                    <a:pt x="6" y="19"/>
                    <a:pt x="2" y="13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moveTo>
                    <a:pt x="12" y="21"/>
                  </a:moveTo>
                  <a:cubicBezTo>
                    <a:pt x="19" y="21"/>
                    <a:pt x="24" y="14"/>
                    <a:pt x="24" y="5"/>
                  </a:cubicBezTo>
                  <a:cubicBezTo>
                    <a:pt x="24" y="3"/>
                    <a:pt x="24" y="1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3"/>
                    <a:pt x="21" y="3"/>
                    <a:pt x="20" y="4"/>
                  </a:cubicBezTo>
                  <a:cubicBezTo>
                    <a:pt x="17" y="5"/>
                    <a:pt x="12" y="3"/>
                    <a:pt x="1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4"/>
                    <a:pt x="6" y="4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14"/>
                    <a:pt x="5" y="21"/>
                    <a:pt x="1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 bwMode="auto">
            <a:xfrm>
              <a:off x="3009277" y="1222434"/>
              <a:ext cx="130175" cy="47625"/>
            </a:xfrm>
            <a:custGeom>
              <a:avLst/>
              <a:gdLst>
                <a:gd name="T0" fmla="*/ 30 w 41"/>
                <a:gd name="T1" fmla="*/ 0 h 15"/>
                <a:gd name="T2" fmla="*/ 21 w 41"/>
                <a:gd name="T3" fmla="*/ 8 h 15"/>
                <a:gd name="T4" fmla="*/ 11 w 41"/>
                <a:gd name="T5" fmla="*/ 0 h 15"/>
                <a:gd name="T6" fmla="*/ 2 w 41"/>
                <a:gd name="T7" fmla="*/ 7 h 15"/>
                <a:gd name="T8" fmla="*/ 1 w 41"/>
                <a:gd name="T9" fmla="*/ 15 h 15"/>
                <a:gd name="T10" fmla="*/ 40 w 41"/>
                <a:gd name="T11" fmla="*/ 15 h 15"/>
                <a:gd name="T12" fmla="*/ 39 w 41"/>
                <a:gd name="T13" fmla="*/ 7 h 15"/>
                <a:gd name="T14" fmla="*/ 30 w 4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5">
                  <a:moveTo>
                    <a:pt x="30" y="0"/>
                  </a:moveTo>
                  <a:cubicBezTo>
                    <a:pt x="30" y="0"/>
                    <a:pt x="27" y="8"/>
                    <a:pt x="21" y="8"/>
                  </a:cubicBezTo>
                  <a:cubicBezTo>
                    <a:pt x="15" y="8"/>
                    <a:pt x="11" y="0"/>
                    <a:pt x="11" y="0"/>
                  </a:cubicBezTo>
                  <a:cubicBezTo>
                    <a:pt x="11" y="0"/>
                    <a:pt x="4" y="4"/>
                    <a:pt x="2" y="7"/>
                  </a:cubicBezTo>
                  <a:cubicBezTo>
                    <a:pt x="0" y="10"/>
                    <a:pt x="1" y="15"/>
                    <a:pt x="1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9"/>
                    <a:pt x="39" y="7"/>
                  </a:cubicBezTo>
                  <a:cubicBezTo>
                    <a:pt x="37" y="4"/>
                    <a:pt x="32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46972" y="920387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：男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22"/>
          <p:cNvSpPr>
            <a:spLocks noEditPoints="1"/>
          </p:cNvSpPr>
          <p:nvPr/>
        </p:nvSpPr>
        <p:spPr bwMode="auto">
          <a:xfrm>
            <a:off x="2152020" y="1275880"/>
            <a:ext cx="127000" cy="142875"/>
          </a:xfrm>
          <a:custGeom>
            <a:avLst/>
            <a:gdLst>
              <a:gd name="T0" fmla="*/ 8 w 40"/>
              <a:gd name="T1" fmla="*/ 6 h 45"/>
              <a:gd name="T2" fmla="*/ 11 w 40"/>
              <a:gd name="T3" fmla="*/ 0 h 45"/>
              <a:gd name="T4" fmla="*/ 14 w 40"/>
              <a:gd name="T5" fmla="*/ 6 h 45"/>
              <a:gd name="T6" fmla="*/ 29 w 40"/>
              <a:gd name="T7" fmla="*/ 9 h 45"/>
              <a:gd name="T8" fmla="*/ 26 w 40"/>
              <a:gd name="T9" fmla="*/ 3 h 45"/>
              <a:gd name="T10" fmla="*/ 32 w 40"/>
              <a:gd name="T11" fmla="*/ 3 h 45"/>
              <a:gd name="T12" fmla="*/ 29 w 40"/>
              <a:gd name="T13" fmla="*/ 9 h 45"/>
              <a:gd name="T14" fmla="*/ 29 w 40"/>
              <a:gd name="T15" fmla="*/ 39 h 45"/>
              <a:gd name="T16" fmla="*/ 34 w 40"/>
              <a:gd name="T17" fmla="*/ 34 h 45"/>
              <a:gd name="T18" fmla="*/ 34 w 40"/>
              <a:gd name="T19" fmla="*/ 31 h 45"/>
              <a:gd name="T20" fmla="*/ 29 w 40"/>
              <a:gd name="T21" fmla="*/ 26 h 45"/>
              <a:gd name="T22" fmla="*/ 34 w 40"/>
              <a:gd name="T23" fmla="*/ 31 h 45"/>
              <a:gd name="T24" fmla="*/ 29 w 40"/>
              <a:gd name="T25" fmla="*/ 23 h 45"/>
              <a:gd name="T26" fmla="*/ 34 w 40"/>
              <a:gd name="T27" fmla="*/ 19 h 45"/>
              <a:gd name="T28" fmla="*/ 26 w 40"/>
              <a:gd name="T29" fmla="*/ 39 h 45"/>
              <a:gd name="T30" fmla="*/ 22 w 40"/>
              <a:gd name="T31" fmla="*/ 34 h 45"/>
              <a:gd name="T32" fmla="*/ 26 w 40"/>
              <a:gd name="T33" fmla="*/ 39 h 45"/>
              <a:gd name="T34" fmla="*/ 22 w 40"/>
              <a:gd name="T35" fmla="*/ 31 h 45"/>
              <a:gd name="T36" fmla="*/ 26 w 40"/>
              <a:gd name="T37" fmla="*/ 26 h 45"/>
              <a:gd name="T38" fmla="*/ 26 w 40"/>
              <a:gd name="T39" fmla="*/ 23 h 45"/>
              <a:gd name="T40" fmla="*/ 22 w 40"/>
              <a:gd name="T41" fmla="*/ 19 h 45"/>
              <a:gd name="T42" fmla="*/ 26 w 40"/>
              <a:gd name="T43" fmla="*/ 23 h 45"/>
              <a:gd name="T44" fmla="*/ 14 w 40"/>
              <a:gd name="T45" fmla="*/ 39 h 45"/>
              <a:gd name="T46" fmla="*/ 19 w 40"/>
              <a:gd name="T47" fmla="*/ 34 h 45"/>
              <a:gd name="T48" fmla="*/ 19 w 40"/>
              <a:gd name="T49" fmla="*/ 31 h 45"/>
              <a:gd name="T50" fmla="*/ 14 w 40"/>
              <a:gd name="T51" fmla="*/ 26 h 45"/>
              <a:gd name="T52" fmla="*/ 19 w 40"/>
              <a:gd name="T53" fmla="*/ 31 h 45"/>
              <a:gd name="T54" fmla="*/ 14 w 40"/>
              <a:gd name="T55" fmla="*/ 23 h 45"/>
              <a:gd name="T56" fmla="*/ 19 w 40"/>
              <a:gd name="T57" fmla="*/ 19 h 45"/>
              <a:gd name="T58" fmla="*/ 11 w 40"/>
              <a:gd name="T59" fmla="*/ 39 h 45"/>
              <a:gd name="T60" fmla="*/ 6 w 40"/>
              <a:gd name="T61" fmla="*/ 34 h 45"/>
              <a:gd name="T62" fmla="*/ 11 w 40"/>
              <a:gd name="T63" fmla="*/ 39 h 45"/>
              <a:gd name="T64" fmla="*/ 6 w 40"/>
              <a:gd name="T65" fmla="*/ 31 h 45"/>
              <a:gd name="T66" fmla="*/ 11 w 40"/>
              <a:gd name="T67" fmla="*/ 26 h 45"/>
              <a:gd name="T68" fmla="*/ 11 w 40"/>
              <a:gd name="T69" fmla="*/ 23 h 45"/>
              <a:gd name="T70" fmla="*/ 6 w 40"/>
              <a:gd name="T71" fmla="*/ 19 h 45"/>
              <a:gd name="T72" fmla="*/ 11 w 40"/>
              <a:gd name="T73" fmla="*/ 23 h 45"/>
              <a:gd name="T74" fmla="*/ 3 w 40"/>
              <a:gd name="T75" fmla="*/ 16 h 45"/>
              <a:gd name="T76" fmla="*/ 37 w 40"/>
              <a:gd name="T77" fmla="*/ 42 h 45"/>
              <a:gd name="T78" fmla="*/ 40 w 40"/>
              <a:gd name="T79" fmla="*/ 43 h 45"/>
              <a:gd name="T80" fmla="*/ 39 w 40"/>
              <a:gd name="T81" fmla="*/ 45 h 45"/>
              <a:gd name="T82" fmla="*/ 0 w 40"/>
              <a:gd name="T83" fmla="*/ 45 h 45"/>
              <a:gd name="T84" fmla="*/ 0 w 40"/>
              <a:gd name="T85" fmla="*/ 6 h 45"/>
              <a:gd name="T86" fmla="*/ 1 w 40"/>
              <a:gd name="T87" fmla="*/ 5 h 45"/>
              <a:gd name="T88" fmla="*/ 6 w 40"/>
              <a:gd name="T89" fmla="*/ 6 h 45"/>
              <a:gd name="T90" fmla="*/ 15 w 40"/>
              <a:gd name="T91" fmla="*/ 6 h 45"/>
              <a:gd name="T92" fmla="*/ 25 w 40"/>
              <a:gd name="T93" fmla="*/ 5 h 45"/>
              <a:gd name="T94" fmla="*/ 29 w 40"/>
              <a:gd name="T95" fmla="*/ 11 h 45"/>
              <a:gd name="T96" fmla="*/ 34 w 40"/>
              <a:gd name="T97" fmla="*/ 5 h 45"/>
              <a:gd name="T98" fmla="*/ 40 w 40"/>
              <a:gd name="T99" fmla="*/ 5 h 45"/>
              <a:gd name="T100" fmla="*/ 40 w 40"/>
              <a:gd name="T101" fmla="*/ 4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" h="45">
                <a:moveTo>
                  <a:pt x="11" y="9"/>
                </a:moveTo>
                <a:cubicBezTo>
                  <a:pt x="9" y="9"/>
                  <a:pt x="8" y="8"/>
                  <a:pt x="8" y="6"/>
                </a:cubicBezTo>
                <a:cubicBezTo>
                  <a:pt x="8" y="3"/>
                  <a:pt x="8" y="3"/>
                  <a:pt x="8" y="3"/>
                </a:cubicBezTo>
                <a:cubicBezTo>
                  <a:pt x="8" y="2"/>
                  <a:pt x="9" y="0"/>
                  <a:pt x="11" y="0"/>
                </a:cubicBezTo>
                <a:cubicBezTo>
                  <a:pt x="12" y="0"/>
                  <a:pt x="14" y="2"/>
                  <a:pt x="14" y="3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8"/>
                  <a:pt x="12" y="9"/>
                  <a:pt x="11" y="9"/>
                </a:cubicBezTo>
                <a:moveTo>
                  <a:pt x="29" y="9"/>
                </a:moveTo>
                <a:cubicBezTo>
                  <a:pt x="28" y="9"/>
                  <a:pt x="26" y="8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8" y="0"/>
                  <a:pt x="29" y="0"/>
                </a:cubicBezTo>
                <a:cubicBezTo>
                  <a:pt x="31" y="0"/>
                  <a:pt x="32" y="2"/>
                  <a:pt x="32" y="3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1" y="9"/>
                  <a:pt x="29" y="9"/>
                </a:cubicBezTo>
                <a:close/>
                <a:moveTo>
                  <a:pt x="34" y="39"/>
                </a:moveTo>
                <a:cubicBezTo>
                  <a:pt x="29" y="39"/>
                  <a:pt x="29" y="39"/>
                  <a:pt x="29" y="39"/>
                </a:cubicBezTo>
                <a:cubicBezTo>
                  <a:pt x="29" y="34"/>
                  <a:pt x="29" y="34"/>
                  <a:pt x="29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39"/>
                </a:lnTo>
                <a:close/>
                <a:moveTo>
                  <a:pt x="34" y="31"/>
                </a:moveTo>
                <a:cubicBezTo>
                  <a:pt x="29" y="31"/>
                  <a:pt x="29" y="31"/>
                  <a:pt x="29" y="31"/>
                </a:cubicBezTo>
                <a:cubicBezTo>
                  <a:pt x="29" y="26"/>
                  <a:pt x="29" y="26"/>
                  <a:pt x="29" y="26"/>
                </a:cubicBezTo>
                <a:cubicBezTo>
                  <a:pt x="34" y="26"/>
                  <a:pt x="34" y="26"/>
                  <a:pt x="34" y="26"/>
                </a:cubicBezTo>
                <a:lnTo>
                  <a:pt x="34" y="31"/>
                </a:lnTo>
                <a:close/>
                <a:moveTo>
                  <a:pt x="34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29" y="19"/>
                  <a:pt x="29" y="19"/>
                  <a:pt x="29" y="19"/>
                </a:cubicBezTo>
                <a:cubicBezTo>
                  <a:pt x="34" y="19"/>
                  <a:pt x="34" y="19"/>
                  <a:pt x="34" y="19"/>
                </a:cubicBezTo>
                <a:lnTo>
                  <a:pt x="34" y="23"/>
                </a:lnTo>
                <a:close/>
                <a:moveTo>
                  <a:pt x="26" y="39"/>
                </a:moveTo>
                <a:cubicBezTo>
                  <a:pt x="22" y="39"/>
                  <a:pt x="22" y="39"/>
                  <a:pt x="22" y="39"/>
                </a:cubicBezTo>
                <a:cubicBezTo>
                  <a:pt x="22" y="34"/>
                  <a:pt x="22" y="34"/>
                  <a:pt x="22" y="34"/>
                </a:cubicBezTo>
                <a:cubicBezTo>
                  <a:pt x="26" y="34"/>
                  <a:pt x="26" y="34"/>
                  <a:pt x="26" y="34"/>
                </a:cubicBezTo>
                <a:lnTo>
                  <a:pt x="26" y="39"/>
                </a:lnTo>
                <a:close/>
                <a:moveTo>
                  <a:pt x="26" y="31"/>
                </a:move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31"/>
                </a:lnTo>
                <a:close/>
                <a:moveTo>
                  <a:pt x="26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2" y="19"/>
                  <a:pt x="22" y="19"/>
                  <a:pt x="22" y="19"/>
                </a:cubicBezTo>
                <a:cubicBezTo>
                  <a:pt x="26" y="19"/>
                  <a:pt x="26" y="19"/>
                  <a:pt x="26" y="19"/>
                </a:cubicBezTo>
                <a:lnTo>
                  <a:pt x="26" y="23"/>
                </a:lnTo>
                <a:close/>
                <a:moveTo>
                  <a:pt x="19" y="39"/>
                </a:moveTo>
                <a:cubicBezTo>
                  <a:pt x="14" y="39"/>
                  <a:pt x="14" y="39"/>
                  <a:pt x="14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9" y="34"/>
                  <a:pt x="19" y="34"/>
                  <a:pt x="19" y="34"/>
                </a:cubicBezTo>
                <a:lnTo>
                  <a:pt x="19" y="39"/>
                </a:lnTo>
                <a:close/>
                <a:moveTo>
                  <a:pt x="19" y="31"/>
                </a:moveTo>
                <a:cubicBezTo>
                  <a:pt x="14" y="31"/>
                  <a:pt x="14" y="31"/>
                  <a:pt x="14" y="31"/>
                </a:cubicBezTo>
                <a:cubicBezTo>
                  <a:pt x="14" y="26"/>
                  <a:pt x="14" y="26"/>
                  <a:pt x="14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31"/>
                </a:lnTo>
                <a:close/>
                <a:moveTo>
                  <a:pt x="19" y="23"/>
                </a:moveTo>
                <a:cubicBezTo>
                  <a:pt x="14" y="23"/>
                  <a:pt x="14" y="23"/>
                  <a:pt x="14" y="23"/>
                </a:cubicBez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lnTo>
                  <a:pt x="19" y="23"/>
                </a:lnTo>
                <a:close/>
                <a:moveTo>
                  <a:pt x="11" y="39"/>
                </a:moveTo>
                <a:cubicBezTo>
                  <a:pt x="6" y="39"/>
                  <a:pt x="6" y="39"/>
                  <a:pt x="6" y="39"/>
                </a:cubicBezTo>
                <a:cubicBezTo>
                  <a:pt x="6" y="34"/>
                  <a:pt x="6" y="34"/>
                  <a:pt x="6" y="34"/>
                </a:cubicBezTo>
                <a:cubicBezTo>
                  <a:pt x="11" y="34"/>
                  <a:pt x="11" y="34"/>
                  <a:pt x="11" y="34"/>
                </a:cubicBezTo>
                <a:lnTo>
                  <a:pt x="11" y="39"/>
                </a:lnTo>
                <a:close/>
                <a:moveTo>
                  <a:pt x="11" y="31"/>
                </a:moveTo>
                <a:cubicBezTo>
                  <a:pt x="6" y="31"/>
                  <a:pt x="6" y="31"/>
                  <a:pt x="6" y="31"/>
                </a:cubicBezTo>
                <a:cubicBezTo>
                  <a:pt x="6" y="26"/>
                  <a:pt x="6" y="26"/>
                  <a:pt x="6" y="26"/>
                </a:cubicBezTo>
                <a:cubicBezTo>
                  <a:pt x="11" y="26"/>
                  <a:pt x="11" y="26"/>
                  <a:pt x="11" y="26"/>
                </a:cubicBezTo>
                <a:lnTo>
                  <a:pt x="11" y="31"/>
                </a:lnTo>
                <a:close/>
                <a:moveTo>
                  <a:pt x="11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19"/>
                  <a:pt x="6" y="19"/>
                  <a:pt x="6" y="19"/>
                </a:cubicBezTo>
                <a:cubicBezTo>
                  <a:pt x="11" y="19"/>
                  <a:pt x="11" y="19"/>
                  <a:pt x="11" y="19"/>
                </a:cubicBezTo>
                <a:lnTo>
                  <a:pt x="11" y="23"/>
                </a:lnTo>
                <a:close/>
                <a:moveTo>
                  <a:pt x="37" y="16"/>
                </a:moveTo>
                <a:cubicBezTo>
                  <a:pt x="3" y="16"/>
                  <a:pt x="3" y="16"/>
                  <a:pt x="3" y="16"/>
                </a:cubicBezTo>
                <a:cubicBezTo>
                  <a:pt x="3" y="42"/>
                  <a:pt x="3" y="42"/>
                  <a:pt x="3" y="42"/>
                </a:cubicBezTo>
                <a:cubicBezTo>
                  <a:pt x="37" y="42"/>
                  <a:pt x="37" y="42"/>
                  <a:pt x="37" y="42"/>
                </a:cubicBezTo>
                <a:lnTo>
                  <a:pt x="37" y="16"/>
                </a:lnTo>
                <a:close/>
                <a:moveTo>
                  <a:pt x="40" y="43"/>
                </a:moveTo>
                <a:cubicBezTo>
                  <a:pt x="40" y="44"/>
                  <a:pt x="40" y="44"/>
                  <a:pt x="40" y="45"/>
                </a:cubicBezTo>
                <a:cubicBezTo>
                  <a:pt x="40" y="45"/>
                  <a:pt x="39" y="45"/>
                  <a:pt x="39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5"/>
                  <a:pt x="1" y="45"/>
                  <a:pt x="0" y="45"/>
                </a:cubicBezTo>
                <a:cubicBezTo>
                  <a:pt x="0" y="44"/>
                  <a:pt x="0" y="44"/>
                  <a:pt x="0" y="4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5"/>
                  <a:pt x="1" y="5"/>
                  <a:pt x="1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6"/>
                  <a:pt x="6" y="6"/>
                  <a:pt x="6" y="6"/>
                </a:cubicBezTo>
                <a:cubicBezTo>
                  <a:pt x="6" y="9"/>
                  <a:pt x="8" y="11"/>
                  <a:pt x="11" y="11"/>
                </a:cubicBezTo>
                <a:cubicBezTo>
                  <a:pt x="13" y="11"/>
                  <a:pt x="15" y="9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9"/>
                  <a:pt x="27" y="11"/>
                  <a:pt x="29" y="11"/>
                </a:cubicBezTo>
                <a:cubicBezTo>
                  <a:pt x="32" y="11"/>
                  <a:pt x="34" y="9"/>
                  <a:pt x="34" y="6"/>
                </a:cubicBezTo>
                <a:cubicBezTo>
                  <a:pt x="34" y="5"/>
                  <a:pt x="34" y="5"/>
                  <a:pt x="34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40" y="5"/>
                  <a:pt x="40" y="5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43"/>
                  <a:pt x="40" y="43"/>
                  <a:pt x="40" y="4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13141" y="120881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生日：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1993.10.06</a:t>
            </a:r>
          </a:p>
        </p:txBody>
      </p:sp>
      <p:sp>
        <p:nvSpPr>
          <p:cNvPr id="17" name="Freeform 23"/>
          <p:cNvSpPr>
            <a:spLocks noEditPoints="1"/>
          </p:cNvSpPr>
          <p:nvPr/>
        </p:nvSpPr>
        <p:spPr bwMode="auto">
          <a:xfrm>
            <a:off x="4653297" y="1255242"/>
            <a:ext cx="136525" cy="184150"/>
          </a:xfrm>
          <a:custGeom>
            <a:avLst/>
            <a:gdLst>
              <a:gd name="T0" fmla="*/ 22 w 43"/>
              <a:gd name="T1" fmla="*/ 38 h 58"/>
              <a:gd name="T2" fmla="*/ 6 w 43"/>
              <a:gd name="T3" fmla="*/ 22 h 58"/>
              <a:gd name="T4" fmla="*/ 22 w 43"/>
              <a:gd name="T5" fmla="*/ 6 h 58"/>
              <a:gd name="T6" fmla="*/ 38 w 43"/>
              <a:gd name="T7" fmla="*/ 22 h 58"/>
              <a:gd name="T8" fmla="*/ 22 w 43"/>
              <a:gd name="T9" fmla="*/ 38 h 58"/>
              <a:gd name="T10" fmla="*/ 22 w 43"/>
              <a:gd name="T11" fmla="*/ 0 h 58"/>
              <a:gd name="T12" fmla="*/ 0 w 43"/>
              <a:gd name="T13" fmla="*/ 22 h 58"/>
              <a:gd name="T14" fmla="*/ 22 w 43"/>
              <a:gd name="T15" fmla="*/ 58 h 58"/>
              <a:gd name="T16" fmla="*/ 43 w 43"/>
              <a:gd name="T17" fmla="*/ 22 h 58"/>
              <a:gd name="T18" fmla="*/ 22 w 43"/>
              <a:gd name="T1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58">
                <a:moveTo>
                  <a:pt x="22" y="38"/>
                </a:moveTo>
                <a:cubicBezTo>
                  <a:pt x="13" y="38"/>
                  <a:pt x="6" y="31"/>
                  <a:pt x="6" y="22"/>
                </a:cubicBezTo>
                <a:cubicBezTo>
                  <a:pt x="6" y="13"/>
                  <a:pt x="13" y="6"/>
                  <a:pt x="22" y="6"/>
                </a:cubicBezTo>
                <a:cubicBezTo>
                  <a:pt x="30" y="6"/>
                  <a:pt x="38" y="13"/>
                  <a:pt x="38" y="22"/>
                </a:cubicBezTo>
                <a:cubicBezTo>
                  <a:pt x="38" y="31"/>
                  <a:pt x="30" y="38"/>
                  <a:pt x="22" y="38"/>
                </a:cubicBezTo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22" y="58"/>
                  <a:pt x="22" y="58"/>
                </a:cubicBezTo>
                <a:cubicBezTo>
                  <a:pt x="22" y="58"/>
                  <a:pt x="43" y="34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24"/>
          <p:cNvSpPr>
            <a:spLocks noEditPoints="1"/>
          </p:cNvSpPr>
          <p:nvPr/>
        </p:nvSpPr>
        <p:spPr bwMode="auto">
          <a:xfrm>
            <a:off x="4713622" y="1290167"/>
            <a:ext cx="41275" cy="38100"/>
          </a:xfrm>
          <a:custGeom>
            <a:avLst/>
            <a:gdLst>
              <a:gd name="T0" fmla="*/ 8 w 13"/>
              <a:gd name="T1" fmla="*/ 10 h 12"/>
              <a:gd name="T2" fmla="*/ 5 w 13"/>
              <a:gd name="T3" fmla="*/ 10 h 12"/>
              <a:gd name="T4" fmla="*/ 5 w 13"/>
              <a:gd name="T5" fmla="*/ 8 h 12"/>
              <a:gd name="T6" fmla="*/ 8 w 13"/>
              <a:gd name="T7" fmla="*/ 8 h 12"/>
              <a:gd name="T8" fmla="*/ 8 w 13"/>
              <a:gd name="T9" fmla="*/ 10 h 12"/>
              <a:gd name="T10" fmla="*/ 7 w 13"/>
              <a:gd name="T11" fmla="*/ 0 h 12"/>
              <a:gd name="T12" fmla="*/ 5 w 13"/>
              <a:gd name="T13" fmla="*/ 0 h 12"/>
              <a:gd name="T14" fmla="*/ 2 w 13"/>
              <a:gd name="T15" fmla="*/ 4 h 12"/>
              <a:gd name="T16" fmla="*/ 4 w 13"/>
              <a:gd name="T17" fmla="*/ 5 h 12"/>
              <a:gd name="T18" fmla="*/ 6 w 13"/>
              <a:gd name="T19" fmla="*/ 3 h 12"/>
              <a:gd name="T20" fmla="*/ 8 w 13"/>
              <a:gd name="T21" fmla="*/ 3 h 12"/>
              <a:gd name="T22" fmla="*/ 7 w 13"/>
              <a:gd name="T23" fmla="*/ 3 h 12"/>
              <a:gd name="T24" fmla="*/ 9 w 13"/>
              <a:gd name="T25" fmla="*/ 5 h 12"/>
              <a:gd name="T26" fmla="*/ 8 w 13"/>
              <a:gd name="T27" fmla="*/ 5 h 12"/>
              <a:gd name="T28" fmla="*/ 8 w 13"/>
              <a:gd name="T29" fmla="*/ 7 h 12"/>
              <a:gd name="T30" fmla="*/ 5 w 13"/>
              <a:gd name="T31" fmla="*/ 7 h 12"/>
              <a:gd name="T32" fmla="*/ 5 w 13"/>
              <a:gd name="T33" fmla="*/ 5 h 12"/>
              <a:gd name="T34" fmla="*/ 3 w 13"/>
              <a:gd name="T35" fmla="*/ 5 h 12"/>
              <a:gd name="T36" fmla="*/ 3 w 13"/>
              <a:gd name="T37" fmla="*/ 7 h 12"/>
              <a:gd name="T38" fmla="*/ 1 w 13"/>
              <a:gd name="T39" fmla="*/ 7 h 12"/>
              <a:gd name="T40" fmla="*/ 1 w 13"/>
              <a:gd name="T41" fmla="*/ 8 h 12"/>
              <a:gd name="T42" fmla="*/ 3 w 13"/>
              <a:gd name="T43" fmla="*/ 8 h 12"/>
              <a:gd name="T44" fmla="*/ 3 w 13"/>
              <a:gd name="T45" fmla="*/ 10 h 12"/>
              <a:gd name="T46" fmla="*/ 0 w 13"/>
              <a:gd name="T47" fmla="*/ 10 h 12"/>
              <a:gd name="T48" fmla="*/ 0 w 13"/>
              <a:gd name="T49" fmla="*/ 12 h 12"/>
              <a:gd name="T50" fmla="*/ 13 w 13"/>
              <a:gd name="T51" fmla="*/ 12 h 12"/>
              <a:gd name="T52" fmla="*/ 13 w 13"/>
              <a:gd name="T53" fmla="*/ 10 h 12"/>
              <a:gd name="T54" fmla="*/ 10 w 13"/>
              <a:gd name="T55" fmla="*/ 10 h 12"/>
              <a:gd name="T56" fmla="*/ 10 w 13"/>
              <a:gd name="T57" fmla="*/ 8 h 12"/>
              <a:gd name="T58" fmla="*/ 13 w 13"/>
              <a:gd name="T59" fmla="*/ 8 h 12"/>
              <a:gd name="T60" fmla="*/ 13 w 13"/>
              <a:gd name="T61" fmla="*/ 7 h 12"/>
              <a:gd name="T62" fmla="*/ 10 w 13"/>
              <a:gd name="T63" fmla="*/ 7 h 12"/>
              <a:gd name="T64" fmla="*/ 10 w 13"/>
              <a:gd name="T65" fmla="*/ 5 h 12"/>
              <a:gd name="T66" fmla="*/ 9 w 13"/>
              <a:gd name="T67" fmla="*/ 5 h 12"/>
              <a:gd name="T68" fmla="*/ 10 w 13"/>
              <a:gd name="T69" fmla="*/ 4 h 12"/>
              <a:gd name="T70" fmla="*/ 8 w 13"/>
              <a:gd name="T71" fmla="*/ 3 h 12"/>
              <a:gd name="T72" fmla="*/ 13 w 13"/>
              <a:gd name="T73" fmla="*/ 3 h 12"/>
              <a:gd name="T74" fmla="*/ 13 w 13"/>
              <a:gd name="T75" fmla="*/ 2 h 12"/>
              <a:gd name="T76" fmla="*/ 6 w 13"/>
              <a:gd name="T77" fmla="*/ 2 h 12"/>
              <a:gd name="T78" fmla="*/ 7 w 13"/>
              <a:gd name="T7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" h="12">
                <a:moveTo>
                  <a:pt x="8" y="10"/>
                </a:moveTo>
                <a:cubicBezTo>
                  <a:pt x="5" y="10"/>
                  <a:pt x="5" y="10"/>
                  <a:pt x="5" y="10"/>
                </a:cubicBezTo>
                <a:cubicBezTo>
                  <a:pt x="5" y="8"/>
                  <a:pt x="5" y="8"/>
                  <a:pt x="5" y="8"/>
                </a:cubicBezTo>
                <a:cubicBezTo>
                  <a:pt x="8" y="8"/>
                  <a:pt x="8" y="8"/>
                  <a:pt x="8" y="8"/>
                </a:cubicBezTo>
                <a:lnTo>
                  <a:pt x="8" y="10"/>
                </a:lnTo>
                <a:close/>
                <a:moveTo>
                  <a:pt x="7" y="0"/>
                </a:moveTo>
                <a:cubicBezTo>
                  <a:pt x="5" y="0"/>
                  <a:pt x="5" y="0"/>
                  <a:pt x="5" y="0"/>
                </a:cubicBezTo>
                <a:cubicBezTo>
                  <a:pt x="5" y="1"/>
                  <a:pt x="4" y="3"/>
                  <a:pt x="2" y="4"/>
                </a:cubicBezTo>
                <a:cubicBezTo>
                  <a:pt x="3" y="5"/>
                  <a:pt x="3" y="5"/>
                  <a:pt x="4" y="5"/>
                </a:cubicBezTo>
                <a:cubicBezTo>
                  <a:pt x="4" y="5"/>
                  <a:pt x="5" y="4"/>
                  <a:pt x="6" y="3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3"/>
                </a:cubicBezTo>
                <a:cubicBezTo>
                  <a:pt x="8" y="4"/>
                  <a:pt x="8" y="5"/>
                  <a:pt x="9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7"/>
                  <a:pt x="8" y="7"/>
                  <a:pt x="8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5"/>
                  <a:pt x="5" y="5"/>
                  <a:pt x="5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1" y="8"/>
                  <a:pt x="1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8"/>
                  <a:pt x="10" y="8"/>
                  <a:pt x="10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9" y="3"/>
                  <a:pt x="8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1"/>
                  <a:pt x="7" y="0"/>
                  <a:pt x="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25"/>
          <p:cNvSpPr/>
          <p:nvPr/>
        </p:nvSpPr>
        <p:spPr bwMode="auto">
          <a:xfrm>
            <a:off x="4688222" y="1306042"/>
            <a:ext cx="28575" cy="53975"/>
          </a:xfrm>
          <a:custGeom>
            <a:avLst/>
            <a:gdLst>
              <a:gd name="T0" fmla="*/ 5 w 9"/>
              <a:gd name="T1" fmla="*/ 11 h 17"/>
              <a:gd name="T2" fmla="*/ 5 w 9"/>
              <a:gd name="T3" fmla="*/ 9 h 17"/>
              <a:gd name="T4" fmla="*/ 9 w 9"/>
              <a:gd name="T5" fmla="*/ 9 h 17"/>
              <a:gd name="T6" fmla="*/ 9 w 9"/>
              <a:gd name="T7" fmla="*/ 8 h 17"/>
              <a:gd name="T8" fmla="*/ 5 w 9"/>
              <a:gd name="T9" fmla="*/ 8 h 17"/>
              <a:gd name="T10" fmla="*/ 5 w 9"/>
              <a:gd name="T11" fmla="*/ 6 h 17"/>
              <a:gd name="T12" fmla="*/ 8 w 9"/>
              <a:gd name="T13" fmla="*/ 6 h 17"/>
              <a:gd name="T14" fmla="*/ 8 w 9"/>
              <a:gd name="T15" fmla="*/ 5 h 17"/>
              <a:gd name="T16" fmla="*/ 5 w 9"/>
              <a:gd name="T17" fmla="*/ 5 h 17"/>
              <a:gd name="T18" fmla="*/ 5 w 9"/>
              <a:gd name="T19" fmla="*/ 3 h 17"/>
              <a:gd name="T20" fmla="*/ 8 w 9"/>
              <a:gd name="T21" fmla="*/ 3 h 17"/>
              <a:gd name="T22" fmla="*/ 8 w 9"/>
              <a:gd name="T23" fmla="*/ 2 h 17"/>
              <a:gd name="T24" fmla="*/ 5 w 9"/>
              <a:gd name="T25" fmla="*/ 2 h 17"/>
              <a:gd name="T26" fmla="*/ 5 w 9"/>
              <a:gd name="T27" fmla="*/ 0 h 17"/>
              <a:gd name="T28" fmla="*/ 3 w 9"/>
              <a:gd name="T29" fmla="*/ 0 h 17"/>
              <a:gd name="T30" fmla="*/ 3 w 9"/>
              <a:gd name="T31" fmla="*/ 2 h 17"/>
              <a:gd name="T32" fmla="*/ 0 w 9"/>
              <a:gd name="T33" fmla="*/ 2 h 17"/>
              <a:gd name="T34" fmla="*/ 0 w 9"/>
              <a:gd name="T35" fmla="*/ 3 h 17"/>
              <a:gd name="T36" fmla="*/ 3 w 9"/>
              <a:gd name="T37" fmla="*/ 3 h 17"/>
              <a:gd name="T38" fmla="*/ 3 w 9"/>
              <a:gd name="T39" fmla="*/ 5 h 17"/>
              <a:gd name="T40" fmla="*/ 1 w 9"/>
              <a:gd name="T41" fmla="*/ 5 h 17"/>
              <a:gd name="T42" fmla="*/ 1 w 9"/>
              <a:gd name="T43" fmla="*/ 6 h 17"/>
              <a:gd name="T44" fmla="*/ 3 w 9"/>
              <a:gd name="T45" fmla="*/ 6 h 17"/>
              <a:gd name="T46" fmla="*/ 3 w 9"/>
              <a:gd name="T47" fmla="*/ 8 h 17"/>
              <a:gd name="T48" fmla="*/ 0 w 9"/>
              <a:gd name="T49" fmla="*/ 8 h 17"/>
              <a:gd name="T50" fmla="*/ 0 w 9"/>
              <a:gd name="T51" fmla="*/ 9 h 17"/>
              <a:gd name="T52" fmla="*/ 3 w 9"/>
              <a:gd name="T53" fmla="*/ 9 h 17"/>
              <a:gd name="T54" fmla="*/ 0 w 9"/>
              <a:gd name="T55" fmla="*/ 14 h 17"/>
              <a:gd name="T56" fmla="*/ 0 w 9"/>
              <a:gd name="T57" fmla="*/ 16 h 17"/>
              <a:gd name="T58" fmla="*/ 3 w 9"/>
              <a:gd name="T59" fmla="*/ 11 h 17"/>
              <a:gd name="T60" fmla="*/ 3 w 9"/>
              <a:gd name="T61" fmla="*/ 17 h 17"/>
              <a:gd name="T62" fmla="*/ 5 w 9"/>
              <a:gd name="T63" fmla="*/ 17 h 17"/>
              <a:gd name="T64" fmla="*/ 5 w 9"/>
              <a:gd name="T65" fmla="*/ 11 h 17"/>
              <a:gd name="T66" fmla="*/ 8 w 9"/>
              <a:gd name="T67" fmla="*/ 14 h 17"/>
              <a:gd name="T68" fmla="*/ 9 w 9"/>
              <a:gd name="T69" fmla="*/ 12 h 17"/>
              <a:gd name="T70" fmla="*/ 6 w 9"/>
              <a:gd name="T71" fmla="*/ 10 h 17"/>
              <a:gd name="T72" fmla="*/ 5 w 9"/>
              <a:gd name="T73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" h="17">
                <a:moveTo>
                  <a:pt x="5" y="11"/>
                </a:moveTo>
                <a:cubicBezTo>
                  <a:pt x="5" y="9"/>
                  <a:pt x="5" y="9"/>
                  <a:pt x="5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3"/>
                  <a:pt x="5" y="3"/>
                  <a:pt x="5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2"/>
                  <a:pt x="8" y="2"/>
                  <a:pt x="8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5"/>
                  <a:pt x="3" y="5"/>
                  <a:pt x="3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6"/>
                  <a:pt x="1" y="6"/>
                  <a:pt x="1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0" y="9"/>
                  <a:pt x="0" y="9"/>
                </a:cubicBezTo>
                <a:cubicBezTo>
                  <a:pt x="3" y="9"/>
                  <a:pt x="3" y="9"/>
                  <a:pt x="3" y="9"/>
                </a:cubicBezTo>
                <a:cubicBezTo>
                  <a:pt x="2" y="11"/>
                  <a:pt x="1" y="12"/>
                  <a:pt x="0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14"/>
                  <a:pt x="2" y="13"/>
                  <a:pt x="3" y="11"/>
                </a:cubicBezTo>
                <a:cubicBezTo>
                  <a:pt x="3" y="17"/>
                  <a:pt x="3" y="17"/>
                  <a:pt x="3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2"/>
                  <a:pt x="7" y="13"/>
                  <a:pt x="8" y="14"/>
                </a:cubicBezTo>
                <a:cubicBezTo>
                  <a:pt x="9" y="12"/>
                  <a:pt x="9" y="12"/>
                  <a:pt x="9" y="12"/>
                </a:cubicBezTo>
                <a:cubicBezTo>
                  <a:pt x="8" y="12"/>
                  <a:pt x="7" y="11"/>
                  <a:pt x="6" y="10"/>
                </a:cubicBezTo>
                <a:lnTo>
                  <a:pt x="5" y="1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26"/>
          <p:cNvSpPr/>
          <p:nvPr/>
        </p:nvSpPr>
        <p:spPr bwMode="auto">
          <a:xfrm>
            <a:off x="4685047" y="1290167"/>
            <a:ext cx="38100" cy="19050"/>
          </a:xfrm>
          <a:custGeom>
            <a:avLst/>
            <a:gdLst>
              <a:gd name="T0" fmla="*/ 1 w 12"/>
              <a:gd name="T1" fmla="*/ 6 h 6"/>
              <a:gd name="T2" fmla="*/ 5 w 12"/>
              <a:gd name="T3" fmla="*/ 3 h 6"/>
              <a:gd name="T4" fmla="*/ 7 w 12"/>
              <a:gd name="T5" fmla="*/ 3 h 6"/>
              <a:gd name="T6" fmla="*/ 6 w 12"/>
              <a:gd name="T7" fmla="*/ 4 h 6"/>
              <a:gd name="T8" fmla="*/ 8 w 12"/>
              <a:gd name="T9" fmla="*/ 6 h 6"/>
              <a:gd name="T10" fmla="*/ 9 w 12"/>
              <a:gd name="T11" fmla="*/ 5 h 6"/>
              <a:gd name="T12" fmla="*/ 7 w 12"/>
              <a:gd name="T13" fmla="*/ 3 h 6"/>
              <a:gd name="T14" fmla="*/ 12 w 12"/>
              <a:gd name="T15" fmla="*/ 3 h 6"/>
              <a:gd name="T16" fmla="*/ 12 w 12"/>
              <a:gd name="T17" fmla="*/ 2 h 6"/>
              <a:gd name="T18" fmla="*/ 6 w 12"/>
              <a:gd name="T19" fmla="*/ 2 h 6"/>
              <a:gd name="T20" fmla="*/ 7 w 12"/>
              <a:gd name="T21" fmla="*/ 0 h 6"/>
              <a:gd name="T22" fmla="*/ 5 w 12"/>
              <a:gd name="T23" fmla="*/ 0 h 6"/>
              <a:gd name="T24" fmla="*/ 0 w 12"/>
              <a:gd name="T25" fmla="*/ 5 h 6"/>
              <a:gd name="T26" fmla="*/ 1 w 12"/>
              <a:gd name="T2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6">
                <a:moveTo>
                  <a:pt x="1" y="6"/>
                </a:moveTo>
                <a:cubicBezTo>
                  <a:pt x="3" y="5"/>
                  <a:pt x="4" y="4"/>
                  <a:pt x="5" y="3"/>
                </a:cubicBezTo>
                <a:cubicBezTo>
                  <a:pt x="7" y="3"/>
                  <a:pt x="7" y="3"/>
                  <a:pt x="7" y="3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7" y="5"/>
                  <a:pt x="8" y="6"/>
                </a:cubicBezTo>
                <a:cubicBezTo>
                  <a:pt x="9" y="5"/>
                  <a:pt x="9" y="5"/>
                  <a:pt x="9" y="5"/>
                </a:cubicBezTo>
                <a:cubicBezTo>
                  <a:pt x="8" y="4"/>
                  <a:pt x="8" y="3"/>
                  <a:pt x="7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2" y="2"/>
                  <a:pt x="12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6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2"/>
                  <a:pt x="2" y="4"/>
                  <a:pt x="0" y="5"/>
                </a:cubicBezTo>
                <a:cubicBezTo>
                  <a:pt x="1" y="5"/>
                  <a:pt x="1" y="6"/>
                  <a:pt x="1" y="6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reeform 27"/>
          <p:cNvSpPr>
            <a:spLocks noEditPoints="1"/>
          </p:cNvSpPr>
          <p:nvPr/>
        </p:nvSpPr>
        <p:spPr bwMode="auto">
          <a:xfrm>
            <a:off x="4719972" y="1331442"/>
            <a:ext cx="31750" cy="28575"/>
          </a:xfrm>
          <a:custGeom>
            <a:avLst/>
            <a:gdLst>
              <a:gd name="T0" fmla="*/ 5 w 50"/>
              <a:gd name="T1" fmla="*/ 25 h 45"/>
              <a:gd name="T2" fmla="*/ 40 w 50"/>
              <a:gd name="T3" fmla="*/ 25 h 45"/>
              <a:gd name="T4" fmla="*/ 40 w 50"/>
              <a:gd name="T5" fmla="*/ 35 h 45"/>
              <a:gd name="T6" fmla="*/ 5 w 50"/>
              <a:gd name="T7" fmla="*/ 35 h 45"/>
              <a:gd name="T8" fmla="*/ 5 w 50"/>
              <a:gd name="T9" fmla="*/ 25 h 45"/>
              <a:gd name="T10" fmla="*/ 5 w 50"/>
              <a:gd name="T11" fmla="*/ 5 h 45"/>
              <a:gd name="T12" fmla="*/ 40 w 50"/>
              <a:gd name="T13" fmla="*/ 5 h 45"/>
              <a:gd name="T14" fmla="*/ 40 w 50"/>
              <a:gd name="T15" fmla="*/ 15 h 45"/>
              <a:gd name="T16" fmla="*/ 5 w 50"/>
              <a:gd name="T17" fmla="*/ 15 h 45"/>
              <a:gd name="T18" fmla="*/ 5 w 50"/>
              <a:gd name="T19" fmla="*/ 5 h 45"/>
              <a:gd name="T20" fmla="*/ 0 w 50"/>
              <a:gd name="T21" fmla="*/ 45 h 45"/>
              <a:gd name="T22" fmla="*/ 5 w 50"/>
              <a:gd name="T23" fmla="*/ 45 h 45"/>
              <a:gd name="T24" fmla="*/ 5 w 50"/>
              <a:gd name="T25" fmla="*/ 40 h 45"/>
              <a:gd name="T26" fmla="*/ 40 w 50"/>
              <a:gd name="T27" fmla="*/ 40 h 45"/>
              <a:gd name="T28" fmla="*/ 40 w 50"/>
              <a:gd name="T29" fmla="*/ 45 h 45"/>
              <a:gd name="T30" fmla="*/ 50 w 50"/>
              <a:gd name="T31" fmla="*/ 45 h 45"/>
              <a:gd name="T32" fmla="*/ 50 w 50"/>
              <a:gd name="T33" fmla="*/ 0 h 45"/>
              <a:gd name="T34" fmla="*/ 0 w 50"/>
              <a:gd name="T35" fmla="*/ 0 h 45"/>
              <a:gd name="T36" fmla="*/ 0 w 50"/>
              <a:gd name="T3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45">
                <a:moveTo>
                  <a:pt x="5" y="25"/>
                </a:moveTo>
                <a:lnTo>
                  <a:pt x="40" y="25"/>
                </a:lnTo>
                <a:lnTo>
                  <a:pt x="40" y="35"/>
                </a:lnTo>
                <a:lnTo>
                  <a:pt x="5" y="35"/>
                </a:lnTo>
                <a:lnTo>
                  <a:pt x="5" y="25"/>
                </a:lnTo>
                <a:close/>
                <a:moveTo>
                  <a:pt x="5" y="5"/>
                </a:moveTo>
                <a:lnTo>
                  <a:pt x="40" y="5"/>
                </a:lnTo>
                <a:lnTo>
                  <a:pt x="40" y="15"/>
                </a:lnTo>
                <a:lnTo>
                  <a:pt x="5" y="15"/>
                </a:lnTo>
                <a:lnTo>
                  <a:pt x="5" y="5"/>
                </a:lnTo>
                <a:close/>
                <a:moveTo>
                  <a:pt x="0" y="45"/>
                </a:moveTo>
                <a:lnTo>
                  <a:pt x="5" y="45"/>
                </a:lnTo>
                <a:lnTo>
                  <a:pt x="5" y="40"/>
                </a:lnTo>
                <a:lnTo>
                  <a:pt x="40" y="40"/>
                </a:lnTo>
                <a:lnTo>
                  <a:pt x="40" y="45"/>
                </a:lnTo>
                <a:lnTo>
                  <a:pt x="50" y="45"/>
                </a:lnTo>
                <a:lnTo>
                  <a:pt x="50" y="0"/>
                </a:ln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6972" y="120881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籍贯：湖南娄底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2144083" y="1561136"/>
            <a:ext cx="142875" cy="149225"/>
          </a:xfrm>
          <a:custGeom>
            <a:avLst/>
            <a:gdLst>
              <a:gd name="T0" fmla="*/ 38 w 45"/>
              <a:gd name="T1" fmla="*/ 11 h 47"/>
              <a:gd name="T2" fmla="*/ 38 w 45"/>
              <a:gd name="T3" fmla="*/ 12 h 47"/>
              <a:gd name="T4" fmla="*/ 31 w 45"/>
              <a:gd name="T5" fmla="*/ 19 h 47"/>
              <a:gd name="T6" fmla="*/ 32 w 45"/>
              <a:gd name="T7" fmla="*/ 29 h 47"/>
              <a:gd name="T8" fmla="*/ 31 w 45"/>
              <a:gd name="T9" fmla="*/ 30 h 47"/>
              <a:gd name="T10" fmla="*/ 22 w 45"/>
              <a:gd name="T11" fmla="*/ 25 h 47"/>
              <a:gd name="T12" fmla="*/ 13 w 45"/>
              <a:gd name="T13" fmla="*/ 30 h 47"/>
              <a:gd name="T14" fmla="*/ 12 w 45"/>
              <a:gd name="T15" fmla="*/ 29 h 47"/>
              <a:gd name="T16" fmla="*/ 13 w 45"/>
              <a:gd name="T17" fmla="*/ 19 h 47"/>
              <a:gd name="T18" fmla="*/ 6 w 45"/>
              <a:gd name="T19" fmla="*/ 11 h 47"/>
              <a:gd name="T20" fmla="*/ 7 w 45"/>
              <a:gd name="T21" fmla="*/ 10 h 47"/>
              <a:gd name="T22" fmla="*/ 17 w 45"/>
              <a:gd name="T23" fmla="*/ 9 h 47"/>
              <a:gd name="T24" fmla="*/ 22 w 45"/>
              <a:gd name="T25" fmla="*/ 0 h 47"/>
              <a:gd name="T26" fmla="*/ 22 w 45"/>
              <a:gd name="T27" fmla="*/ 0 h 47"/>
              <a:gd name="T28" fmla="*/ 23 w 45"/>
              <a:gd name="T29" fmla="*/ 0 h 47"/>
              <a:gd name="T30" fmla="*/ 27 w 45"/>
              <a:gd name="T31" fmla="*/ 9 h 47"/>
              <a:gd name="T32" fmla="*/ 38 w 45"/>
              <a:gd name="T33" fmla="*/ 11 h 47"/>
              <a:gd name="T34" fmla="*/ 3 w 45"/>
              <a:gd name="T35" fmla="*/ 47 h 47"/>
              <a:gd name="T36" fmla="*/ 3 w 45"/>
              <a:gd name="T37" fmla="*/ 46 h 47"/>
              <a:gd name="T38" fmla="*/ 1 w 45"/>
              <a:gd name="T39" fmla="*/ 40 h 47"/>
              <a:gd name="T40" fmla="*/ 0 w 45"/>
              <a:gd name="T41" fmla="*/ 35 h 47"/>
              <a:gd name="T42" fmla="*/ 0 w 45"/>
              <a:gd name="T43" fmla="*/ 31 h 47"/>
              <a:gd name="T44" fmla="*/ 2 w 45"/>
              <a:gd name="T45" fmla="*/ 29 h 47"/>
              <a:gd name="T46" fmla="*/ 7 w 45"/>
              <a:gd name="T47" fmla="*/ 27 h 47"/>
              <a:gd name="T48" fmla="*/ 8 w 45"/>
              <a:gd name="T49" fmla="*/ 27 h 47"/>
              <a:gd name="T50" fmla="*/ 7 w 45"/>
              <a:gd name="T51" fmla="*/ 29 h 47"/>
              <a:gd name="T52" fmla="*/ 2 w 45"/>
              <a:gd name="T53" fmla="*/ 32 h 47"/>
              <a:gd name="T54" fmla="*/ 3 w 45"/>
              <a:gd name="T55" fmla="*/ 39 h 47"/>
              <a:gd name="T56" fmla="*/ 4 w 45"/>
              <a:gd name="T57" fmla="*/ 44 h 47"/>
              <a:gd name="T58" fmla="*/ 22 w 45"/>
              <a:gd name="T59" fmla="*/ 40 h 47"/>
              <a:gd name="T60" fmla="*/ 39 w 45"/>
              <a:gd name="T61" fmla="*/ 44 h 47"/>
              <a:gd name="T62" fmla="*/ 41 w 45"/>
              <a:gd name="T63" fmla="*/ 39 h 47"/>
              <a:gd name="T64" fmla="*/ 42 w 45"/>
              <a:gd name="T65" fmla="*/ 31 h 47"/>
              <a:gd name="T66" fmla="*/ 36 w 45"/>
              <a:gd name="T67" fmla="*/ 29 h 47"/>
              <a:gd name="T68" fmla="*/ 35 w 45"/>
              <a:gd name="T69" fmla="*/ 27 h 47"/>
              <a:gd name="T70" fmla="*/ 36 w 45"/>
              <a:gd name="T71" fmla="*/ 27 h 47"/>
              <a:gd name="T72" fmla="*/ 41 w 45"/>
              <a:gd name="T73" fmla="*/ 28 h 47"/>
              <a:gd name="T74" fmla="*/ 44 w 45"/>
              <a:gd name="T75" fmla="*/ 30 h 47"/>
              <a:gd name="T76" fmla="*/ 43 w 45"/>
              <a:gd name="T77" fmla="*/ 39 h 47"/>
              <a:gd name="T78" fmla="*/ 40 w 45"/>
              <a:gd name="T79" fmla="*/ 46 h 47"/>
              <a:gd name="T80" fmla="*/ 40 w 45"/>
              <a:gd name="T81" fmla="*/ 47 h 47"/>
              <a:gd name="T82" fmla="*/ 39 w 45"/>
              <a:gd name="T83" fmla="*/ 46 h 47"/>
              <a:gd name="T84" fmla="*/ 22 w 45"/>
              <a:gd name="T85" fmla="*/ 42 h 47"/>
              <a:gd name="T86" fmla="*/ 4 w 45"/>
              <a:gd name="T87" fmla="*/ 46 h 47"/>
              <a:gd name="T88" fmla="*/ 3 w 45"/>
              <a:gd name="T8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47">
                <a:moveTo>
                  <a:pt x="38" y="11"/>
                </a:moveTo>
                <a:cubicBezTo>
                  <a:pt x="38" y="11"/>
                  <a:pt x="38" y="12"/>
                  <a:pt x="38" y="12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1" y="30"/>
                  <a:pt x="31" y="30"/>
                </a:cubicBezTo>
                <a:cubicBezTo>
                  <a:pt x="22" y="25"/>
                  <a:pt x="22" y="25"/>
                  <a:pt x="22" y="25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29"/>
                  <a:pt x="12" y="29"/>
                  <a:pt x="12" y="2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7" y="11"/>
                  <a:pt x="7" y="10"/>
                </a:cubicBezTo>
                <a:cubicBezTo>
                  <a:pt x="17" y="9"/>
                  <a:pt x="17" y="9"/>
                  <a:pt x="17" y="9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7" y="9"/>
                  <a:pt x="27" y="9"/>
                  <a:pt x="27" y="9"/>
                </a:cubicBezTo>
                <a:lnTo>
                  <a:pt x="38" y="11"/>
                </a:lnTo>
                <a:close/>
                <a:moveTo>
                  <a:pt x="3" y="47"/>
                </a:moveTo>
                <a:cubicBezTo>
                  <a:pt x="3" y="46"/>
                  <a:pt x="3" y="46"/>
                  <a:pt x="3" y="46"/>
                </a:cubicBezTo>
                <a:cubicBezTo>
                  <a:pt x="3" y="46"/>
                  <a:pt x="2" y="43"/>
                  <a:pt x="1" y="40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33"/>
                  <a:pt x="0" y="32"/>
                  <a:pt x="0" y="31"/>
                </a:cubicBezTo>
                <a:cubicBezTo>
                  <a:pt x="0" y="30"/>
                  <a:pt x="1" y="29"/>
                  <a:pt x="2" y="29"/>
                </a:cubicBezTo>
                <a:cubicBezTo>
                  <a:pt x="4" y="27"/>
                  <a:pt x="5" y="27"/>
                  <a:pt x="7" y="27"/>
                </a:cubicBezTo>
                <a:cubicBezTo>
                  <a:pt x="8" y="26"/>
                  <a:pt x="8" y="27"/>
                  <a:pt x="8" y="27"/>
                </a:cubicBezTo>
                <a:cubicBezTo>
                  <a:pt x="8" y="28"/>
                  <a:pt x="8" y="29"/>
                  <a:pt x="7" y="29"/>
                </a:cubicBezTo>
                <a:cubicBezTo>
                  <a:pt x="4" y="29"/>
                  <a:pt x="2" y="31"/>
                  <a:pt x="2" y="32"/>
                </a:cubicBezTo>
                <a:cubicBezTo>
                  <a:pt x="2" y="32"/>
                  <a:pt x="2" y="34"/>
                  <a:pt x="3" y="39"/>
                </a:cubicBezTo>
                <a:cubicBezTo>
                  <a:pt x="4" y="41"/>
                  <a:pt x="4" y="43"/>
                  <a:pt x="4" y="44"/>
                </a:cubicBezTo>
                <a:cubicBezTo>
                  <a:pt x="7" y="43"/>
                  <a:pt x="16" y="40"/>
                  <a:pt x="22" y="40"/>
                </a:cubicBezTo>
                <a:cubicBezTo>
                  <a:pt x="27" y="40"/>
                  <a:pt x="36" y="43"/>
                  <a:pt x="39" y="44"/>
                </a:cubicBezTo>
                <a:cubicBezTo>
                  <a:pt x="39" y="43"/>
                  <a:pt x="40" y="41"/>
                  <a:pt x="41" y="39"/>
                </a:cubicBezTo>
                <a:cubicBezTo>
                  <a:pt x="43" y="33"/>
                  <a:pt x="42" y="31"/>
                  <a:pt x="42" y="31"/>
                </a:cubicBezTo>
                <a:cubicBezTo>
                  <a:pt x="42" y="31"/>
                  <a:pt x="40" y="29"/>
                  <a:pt x="36" y="29"/>
                </a:cubicBezTo>
                <a:cubicBezTo>
                  <a:pt x="35" y="29"/>
                  <a:pt x="35" y="28"/>
                  <a:pt x="35" y="27"/>
                </a:cubicBezTo>
                <a:cubicBezTo>
                  <a:pt x="35" y="27"/>
                  <a:pt x="35" y="26"/>
                  <a:pt x="36" y="27"/>
                </a:cubicBezTo>
                <a:cubicBezTo>
                  <a:pt x="38" y="27"/>
                  <a:pt x="40" y="27"/>
                  <a:pt x="41" y="28"/>
                </a:cubicBezTo>
                <a:cubicBezTo>
                  <a:pt x="42" y="29"/>
                  <a:pt x="43" y="29"/>
                  <a:pt x="44" y="30"/>
                </a:cubicBezTo>
                <a:cubicBezTo>
                  <a:pt x="44" y="31"/>
                  <a:pt x="45" y="33"/>
                  <a:pt x="43" y="39"/>
                </a:cubicBezTo>
                <a:cubicBezTo>
                  <a:pt x="42" y="43"/>
                  <a:pt x="40" y="46"/>
                  <a:pt x="40" y="46"/>
                </a:cubicBezTo>
                <a:cubicBezTo>
                  <a:pt x="40" y="47"/>
                  <a:pt x="40" y="47"/>
                  <a:pt x="40" y="47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28" y="42"/>
                  <a:pt x="22" y="42"/>
                </a:cubicBezTo>
                <a:cubicBezTo>
                  <a:pt x="15" y="42"/>
                  <a:pt x="4" y="46"/>
                  <a:pt x="4" y="46"/>
                </a:cubicBezTo>
                <a:lnTo>
                  <a:pt x="3" y="4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13141" y="1497249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到岗时间：一周内到岗</a:t>
            </a:r>
          </a:p>
        </p:txBody>
      </p:sp>
      <p:sp>
        <p:nvSpPr>
          <p:cNvPr id="25" name="Freeform 29"/>
          <p:cNvSpPr>
            <a:spLocks noEditPoints="1"/>
          </p:cNvSpPr>
          <p:nvPr/>
        </p:nvSpPr>
        <p:spPr bwMode="auto">
          <a:xfrm>
            <a:off x="4635834" y="1565898"/>
            <a:ext cx="171450" cy="139700"/>
          </a:xfrm>
          <a:custGeom>
            <a:avLst/>
            <a:gdLst>
              <a:gd name="T0" fmla="*/ 4 w 54"/>
              <a:gd name="T1" fmla="*/ 17 h 44"/>
              <a:gd name="T2" fmla="*/ 8 w 54"/>
              <a:gd name="T3" fmla="*/ 15 h 44"/>
              <a:gd name="T4" fmla="*/ 25 w 54"/>
              <a:gd name="T5" fmla="*/ 3 h 44"/>
              <a:gd name="T6" fmla="*/ 25 w 54"/>
              <a:gd name="T7" fmla="*/ 3 h 44"/>
              <a:gd name="T8" fmla="*/ 28 w 54"/>
              <a:gd name="T9" fmla="*/ 3 h 44"/>
              <a:gd name="T10" fmla="*/ 45 w 54"/>
              <a:gd name="T11" fmla="*/ 15 h 44"/>
              <a:gd name="T12" fmla="*/ 49 w 54"/>
              <a:gd name="T13" fmla="*/ 17 h 44"/>
              <a:gd name="T14" fmla="*/ 50 w 54"/>
              <a:gd name="T15" fmla="*/ 6 h 44"/>
              <a:gd name="T16" fmla="*/ 28 w 54"/>
              <a:gd name="T17" fmla="*/ 0 h 44"/>
              <a:gd name="T18" fmla="*/ 28 w 54"/>
              <a:gd name="T19" fmla="*/ 0 h 44"/>
              <a:gd name="T20" fmla="*/ 25 w 54"/>
              <a:gd name="T21" fmla="*/ 0 h 44"/>
              <a:gd name="T22" fmla="*/ 25 w 54"/>
              <a:gd name="T23" fmla="*/ 0 h 44"/>
              <a:gd name="T24" fmla="*/ 3 w 54"/>
              <a:gd name="T25" fmla="*/ 6 h 44"/>
              <a:gd name="T26" fmla="*/ 4 w 54"/>
              <a:gd name="T27" fmla="*/ 17 h 44"/>
              <a:gd name="T28" fmla="*/ 27 w 54"/>
              <a:gd name="T29" fmla="*/ 30 h 44"/>
              <a:gd name="T30" fmla="*/ 16 w 54"/>
              <a:gd name="T31" fmla="*/ 20 h 44"/>
              <a:gd name="T32" fmla="*/ 27 w 54"/>
              <a:gd name="T33" fmla="*/ 10 h 44"/>
              <a:gd name="T34" fmla="*/ 37 w 54"/>
              <a:gd name="T35" fmla="*/ 20 h 44"/>
              <a:gd name="T36" fmla="*/ 27 w 54"/>
              <a:gd name="T37" fmla="*/ 30 h 44"/>
              <a:gd name="T38" fmla="*/ 43 w 54"/>
              <a:gd name="T39" fmla="*/ 17 h 44"/>
              <a:gd name="T40" fmla="*/ 27 w 54"/>
              <a:gd name="T41" fmla="*/ 6 h 44"/>
              <a:gd name="T42" fmla="*/ 10 w 54"/>
              <a:gd name="T43" fmla="*/ 17 h 44"/>
              <a:gd name="T44" fmla="*/ 3 w 54"/>
              <a:gd name="T45" fmla="*/ 30 h 44"/>
              <a:gd name="T46" fmla="*/ 12 w 54"/>
              <a:gd name="T47" fmla="*/ 44 h 44"/>
              <a:gd name="T48" fmla="*/ 42 w 54"/>
              <a:gd name="T49" fmla="*/ 44 h 44"/>
              <a:gd name="T50" fmla="*/ 51 w 54"/>
              <a:gd name="T51" fmla="*/ 30 h 44"/>
              <a:gd name="T52" fmla="*/ 43 w 54"/>
              <a:gd name="T53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44">
                <a:moveTo>
                  <a:pt x="4" y="17"/>
                </a:moveTo>
                <a:cubicBezTo>
                  <a:pt x="6" y="18"/>
                  <a:pt x="8" y="16"/>
                  <a:pt x="8" y="15"/>
                </a:cubicBezTo>
                <a:cubicBezTo>
                  <a:pt x="11" y="9"/>
                  <a:pt x="17" y="4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6" y="3"/>
                  <a:pt x="27" y="3"/>
                  <a:pt x="28" y="3"/>
                </a:cubicBezTo>
                <a:cubicBezTo>
                  <a:pt x="36" y="4"/>
                  <a:pt x="42" y="9"/>
                  <a:pt x="45" y="15"/>
                </a:cubicBezTo>
                <a:cubicBezTo>
                  <a:pt x="45" y="16"/>
                  <a:pt x="47" y="18"/>
                  <a:pt x="49" y="17"/>
                </a:cubicBezTo>
                <a:cubicBezTo>
                  <a:pt x="52" y="15"/>
                  <a:pt x="53" y="10"/>
                  <a:pt x="50" y="6"/>
                </a:cubicBezTo>
                <a:cubicBezTo>
                  <a:pt x="48" y="3"/>
                  <a:pt x="41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3" y="0"/>
                  <a:pt x="5" y="3"/>
                  <a:pt x="3" y="6"/>
                </a:cubicBezTo>
                <a:cubicBezTo>
                  <a:pt x="0" y="10"/>
                  <a:pt x="2" y="15"/>
                  <a:pt x="4" y="17"/>
                </a:cubicBezTo>
                <a:close/>
                <a:moveTo>
                  <a:pt x="27" y="30"/>
                </a:moveTo>
                <a:cubicBezTo>
                  <a:pt x="21" y="30"/>
                  <a:pt x="16" y="26"/>
                  <a:pt x="16" y="20"/>
                </a:cubicBezTo>
                <a:cubicBezTo>
                  <a:pt x="16" y="15"/>
                  <a:pt x="21" y="10"/>
                  <a:pt x="27" y="10"/>
                </a:cubicBezTo>
                <a:cubicBezTo>
                  <a:pt x="32" y="10"/>
                  <a:pt x="37" y="15"/>
                  <a:pt x="37" y="20"/>
                </a:cubicBezTo>
                <a:cubicBezTo>
                  <a:pt x="37" y="26"/>
                  <a:pt x="32" y="30"/>
                  <a:pt x="27" y="30"/>
                </a:cubicBezTo>
                <a:close/>
                <a:moveTo>
                  <a:pt x="43" y="17"/>
                </a:moveTo>
                <a:cubicBezTo>
                  <a:pt x="39" y="10"/>
                  <a:pt x="33" y="6"/>
                  <a:pt x="27" y="6"/>
                </a:cubicBezTo>
                <a:cubicBezTo>
                  <a:pt x="20" y="6"/>
                  <a:pt x="15" y="10"/>
                  <a:pt x="10" y="17"/>
                </a:cubicBezTo>
                <a:cubicBezTo>
                  <a:pt x="6" y="25"/>
                  <a:pt x="3" y="30"/>
                  <a:pt x="3" y="30"/>
                </a:cubicBezTo>
                <a:cubicBezTo>
                  <a:pt x="0" y="38"/>
                  <a:pt x="4" y="44"/>
                  <a:pt x="12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50" y="44"/>
                  <a:pt x="54" y="38"/>
                  <a:pt x="51" y="30"/>
                </a:cubicBezTo>
                <a:cubicBezTo>
                  <a:pt x="51" y="30"/>
                  <a:pt x="47" y="25"/>
                  <a:pt x="43" y="1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46972" y="149724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13629465710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30"/>
          <p:cNvSpPr>
            <a:spLocks noEditPoints="1"/>
          </p:cNvSpPr>
          <p:nvPr/>
        </p:nvSpPr>
        <p:spPr bwMode="auto">
          <a:xfrm>
            <a:off x="2150433" y="1874967"/>
            <a:ext cx="130175" cy="98425"/>
          </a:xfrm>
          <a:custGeom>
            <a:avLst/>
            <a:gdLst>
              <a:gd name="T0" fmla="*/ 21 w 41"/>
              <a:gd name="T1" fmla="*/ 20 h 31"/>
              <a:gd name="T2" fmla="*/ 21 w 41"/>
              <a:gd name="T3" fmla="*/ 21 h 31"/>
              <a:gd name="T4" fmla="*/ 19 w 41"/>
              <a:gd name="T5" fmla="*/ 21 h 31"/>
              <a:gd name="T6" fmla="*/ 19 w 41"/>
              <a:gd name="T7" fmla="*/ 20 h 31"/>
              <a:gd name="T8" fmla="*/ 2 w 41"/>
              <a:gd name="T9" fmla="*/ 4 h 31"/>
              <a:gd name="T10" fmla="*/ 4 w 41"/>
              <a:gd name="T11" fmla="*/ 3 h 31"/>
              <a:gd name="T12" fmla="*/ 20 w 41"/>
              <a:gd name="T13" fmla="*/ 18 h 31"/>
              <a:gd name="T14" fmla="*/ 36 w 41"/>
              <a:gd name="T15" fmla="*/ 3 h 31"/>
              <a:gd name="T16" fmla="*/ 38 w 41"/>
              <a:gd name="T17" fmla="*/ 4 h 31"/>
              <a:gd name="T18" fmla="*/ 21 w 41"/>
              <a:gd name="T19" fmla="*/ 20 h 31"/>
              <a:gd name="T20" fmla="*/ 37 w 41"/>
              <a:gd name="T21" fmla="*/ 28 h 31"/>
              <a:gd name="T22" fmla="*/ 27 w 41"/>
              <a:gd name="T23" fmla="*/ 18 h 31"/>
              <a:gd name="T24" fmla="*/ 27 w 41"/>
              <a:gd name="T25" fmla="*/ 17 h 31"/>
              <a:gd name="T26" fmla="*/ 38 w 41"/>
              <a:gd name="T27" fmla="*/ 27 h 31"/>
              <a:gd name="T28" fmla="*/ 37 w 41"/>
              <a:gd name="T29" fmla="*/ 28 h 31"/>
              <a:gd name="T30" fmla="*/ 3 w 41"/>
              <a:gd name="T31" fmla="*/ 28 h 31"/>
              <a:gd name="T32" fmla="*/ 2 w 41"/>
              <a:gd name="T33" fmla="*/ 27 h 31"/>
              <a:gd name="T34" fmla="*/ 13 w 41"/>
              <a:gd name="T35" fmla="*/ 17 h 31"/>
              <a:gd name="T36" fmla="*/ 14 w 41"/>
              <a:gd name="T37" fmla="*/ 18 h 31"/>
              <a:gd name="T38" fmla="*/ 3 w 41"/>
              <a:gd name="T39" fmla="*/ 28 h 31"/>
              <a:gd name="T40" fmla="*/ 37 w 41"/>
              <a:gd name="T41" fmla="*/ 0 h 31"/>
              <a:gd name="T42" fmla="*/ 3 w 41"/>
              <a:gd name="T43" fmla="*/ 0 h 31"/>
              <a:gd name="T44" fmla="*/ 0 w 41"/>
              <a:gd name="T45" fmla="*/ 4 h 31"/>
              <a:gd name="T46" fmla="*/ 0 w 41"/>
              <a:gd name="T47" fmla="*/ 27 h 31"/>
              <a:gd name="T48" fmla="*/ 3 w 41"/>
              <a:gd name="T49" fmla="*/ 31 h 31"/>
              <a:gd name="T50" fmla="*/ 37 w 41"/>
              <a:gd name="T51" fmla="*/ 31 h 31"/>
              <a:gd name="T52" fmla="*/ 41 w 41"/>
              <a:gd name="T53" fmla="*/ 27 h 31"/>
              <a:gd name="T54" fmla="*/ 41 w 41"/>
              <a:gd name="T55" fmla="*/ 4 h 31"/>
              <a:gd name="T56" fmla="*/ 37 w 41"/>
              <a:gd name="T5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31">
                <a:moveTo>
                  <a:pt x="21" y="20"/>
                </a:moveTo>
                <a:cubicBezTo>
                  <a:pt x="21" y="21"/>
                  <a:pt x="21" y="21"/>
                  <a:pt x="21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0"/>
                  <a:pt x="19" y="20"/>
                  <a:pt x="19" y="20"/>
                </a:cubicBezTo>
                <a:cubicBezTo>
                  <a:pt x="2" y="4"/>
                  <a:pt x="2" y="4"/>
                  <a:pt x="2" y="4"/>
                </a:cubicBezTo>
                <a:cubicBezTo>
                  <a:pt x="4" y="3"/>
                  <a:pt x="4" y="3"/>
                  <a:pt x="4" y="3"/>
                </a:cubicBezTo>
                <a:cubicBezTo>
                  <a:pt x="20" y="18"/>
                  <a:pt x="20" y="18"/>
                  <a:pt x="20" y="18"/>
                </a:cubicBezTo>
                <a:cubicBezTo>
                  <a:pt x="36" y="3"/>
                  <a:pt x="36" y="3"/>
                  <a:pt x="36" y="3"/>
                </a:cubicBezTo>
                <a:cubicBezTo>
                  <a:pt x="38" y="4"/>
                  <a:pt x="38" y="4"/>
                  <a:pt x="38" y="4"/>
                </a:cubicBezTo>
                <a:lnTo>
                  <a:pt x="21" y="20"/>
                </a:lnTo>
                <a:close/>
                <a:moveTo>
                  <a:pt x="3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7"/>
                  <a:pt x="27" y="17"/>
                  <a:pt x="27" y="17"/>
                </a:cubicBezTo>
                <a:cubicBezTo>
                  <a:pt x="38" y="27"/>
                  <a:pt x="38" y="27"/>
                  <a:pt x="38" y="27"/>
                </a:cubicBezTo>
                <a:lnTo>
                  <a:pt x="37" y="28"/>
                </a:lnTo>
                <a:close/>
                <a:moveTo>
                  <a:pt x="3" y="28"/>
                </a:moveTo>
                <a:cubicBezTo>
                  <a:pt x="2" y="27"/>
                  <a:pt x="2" y="27"/>
                  <a:pt x="2" y="2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8"/>
                  <a:pt x="14" y="18"/>
                  <a:pt x="14" y="18"/>
                </a:cubicBezTo>
                <a:lnTo>
                  <a:pt x="3" y="28"/>
                </a:lnTo>
                <a:close/>
                <a:moveTo>
                  <a:pt x="37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9"/>
                  <a:pt x="1" y="31"/>
                  <a:pt x="3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9" y="31"/>
                  <a:pt x="41" y="29"/>
                  <a:pt x="41" y="27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2"/>
                  <a:pt x="39" y="0"/>
                  <a:pt x="3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13141" y="1785680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1131306783@qq.com</a:t>
            </a:r>
          </a:p>
        </p:txBody>
      </p:sp>
      <p:sp>
        <p:nvSpPr>
          <p:cNvPr id="29" name="Freeform 31"/>
          <p:cNvSpPr>
            <a:spLocks noEditPoints="1"/>
          </p:cNvSpPr>
          <p:nvPr/>
        </p:nvSpPr>
        <p:spPr bwMode="auto">
          <a:xfrm>
            <a:off x="4631072" y="1846392"/>
            <a:ext cx="180975" cy="155575"/>
          </a:xfrm>
          <a:custGeom>
            <a:avLst/>
            <a:gdLst>
              <a:gd name="T0" fmla="*/ 46 w 57"/>
              <a:gd name="T1" fmla="*/ 27 h 49"/>
              <a:gd name="T2" fmla="*/ 46 w 57"/>
              <a:gd name="T3" fmla="*/ 45 h 49"/>
              <a:gd name="T4" fmla="*/ 43 w 57"/>
              <a:gd name="T5" fmla="*/ 49 h 49"/>
              <a:gd name="T6" fmla="*/ 36 w 57"/>
              <a:gd name="T7" fmla="*/ 49 h 49"/>
              <a:gd name="T8" fmla="*/ 36 w 57"/>
              <a:gd name="T9" fmla="*/ 42 h 49"/>
              <a:gd name="T10" fmla="*/ 32 w 57"/>
              <a:gd name="T11" fmla="*/ 38 h 49"/>
              <a:gd name="T12" fmla="*/ 29 w 57"/>
              <a:gd name="T13" fmla="*/ 42 h 49"/>
              <a:gd name="T14" fmla="*/ 29 w 57"/>
              <a:gd name="T15" fmla="*/ 49 h 49"/>
              <a:gd name="T16" fmla="*/ 15 w 57"/>
              <a:gd name="T17" fmla="*/ 49 h 49"/>
              <a:gd name="T18" fmla="*/ 11 w 57"/>
              <a:gd name="T19" fmla="*/ 45 h 49"/>
              <a:gd name="T20" fmla="*/ 11 w 57"/>
              <a:gd name="T21" fmla="*/ 27 h 49"/>
              <a:gd name="T22" fmla="*/ 29 w 57"/>
              <a:gd name="T23" fmla="*/ 13 h 49"/>
              <a:gd name="T24" fmla="*/ 46 w 57"/>
              <a:gd name="T25" fmla="*/ 27 h 49"/>
              <a:gd name="T26" fmla="*/ 43 w 57"/>
              <a:gd name="T27" fmla="*/ 3 h 49"/>
              <a:gd name="T28" fmla="*/ 46 w 57"/>
              <a:gd name="T29" fmla="*/ 0 h 49"/>
              <a:gd name="T30" fmla="*/ 50 w 57"/>
              <a:gd name="T31" fmla="*/ 3 h 49"/>
              <a:gd name="T32" fmla="*/ 50 w 57"/>
              <a:gd name="T33" fmla="*/ 14 h 49"/>
              <a:gd name="T34" fmla="*/ 43 w 57"/>
              <a:gd name="T35" fmla="*/ 7 h 49"/>
              <a:gd name="T36" fmla="*/ 43 w 57"/>
              <a:gd name="T37" fmla="*/ 3 h 49"/>
              <a:gd name="T38" fmla="*/ 55 w 57"/>
              <a:gd name="T39" fmla="*/ 27 h 49"/>
              <a:gd name="T40" fmla="*/ 51 w 57"/>
              <a:gd name="T41" fmla="*/ 27 h 49"/>
              <a:gd name="T42" fmla="*/ 30 w 57"/>
              <a:gd name="T43" fmla="*/ 9 h 49"/>
              <a:gd name="T44" fmla="*/ 29 w 57"/>
              <a:gd name="T45" fmla="*/ 9 h 49"/>
              <a:gd name="T46" fmla="*/ 27 w 57"/>
              <a:gd name="T47" fmla="*/ 9 h 49"/>
              <a:gd name="T48" fmla="*/ 7 w 57"/>
              <a:gd name="T49" fmla="*/ 27 h 49"/>
              <a:gd name="T50" fmla="*/ 2 w 57"/>
              <a:gd name="T51" fmla="*/ 27 h 49"/>
              <a:gd name="T52" fmla="*/ 2 w 57"/>
              <a:gd name="T53" fmla="*/ 22 h 49"/>
              <a:gd name="T54" fmla="*/ 26 w 57"/>
              <a:gd name="T55" fmla="*/ 1 h 49"/>
              <a:gd name="T56" fmla="*/ 29 w 57"/>
              <a:gd name="T57" fmla="*/ 0 h 49"/>
              <a:gd name="T58" fmla="*/ 31 w 57"/>
              <a:gd name="T59" fmla="*/ 1 h 49"/>
              <a:gd name="T60" fmla="*/ 34 w 57"/>
              <a:gd name="T61" fmla="*/ 3 h 49"/>
              <a:gd name="T62" fmla="*/ 56 w 57"/>
              <a:gd name="T63" fmla="*/ 22 h 49"/>
              <a:gd name="T64" fmla="*/ 55 w 57"/>
              <a:gd name="T65" fmla="*/ 2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" h="49">
                <a:moveTo>
                  <a:pt x="46" y="27"/>
                </a:moveTo>
                <a:cubicBezTo>
                  <a:pt x="46" y="45"/>
                  <a:pt x="46" y="45"/>
                  <a:pt x="46" y="45"/>
                </a:cubicBezTo>
                <a:cubicBezTo>
                  <a:pt x="46" y="47"/>
                  <a:pt x="45" y="49"/>
                  <a:pt x="43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0"/>
                  <a:pt x="34" y="38"/>
                  <a:pt x="32" y="38"/>
                </a:cubicBezTo>
                <a:cubicBezTo>
                  <a:pt x="30" y="38"/>
                  <a:pt x="29" y="40"/>
                  <a:pt x="29" y="42"/>
                </a:cubicBezTo>
                <a:cubicBezTo>
                  <a:pt x="29" y="49"/>
                  <a:pt x="29" y="49"/>
                  <a:pt x="29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3" y="49"/>
                  <a:pt x="11" y="47"/>
                  <a:pt x="11" y="45"/>
                </a:cubicBezTo>
                <a:cubicBezTo>
                  <a:pt x="11" y="27"/>
                  <a:pt x="11" y="27"/>
                  <a:pt x="11" y="27"/>
                </a:cubicBezTo>
                <a:cubicBezTo>
                  <a:pt x="29" y="13"/>
                  <a:pt x="29" y="13"/>
                  <a:pt x="29" y="13"/>
                </a:cubicBezTo>
                <a:lnTo>
                  <a:pt x="46" y="27"/>
                </a:lnTo>
                <a:close/>
                <a:moveTo>
                  <a:pt x="43" y="3"/>
                </a:moveTo>
                <a:cubicBezTo>
                  <a:pt x="43" y="1"/>
                  <a:pt x="44" y="0"/>
                  <a:pt x="46" y="0"/>
                </a:cubicBezTo>
                <a:cubicBezTo>
                  <a:pt x="48" y="0"/>
                  <a:pt x="50" y="1"/>
                  <a:pt x="50" y="3"/>
                </a:cubicBezTo>
                <a:cubicBezTo>
                  <a:pt x="50" y="14"/>
                  <a:pt x="50" y="14"/>
                  <a:pt x="50" y="14"/>
                </a:cubicBezTo>
                <a:cubicBezTo>
                  <a:pt x="43" y="7"/>
                  <a:pt x="43" y="7"/>
                  <a:pt x="43" y="7"/>
                </a:cubicBezTo>
                <a:lnTo>
                  <a:pt x="43" y="3"/>
                </a:lnTo>
                <a:close/>
                <a:moveTo>
                  <a:pt x="55" y="27"/>
                </a:moveTo>
                <a:cubicBezTo>
                  <a:pt x="54" y="28"/>
                  <a:pt x="52" y="28"/>
                  <a:pt x="51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7" y="27"/>
                  <a:pt x="7" y="27"/>
                  <a:pt x="7" y="27"/>
                </a:cubicBezTo>
                <a:cubicBezTo>
                  <a:pt x="5" y="28"/>
                  <a:pt x="3" y="28"/>
                  <a:pt x="2" y="27"/>
                </a:cubicBezTo>
                <a:cubicBezTo>
                  <a:pt x="0" y="25"/>
                  <a:pt x="0" y="23"/>
                  <a:pt x="2" y="22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8" y="0"/>
                  <a:pt x="29" y="0"/>
                </a:cubicBezTo>
                <a:cubicBezTo>
                  <a:pt x="30" y="0"/>
                  <a:pt x="30" y="0"/>
                  <a:pt x="31" y="1"/>
                </a:cubicBezTo>
                <a:cubicBezTo>
                  <a:pt x="31" y="1"/>
                  <a:pt x="34" y="4"/>
                  <a:pt x="34" y="3"/>
                </a:cubicBezTo>
                <a:cubicBezTo>
                  <a:pt x="56" y="22"/>
                  <a:pt x="56" y="22"/>
                  <a:pt x="56" y="22"/>
                </a:cubicBezTo>
                <a:cubicBezTo>
                  <a:pt x="57" y="24"/>
                  <a:pt x="57" y="25"/>
                  <a:pt x="55" y="2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46972" y="178568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现居：湖南长沙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95167" y="2229634"/>
            <a:ext cx="6467666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0" y="3549928"/>
            <a:ext cx="6467666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35807" y="6332608"/>
            <a:ext cx="6467666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95167" y="8410181"/>
            <a:ext cx="6467666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09961" y="2480052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/>
          </a:p>
        </p:txBody>
      </p:sp>
      <p:sp>
        <p:nvSpPr>
          <p:cNvPr id="36" name="Freeform 49"/>
          <p:cNvSpPr>
            <a:spLocks noEditPoints="1"/>
          </p:cNvSpPr>
          <p:nvPr/>
        </p:nvSpPr>
        <p:spPr bwMode="auto">
          <a:xfrm>
            <a:off x="622461" y="2627135"/>
            <a:ext cx="232200" cy="163034"/>
          </a:xfrm>
          <a:custGeom>
            <a:avLst/>
            <a:gdLst>
              <a:gd name="T0" fmla="*/ 53 w 94"/>
              <a:gd name="T1" fmla="*/ 41 h 66"/>
              <a:gd name="T2" fmla="*/ 70 w 94"/>
              <a:gd name="T3" fmla="*/ 34 h 66"/>
              <a:gd name="T4" fmla="*/ 70 w 94"/>
              <a:gd name="T5" fmla="*/ 57 h 66"/>
              <a:gd name="T6" fmla="*/ 46 w 94"/>
              <a:gd name="T7" fmla="*/ 66 h 66"/>
              <a:gd name="T8" fmla="*/ 21 w 94"/>
              <a:gd name="T9" fmla="*/ 57 h 66"/>
              <a:gd name="T10" fmla="*/ 21 w 94"/>
              <a:gd name="T11" fmla="*/ 35 h 66"/>
              <a:gd name="T12" fmla="*/ 39 w 94"/>
              <a:gd name="T13" fmla="*/ 41 h 66"/>
              <a:gd name="T14" fmla="*/ 53 w 94"/>
              <a:gd name="T15" fmla="*/ 41 h 66"/>
              <a:gd name="T16" fmla="*/ 86 w 94"/>
              <a:gd name="T17" fmla="*/ 21 h 66"/>
              <a:gd name="T18" fmla="*/ 86 w 94"/>
              <a:gd name="T19" fmla="*/ 36 h 66"/>
              <a:gd name="T20" fmla="*/ 89 w 94"/>
              <a:gd name="T21" fmla="*/ 39 h 66"/>
              <a:gd name="T22" fmla="*/ 83 w 94"/>
              <a:gd name="T23" fmla="*/ 46 h 66"/>
              <a:gd name="T24" fmla="*/ 76 w 94"/>
              <a:gd name="T25" fmla="*/ 39 h 66"/>
              <a:gd name="T26" fmla="*/ 81 w 94"/>
              <a:gd name="T27" fmla="*/ 35 h 66"/>
              <a:gd name="T28" fmla="*/ 81 w 94"/>
              <a:gd name="T29" fmla="*/ 24 h 66"/>
              <a:gd name="T30" fmla="*/ 52 w 94"/>
              <a:gd name="T31" fmla="*/ 36 h 66"/>
              <a:gd name="T32" fmla="*/ 40 w 94"/>
              <a:gd name="T33" fmla="*/ 36 h 66"/>
              <a:gd name="T34" fmla="*/ 7 w 94"/>
              <a:gd name="T35" fmla="*/ 23 h 66"/>
              <a:gd name="T36" fmla="*/ 7 w 94"/>
              <a:gd name="T37" fmla="*/ 15 h 66"/>
              <a:gd name="T38" fmla="*/ 39 w 94"/>
              <a:gd name="T39" fmla="*/ 3 h 66"/>
              <a:gd name="T40" fmla="*/ 51 w 94"/>
              <a:gd name="T41" fmla="*/ 2 h 66"/>
              <a:gd name="T42" fmla="*/ 86 w 94"/>
              <a:gd name="T43" fmla="*/ 15 h 66"/>
              <a:gd name="T44" fmla="*/ 86 w 94"/>
              <a:gd name="T45" fmla="*/ 2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4" h="66">
                <a:moveTo>
                  <a:pt x="53" y="41"/>
                </a:moveTo>
                <a:cubicBezTo>
                  <a:pt x="57" y="40"/>
                  <a:pt x="63" y="36"/>
                  <a:pt x="70" y="34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57"/>
                  <a:pt x="61" y="66"/>
                  <a:pt x="46" y="66"/>
                </a:cubicBezTo>
                <a:cubicBezTo>
                  <a:pt x="30" y="66"/>
                  <a:pt x="21" y="57"/>
                  <a:pt x="21" y="57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37"/>
                  <a:pt x="32" y="39"/>
                  <a:pt x="39" y="41"/>
                </a:cubicBezTo>
                <a:cubicBezTo>
                  <a:pt x="43" y="43"/>
                  <a:pt x="49" y="44"/>
                  <a:pt x="53" y="41"/>
                </a:cubicBezTo>
                <a:close/>
                <a:moveTo>
                  <a:pt x="86" y="21"/>
                </a:moveTo>
                <a:cubicBezTo>
                  <a:pt x="86" y="36"/>
                  <a:pt x="86" y="36"/>
                  <a:pt x="86" y="36"/>
                </a:cubicBezTo>
                <a:cubicBezTo>
                  <a:pt x="89" y="39"/>
                  <a:pt x="89" y="39"/>
                  <a:pt x="89" y="39"/>
                </a:cubicBezTo>
                <a:cubicBezTo>
                  <a:pt x="83" y="46"/>
                  <a:pt x="83" y="46"/>
                  <a:pt x="83" y="46"/>
                </a:cubicBezTo>
                <a:cubicBezTo>
                  <a:pt x="76" y="39"/>
                  <a:pt x="76" y="39"/>
                  <a:pt x="76" y="39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24"/>
                  <a:pt x="81" y="24"/>
                  <a:pt x="81" y="24"/>
                </a:cubicBezTo>
                <a:cubicBezTo>
                  <a:pt x="62" y="31"/>
                  <a:pt x="56" y="34"/>
                  <a:pt x="52" y="36"/>
                </a:cubicBezTo>
                <a:cubicBezTo>
                  <a:pt x="48" y="38"/>
                  <a:pt x="45" y="38"/>
                  <a:pt x="40" y="36"/>
                </a:cubicBezTo>
                <a:cubicBezTo>
                  <a:pt x="36" y="34"/>
                  <a:pt x="16" y="27"/>
                  <a:pt x="7" y="23"/>
                </a:cubicBezTo>
                <a:cubicBezTo>
                  <a:pt x="0" y="19"/>
                  <a:pt x="0" y="17"/>
                  <a:pt x="7" y="15"/>
                </a:cubicBezTo>
                <a:cubicBezTo>
                  <a:pt x="16" y="11"/>
                  <a:pt x="31" y="6"/>
                  <a:pt x="39" y="3"/>
                </a:cubicBezTo>
                <a:cubicBezTo>
                  <a:pt x="44" y="1"/>
                  <a:pt x="47" y="0"/>
                  <a:pt x="51" y="2"/>
                </a:cubicBezTo>
                <a:cubicBezTo>
                  <a:pt x="59" y="5"/>
                  <a:pt x="77" y="12"/>
                  <a:pt x="86" y="15"/>
                </a:cubicBezTo>
                <a:cubicBezTo>
                  <a:pt x="94" y="19"/>
                  <a:pt x="88" y="20"/>
                  <a:pt x="86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/>
          </a:p>
        </p:txBody>
      </p:sp>
      <p:sp>
        <p:nvSpPr>
          <p:cNvPr id="37" name="文本框 36"/>
          <p:cNvSpPr txBox="1"/>
          <p:nvPr/>
        </p:nvSpPr>
        <p:spPr>
          <a:xfrm>
            <a:off x="235859" y="295043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sz="16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08833" y="2478257"/>
            <a:ext cx="511107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.09-201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.07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湖南涟源湘源职业学校	         计算机应用</a:t>
            </a:r>
            <a:endParaRPr sz="12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主修课程</a:t>
            </a:r>
            <a:r>
              <a:rPr lang="zh-CN" altLang="en-US" sz="120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html、html5、css程序设计、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ps、计算机应用等。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409828" y="3690852"/>
            <a:ext cx="511005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09-201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三秦光电</a:t>
            </a:r>
            <a:r>
              <a:rPr sz="1200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科技有限公司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CNC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领班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1、工业设计和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CNC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、日常的人员管理，产线安排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、负责机台维护，新订单打样，解决产线突发问题，程序优化，三次元公差控制等等。</a:t>
            </a:r>
          </a:p>
          <a:p>
            <a:pPr algn="just">
              <a:lnSpc>
                <a:spcPct val="130000"/>
              </a:lnSpc>
            </a:pPr>
            <a:endParaRPr lang="zh-CN" altLang="en-US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08558" y="4971011"/>
            <a:ext cx="51100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-至今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海南海辰科技有限公司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web前端开发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1、与交互设计师及视觉设计师协作，根据模型完成web页面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2、配合后台开发人员实现产品交互界面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3、负责pc端和移动端相关页面的构建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4、前端样式和脚本的模块设计及优化</a:t>
            </a:r>
          </a:p>
        </p:txBody>
      </p:sp>
      <p:sp>
        <p:nvSpPr>
          <p:cNvPr id="46" name="椭圆 45"/>
          <p:cNvSpPr/>
          <p:nvPr/>
        </p:nvSpPr>
        <p:spPr>
          <a:xfrm>
            <a:off x="493336" y="4477383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/>
          </a:p>
        </p:txBody>
      </p:sp>
      <p:sp>
        <p:nvSpPr>
          <p:cNvPr id="47" name="文本框 46"/>
          <p:cNvSpPr txBox="1"/>
          <p:nvPr/>
        </p:nvSpPr>
        <p:spPr>
          <a:xfrm>
            <a:off x="235859" y="49370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zh-CN" altLang="en-US" sz="16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14"/>
          <p:cNvSpPr>
            <a:spLocks noEditPoints="1"/>
          </p:cNvSpPr>
          <p:nvPr/>
        </p:nvSpPr>
        <p:spPr bwMode="auto">
          <a:xfrm>
            <a:off x="620621" y="4607367"/>
            <a:ext cx="197780" cy="183034"/>
          </a:xfrm>
          <a:custGeom>
            <a:avLst/>
            <a:gdLst>
              <a:gd name="T0" fmla="*/ 537 w 583"/>
              <a:gd name="T1" fmla="*/ 81 h 539"/>
              <a:gd name="T2" fmla="*/ 398 w 583"/>
              <a:gd name="T3" fmla="*/ 81 h 539"/>
              <a:gd name="T4" fmla="*/ 398 w 583"/>
              <a:gd name="T5" fmla="*/ 34 h 539"/>
              <a:gd name="T6" fmla="*/ 364 w 583"/>
              <a:gd name="T7" fmla="*/ 0 h 539"/>
              <a:gd name="T8" fmla="*/ 219 w 583"/>
              <a:gd name="T9" fmla="*/ 0 h 539"/>
              <a:gd name="T10" fmla="*/ 185 w 583"/>
              <a:gd name="T11" fmla="*/ 34 h 539"/>
              <a:gd name="T12" fmla="*/ 185 w 583"/>
              <a:gd name="T13" fmla="*/ 81 h 539"/>
              <a:gd name="T14" fmla="*/ 46 w 583"/>
              <a:gd name="T15" fmla="*/ 81 h 539"/>
              <a:gd name="T16" fmla="*/ 0 w 583"/>
              <a:gd name="T17" fmla="*/ 128 h 539"/>
              <a:gd name="T18" fmla="*/ 0 w 583"/>
              <a:gd name="T19" fmla="*/ 492 h 539"/>
              <a:gd name="T20" fmla="*/ 46 w 583"/>
              <a:gd name="T21" fmla="*/ 539 h 539"/>
              <a:gd name="T22" fmla="*/ 537 w 583"/>
              <a:gd name="T23" fmla="*/ 539 h 539"/>
              <a:gd name="T24" fmla="*/ 583 w 583"/>
              <a:gd name="T25" fmla="*/ 492 h 539"/>
              <a:gd name="T26" fmla="*/ 583 w 583"/>
              <a:gd name="T27" fmla="*/ 128 h 539"/>
              <a:gd name="T28" fmla="*/ 537 w 583"/>
              <a:gd name="T29" fmla="*/ 81 h 539"/>
              <a:gd name="T30" fmla="*/ 209 w 583"/>
              <a:gd name="T31" fmla="*/ 34 h 539"/>
              <a:gd name="T32" fmla="*/ 219 w 583"/>
              <a:gd name="T33" fmla="*/ 24 h 539"/>
              <a:gd name="T34" fmla="*/ 364 w 583"/>
              <a:gd name="T35" fmla="*/ 24 h 539"/>
              <a:gd name="T36" fmla="*/ 374 w 583"/>
              <a:gd name="T37" fmla="*/ 34 h 539"/>
              <a:gd name="T38" fmla="*/ 374 w 583"/>
              <a:gd name="T39" fmla="*/ 80 h 539"/>
              <a:gd name="T40" fmla="*/ 209 w 583"/>
              <a:gd name="T41" fmla="*/ 80 h 539"/>
              <a:gd name="T42" fmla="*/ 209 w 583"/>
              <a:gd name="T43" fmla="*/ 34 h 539"/>
              <a:gd name="T44" fmla="*/ 209 w 583"/>
              <a:gd name="T45" fmla="*/ 34 h 539"/>
              <a:gd name="T46" fmla="*/ 573 w 583"/>
              <a:gd name="T47" fmla="*/ 325 h 539"/>
              <a:gd name="T48" fmla="*/ 363 w 583"/>
              <a:gd name="T49" fmla="*/ 325 h 539"/>
              <a:gd name="T50" fmla="*/ 363 w 583"/>
              <a:gd name="T51" fmla="*/ 334 h 539"/>
              <a:gd name="T52" fmla="*/ 352 w 583"/>
              <a:gd name="T53" fmla="*/ 346 h 539"/>
              <a:gd name="T54" fmla="*/ 234 w 583"/>
              <a:gd name="T55" fmla="*/ 346 h 539"/>
              <a:gd name="T56" fmla="*/ 222 w 583"/>
              <a:gd name="T57" fmla="*/ 334 h 539"/>
              <a:gd name="T58" fmla="*/ 222 w 583"/>
              <a:gd name="T59" fmla="*/ 325 h 539"/>
              <a:gd name="T60" fmla="*/ 5 w 583"/>
              <a:gd name="T61" fmla="*/ 325 h 539"/>
              <a:gd name="T62" fmla="*/ 5 w 583"/>
              <a:gd name="T63" fmla="*/ 303 h 539"/>
              <a:gd name="T64" fmla="*/ 222 w 583"/>
              <a:gd name="T65" fmla="*/ 303 h 539"/>
              <a:gd name="T66" fmla="*/ 222 w 583"/>
              <a:gd name="T67" fmla="*/ 294 h 539"/>
              <a:gd name="T68" fmla="*/ 234 w 583"/>
              <a:gd name="T69" fmla="*/ 283 h 539"/>
              <a:gd name="T70" fmla="*/ 352 w 583"/>
              <a:gd name="T71" fmla="*/ 283 h 539"/>
              <a:gd name="T72" fmla="*/ 363 w 583"/>
              <a:gd name="T73" fmla="*/ 294 h 539"/>
              <a:gd name="T74" fmla="*/ 363 w 583"/>
              <a:gd name="T75" fmla="*/ 303 h 539"/>
              <a:gd name="T76" fmla="*/ 573 w 583"/>
              <a:gd name="T77" fmla="*/ 303 h 539"/>
              <a:gd name="T78" fmla="*/ 573 w 583"/>
              <a:gd name="T79" fmla="*/ 325 h 539"/>
              <a:gd name="T80" fmla="*/ 573 w 583"/>
              <a:gd name="T81" fmla="*/ 325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3" h="539">
                <a:moveTo>
                  <a:pt x="537" y="81"/>
                </a:moveTo>
                <a:cubicBezTo>
                  <a:pt x="398" y="81"/>
                  <a:pt x="398" y="81"/>
                  <a:pt x="398" y="81"/>
                </a:cubicBezTo>
                <a:cubicBezTo>
                  <a:pt x="398" y="34"/>
                  <a:pt x="398" y="34"/>
                  <a:pt x="398" y="34"/>
                </a:cubicBezTo>
                <a:cubicBezTo>
                  <a:pt x="398" y="15"/>
                  <a:pt x="383" y="0"/>
                  <a:pt x="364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00" y="0"/>
                  <a:pt x="185" y="15"/>
                  <a:pt x="185" y="34"/>
                </a:cubicBezTo>
                <a:cubicBezTo>
                  <a:pt x="185" y="81"/>
                  <a:pt x="185" y="81"/>
                  <a:pt x="185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21" y="81"/>
                  <a:pt x="0" y="102"/>
                  <a:pt x="0" y="128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518"/>
                  <a:pt x="21" y="539"/>
                  <a:pt x="46" y="539"/>
                </a:cubicBezTo>
                <a:cubicBezTo>
                  <a:pt x="537" y="539"/>
                  <a:pt x="537" y="539"/>
                  <a:pt x="537" y="539"/>
                </a:cubicBezTo>
                <a:cubicBezTo>
                  <a:pt x="563" y="539"/>
                  <a:pt x="583" y="518"/>
                  <a:pt x="583" y="492"/>
                </a:cubicBezTo>
                <a:cubicBezTo>
                  <a:pt x="583" y="128"/>
                  <a:pt x="583" y="128"/>
                  <a:pt x="583" y="128"/>
                </a:cubicBezTo>
                <a:cubicBezTo>
                  <a:pt x="583" y="102"/>
                  <a:pt x="563" y="81"/>
                  <a:pt x="537" y="81"/>
                </a:cubicBezTo>
                <a:close/>
                <a:moveTo>
                  <a:pt x="209" y="34"/>
                </a:moveTo>
                <a:cubicBezTo>
                  <a:pt x="209" y="29"/>
                  <a:pt x="214" y="24"/>
                  <a:pt x="219" y="24"/>
                </a:cubicBezTo>
                <a:cubicBezTo>
                  <a:pt x="364" y="24"/>
                  <a:pt x="364" y="24"/>
                  <a:pt x="364" y="24"/>
                </a:cubicBezTo>
                <a:cubicBezTo>
                  <a:pt x="369" y="24"/>
                  <a:pt x="374" y="29"/>
                  <a:pt x="374" y="34"/>
                </a:cubicBezTo>
                <a:cubicBezTo>
                  <a:pt x="374" y="80"/>
                  <a:pt x="374" y="80"/>
                  <a:pt x="374" y="80"/>
                </a:cubicBezTo>
                <a:cubicBezTo>
                  <a:pt x="209" y="80"/>
                  <a:pt x="209" y="80"/>
                  <a:pt x="209" y="80"/>
                </a:cubicBezTo>
                <a:cubicBezTo>
                  <a:pt x="209" y="34"/>
                  <a:pt x="209" y="34"/>
                  <a:pt x="209" y="34"/>
                </a:cubicBezTo>
                <a:cubicBezTo>
                  <a:pt x="209" y="34"/>
                  <a:pt x="209" y="34"/>
                  <a:pt x="209" y="34"/>
                </a:cubicBezTo>
                <a:close/>
                <a:moveTo>
                  <a:pt x="573" y="325"/>
                </a:moveTo>
                <a:cubicBezTo>
                  <a:pt x="363" y="325"/>
                  <a:pt x="363" y="325"/>
                  <a:pt x="363" y="325"/>
                </a:cubicBezTo>
                <a:cubicBezTo>
                  <a:pt x="363" y="334"/>
                  <a:pt x="363" y="334"/>
                  <a:pt x="363" y="334"/>
                </a:cubicBezTo>
                <a:cubicBezTo>
                  <a:pt x="363" y="340"/>
                  <a:pt x="358" y="346"/>
                  <a:pt x="352" y="346"/>
                </a:cubicBezTo>
                <a:cubicBezTo>
                  <a:pt x="234" y="346"/>
                  <a:pt x="234" y="346"/>
                  <a:pt x="234" y="346"/>
                </a:cubicBezTo>
                <a:cubicBezTo>
                  <a:pt x="227" y="346"/>
                  <a:pt x="222" y="340"/>
                  <a:pt x="222" y="334"/>
                </a:cubicBezTo>
                <a:cubicBezTo>
                  <a:pt x="222" y="325"/>
                  <a:pt x="222" y="325"/>
                  <a:pt x="222" y="325"/>
                </a:cubicBezTo>
                <a:cubicBezTo>
                  <a:pt x="5" y="325"/>
                  <a:pt x="5" y="325"/>
                  <a:pt x="5" y="325"/>
                </a:cubicBezTo>
                <a:cubicBezTo>
                  <a:pt x="5" y="303"/>
                  <a:pt x="5" y="303"/>
                  <a:pt x="5" y="303"/>
                </a:cubicBezTo>
                <a:cubicBezTo>
                  <a:pt x="222" y="303"/>
                  <a:pt x="222" y="303"/>
                  <a:pt x="222" y="303"/>
                </a:cubicBezTo>
                <a:cubicBezTo>
                  <a:pt x="222" y="294"/>
                  <a:pt x="222" y="294"/>
                  <a:pt x="222" y="294"/>
                </a:cubicBezTo>
                <a:cubicBezTo>
                  <a:pt x="222" y="288"/>
                  <a:pt x="227" y="283"/>
                  <a:pt x="23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58" y="283"/>
                  <a:pt x="363" y="288"/>
                  <a:pt x="363" y="294"/>
                </a:cubicBezTo>
                <a:cubicBezTo>
                  <a:pt x="363" y="303"/>
                  <a:pt x="363" y="303"/>
                  <a:pt x="363" y="303"/>
                </a:cubicBezTo>
                <a:cubicBezTo>
                  <a:pt x="573" y="303"/>
                  <a:pt x="573" y="303"/>
                  <a:pt x="573" y="303"/>
                </a:cubicBezTo>
                <a:cubicBezTo>
                  <a:pt x="573" y="325"/>
                  <a:pt x="573" y="325"/>
                  <a:pt x="573" y="325"/>
                </a:cubicBezTo>
                <a:cubicBezTo>
                  <a:pt x="573" y="325"/>
                  <a:pt x="573" y="325"/>
                  <a:pt x="573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1600" i="1"/>
          </a:p>
        </p:txBody>
      </p:sp>
      <p:sp>
        <p:nvSpPr>
          <p:cNvPr id="55" name="椭圆 54"/>
          <p:cNvSpPr/>
          <p:nvPr/>
        </p:nvSpPr>
        <p:spPr>
          <a:xfrm>
            <a:off x="520121" y="6815787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/>
          </a:p>
        </p:txBody>
      </p:sp>
      <p:sp>
        <p:nvSpPr>
          <p:cNvPr id="56" name="文本框 55"/>
          <p:cNvSpPr txBox="1"/>
          <p:nvPr/>
        </p:nvSpPr>
        <p:spPr>
          <a:xfrm>
            <a:off x="219233" y="73063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职业技能</a:t>
            </a:r>
            <a:endParaRPr lang="zh-CN" altLang="en-US" sz="16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60"/>
          <p:cNvSpPr>
            <a:spLocks noEditPoints="1"/>
          </p:cNvSpPr>
          <p:nvPr/>
        </p:nvSpPr>
        <p:spPr bwMode="auto">
          <a:xfrm>
            <a:off x="649913" y="6964675"/>
            <a:ext cx="197616" cy="192676"/>
          </a:xfrm>
          <a:custGeom>
            <a:avLst/>
            <a:gdLst>
              <a:gd name="T0" fmla="*/ 75 w 80"/>
              <a:gd name="T1" fmla="*/ 68 h 78"/>
              <a:gd name="T2" fmla="*/ 73 w 80"/>
              <a:gd name="T3" fmla="*/ 68 h 78"/>
              <a:gd name="T4" fmla="*/ 51 w 80"/>
              <a:gd name="T5" fmla="*/ 46 h 78"/>
              <a:gd name="T6" fmla="*/ 51 w 80"/>
              <a:gd name="T7" fmla="*/ 44 h 78"/>
              <a:gd name="T8" fmla="*/ 53 w 80"/>
              <a:gd name="T9" fmla="*/ 44 h 78"/>
              <a:gd name="T10" fmla="*/ 75 w 80"/>
              <a:gd name="T11" fmla="*/ 67 h 78"/>
              <a:gd name="T12" fmla="*/ 75 w 80"/>
              <a:gd name="T13" fmla="*/ 68 h 78"/>
              <a:gd name="T14" fmla="*/ 70 w 80"/>
              <a:gd name="T15" fmla="*/ 73 h 78"/>
              <a:gd name="T16" fmla="*/ 68 w 80"/>
              <a:gd name="T17" fmla="*/ 73 h 78"/>
              <a:gd name="T18" fmla="*/ 47 w 80"/>
              <a:gd name="T19" fmla="*/ 50 h 78"/>
              <a:gd name="T20" fmla="*/ 47 w 80"/>
              <a:gd name="T21" fmla="*/ 49 h 78"/>
              <a:gd name="T22" fmla="*/ 49 w 80"/>
              <a:gd name="T23" fmla="*/ 49 h 78"/>
              <a:gd name="T24" fmla="*/ 70 w 80"/>
              <a:gd name="T25" fmla="*/ 71 h 78"/>
              <a:gd name="T26" fmla="*/ 70 w 80"/>
              <a:gd name="T27" fmla="*/ 73 h 78"/>
              <a:gd name="T28" fmla="*/ 12 w 80"/>
              <a:gd name="T29" fmla="*/ 69 h 78"/>
              <a:gd name="T30" fmla="*/ 8 w 80"/>
              <a:gd name="T31" fmla="*/ 69 h 78"/>
              <a:gd name="T32" fmla="*/ 8 w 80"/>
              <a:gd name="T33" fmla="*/ 66 h 78"/>
              <a:gd name="T34" fmla="*/ 12 w 80"/>
              <a:gd name="T35" fmla="*/ 66 h 78"/>
              <a:gd name="T36" fmla="*/ 12 w 80"/>
              <a:gd name="T37" fmla="*/ 69 h 78"/>
              <a:gd name="T38" fmla="*/ 78 w 80"/>
              <a:gd name="T39" fmla="*/ 65 h 78"/>
              <a:gd name="T40" fmla="*/ 54 w 80"/>
              <a:gd name="T41" fmla="*/ 41 h 78"/>
              <a:gd name="T42" fmla="*/ 50 w 80"/>
              <a:gd name="T43" fmla="*/ 41 h 78"/>
              <a:gd name="T44" fmla="*/ 48 w 80"/>
              <a:gd name="T45" fmla="*/ 43 h 78"/>
              <a:gd name="T46" fmla="*/ 44 w 80"/>
              <a:gd name="T47" fmla="*/ 38 h 78"/>
              <a:gd name="T48" fmla="*/ 51 w 80"/>
              <a:gd name="T49" fmla="*/ 31 h 78"/>
              <a:gd name="T50" fmla="*/ 69 w 80"/>
              <a:gd name="T51" fmla="*/ 27 h 78"/>
              <a:gd name="T52" fmla="*/ 73 w 80"/>
              <a:gd name="T53" fmla="*/ 9 h 78"/>
              <a:gd name="T54" fmla="*/ 63 w 80"/>
              <a:gd name="T55" fmla="*/ 19 h 78"/>
              <a:gd name="T56" fmla="*/ 59 w 80"/>
              <a:gd name="T57" fmla="*/ 19 h 78"/>
              <a:gd name="T58" fmla="*/ 55 w 80"/>
              <a:gd name="T59" fmla="*/ 15 h 78"/>
              <a:gd name="T60" fmla="*/ 55 w 80"/>
              <a:gd name="T61" fmla="*/ 11 h 78"/>
              <a:gd name="T62" fmla="*/ 64 w 80"/>
              <a:gd name="T63" fmla="*/ 2 h 78"/>
              <a:gd name="T64" fmla="*/ 48 w 80"/>
              <a:gd name="T65" fmla="*/ 6 h 78"/>
              <a:gd name="T66" fmla="*/ 44 w 80"/>
              <a:gd name="T67" fmla="*/ 24 h 78"/>
              <a:gd name="T68" fmla="*/ 37 w 80"/>
              <a:gd name="T69" fmla="*/ 32 h 78"/>
              <a:gd name="T70" fmla="*/ 37 w 80"/>
              <a:gd name="T71" fmla="*/ 32 h 78"/>
              <a:gd name="T72" fmla="*/ 15 w 80"/>
              <a:gd name="T73" fmla="*/ 10 h 78"/>
              <a:gd name="T74" fmla="*/ 15 w 80"/>
              <a:gd name="T75" fmla="*/ 5 h 78"/>
              <a:gd name="T76" fmla="*/ 11 w 80"/>
              <a:gd name="T77" fmla="*/ 2 h 78"/>
              <a:gd name="T78" fmla="*/ 4 w 80"/>
              <a:gd name="T79" fmla="*/ 8 h 78"/>
              <a:gd name="T80" fmla="*/ 8 w 80"/>
              <a:gd name="T81" fmla="*/ 12 h 78"/>
              <a:gd name="T82" fmla="*/ 12 w 80"/>
              <a:gd name="T83" fmla="*/ 12 h 78"/>
              <a:gd name="T84" fmla="*/ 34 w 80"/>
              <a:gd name="T85" fmla="*/ 34 h 78"/>
              <a:gd name="T86" fmla="*/ 34 w 80"/>
              <a:gd name="T87" fmla="*/ 35 h 78"/>
              <a:gd name="T88" fmla="*/ 6 w 80"/>
              <a:gd name="T89" fmla="*/ 60 h 78"/>
              <a:gd name="T90" fmla="*/ 3 w 80"/>
              <a:gd name="T91" fmla="*/ 64 h 78"/>
              <a:gd name="T92" fmla="*/ 3 w 80"/>
              <a:gd name="T93" fmla="*/ 75 h 78"/>
              <a:gd name="T94" fmla="*/ 14 w 80"/>
              <a:gd name="T95" fmla="*/ 75 h 78"/>
              <a:gd name="T96" fmla="*/ 18 w 80"/>
              <a:gd name="T97" fmla="*/ 72 h 78"/>
              <a:gd name="T98" fmla="*/ 41 w 80"/>
              <a:gd name="T99" fmla="*/ 42 h 78"/>
              <a:gd name="T100" fmla="*/ 45 w 80"/>
              <a:gd name="T101" fmla="*/ 46 h 78"/>
              <a:gd name="T102" fmla="*/ 43 w 80"/>
              <a:gd name="T103" fmla="*/ 48 h 78"/>
              <a:gd name="T104" fmla="*/ 43 w 80"/>
              <a:gd name="T105" fmla="*/ 52 h 78"/>
              <a:gd name="T106" fmla="*/ 67 w 80"/>
              <a:gd name="T107" fmla="*/ 76 h 78"/>
              <a:gd name="T108" fmla="*/ 71 w 80"/>
              <a:gd name="T109" fmla="*/ 76 h 78"/>
              <a:gd name="T110" fmla="*/ 78 w 80"/>
              <a:gd name="T111" fmla="*/ 69 h 78"/>
              <a:gd name="T112" fmla="*/ 78 w 80"/>
              <a:gd name="T1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" h="78">
                <a:moveTo>
                  <a:pt x="75" y="68"/>
                </a:moveTo>
                <a:cubicBezTo>
                  <a:pt x="74" y="69"/>
                  <a:pt x="73" y="69"/>
                  <a:pt x="73" y="68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5"/>
                  <a:pt x="51" y="45"/>
                  <a:pt x="51" y="44"/>
                </a:cubicBezTo>
                <a:cubicBezTo>
                  <a:pt x="52" y="44"/>
                  <a:pt x="53" y="44"/>
                  <a:pt x="53" y="44"/>
                </a:cubicBezTo>
                <a:cubicBezTo>
                  <a:pt x="75" y="67"/>
                  <a:pt x="75" y="67"/>
                  <a:pt x="75" y="67"/>
                </a:cubicBezTo>
                <a:cubicBezTo>
                  <a:pt x="75" y="67"/>
                  <a:pt x="75" y="68"/>
                  <a:pt x="75" y="68"/>
                </a:cubicBezTo>
                <a:moveTo>
                  <a:pt x="70" y="73"/>
                </a:moveTo>
                <a:cubicBezTo>
                  <a:pt x="70" y="73"/>
                  <a:pt x="69" y="73"/>
                  <a:pt x="68" y="73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49"/>
                  <a:pt x="47" y="49"/>
                </a:cubicBezTo>
                <a:cubicBezTo>
                  <a:pt x="47" y="48"/>
                  <a:pt x="48" y="48"/>
                  <a:pt x="49" y="49"/>
                </a:cubicBezTo>
                <a:cubicBezTo>
                  <a:pt x="70" y="71"/>
                  <a:pt x="70" y="71"/>
                  <a:pt x="70" y="71"/>
                </a:cubicBezTo>
                <a:cubicBezTo>
                  <a:pt x="71" y="72"/>
                  <a:pt x="71" y="72"/>
                  <a:pt x="70" y="73"/>
                </a:cubicBezTo>
                <a:close/>
                <a:moveTo>
                  <a:pt x="12" y="69"/>
                </a:moveTo>
                <a:cubicBezTo>
                  <a:pt x="11" y="70"/>
                  <a:pt x="9" y="70"/>
                  <a:pt x="8" y="69"/>
                </a:cubicBezTo>
                <a:cubicBezTo>
                  <a:pt x="7" y="68"/>
                  <a:pt x="7" y="67"/>
                  <a:pt x="8" y="66"/>
                </a:cubicBezTo>
                <a:cubicBezTo>
                  <a:pt x="9" y="65"/>
                  <a:pt x="11" y="65"/>
                  <a:pt x="12" y="66"/>
                </a:cubicBezTo>
                <a:cubicBezTo>
                  <a:pt x="13" y="67"/>
                  <a:pt x="13" y="68"/>
                  <a:pt x="12" y="69"/>
                </a:cubicBezTo>
                <a:close/>
                <a:moveTo>
                  <a:pt x="78" y="65"/>
                </a:moveTo>
                <a:cubicBezTo>
                  <a:pt x="54" y="41"/>
                  <a:pt x="54" y="41"/>
                  <a:pt x="54" y="41"/>
                </a:cubicBezTo>
                <a:cubicBezTo>
                  <a:pt x="53" y="40"/>
                  <a:pt x="51" y="40"/>
                  <a:pt x="50" y="41"/>
                </a:cubicBezTo>
                <a:cubicBezTo>
                  <a:pt x="48" y="43"/>
                  <a:pt x="48" y="43"/>
                  <a:pt x="48" y="43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38"/>
                  <a:pt x="51" y="31"/>
                  <a:pt x="51" y="31"/>
                </a:cubicBezTo>
                <a:cubicBezTo>
                  <a:pt x="58" y="34"/>
                  <a:pt x="63" y="33"/>
                  <a:pt x="69" y="27"/>
                </a:cubicBezTo>
                <a:cubicBezTo>
                  <a:pt x="74" y="22"/>
                  <a:pt x="75" y="15"/>
                  <a:pt x="73" y="9"/>
                </a:cubicBezTo>
                <a:cubicBezTo>
                  <a:pt x="63" y="19"/>
                  <a:pt x="63" y="19"/>
                  <a:pt x="63" y="19"/>
                </a:cubicBezTo>
                <a:cubicBezTo>
                  <a:pt x="62" y="20"/>
                  <a:pt x="60" y="20"/>
                  <a:pt x="59" y="19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4"/>
                  <a:pt x="54" y="12"/>
                  <a:pt x="55" y="11"/>
                </a:cubicBezTo>
                <a:cubicBezTo>
                  <a:pt x="64" y="2"/>
                  <a:pt x="64" y="2"/>
                  <a:pt x="64" y="2"/>
                </a:cubicBezTo>
                <a:cubicBezTo>
                  <a:pt x="59" y="0"/>
                  <a:pt x="52" y="1"/>
                  <a:pt x="48" y="6"/>
                </a:cubicBezTo>
                <a:cubicBezTo>
                  <a:pt x="40" y="13"/>
                  <a:pt x="41" y="18"/>
                  <a:pt x="44" y="24"/>
                </a:cubicBezTo>
                <a:cubicBezTo>
                  <a:pt x="44" y="24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6" y="7"/>
                  <a:pt x="15" y="5"/>
                </a:cubicBezTo>
                <a:cubicBezTo>
                  <a:pt x="11" y="2"/>
                  <a:pt x="11" y="2"/>
                  <a:pt x="11" y="2"/>
                </a:cubicBezTo>
                <a:cubicBezTo>
                  <a:pt x="4" y="8"/>
                  <a:pt x="4" y="8"/>
                  <a:pt x="4" y="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11" y="13"/>
                  <a:pt x="12" y="12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6" y="60"/>
                  <a:pt x="6" y="60"/>
                  <a:pt x="6" y="60"/>
                </a:cubicBezTo>
                <a:cubicBezTo>
                  <a:pt x="3" y="64"/>
                  <a:pt x="3" y="64"/>
                  <a:pt x="3" y="64"/>
                </a:cubicBezTo>
                <a:cubicBezTo>
                  <a:pt x="0" y="67"/>
                  <a:pt x="0" y="72"/>
                  <a:pt x="3" y="75"/>
                </a:cubicBezTo>
                <a:cubicBezTo>
                  <a:pt x="6" y="78"/>
                  <a:pt x="11" y="78"/>
                  <a:pt x="14" y="75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34" y="50"/>
                  <a:pt x="41" y="42"/>
                </a:cubicBezTo>
                <a:cubicBezTo>
                  <a:pt x="45" y="46"/>
                  <a:pt x="45" y="46"/>
                  <a:pt x="45" y="46"/>
                </a:cubicBezTo>
                <a:cubicBezTo>
                  <a:pt x="43" y="48"/>
                  <a:pt x="43" y="48"/>
                  <a:pt x="43" y="48"/>
                </a:cubicBezTo>
                <a:cubicBezTo>
                  <a:pt x="42" y="49"/>
                  <a:pt x="42" y="51"/>
                  <a:pt x="43" y="52"/>
                </a:cubicBezTo>
                <a:cubicBezTo>
                  <a:pt x="67" y="76"/>
                  <a:pt x="67" y="76"/>
                  <a:pt x="67" y="76"/>
                </a:cubicBezTo>
                <a:cubicBezTo>
                  <a:pt x="68" y="78"/>
                  <a:pt x="70" y="78"/>
                  <a:pt x="71" y="76"/>
                </a:cubicBezTo>
                <a:cubicBezTo>
                  <a:pt x="78" y="69"/>
                  <a:pt x="78" y="69"/>
                  <a:pt x="78" y="69"/>
                </a:cubicBezTo>
                <a:cubicBezTo>
                  <a:pt x="80" y="68"/>
                  <a:pt x="80" y="66"/>
                  <a:pt x="7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/>
          </a:p>
        </p:txBody>
      </p:sp>
      <p:sp>
        <p:nvSpPr>
          <p:cNvPr id="58" name="文本框 57"/>
          <p:cNvSpPr txBox="1"/>
          <p:nvPr/>
        </p:nvSpPr>
        <p:spPr>
          <a:xfrm>
            <a:off x="1424708" y="6332713"/>
            <a:ext cx="511107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1、熟悉W3C标准,熟练运用HTML+CSS开发Web页面；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2、熟悉javascript，熟练使用jQuery、Zepto、bootstrap等主流框架；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3、熟悉HTML5/CSS3的新功能，熟悉响应式布局，移动端（WebApp）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4、熟练使用Sublime、HBuilder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Dreamweaver</a:t>
            </a:r>
            <a:r>
              <a:rPr sz="12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等使用工具</a:t>
            </a: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5、熟悉Ajax，能熟练使用API获取数据实现异步请求、完成数据渲染等；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6、熟悉github这类大型托管平台；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7、了解vue、node等构建工具；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8、对前端技术的发展趋势保持关注，热爱学习业界的新技术;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425240" y="8513090"/>
            <a:ext cx="509434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人性格热情开朗，待人友好，为人诚实。工作勤奋，认真负责，能吃苦耐劳，尽职尽责，有耐心。具有亲和力，平易近人，善于与人沟通。活泼开朗、乐观向上、兴趣广泛、适应力强、上手快。勤奋好学、脚踏实地、认真负责、坚毅不拔、吃苦耐劳、勇于迎接新挑战。</a:t>
            </a:r>
          </a:p>
        </p:txBody>
      </p:sp>
      <p:sp>
        <p:nvSpPr>
          <p:cNvPr id="60" name="椭圆 59"/>
          <p:cNvSpPr/>
          <p:nvPr/>
        </p:nvSpPr>
        <p:spPr>
          <a:xfrm>
            <a:off x="509961" y="8634029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/>
          </a:p>
        </p:txBody>
      </p:sp>
      <p:sp>
        <p:nvSpPr>
          <p:cNvPr id="61" name="文本框 60"/>
          <p:cNvSpPr txBox="1"/>
          <p:nvPr/>
        </p:nvSpPr>
        <p:spPr>
          <a:xfrm>
            <a:off x="235859" y="91061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16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49634" y="8788523"/>
            <a:ext cx="177854" cy="148212"/>
          </a:xfrm>
          <a:custGeom>
            <a:avLst/>
            <a:gdLst>
              <a:gd name="T0" fmla="*/ 50 w 72"/>
              <a:gd name="T1" fmla="*/ 30 h 60"/>
              <a:gd name="T2" fmla="*/ 46 w 72"/>
              <a:gd name="T3" fmla="*/ 26 h 60"/>
              <a:gd name="T4" fmla="*/ 50 w 72"/>
              <a:gd name="T5" fmla="*/ 22 h 60"/>
              <a:gd name="T6" fmla="*/ 54 w 72"/>
              <a:gd name="T7" fmla="*/ 26 h 60"/>
              <a:gd name="T8" fmla="*/ 50 w 72"/>
              <a:gd name="T9" fmla="*/ 30 h 60"/>
              <a:gd name="T10" fmla="*/ 35 w 72"/>
              <a:gd name="T11" fmla="*/ 30 h 60"/>
              <a:gd name="T12" fmla="*/ 31 w 72"/>
              <a:gd name="T13" fmla="*/ 26 h 60"/>
              <a:gd name="T14" fmla="*/ 35 w 72"/>
              <a:gd name="T15" fmla="*/ 22 h 60"/>
              <a:gd name="T16" fmla="*/ 39 w 72"/>
              <a:gd name="T17" fmla="*/ 26 h 60"/>
              <a:gd name="T18" fmla="*/ 35 w 72"/>
              <a:gd name="T19" fmla="*/ 30 h 60"/>
              <a:gd name="T20" fmla="*/ 21 w 72"/>
              <a:gd name="T21" fmla="*/ 30 h 60"/>
              <a:gd name="T22" fmla="*/ 17 w 72"/>
              <a:gd name="T23" fmla="*/ 26 h 60"/>
              <a:gd name="T24" fmla="*/ 21 w 72"/>
              <a:gd name="T25" fmla="*/ 22 h 60"/>
              <a:gd name="T26" fmla="*/ 25 w 72"/>
              <a:gd name="T27" fmla="*/ 26 h 60"/>
              <a:gd name="T28" fmla="*/ 21 w 72"/>
              <a:gd name="T29" fmla="*/ 30 h 60"/>
              <a:gd name="T30" fmla="*/ 65 w 72"/>
              <a:gd name="T31" fmla="*/ 0 h 60"/>
              <a:gd name="T32" fmla="*/ 7 w 72"/>
              <a:gd name="T33" fmla="*/ 0 h 60"/>
              <a:gd name="T34" fmla="*/ 0 w 72"/>
              <a:gd name="T35" fmla="*/ 7 h 60"/>
              <a:gd name="T36" fmla="*/ 0 w 72"/>
              <a:gd name="T37" fmla="*/ 46 h 60"/>
              <a:gd name="T38" fmla="*/ 7 w 72"/>
              <a:gd name="T39" fmla="*/ 53 h 60"/>
              <a:gd name="T40" fmla="*/ 29 w 72"/>
              <a:gd name="T41" fmla="*/ 53 h 60"/>
              <a:gd name="T42" fmla="*/ 36 w 72"/>
              <a:gd name="T43" fmla="*/ 60 h 60"/>
              <a:gd name="T44" fmla="*/ 43 w 72"/>
              <a:gd name="T45" fmla="*/ 53 h 60"/>
              <a:gd name="T46" fmla="*/ 65 w 72"/>
              <a:gd name="T47" fmla="*/ 53 h 60"/>
              <a:gd name="T48" fmla="*/ 72 w 72"/>
              <a:gd name="T49" fmla="*/ 46 h 60"/>
              <a:gd name="T50" fmla="*/ 72 w 72"/>
              <a:gd name="T51" fmla="*/ 7 h 60"/>
              <a:gd name="T52" fmla="*/ 65 w 72"/>
              <a:gd name="T5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2" h="60">
                <a:moveTo>
                  <a:pt x="50" y="30"/>
                </a:moveTo>
                <a:cubicBezTo>
                  <a:pt x="47" y="30"/>
                  <a:pt x="46" y="28"/>
                  <a:pt x="46" y="26"/>
                </a:cubicBezTo>
                <a:cubicBezTo>
                  <a:pt x="46" y="24"/>
                  <a:pt x="47" y="22"/>
                  <a:pt x="50" y="22"/>
                </a:cubicBezTo>
                <a:cubicBezTo>
                  <a:pt x="52" y="22"/>
                  <a:pt x="54" y="24"/>
                  <a:pt x="54" y="26"/>
                </a:cubicBezTo>
                <a:cubicBezTo>
                  <a:pt x="54" y="28"/>
                  <a:pt x="52" y="30"/>
                  <a:pt x="50" y="30"/>
                </a:cubicBezTo>
                <a:moveTo>
                  <a:pt x="35" y="30"/>
                </a:moveTo>
                <a:cubicBezTo>
                  <a:pt x="33" y="30"/>
                  <a:pt x="31" y="28"/>
                  <a:pt x="31" y="26"/>
                </a:cubicBezTo>
                <a:cubicBezTo>
                  <a:pt x="31" y="24"/>
                  <a:pt x="33" y="22"/>
                  <a:pt x="35" y="22"/>
                </a:cubicBezTo>
                <a:cubicBezTo>
                  <a:pt x="37" y="22"/>
                  <a:pt x="39" y="24"/>
                  <a:pt x="39" y="26"/>
                </a:cubicBezTo>
                <a:cubicBezTo>
                  <a:pt x="39" y="28"/>
                  <a:pt x="37" y="30"/>
                  <a:pt x="35" y="30"/>
                </a:cubicBezTo>
                <a:close/>
                <a:moveTo>
                  <a:pt x="21" y="30"/>
                </a:moveTo>
                <a:cubicBezTo>
                  <a:pt x="19" y="30"/>
                  <a:pt x="17" y="28"/>
                  <a:pt x="17" y="26"/>
                </a:cubicBezTo>
                <a:cubicBezTo>
                  <a:pt x="17" y="24"/>
                  <a:pt x="19" y="22"/>
                  <a:pt x="21" y="22"/>
                </a:cubicBezTo>
                <a:cubicBezTo>
                  <a:pt x="23" y="22"/>
                  <a:pt x="25" y="24"/>
                  <a:pt x="25" y="26"/>
                </a:cubicBezTo>
                <a:cubicBezTo>
                  <a:pt x="25" y="28"/>
                  <a:pt x="23" y="30"/>
                  <a:pt x="21" y="30"/>
                </a:cubicBezTo>
                <a:close/>
                <a:moveTo>
                  <a:pt x="6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3" y="53"/>
                  <a:pt x="7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6" y="60"/>
                  <a:pt x="36" y="60"/>
                  <a:pt x="36" y="60"/>
                </a:cubicBezTo>
                <a:cubicBezTo>
                  <a:pt x="43" y="53"/>
                  <a:pt x="43" y="53"/>
                  <a:pt x="4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9" y="53"/>
                  <a:pt x="72" y="50"/>
                  <a:pt x="72" y="46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69" y="0"/>
                  <a:pt x="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/>
          </a:p>
        </p:txBody>
      </p:sp>
      <p:pic>
        <p:nvPicPr>
          <p:cNvPr id="2050" name="Picture 2" descr="D:\Documents\Tencent Files\1131306783\Image\C2C\9443DE8BEB9FC13C52A3D80FDDA915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935" y="285750"/>
            <a:ext cx="1677590" cy="1714500"/>
          </a:xfrm>
          <a:prstGeom prst="ellipse">
            <a:avLst/>
          </a:prstGeom>
          <a:ln w="28575" cap="rnd">
            <a:solidFill>
              <a:srgbClr val="00B05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7884" y="540072"/>
            <a:ext cx="1401950" cy="140195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10000" t="-10000" r="-20000" b="-40000"/>
            </a:stretch>
          </a:blipFill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upright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50433" y="3009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赵美丽</a:t>
            </a:r>
            <a:endParaRPr lang="zh-CN" altLang="en-US" sz="32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8099" y="54720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求职意向：市场经理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21"/>
          <p:cNvSpPr/>
          <p:nvPr/>
        </p:nvSpPr>
        <p:spPr bwMode="auto">
          <a:xfrm>
            <a:off x="2142495" y="995704"/>
            <a:ext cx="146050" cy="126365"/>
          </a:xfrm>
          <a:custGeom>
            <a:avLst/>
            <a:gdLst>
              <a:gd name="T0" fmla="*/ 9 w 46"/>
              <a:gd name="T1" fmla="*/ 38 h 40"/>
              <a:gd name="T2" fmla="*/ 23 w 46"/>
              <a:gd name="T3" fmla="*/ 40 h 40"/>
              <a:gd name="T4" fmla="*/ 37 w 46"/>
              <a:gd name="T5" fmla="*/ 38 h 40"/>
              <a:gd name="T6" fmla="*/ 34 w 46"/>
              <a:gd name="T7" fmla="*/ 12 h 40"/>
              <a:gd name="T8" fmla="*/ 39 w 46"/>
              <a:gd name="T9" fmla="*/ 14 h 40"/>
              <a:gd name="T10" fmla="*/ 40 w 46"/>
              <a:gd name="T11" fmla="*/ 14 h 40"/>
              <a:gd name="T12" fmla="*/ 45 w 46"/>
              <a:gd name="T13" fmla="*/ 6 h 40"/>
              <a:gd name="T14" fmla="*/ 45 w 46"/>
              <a:gd name="T15" fmla="*/ 5 h 40"/>
              <a:gd name="T16" fmla="*/ 38 w 46"/>
              <a:gd name="T17" fmla="*/ 1 h 40"/>
              <a:gd name="T18" fmla="*/ 33 w 46"/>
              <a:gd name="T19" fmla="*/ 0 h 40"/>
              <a:gd name="T20" fmla="*/ 30 w 46"/>
              <a:gd name="T21" fmla="*/ 0 h 40"/>
              <a:gd name="T22" fmla="*/ 23 w 46"/>
              <a:gd name="T23" fmla="*/ 6 h 40"/>
              <a:gd name="T24" fmla="*/ 16 w 46"/>
              <a:gd name="T25" fmla="*/ 0 h 40"/>
              <a:gd name="T26" fmla="*/ 13 w 46"/>
              <a:gd name="T27" fmla="*/ 0 h 40"/>
              <a:gd name="T28" fmla="*/ 8 w 46"/>
              <a:gd name="T29" fmla="*/ 1 h 40"/>
              <a:gd name="T30" fmla="*/ 1 w 46"/>
              <a:gd name="T31" fmla="*/ 5 h 40"/>
              <a:gd name="T32" fmla="*/ 1 w 46"/>
              <a:gd name="T33" fmla="*/ 6 h 40"/>
              <a:gd name="T34" fmla="*/ 6 w 46"/>
              <a:gd name="T35" fmla="*/ 14 h 40"/>
              <a:gd name="T36" fmla="*/ 7 w 46"/>
              <a:gd name="T37" fmla="*/ 14 h 40"/>
              <a:gd name="T38" fmla="*/ 12 w 46"/>
              <a:gd name="T39" fmla="*/ 12 h 40"/>
              <a:gd name="T40" fmla="*/ 9 w 46"/>
              <a:gd name="T41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" h="40">
                <a:moveTo>
                  <a:pt x="9" y="38"/>
                </a:moveTo>
                <a:cubicBezTo>
                  <a:pt x="9" y="38"/>
                  <a:pt x="16" y="40"/>
                  <a:pt x="23" y="40"/>
                </a:cubicBezTo>
                <a:cubicBezTo>
                  <a:pt x="23" y="40"/>
                  <a:pt x="31" y="40"/>
                  <a:pt x="37" y="38"/>
                </a:cubicBezTo>
                <a:cubicBezTo>
                  <a:pt x="34" y="12"/>
                  <a:pt x="34" y="12"/>
                  <a:pt x="34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4"/>
                  <a:pt x="40" y="14"/>
                </a:cubicBezTo>
                <a:cubicBezTo>
                  <a:pt x="41" y="13"/>
                  <a:pt x="44" y="8"/>
                  <a:pt x="45" y="6"/>
                </a:cubicBezTo>
                <a:cubicBezTo>
                  <a:pt x="46" y="5"/>
                  <a:pt x="45" y="5"/>
                  <a:pt x="45" y="5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6"/>
                  <a:pt x="23" y="6"/>
                </a:cubicBezTo>
                <a:cubicBezTo>
                  <a:pt x="23" y="6"/>
                  <a:pt x="16" y="6"/>
                  <a:pt x="1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9" y="0"/>
                  <a:pt x="8" y="1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0" y="5"/>
                  <a:pt x="1" y="6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7" y="14"/>
                  <a:pt x="7" y="14"/>
                </a:cubicBezTo>
                <a:cubicBezTo>
                  <a:pt x="12" y="12"/>
                  <a:pt x="12" y="12"/>
                  <a:pt x="12" y="12"/>
                </a:cubicBezTo>
                <a:lnTo>
                  <a:pt x="9" y="3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3141" y="920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名族：汉族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4656472" y="976654"/>
            <a:ext cx="130175" cy="164465"/>
            <a:chOff x="3009277" y="1105594"/>
            <a:chExt cx="130175" cy="16446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" name="Freeform 32"/>
            <p:cNvSpPr/>
            <p:nvPr/>
          </p:nvSpPr>
          <p:spPr bwMode="auto">
            <a:xfrm>
              <a:off x="3012452" y="1105594"/>
              <a:ext cx="127000" cy="126365"/>
            </a:xfrm>
            <a:custGeom>
              <a:avLst/>
              <a:gdLst>
                <a:gd name="T0" fmla="*/ 0 w 40"/>
                <a:gd name="T1" fmla="*/ 37 h 40"/>
                <a:gd name="T2" fmla="*/ 0 w 40"/>
                <a:gd name="T3" fmla="*/ 39 h 40"/>
                <a:gd name="T4" fmla="*/ 6 w 40"/>
                <a:gd name="T5" fmla="*/ 35 h 40"/>
                <a:gd name="T6" fmla="*/ 4 w 40"/>
                <a:gd name="T7" fmla="*/ 24 h 40"/>
                <a:gd name="T8" fmla="*/ 6 w 40"/>
                <a:gd name="T9" fmla="*/ 11 h 40"/>
                <a:gd name="T10" fmla="*/ 20 w 40"/>
                <a:gd name="T11" fmla="*/ 2 h 40"/>
                <a:gd name="T12" fmla="*/ 34 w 40"/>
                <a:gd name="T13" fmla="*/ 13 h 40"/>
                <a:gd name="T14" fmla="*/ 35 w 40"/>
                <a:gd name="T15" fmla="*/ 24 h 40"/>
                <a:gd name="T16" fmla="*/ 33 w 40"/>
                <a:gd name="T17" fmla="*/ 35 h 40"/>
                <a:gd name="T18" fmla="*/ 39 w 40"/>
                <a:gd name="T19" fmla="*/ 40 h 40"/>
                <a:gd name="T20" fmla="*/ 40 w 40"/>
                <a:gd name="T21" fmla="*/ 38 h 40"/>
                <a:gd name="T22" fmla="*/ 35 w 40"/>
                <a:gd name="T23" fmla="*/ 34 h 40"/>
                <a:gd name="T24" fmla="*/ 37 w 40"/>
                <a:gd name="T25" fmla="*/ 25 h 40"/>
                <a:gd name="T26" fmla="*/ 36 w 40"/>
                <a:gd name="T27" fmla="*/ 12 h 40"/>
                <a:gd name="T28" fmla="*/ 19 w 40"/>
                <a:gd name="T29" fmla="*/ 0 h 40"/>
                <a:gd name="T30" fmla="*/ 4 w 40"/>
                <a:gd name="T31" fmla="*/ 9 h 40"/>
                <a:gd name="T32" fmla="*/ 2 w 40"/>
                <a:gd name="T33" fmla="*/ 24 h 40"/>
                <a:gd name="T34" fmla="*/ 4 w 40"/>
                <a:gd name="T35" fmla="*/ 34 h 40"/>
                <a:gd name="T36" fmla="*/ 0 w 40"/>
                <a:gd name="T3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0">
                  <a:moveTo>
                    <a:pt x="0" y="37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3" y="38"/>
                    <a:pt x="5" y="37"/>
                    <a:pt x="6" y="35"/>
                  </a:cubicBezTo>
                  <a:cubicBezTo>
                    <a:pt x="7" y="32"/>
                    <a:pt x="6" y="29"/>
                    <a:pt x="4" y="24"/>
                  </a:cubicBezTo>
                  <a:cubicBezTo>
                    <a:pt x="2" y="18"/>
                    <a:pt x="4" y="13"/>
                    <a:pt x="6" y="11"/>
                  </a:cubicBezTo>
                  <a:cubicBezTo>
                    <a:pt x="10" y="6"/>
                    <a:pt x="15" y="2"/>
                    <a:pt x="20" y="2"/>
                  </a:cubicBezTo>
                  <a:cubicBezTo>
                    <a:pt x="24" y="2"/>
                    <a:pt x="31" y="7"/>
                    <a:pt x="34" y="13"/>
                  </a:cubicBezTo>
                  <a:cubicBezTo>
                    <a:pt x="36" y="17"/>
                    <a:pt x="37" y="21"/>
                    <a:pt x="35" y="24"/>
                  </a:cubicBezTo>
                  <a:cubicBezTo>
                    <a:pt x="34" y="27"/>
                    <a:pt x="31" y="32"/>
                    <a:pt x="33" y="35"/>
                  </a:cubicBezTo>
                  <a:cubicBezTo>
                    <a:pt x="34" y="37"/>
                    <a:pt x="36" y="39"/>
                    <a:pt x="39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7" y="37"/>
                    <a:pt x="35" y="36"/>
                    <a:pt x="35" y="34"/>
                  </a:cubicBezTo>
                  <a:cubicBezTo>
                    <a:pt x="34" y="32"/>
                    <a:pt x="35" y="29"/>
                    <a:pt x="37" y="25"/>
                  </a:cubicBezTo>
                  <a:cubicBezTo>
                    <a:pt x="39" y="21"/>
                    <a:pt x="39" y="17"/>
                    <a:pt x="36" y="12"/>
                  </a:cubicBezTo>
                  <a:cubicBezTo>
                    <a:pt x="32" y="5"/>
                    <a:pt x="25" y="0"/>
                    <a:pt x="19" y="0"/>
                  </a:cubicBezTo>
                  <a:cubicBezTo>
                    <a:pt x="14" y="0"/>
                    <a:pt x="8" y="4"/>
                    <a:pt x="4" y="9"/>
                  </a:cubicBezTo>
                  <a:cubicBezTo>
                    <a:pt x="1" y="14"/>
                    <a:pt x="0" y="19"/>
                    <a:pt x="2" y="24"/>
                  </a:cubicBezTo>
                  <a:cubicBezTo>
                    <a:pt x="3" y="29"/>
                    <a:pt x="5" y="32"/>
                    <a:pt x="4" y="34"/>
                  </a:cubicBezTo>
                  <a:cubicBezTo>
                    <a:pt x="4" y="35"/>
                    <a:pt x="2" y="36"/>
                    <a:pt x="0" y="37"/>
                  </a:cubicBezTo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3037852" y="1153219"/>
              <a:ext cx="76200" cy="66040"/>
            </a:xfrm>
            <a:custGeom>
              <a:avLst/>
              <a:gdLst>
                <a:gd name="T0" fmla="*/ 2 w 24"/>
                <a:gd name="T1" fmla="*/ 4 h 21"/>
                <a:gd name="T2" fmla="*/ 2 w 24"/>
                <a:gd name="T3" fmla="*/ 4 h 21"/>
                <a:gd name="T4" fmla="*/ 8 w 24"/>
                <a:gd name="T5" fmla="*/ 7 h 21"/>
                <a:gd name="T6" fmla="*/ 11 w 24"/>
                <a:gd name="T7" fmla="*/ 7 h 21"/>
                <a:gd name="T8" fmla="*/ 11 w 24"/>
                <a:gd name="T9" fmla="*/ 5 h 21"/>
                <a:gd name="T10" fmla="*/ 21 w 24"/>
                <a:gd name="T11" fmla="*/ 6 h 21"/>
                <a:gd name="T12" fmla="*/ 22 w 24"/>
                <a:gd name="T13" fmla="*/ 5 h 21"/>
                <a:gd name="T14" fmla="*/ 22 w 24"/>
                <a:gd name="T15" fmla="*/ 6 h 21"/>
                <a:gd name="T16" fmla="*/ 12 w 24"/>
                <a:gd name="T17" fmla="*/ 19 h 21"/>
                <a:gd name="T18" fmla="*/ 2 w 24"/>
                <a:gd name="T19" fmla="*/ 6 h 21"/>
                <a:gd name="T20" fmla="*/ 2 w 24"/>
                <a:gd name="T21" fmla="*/ 4 h 21"/>
                <a:gd name="T22" fmla="*/ 12 w 24"/>
                <a:gd name="T23" fmla="*/ 21 h 21"/>
                <a:gd name="T24" fmla="*/ 24 w 24"/>
                <a:gd name="T25" fmla="*/ 5 h 21"/>
                <a:gd name="T26" fmla="*/ 24 w 24"/>
                <a:gd name="T27" fmla="*/ 0 h 21"/>
                <a:gd name="T28" fmla="*/ 21 w 24"/>
                <a:gd name="T29" fmla="*/ 0 h 21"/>
                <a:gd name="T30" fmla="*/ 22 w 24"/>
                <a:gd name="T31" fmla="*/ 2 h 21"/>
                <a:gd name="T32" fmla="*/ 20 w 24"/>
                <a:gd name="T33" fmla="*/ 4 h 21"/>
                <a:gd name="T34" fmla="*/ 10 w 24"/>
                <a:gd name="T35" fmla="*/ 2 h 21"/>
                <a:gd name="T36" fmla="*/ 7 w 24"/>
                <a:gd name="T37" fmla="*/ 0 h 21"/>
                <a:gd name="T38" fmla="*/ 9 w 24"/>
                <a:gd name="T39" fmla="*/ 3 h 21"/>
                <a:gd name="T40" fmla="*/ 9 w 24"/>
                <a:gd name="T41" fmla="*/ 5 h 21"/>
                <a:gd name="T42" fmla="*/ 9 w 24"/>
                <a:gd name="T43" fmla="*/ 5 h 21"/>
                <a:gd name="T44" fmla="*/ 3 w 24"/>
                <a:gd name="T45" fmla="*/ 2 h 21"/>
                <a:gd name="T46" fmla="*/ 2 w 24"/>
                <a:gd name="T47" fmla="*/ 2 h 21"/>
                <a:gd name="T48" fmla="*/ 3 w 24"/>
                <a:gd name="T49" fmla="*/ 1 h 21"/>
                <a:gd name="T50" fmla="*/ 3 w 24"/>
                <a:gd name="T51" fmla="*/ 1 h 21"/>
                <a:gd name="T52" fmla="*/ 0 w 24"/>
                <a:gd name="T53" fmla="*/ 0 h 21"/>
                <a:gd name="T54" fmla="*/ 0 w 24"/>
                <a:gd name="T55" fmla="*/ 0 h 21"/>
                <a:gd name="T56" fmla="*/ 0 w 24"/>
                <a:gd name="T57" fmla="*/ 3 h 21"/>
                <a:gd name="T58" fmla="*/ 0 w 24"/>
                <a:gd name="T59" fmla="*/ 3 h 21"/>
                <a:gd name="T60" fmla="*/ 0 w 24"/>
                <a:gd name="T61" fmla="*/ 5 h 21"/>
                <a:gd name="T62" fmla="*/ 12 w 24"/>
                <a:gd name="T6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1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8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4" y="6"/>
                    <a:pt x="18" y="7"/>
                    <a:pt x="21" y="6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13"/>
                    <a:pt x="17" y="19"/>
                    <a:pt x="12" y="19"/>
                  </a:cubicBezTo>
                  <a:cubicBezTo>
                    <a:pt x="6" y="19"/>
                    <a:pt x="2" y="13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moveTo>
                    <a:pt x="12" y="21"/>
                  </a:moveTo>
                  <a:cubicBezTo>
                    <a:pt x="19" y="21"/>
                    <a:pt x="24" y="14"/>
                    <a:pt x="24" y="5"/>
                  </a:cubicBezTo>
                  <a:cubicBezTo>
                    <a:pt x="24" y="3"/>
                    <a:pt x="24" y="1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3"/>
                    <a:pt x="21" y="3"/>
                    <a:pt x="20" y="4"/>
                  </a:cubicBezTo>
                  <a:cubicBezTo>
                    <a:pt x="17" y="5"/>
                    <a:pt x="12" y="3"/>
                    <a:pt x="1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4"/>
                    <a:pt x="6" y="4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14"/>
                    <a:pt x="5" y="21"/>
                    <a:pt x="1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 bwMode="auto">
            <a:xfrm>
              <a:off x="3009277" y="1222434"/>
              <a:ext cx="130175" cy="47625"/>
            </a:xfrm>
            <a:custGeom>
              <a:avLst/>
              <a:gdLst>
                <a:gd name="T0" fmla="*/ 30 w 41"/>
                <a:gd name="T1" fmla="*/ 0 h 15"/>
                <a:gd name="T2" fmla="*/ 21 w 41"/>
                <a:gd name="T3" fmla="*/ 8 h 15"/>
                <a:gd name="T4" fmla="*/ 11 w 41"/>
                <a:gd name="T5" fmla="*/ 0 h 15"/>
                <a:gd name="T6" fmla="*/ 2 w 41"/>
                <a:gd name="T7" fmla="*/ 7 h 15"/>
                <a:gd name="T8" fmla="*/ 1 w 41"/>
                <a:gd name="T9" fmla="*/ 15 h 15"/>
                <a:gd name="T10" fmla="*/ 40 w 41"/>
                <a:gd name="T11" fmla="*/ 15 h 15"/>
                <a:gd name="T12" fmla="*/ 39 w 41"/>
                <a:gd name="T13" fmla="*/ 7 h 15"/>
                <a:gd name="T14" fmla="*/ 30 w 4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5">
                  <a:moveTo>
                    <a:pt x="30" y="0"/>
                  </a:moveTo>
                  <a:cubicBezTo>
                    <a:pt x="30" y="0"/>
                    <a:pt x="27" y="8"/>
                    <a:pt x="21" y="8"/>
                  </a:cubicBezTo>
                  <a:cubicBezTo>
                    <a:pt x="15" y="8"/>
                    <a:pt x="11" y="0"/>
                    <a:pt x="11" y="0"/>
                  </a:cubicBezTo>
                  <a:cubicBezTo>
                    <a:pt x="11" y="0"/>
                    <a:pt x="4" y="4"/>
                    <a:pt x="2" y="7"/>
                  </a:cubicBezTo>
                  <a:cubicBezTo>
                    <a:pt x="0" y="10"/>
                    <a:pt x="1" y="15"/>
                    <a:pt x="1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9"/>
                    <a:pt x="39" y="7"/>
                  </a:cubicBezTo>
                  <a:cubicBezTo>
                    <a:pt x="37" y="4"/>
                    <a:pt x="32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46972" y="9203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：女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22"/>
          <p:cNvSpPr>
            <a:spLocks noEditPoints="1"/>
          </p:cNvSpPr>
          <p:nvPr/>
        </p:nvSpPr>
        <p:spPr bwMode="auto">
          <a:xfrm>
            <a:off x="2152020" y="1275880"/>
            <a:ext cx="127000" cy="142875"/>
          </a:xfrm>
          <a:custGeom>
            <a:avLst/>
            <a:gdLst>
              <a:gd name="T0" fmla="*/ 8 w 40"/>
              <a:gd name="T1" fmla="*/ 6 h 45"/>
              <a:gd name="T2" fmla="*/ 11 w 40"/>
              <a:gd name="T3" fmla="*/ 0 h 45"/>
              <a:gd name="T4" fmla="*/ 14 w 40"/>
              <a:gd name="T5" fmla="*/ 6 h 45"/>
              <a:gd name="T6" fmla="*/ 29 w 40"/>
              <a:gd name="T7" fmla="*/ 9 h 45"/>
              <a:gd name="T8" fmla="*/ 26 w 40"/>
              <a:gd name="T9" fmla="*/ 3 h 45"/>
              <a:gd name="T10" fmla="*/ 32 w 40"/>
              <a:gd name="T11" fmla="*/ 3 h 45"/>
              <a:gd name="T12" fmla="*/ 29 w 40"/>
              <a:gd name="T13" fmla="*/ 9 h 45"/>
              <a:gd name="T14" fmla="*/ 29 w 40"/>
              <a:gd name="T15" fmla="*/ 39 h 45"/>
              <a:gd name="T16" fmla="*/ 34 w 40"/>
              <a:gd name="T17" fmla="*/ 34 h 45"/>
              <a:gd name="T18" fmla="*/ 34 w 40"/>
              <a:gd name="T19" fmla="*/ 31 h 45"/>
              <a:gd name="T20" fmla="*/ 29 w 40"/>
              <a:gd name="T21" fmla="*/ 26 h 45"/>
              <a:gd name="T22" fmla="*/ 34 w 40"/>
              <a:gd name="T23" fmla="*/ 31 h 45"/>
              <a:gd name="T24" fmla="*/ 29 w 40"/>
              <a:gd name="T25" fmla="*/ 23 h 45"/>
              <a:gd name="T26" fmla="*/ 34 w 40"/>
              <a:gd name="T27" fmla="*/ 19 h 45"/>
              <a:gd name="T28" fmla="*/ 26 w 40"/>
              <a:gd name="T29" fmla="*/ 39 h 45"/>
              <a:gd name="T30" fmla="*/ 22 w 40"/>
              <a:gd name="T31" fmla="*/ 34 h 45"/>
              <a:gd name="T32" fmla="*/ 26 w 40"/>
              <a:gd name="T33" fmla="*/ 39 h 45"/>
              <a:gd name="T34" fmla="*/ 22 w 40"/>
              <a:gd name="T35" fmla="*/ 31 h 45"/>
              <a:gd name="T36" fmla="*/ 26 w 40"/>
              <a:gd name="T37" fmla="*/ 26 h 45"/>
              <a:gd name="T38" fmla="*/ 26 w 40"/>
              <a:gd name="T39" fmla="*/ 23 h 45"/>
              <a:gd name="T40" fmla="*/ 22 w 40"/>
              <a:gd name="T41" fmla="*/ 19 h 45"/>
              <a:gd name="T42" fmla="*/ 26 w 40"/>
              <a:gd name="T43" fmla="*/ 23 h 45"/>
              <a:gd name="T44" fmla="*/ 14 w 40"/>
              <a:gd name="T45" fmla="*/ 39 h 45"/>
              <a:gd name="T46" fmla="*/ 19 w 40"/>
              <a:gd name="T47" fmla="*/ 34 h 45"/>
              <a:gd name="T48" fmla="*/ 19 w 40"/>
              <a:gd name="T49" fmla="*/ 31 h 45"/>
              <a:gd name="T50" fmla="*/ 14 w 40"/>
              <a:gd name="T51" fmla="*/ 26 h 45"/>
              <a:gd name="T52" fmla="*/ 19 w 40"/>
              <a:gd name="T53" fmla="*/ 31 h 45"/>
              <a:gd name="T54" fmla="*/ 14 w 40"/>
              <a:gd name="T55" fmla="*/ 23 h 45"/>
              <a:gd name="T56" fmla="*/ 19 w 40"/>
              <a:gd name="T57" fmla="*/ 19 h 45"/>
              <a:gd name="T58" fmla="*/ 11 w 40"/>
              <a:gd name="T59" fmla="*/ 39 h 45"/>
              <a:gd name="T60" fmla="*/ 6 w 40"/>
              <a:gd name="T61" fmla="*/ 34 h 45"/>
              <a:gd name="T62" fmla="*/ 11 w 40"/>
              <a:gd name="T63" fmla="*/ 39 h 45"/>
              <a:gd name="T64" fmla="*/ 6 w 40"/>
              <a:gd name="T65" fmla="*/ 31 h 45"/>
              <a:gd name="T66" fmla="*/ 11 w 40"/>
              <a:gd name="T67" fmla="*/ 26 h 45"/>
              <a:gd name="T68" fmla="*/ 11 w 40"/>
              <a:gd name="T69" fmla="*/ 23 h 45"/>
              <a:gd name="T70" fmla="*/ 6 w 40"/>
              <a:gd name="T71" fmla="*/ 19 h 45"/>
              <a:gd name="T72" fmla="*/ 11 w 40"/>
              <a:gd name="T73" fmla="*/ 23 h 45"/>
              <a:gd name="T74" fmla="*/ 3 w 40"/>
              <a:gd name="T75" fmla="*/ 16 h 45"/>
              <a:gd name="T76" fmla="*/ 37 w 40"/>
              <a:gd name="T77" fmla="*/ 42 h 45"/>
              <a:gd name="T78" fmla="*/ 40 w 40"/>
              <a:gd name="T79" fmla="*/ 43 h 45"/>
              <a:gd name="T80" fmla="*/ 39 w 40"/>
              <a:gd name="T81" fmla="*/ 45 h 45"/>
              <a:gd name="T82" fmla="*/ 0 w 40"/>
              <a:gd name="T83" fmla="*/ 45 h 45"/>
              <a:gd name="T84" fmla="*/ 0 w 40"/>
              <a:gd name="T85" fmla="*/ 6 h 45"/>
              <a:gd name="T86" fmla="*/ 1 w 40"/>
              <a:gd name="T87" fmla="*/ 5 h 45"/>
              <a:gd name="T88" fmla="*/ 6 w 40"/>
              <a:gd name="T89" fmla="*/ 6 h 45"/>
              <a:gd name="T90" fmla="*/ 15 w 40"/>
              <a:gd name="T91" fmla="*/ 6 h 45"/>
              <a:gd name="T92" fmla="*/ 25 w 40"/>
              <a:gd name="T93" fmla="*/ 5 h 45"/>
              <a:gd name="T94" fmla="*/ 29 w 40"/>
              <a:gd name="T95" fmla="*/ 11 h 45"/>
              <a:gd name="T96" fmla="*/ 34 w 40"/>
              <a:gd name="T97" fmla="*/ 5 h 45"/>
              <a:gd name="T98" fmla="*/ 40 w 40"/>
              <a:gd name="T99" fmla="*/ 5 h 45"/>
              <a:gd name="T100" fmla="*/ 40 w 40"/>
              <a:gd name="T101" fmla="*/ 4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" h="45">
                <a:moveTo>
                  <a:pt x="11" y="9"/>
                </a:moveTo>
                <a:cubicBezTo>
                  <a:pt x="9" y="9"/>
                  <a:pt x="8" y="8"/>
                  <a:pt x="8" y="6"/>
                </a:cubicBezTo>
                <a:cubicBezTo>
                  <a:pt x="8" y="3"/>
                  <a:pt x="8" y="3"/>
                  <a:pt x="8" y="3"/>
                </a:cubicBezTo>
                <a:cubicBezTo>
                  <a:pt x="8" y="2"/>
                  <a:pt x="9" y="0"/>
                  <a:pt x="11" y="0"/>
                </a:cubicBezTo>
                <a:cubicBezTo>
                  <a:pt x="12" y="0"/>
                  <a:pt x="14" y="2"/>
                  <a:pt x="14" y="3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8"/>
                  <a:pt x="12" y="9"/>
                  <a:pt x="11" y="9"/>
                </a:cubicBezTo>
                <a:moveTo>
                  <a:pt x="29" y="9"/>
                </a:moveTo>
                <a:cubicBezTo>
                  <a:pt x="28" y="9"/>
                  <a:pt x="26" y="8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8" y="0"/>
                  <a:pt x="29" y="0"/>
                </a:cubicBezTo>
                <a:cubicBezTo>
                  <a:pt x="31" y="0"/>
                  <a:pt x="32" y="2"/>
                  <a:pt x="32" y="3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1" y="9"/>
                  <a:pt x="29" y="9"/>
                </a:cubicBezTo>
                <a:close/>
                <a:moveTo>
                  <a:pt x="34" y="39"/>
                </a:moveTo>
                <a:cubicBezTo>
                  <a:pt x="29" y="39"/>
                  <a:pt x="29" y="39"/>
                  <a:pt x="29" y="39"/>
                </a:cubicBezTo>
                <a:cubicBezTo>
                  <a:pt x="29" y="34"/>
                  <a:pt x="29" y="34"/>
                  <a:pt x="29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39"/>
                </a:lnTo>
                <a:close/>
                <a:moveTo>
                  <a:pt x="34" y="31"/>
                </a:moveTo>
                <a:cubicBezTo>
                  <a:pt x="29" y="31"/>
                  <a:pt x="29" y="31"/>
                  <a:pt x="29" y="31"/>
                </a:cubicBezTo>
                <a:cubicBezTo>
                  <a:pt x="29" y="26"/>
                  <a:pt x="29" y="26"/>
                  <a:pt x="29" y="26"/>
                </a:cubicBezTo>
                <a:cubicBezTo>
                  <a:pt x="34" y="26"/>
                  <a:pt x="34" y="26"/>
                  <a:pt x="34" y="26"/>
                </a:cubicBezTo>
                <a:lnTo>
                  <a:pt x="34" y="31"/>
                </a:lnTo>
                <a:close/>
                <a:moveTo>
                  <a:pt x="34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29" y="19"/>
                  <a:pt x="29" y="19"/>
                  <a:pt x="29" y="19"/>
                </a:cubicBezTo>
                <a:cubicBezTo>
                  <a:pt x="34" y="19"/>
                  <a:pt x="34" y="19"/>
                  <a:pt x="34" y="19"/>
                </a:cubicBezTo>
                <a:lnTo>
                  <a:pt x="34" y="23"/>
                </a:lnTo>
                <a:close/>
                <a:moveTo>
                  <a:pt x="26" y="39"/>
                </a:moveTo>
                <a:cubicBezTo>
                  <a:pt x="22" y="39"/>
                  <a:pt x="22" y="39"/>
                  <a:pt x="22" y="39"/>
                </a:cubicBezTo>
                <a:cubicBezTo>
                  <a:pt x="22" y="34"/>
                  <a:pt x="22" y="34"/>
                  <a:pt x="22" y="34"/>
                </a:cubicBezTo>
                <a:cubicBezTo>
                  <a:pt x="26" y="34"/>
                  <a:pt x="26" y="34"/>
                  <a:pt x="26" y="34"/>
                </a:cubicBezTo>
                <a:lnTo>
                  <a:pt x="26" y="39"/>
                </a:lnTo>
                <a:close/>
                <a:moveTo>
                  <a:pt x="26" y="31"/>
                </a:move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31"/>
                </a:lnTo>
                <a:close/>
                <a:moveTo>
                  <a:pt x="26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2" y="19"/>
                  <a:pt x="22" y="19"/>
                  <a:pt x="22" y="19"/>
                </a:cubicBezTo>
                <a:cubicBezTo>
                  <a:pt x="26" y="19"/>
                  <a:pt x="26" y="19"/>
                  <a:pt x="26" y="19"/>
                </a:cubicBezTo>
                <a:lnTo>
                  <a:pt x="26" y="23"/>
                </a:lnTo>
                <a:close/>
                <a:moveTo>
                  <a:pt x="19" y="39"/>
                </a:moveTo>
                <a:cubicBezTo>
                  <a:pt x="14" y="39"/>
                  <a:pt x="14" y="39"/>
                  <a:pt x="14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9" y="34"/>
                  <a:pt x="19" y="34"/>
                  <a:pt x="19" y="34"/>
                </a:cubicBezTo>
                <a:lnTo>
                  <a:pt x="19" y="39"/>
                </a:lnTo>
                <a:close/>
                <a:moveTo>
                  <a:pt x="19" y="31"/>
                </a:moveTo>
                <a:cubicBezTo>
                  <a:pt x="14" y="31"/>
                  <a:pt x="14" y="31"/>
                  <a:pt x="14" y="31"/>
                </a:cubicBezTo>
                <a:cubicBezTo>
                  <a:pt x="14" y="26"/>
                  <a:pt x="14" y="26"/>
                  <a:pt x="14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31"/>
                </a:lnTo>
                <a:close/>
                <a:moveTo>
                  <a:pt x="19" y="23"/>
                </a:moveTo>
                <a:cubicBezTo>
                  <a:pt x="14" y="23"/>
                  <a:pt x="14" y="23"/>
                  <a:pt x="14" y="23"/>
                </a:cubicBez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lnTo>
                  <a:pt x="19" y="23"/>
                </a:lnTo>
                <a:close/>
                <a:moveTo>
                  <a:pt x="11" y="39"/>
                </a:moveTo>
                <a:cubicBezTo>
                  <a:pt x="6" y="39"/>
                  <a:pt x="6" y="39"/>
                  <a:pt x="6" y="39"/>
                </a:cubicBezTo>
                <a:cubicBezTo>
                  <a:pt x="6" y="34"/>
                  <a:pt x="6" y="34"/>
                  <a:pt x="6" y="34"/>
                </a:cubicBezTo>
                <a:cubicBezTo>
                  <a:pt x="11" y="34"/>
                  <a:pt x="11" y="34"/>
                  <a:pt x="11" y="34"/>
                </a:cubicBezTo>
                <a:lnTo>
                  <a:pt x="11" y="39"/>
                </a:lnTo>
                <a:close/>
                <a:moveTo>
                  <a:pt x="11" y="31"/>
                </a:moveTo>
                <a:cubicBezTo>
                  <a:pt x="6" y="31"/>
                  <a:pt x="6" y="31"/>
                  <a:pt x="6" y="31"/>
                </a:cubicBezTo>
                <a:cubicBezTo>
                  <a:pt x="6" y="26"/>
                  <a:pt x="6" y="26"/>
                  <a:pt x="6" y="26"/>
                </a:cubicBezTo>
                <a:cubicBezTo>
                  <a:pt x="11" y="26"/>
                  <a:pt x="11" y="26"/>
                  <a:pt x="11" y="26"/>
                </a:cubicBezTo>
                <a:lnTo>
                  <a:pt x="11" y="31"/>
                </a:lnTo>
                <a:close/>
                <a:moveTo>
                  <a:pt x="11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19"/>
                  <a:pt x="6" y="19"/>
                  <a:pt x="6" y="19"/>
                </a:cubicBezTo>
                <a:cubicBezTo>
                  <a:pt x="11" y="19"/>
                  <a:pt x="11" y="19"/>
                  <a:pt x="11" y="19"/>
                </a:cubicBezTo>
                <a:lnTo>
                  <a:pt x="11" y="23"/>
                </a:lnTo>
                <a:close/>
                <a:moveTo>
                  <a:pt x="37" y="16"/>
                </a:moveTo>
                <a:cubicBezTo>
                  <a:pt x="3" y="16"/>
                  <a:pt x="3" y="16"/>
                  <a:pt x="3" y="16"/>
                </a:cubicBezTo>
                <a:cubicBezTo>
                  <a:pt x="3" y="42"/>
                  <a:pt x="3" y="42"/>
                  <a:pt x="3" y="42"/>
                </a:cubicBezTo>
                <a:cubicBezTo>
                  <a:pt x="37" y="42"/>
                  <a:pt x="37" y="42"/>
                  <a:pt x="37" y="42"/>
                </a:cubicBezTo>
                <a:lnTo>
                  <a:pt x="37" y="16"/>
                </a:lnTo>
                <a:close/>
                <a:moveTo>
                  <a:pt x="40" y="43"/>
                </a:moveTo>
                <a:cubicBezTo>
                  <a:pt x="40" y="44"/>
                  <a:pt x="40" y="44"/>
                  <a:pt x="40" y="45"/>
                </a:cubicBezTo>
                <a:cubicBezTo>
                  <a:pt x="40" y="45"/>
                  <a:pt x="39" y="45"/>
                  <a:pt x="39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5"/>
                  <a:pt x="1" y="45"/>
                  <a:pt x="0" y="45"/>
                </a:cubicBezTo>
                <a:cubicBezTo>
                  <a:pt x="0" y="44"/>
                  <a:pt x="0" y="44"/>
                  <a:pt x="0" y="4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5"/>
                  <a:pt x="1" y="5"/>
                  <a:pt x="1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6"/>
                  <a:pt x="6" y="6"/>
                  <a:pt x="6" y="6"/>
                </a:cubicBezTo>
                <a:cubicBezTo>
                  <a:pt x="6" y="9"/>
                  <a:pt x="8" y="11"/>
                  <a:pt x="11" y="11"/>
                </a:cubicBezTo>
                <a:cubicBezTo>
                  <a:pt x="13" y="11"/>
                  <a:pt x="15" y="9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9"/>
                  <a:pt x="27" y="11"/>
                  <a:pt x="29" y="11"/>
                </a:cubicBezTo>
                <a:cubicBezTo>
                  <a:pt x="32" y="11"/>
                  <a:pt x="34" y="9"/>
                  <a:pt x="34" y="6"/>
                </a:cubicBezTo>
                <a:cubicBezTo>
                  <a:pt x="34" y="5"/>
                  <a:pt x="34" y="5"/>
                  <a:pt x="34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40" y="5"/>
                  <a:pt x="40" y="5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43"/>
                  <a:pt x="40" y="43"/>
                  <a:pt x="40" y="4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13141" y="120881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1990.08.04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23"/>
          <p:cNvSpPr>
            <a:spLocks noEditPoints="1"/>
          </p:cNvSpPr>
          <p:nvPr/>
        </p:nvSpPr>
        <p:spPr bwMode="auto">
          <a:xfrm>
            <a:off x="4653297" y="1255242"/>
            <a:ext cx="136525" cy="184150"/>
          </a:xfrm>
          <a:custGeom>
            <a:avLst/>
            <a:gdLst>
              <a:gd name="T0" fmla="*/ 22 w 43"/>
              <a:gd name="T1" fmla="*/ 38 h 58"/>
              <a:gd name="T2" fmla="*/ 6 w 43"/>
              <a:gd name="T3" fmla="*/ 22 h 58"/>
              <a:gd name="T4" fmla="*/ 22 w 43"/>
              <a:gd name="T5" fmla="*/ 6 h 58"/>
              <a:gd name="T6" fmla="*/ 38 w 43"/>
              <a:gd name="T7" fmla="*/ 22 h 58"/>
              <a:gd name="T8" fmla="*/ 22 w 43"/>
              <a:gd name="T9" fmla="*/ 38 h 58"/>
              <a:gd name="T10" fmla="*/ 22 w 43"/>
              <a:gd name="T11" fmla="*/ 0 h 58"/>
              <a:gd name="T12" fmla="*/ 0 w 43"/>
              <a:gd name="T13" fmla="*/ 22 h 58"/>
              <a:gd name="T14" fmla="*/ 22 w 43"/>
              <a:gd name="T15" fmla="*/ 58 h 58"/>
              <a:gd name="T16" fmla="*/ 43 w 43"/>
              <a:gd name="T17" fmla="*/ 22 h 58"/>
              <a:gd name="T18" fmla="*/ 22 w 43"/>
              <a:gd name="T1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58">
                <a:moveTo>
                  <a:pt x="22" y="38"/>
                </a:moveTo>
                <a:cubicBezTo>
                  <a:pt x="13" y="38"/>
                  <a:pt x="6" y="31"/>
                  <a:pt x="6" y="22"/>
                </a:cubicBezTo>
                <a:cubicBezTo>
                  <a:pt x="6" y="13"/>
                  <a:pt x="13" y="6"/>
                  <a:pt x="22" y="6"/>
                </a:cubicBezTo>
                <a:cubicBezTo>
                  <a:pt x="30" y="6"/>
                  <a:pt x="38" y="13"/>
                  <a:pt x="38" y="22"/>
                </a:cubicBezTo>
                <a:cubicBezTo>
                  <a:pt x="38" y="31"/>
                  <a:pt x="30" y="38"/>
                  <a:pt x="22" y="38"/>
                </a:cubicBezTo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22" y="58"/>
                  <a:pt x="22" y="58"/>
                </a:cubicBezTo>
                <a:cubicBezTo>
                  <a:pt x="22" y="58"/>
                  <a:pt x="43" y="34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 24"/>
          <p:cNvSpPr>
            <a:spLocks noEditPoints="1"/>
          </p:cNvSpPr>
          <p:nvPr/>
        </p:nvSpPr>
        <p:spPr bwMode="auto">
          <a:xfrm>
            <a:off x="4713622" y="1290167"/>
            <a:ext cx="41275" cy="38100"/>
          </a:xfrm>
          <a:custGeom>
            <a:avLst/>
            <a:gdLst>
              <a:gd name="T0" fmla="*/ 8 w 13"/>
              <a:gd name="T1" fmla="*/ 10 h 12"/>
              <a:gd name="T2" fmla="*/ 5 w 13"/>
              <a:gd name="T3" fmla="*/ 10 h 12"/>
              <a:gd name="T4" fmla="*/ 5 w 13"/>
              <a:gd name="T5" fmla="*/ 8 h 12"/>
              <a:gd name="T6" fmla="*/ 8 w 13"/>
              <a:gd name="T7" fmla="*/ 8 h 12"/>
              <a:gd name="T8" fmla="*/ 8 w 13"/>
              <a:gd name="T9" fmla="*/ 10 h 12"/>
              <a:gd name="T10" fmla="*/ 7 w 13"/>
              <a:gd name="T11" fmla="*/ 0 h 12"/>
              <a:gd name="T12" fmla="*/ 5 w 13"/>
              <a:gd name="T13" fmla="*/ 0 h 12"/>
              <a:gd name="T14" fmla="*/ 2 w 13"/>
              <a:gd name="T15" fmla="*/ 4 h 12"/>
              <a:gd name="T16" fmla="*/ 4 w 13"/>
              <a:gd name="T17" fmla="*/ 5 h 12"/>
              <a:gd name="T18" fmla="*/ 6 w 13"/>
              <a:gd name="T19" fmla="*/ 3 h 12"/>
              <a:gd name="T20" fmla="*/ 8 w 13"/>
              <a:gd name="T21" fmla="*/ 3 h 12"/>
              <a:gd name="T22" fmla="*/ 7 w 13"/>
              <a:gd name="T23" fmla="*/ 3 h 12"/>
              <a:gd name="T24" fmla="*/ 9 w 13"/>
              <a:gd name="T25" fmla="*/ 5 h 12"/>
              <a:gd name="T26" fmla="*/ 8 w 13"/>
              <a:gd name="T27" fmla="*/ 5 h 12"/>
              <a:gd name="T28" fmla="*/ 8 w 13"/>
              <a:gd name="T29" fmla="*/ 7 h 12"/>
              <a:gd name="T30" fmla="*/ 5 w 13"/>
              <a:gd name="T31" fmla="*/ 7 h 12"/>
              <a:gd name="T32" fmla="*/ 5 w 13"/>
              <a:gd name="T33" fmla="*/ 5 h 12"/>
              <a:gd name="T34" fmla="*/ 3 w 13"/>
              <a:gd name="T35" fmla="*/ 5 h 12"/>
              <a:gd name="T36" fmla="*/ 3 w 13"/>
              <a:gd name="T37" fmla="*/ 7 h 12"/>
              <a:gd name="T38" fmla="*/ 1 w 13"/>
              <a:gd name="T39" fmla="*/ 7 h 12"/>
              <a:gd name="T40" fmla="*/ 1 w 13"/>
              <a:gd name="T41" fmla="*/ 8 h 12"/>
              <a:gd name="T42" fmla="*/ 3 w 13"/>
              <a:gd name="T43" fmla="*/ 8 h 12"/>
              <a:gd name="T44" fmla="*/ 3 w 13"/>
              <a:gd name="T45" fmla="*/ 10 h 12"/>
              <a:gd name="T46" fmla="*/ 0 w 13"/>
              <a:gd name="T47" fmla="*/ 10 h 12"/>
              <a:gd name="T48" fmla="*/ 0 w 13"/>
              <a:gd name="T49" fmla="*/ 12 h 12"/>
              <a:gd name="T50" fmla="*/ 13 w 13"/>
              <a:gd name="T51" fmla="*/ 12 h 12"/>
              <a:gd name="T52" fmla="*/ 13 w 13"/>
              <a:gd name="T53" fmla="*/ 10 h 12"/>
              <a:gd name="T54" fmla="*/ 10 w 13"/>
              <a:gd name="T55" fmla="*/ 10 h 12"/>
              <a:gd name="T56" fmla="*/ 10 w 13"/>
              <a:gd name="T57" fmla="*/ 8 h 12"/>
              <a:gd name="T58" fmla="*/ 13 w 13"/>
              <a:gd name="T59" fmla="*/ 8 h 12"/>
              <a:gd name="T60" fmla="*/ 13 w 13"/>
              <a:gd name="T61" fmla="*/ 7 h 12"/>
              <a:gd name="T62" fmla="*/ 10 w 13"/>
              <a:gd name="T63" fmla="*/ 7 h 12"/>
              <a:gd name="T64" fmla="*/ 10 w 13"/>
              <a:gd name="T65" fmla="*/ 5 h 12"/>
              <a:gd name="T66" fmla="*/ 9 w 13"/>
              <a:gd name="T67" fmla="*/ 5 h 12"/>
              <a:gd name="T68" fmla="*/ 10 w 13"/>
              <a:gd name="T69" fmla="*/ 4 h 12"/>
              <a:gd name="T70" fmla="*/ 8 w 13"/>
              <a:gd name="T71" fmla="*/ 3 h 12"/>
              <a:gd name="T72" fmla="*/ 13 w 13"/>
              <a:gd name="T73" fmla="*/ 3 h 12"/>
              <a:gd name="T74" fmla="*/ 13 w 13"/>
              <a:gd name="T75" fmla="*/ 2 h 12"/>
              <a:gd name="T76" fmla="*/ 6 w 13"/>
              <a:gd name="T77" fmla="*/ 2 h 12"/>
              <a:gd name="T78" fmla="*/ 7 w 13"/>
              <a:gd name="T7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" h="12">
                <a:moveTo>
                  <a:pt x="8" y="10"/>
                </a:moveTo>
                <a:cubicBezTo>
                  <a:pt x="5" y="10"/>
                  <a:pt x="5" y="10"/>
                  <a:pt x="5" y="10"/>
                </a:cubicBezTo>
                <a:cubicBezTo>
                  <a:pt x="5" y="8"/>
                  <a:pt x="5" y="8"/>
                  <a:pt x="5" y="8"/>
                </a:cubicBezTo>
                <a:cubicBezTo>
                  <a:pt x="8" y="8"/>
                  <a:pt x="8" y="8"/>
                  <a:pt x="8" y="8"/>
                </a:cubicBezTo>
                <a:lnTo>
                  <a:pt x="8" y="10"/>
                </a:lnTo>
                <a:close/>
                <a:moveTo>
                  <a:pt x="7" y="0"/>
                </a:moveTo>
                <a:cubicBezTo>
                  <a:pt x="5" y="0"/>
                  <a:pt x="5" y="0"/>
                  <a:pt x="5" y="0"/>
                </a:cubicBezTo>
                <a:cubicBezTo>
                  <a:pt x="5" y="1"/>
                  <a:pt x="4" y="3"/>
                  <a:pt x="2" y="4"/>
                </a:cubicBezTo>
                <a:cubicBezTo>
                  <a:pt x="3" y="5"/>
                  <a:pt x="3" y="5"/>
                  <a:pt x="4" y="5"/>
                </a:cubicBezTo>
                <a:cubicBezTo>
                  <a:pt x="4" y="5"/>
                  <a:pt x="5" y="4"/>
                  <a:pt x="6" y="3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3"/>
                </a:cubicBezTo>
                <a:cubicBezTo>
                  <a:pt x="8" y="4"/>
                  <a:pt x="8" y="5"/>
                  <a:pt x="9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7"/>
                  <a:pt x="8" y="7"/>
                  <a:pt x="8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5"/>
                  <a:pt x="5" y="5"/>
                  <a:pt x="5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1" y="8"/>
                  <a:pt x="1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8"/>
                  <a:pt x="10" y="8"/>
                  <a:pt x="10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9" y="3"/>
                  <a:pt x="8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1"/>
                  <a:pt x="7" y="0"/>
                  <a:pt x="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Freeform 25"/>
          <p:cNvSpPr/>
          <p:nvPr/>
        </p:nvSpPr>
        <p:spPr bwMode="auto">
          <a:xfrm>
            <a:off x="4688222" y="1306042"/>
            <a:ext cx="28575" cy="53975"/>
          </a:xfrm>
          <a:custGeom>
            <a:avLst/>
            <a:gdLst>
              <a:gd name="T0" fmla="*/ 5 w 9"/>
              <a:gd name="T1" fmla="*/ 11 h 17"/>
              <a:gd name="T2" fmla="*/ 5 w 9"/>
              <a:gd name="T3" fmla="*/ 9 h 17"/>
              <a:gd name="T4" fmla="*/ 9 w 9"/>
              <a:gd name="T5" fmla="*/ 9 h 17"/>
              <a:gd name="T6" fmla="*/ 9 w 9"/>
              <a:gd name="T7" fmla="*/ 8 h 17"/>
              <a:gd name="T8" fmla="*/ 5 w 9"/>
              <a:gd name="T9" fmla="*/ 8 h 17"/>
              <a:gd name="T10" fmla="*/ 5 w 9"/>
              <a:gd name="T11" fmla="*/ 6 h 17"/>
              <a:gd name="T12" fmla="*/ 8 w 9"/>
              <a:gd name="T13" fmla="*/ 6 h 17"/>
              <a:gd name="T14" fmla="*/ 8 w 9"/>
              <a:gd name="T15" fmla="*/ 5 h 17"/>
              <a:gd name="T16" fmla="*/ 5 w 9"/>
              <a:gd name="T17" fmla="*/ 5 h 17"/>
              <a:gd name="T18" fmla="*/ 5 w 9"/>
              <a:gd name="T19" fmla="*/ 3 h 17"/>
              <a:gd name="T20" fmla="*/ 8 w 9"/>
              <a:gd name="T21" fmla="*/ 3 h 17"/>
              <a:gd name="T22" fmla="*/ 8 w 9"/>
              <a:gd name="T23" fmla="*/ 2 h 17"/>
              <a:gd name="T24" fmla="*/ 5 w 9"/>
              <a:gd name="T25" fmla="*/ 2 h 17"/>
              <a:gd name="T26" fmla="*/ 5 w 9"/>
              <a:gd name="T27" fmla="*/ 0 h 17"/>
              <a:gd name="T28" fmla="*/ 3 w 9"/>
              <a:gd name="T29" fmla="*/ 0 h 17"/>
              <a:gd name="T30" fmla="*/ 3 w 9"/>
              <a:gd name="T31" fmla="*/ 2 h 17"/>
              <a:gd name="T32" fmla="*/ 0 w 9"/>
              <a:gd name="T33" fmla="*/ 2 h 17"/>
              <a:gd name="T34" fmla="*/ 0 w 9"/>
              <a:gd name="T35" fmla="*/ 3 h 17"/>
              <a:gd name="T36" fmla="*/ 3 w 9"/>
              <a:gd name="T37" fmla="*/ 3 h 17"/>
              <a:gd name="T38" fmla="*/ 3 w 9"/>
              <a:gd name="T39" fmla="*/ 5 h 17"/>
              <a:gd name="T40" fmla="*/ 1 w 9"/>
              <a:gd name="T41" fmla="*/ 5 h 17"/>
              <a:gd name="T42" fmla="*/ 1 w 9"/>
              <a:gd name="T43" fmla="*/ 6 h 17"/>
              <a:gd name="T44" fmla="*/ 3 w 9"/>
              <a:gd name="T45" fmla="*/ 6 h 17"/>
              <a:gd name="T46" fmla="*/ 3 w 9"/>
              <a:gd name="T47" fmla="*/ 8 h 17"/>
              <a:gd name="T48" fmla="*/ 0 w 9"/>
              <a:gd name="T49" fmla="*/ 8 h 17"/>
              <a:gd name="T50" fmla="*/ 0 w 9"/>
              <a:gd name="T51" fmla="*/ 9 h 17"/>
              <a:gd name="T52" fmla="*/ 3 w 9"/>
              <a:gd name="T53" fmla="*/ 9 h 17"/>
              <a:gd name="T54" fmla="*/ 0 w 9"/>
              <a:gd name="T55" fmla="*/ 14 h 17"/>
              <a:gd name="T56" fmla="*/ 0 w 9"/>
              <a:gd name="T57" fmla="*/ 16 h 17"/>
              <a:gd name="T58" fmla="*/ 3 w 9"/>
              <a:gd name="T59" fmla="*/ 11 h 17"/>
              <a:gd name="T60" fmla="*/ 3 w 9"/>
              <a:gd name="T61" fmla="*/ 17 h 17"/>
              <a:gd name="T62" fmla="*/ 5 w 9"/>
              <a:gd name="T63" fmla="*/ 17 h 17"/>
              <a:gd name="T64" fmla="*/ 5 w 9"/>
              <a:gd name="T65" fmla="*/ 11 h 17"/>
              <a:gd name="T66" fmla="*/ 8 w 9"/>
              <a:gd name="T67" fmla="*/ 14 h 17"/>
              <a:gd name="T68" fmla="*/ 9 w 9"/>
              <a:gd name="T69" fmla="*/ 12 h 17"/>
              <a:gd name="T70" fmla="*/ 6 w 9"/>
              <a:gd name="T71" fmla="*/ 10 h 17"/>
              <a:gd name="T72" fmla="*/ 5 w 9"/>
              <a:gd name="T73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" h="17">
                <a:moveTo>
                  <a:pt x="5" y="11"/>
                </a:moveTo>
                <a:cubicBezTo>
                  <a:pt x="5" y="9"/>
                  <a:pt x="5" y="9"/>
                  <a:pt x="5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3"/>
                  <a:pt x="5" y="3"/>
                  <a:pt x="5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2"/>
                  <a:pt x="8" y="2"/>
                  <a:pt x="8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5"/>
                  <a:pt x="3" y="5"/>
                  <a:pt x="3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6"/>
                  <a:pt x="1" y="6"/>
                  <a:pt x="1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0" y="9"/>
                  <a:pt x="0" y="9"/>
                </a:cubicBezTo>
                <a:cubicBezTo>
                  <a:pt x="3" y="9"/>
                  <a:pt x="3" y="9"/>
                  <a:pt x="3" y="9"/>
                </a:cubicBezTo>
                <a:cubicBezTo>
                  <a:pt x="2" y="11"/>
                  <a:pt x="1" y="12"/>
                  <a:pt x="0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14"/>
                  <a:pt x="2" y="13"/>
                  <a:pt x="3" y="11"/>
                </a:cubicBezTo>
                <a:cubicBezTo>
                  <a:pt x="3" y="17"/>
                  <a:pt x="3" y="17"/>
                  <a:pt x="3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2"/>
                  <a:pt x="7" y="13"/>
                  <a:pt x="8" y="14"/>
                </a:cubicBezTo>
                <a:cubicBezTo>
                  <a:pt x="9" y="12"/>
                  <a:pt x="9" y="12"/>
                  <a:pt x="9" y="12"/>
                </a:cubicBezTo>
                <a:cubicBezTo>
                  <a:pt x="8" y="12"/>
                  <a:pt x="7" y="11"/>
                  <a:pt x="6" y="10"/>
                </a:cubicBezTo>
                <a:lnTo>
                  <a:pt x="5" y="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Freeform 26"/>
          <p:cNvSpPr/>
          <p:nvPr/>
        </p:nvSpPr>
        <p:spPr bwMode="auto">
          <a:xfrm>
            <a:off x="4685047" y="1290167"/>
            <a:ext cx="38100" cy="19050"/>
          </a:xfrm>
          <a:custGeom>
            <a:avLst/>
            <a:gdLst>
              <a:gd name="T0" fmla="*/ 1 w 12"/>
              <a:gd name="T1" fmla="*/ 6 h 6"/>
              <a:gd name="T2" fmla="*/ 5 w 12"/>
              <a:gd name="T3" fmla="*/ 3 h 6"/>
              <a:gd name="T4" fmla="*/ 7 w 12"/>
              <a:gd name="T5" fmla="*/ 3 h 6"/>
              <a:gd name="T6" fmla="*/ 6 w 12"/>
              <a:gd name="T7" fmla="*/ 4 h 6"/>
              <a:gd name="T8" fmla="*/ 8 w 12"/>
              <a:gd name="T9" fmla="*/ 6 h 6"/>
              <a:gd name="T10" fmla="*/ 9 w 12"/>
              <a:gd name="T11" fmla="*/ 5 h 6"/>
              <a:gd name="T12" fmla="*/ 7 w 12"/>
              <a:gd name="T13" fmla="*/ 3 h 6"/>
              <a:gd name="T14" fmla="*/ 12 w 12"/>
              <a:gd name="T15" fmla="*/ 3 h 6"/>
              <a:gd name="T16" fmla="*/ 12 w 12"/>
              <a:gd name="T17" fmla="*/ 2 h 6"/>
              <a:gd name="T18" fmla="*/ 6 w 12"/>
              <a:gd name="T19" fmla="*/ 2 h 6"/>
              <a:gd name="T20" fmla="*/ 7 w 12"/>
              <a:gd name="T21" fmla="*/ 0 h 6"/>
              <a:gd name="T22" fmla="*/ 5 w 12"/>
              <a:gd name="T23" fmla="*/ 0 h 6"/>
              <a:gd name="T24" fmla="*/ 0 w 12"/>
              <a:gd name="T25" fmla="*/ 5 h 6"/>
              <a:gd name="T26" fmla="*/ 1 w 12"/>
              <a:gd name="T2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6">
                <a:moveTo>
                  <a:pt x="1" y="6"/>
                </a:moveTo>
                <a:cubicBezTo>
                  <a:pt x="3" y="5"/>
                  <a:pt x="4" y="4"/>
                  <a:pt x="5" y="3"/>
                </a:cubicBezTo>
                <a:cubicBezTo>
                  <a:pt x="7" y="3"/>
                  <a:pt x="7" y="3"/>
                  <a:pt x="7" y="3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7" y="5"/>
                  <a:pt x="8" y="6"/>
                </a:cubicBezTo>
                <a:cubicBezTo>
                  <a:pt x="9" y="5"/>
                  <a:pt x="9" y="5"/>
                  <a:pt x="9" y="5"/>
                </a:cubicBezTo>
                <a:cubicBezTo>
                  <a:pt x="8" y="4"/>
                  <a:pt x="8" y="3"/>
                  <a:pt x="7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2" y="2"/>
                  <a:pt x="12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6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2"/>
                  <a:pt x="2" y="4"/>
                  <a:pt x="0" y="5"/>
                </a:cubicBezTo>
                <a:cubicBezTo>
                  <a:pt x="1" y="5"/>
                  <a:pt x="1" y="6"/>
                  <a:pt x="1" y="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Freeform 27"/>
          <p:cNvSpPr>
            <a:spLocks noEditPoints="1"/>
          </p:cNvSpPr>
          <p:nvPr/>
        </p:nvSpPr>
        <p:spPr bwMode="auto">
          <a:xfrm>
            <a:off x="4719972" y="1331442"/>
            <a:ext cx="31750" cy="28575"/>
          </a:xfrm>
          <a:custGeom>
            <a:avLst/>
            <a:gdLst>
              <a:gd name="T0" fmla="*/ 5 w 50"/>
              <a:gd name="T1" fmla="*/ 25 h 45"/>
              <a:gd name="T2" fmla="*/ 40 w 50"/>
              <a:gd name="T3" fmla="*/ 25 h 45"/>
              <a:gd name="T4" fmla="*/ 40 w 50"/>
              <a:gd name="T5" fmla="*/ 35 h 45"/>
              <a:gd name="T6" fmla="*/ 5 w 50"/>
              <a:gd name="T7" fmla="*/ 35 h 45"/>
              <a:gd name="T8" fmla="*/ 5 w 50"/>
              <a:gd name="T9" fmla="*/ 25 h 45"/>
              <a:gd name="T10" fmla="*/ 5 w 50"/>
              <a:gd name="T11" fmla="*/ 5 h 45"/>
              <a:gd name="T12" fmla="*/ 40 w 50"/>
              <a:gd name="T13" fmla="*/ 5 h 45"/>
              <a:gd name="T14" fmla="*/ 40 w 50"/>
              <a:gd name="T15" fmla="*/ 15 h 45"/>
              <a:gd name="T16" fmla="*/ 5 w 50"/>
              <a:gd name="T17" fmla="*/ 15 h 45"/>
              <a:gd name="T18" fmla="*/ 5 w 50"/>
              <a:gd name="T19" fmla="*/ 5 h 45"/>
              <a:gd name="T20" fmla="*/ 0 w 50"/>
              <a:gd name="T21" fmla="*/ 45 h 45"/>
              <a:gd name="T22" fmla="*/ 5 w 50"/>
              <a:gd name="T23" fmla="*/ 45 h 45"/>
              <a:gd name="T24" fmla="*/ 5 w 50"/>
              <a:gd name="T25" fmla="*/ 40 h 45"/>
              <a:gd name="T26" fmla="*/ 40 w 50"/>
              <a:gd name="T27" fmla="*/ 40 h 45"/>
              <a:gd name="T28" fmla="*/ 40 w 50"/>
              <a:gd name="T29" fmla="*/ 45 h 45"/>
              <a:gd name="T30" fmla="*/ 50 w 50"/>
              <a:gd name="T31" fmla="*/ 45 h 45"/>
              <a:gd name="T32" fmla="*/ 50 w 50"/>
              <a:gd name="T33" fmla="*/ 0 h 45"/>
              <a:gd name="T34" fmla="*/ 0 w 50"/>
              <a:gd name="T35" fmla="*/ 0 h 45"/>
              <a:gd name="T36" fmla="*/ 0 w 50"/>
              <a:gd name="T3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45">
                <a:moveTo>
                  <a:pt x="5" y="25"/>
                </a:moveTo>
                <a:lnTo>
                  <a:pt x="40" y="25"/>
                </a:lnTo>
                <a:lnTo>
                  <a:pt x="40" y="35"/>
                </a:lnTo>
                <a:lnTo>
                  <a:pt x="5" y="35"/>
                </a:lnTo>
                <a:lnTo>
                  <a:pt x="5" y="25"/>
                </a:lnTo>
                <a:close/>
                <a:moveTo>
                  <a:pt x="5" y="5"/>
                </a:moveTo>
                <a:lnTo>
                  <a:pt x="40" y="5"/>
                </a:lnTo>
                <a:lnTo>
                  <a:pt x="40" y="15"/>
                </a:lnTo>
                <a:lnTo>
                  <a:pt x="5" y="15"/>
                </a:lnTo>
                <a:lnTo>
                  <a:pt x="5" y="5"/>
                </a:lnTo>
                <a:close/>
                <a:moveTo>
                  <a:pt x="0" y="45"/>
                </a:moveTo>
                <a:lnTo>
                  <a:pt x="5" y="45"/>
                </a:lnTo>
                <a:lnTo>
                  <a:pt x="5" y="40"/>
                </a:lnTo>
                <a:lnTo>
                  <a:pt x="40" y="40"/>
                </a:lnTo>
                <a:lnTo>
                  <a:pt x="40" y="45"/>
                </a:lnTo>
                <a:lnTo>
                  <a:pt x="50" y="45"/>
                </a:lnTo>
                <a:lnTo>
                  <a:pt x="50" y="0"/>
                </a:ln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6972" y="120881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籍贯：四川巴中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2144083" y="1561136"/>
            <a:ext cx="142875" cy="149225"/>
          </a:xfrm>
          <a:custGeom>
            <a:avLst/>
            <a:gdLst>
              <a:gd name="T0" fmla="*/ 38 w 45"/>
              <a:gd name="T1" fmla="*/ 11 h 47"/>
              <a:gd name="T2" fmla="*/ 38 w 45"/>
              <a:gd name="T3" fmla="*/ 12 h 47"/>
              <a:gd name="T4" fmla="*/ 31 w 45"/>
              <a:gd name="T5" fmla="*/ 19 h 47"/>
              <a:gd name="T6" fmla="*/ 32 w 45"/>
              <a:gd name="T7" fmla="*/ 29 h 47"/>
              <a:gd name="T8" fmla="*/ 31 w 45"/>
              <a:gd name="T9" fmla="*/ 30 h 47"/>
              <a:gd name="T10" fmla="*/ 22 w 45"/>
              <a:gd name="T11" fmla="*/ 25 h 47"/>
              <a:gd name="T12" fmla="*/ 13 w 45"/>
              <a:gd name="T13" fmla="*/ 30 h 47"/>
              <a:gd name="T14" fmla="*/ 12 w 45"/>
              <a:gd name="T15" fmla="*/ 29 h 47"/>
              <a:gd name="T16" fmla="*/ 13 w 45"/>
              <a:gd name="T17" fmla="*/ 19 h 47"/>
              <a:gd name="T18" fmla="*/ 6 w 45"/>
              <a:gd name="T19" fmla="*/ 11 h 47"/>
              <a:gd name="T20" fmla="*/ 7 w 45"/>
              <a:gd name="T21" fmla="*/ 10 h 47"/>
              <a:gd name="T22" fmla="*/ 17 w 45"/>
              <a:gd name="T23" fmla="*/ 9 h 47"/>
              <a:gd name="T24" fmla="*/ 22 w 45"/>
              <a:gd name="T25" fmla="*/ 0 h 47"/>
              <a:gd name="T26" fmla="*/ 22 w 45"/>
              <a:gd name="T27" fmla="*/ 0 h 47"/>
              <a:gd name="T28" fmla="*/ 23 w 45"/>
              <a:gd name="T29" fmla="*/ 0 h 47"/>
              <a:gd name="T30" fmla="*/ 27 w 45"/>
              <a:gd name="T31" fmla="*/ 9 h 47"/>
              <a:gd name="T32" fmla="*/ 38 w 45"/>
              <a:gd name="T33" fmla="*/ 11 h 47"/>
              <a:gd name="T34" fmla="*/ 3 w 45"/>
              <a:gd name="T35" fmla="*/ 47 h 47"/>
              <a:gd name="T36" fmla="*/ 3 w 45"/>
              <a:gd name="T37" fmla="*/ 46 h 47"/>
              <a:gd name="T38" fmla="*/ 1 w 45"/>
              <a:gd name="T39" fmla="*/ 40 h 47"/>
              <a:gd name="T40" fmla="*/ 0 w 45"/>
              <a:gd name="T41" fmla="*/ 35 h 47"/>
              <a:gd name="T42" fmla="*/ 0 w 45"/>
              <a:gd name="T43" fmla="*/ 31 h 47"/>
              <a:gd name="T44" fmla="*/ 2 w 45"/>
              <a:gd name="T45" fmla="*/ 29 h 47"/>
              <a:gd name="T46" fmla="*/ 7 w 45"/>
              <a:gd name="T47" fmla="*/ 27 h 47"/>
              <a:gd name="T48" fmla="*/ 8 w 45"/>
              <a:gd name="T49" fmla="*/ 27 h 47"/>
              <a:gd name="T50" fmla="*/ 7 w 45"/>
              <a:gd name="T51" fmla="*/ 29 h 47"/>
              <a:gd name="T52" fmla="*/ 2 w 45"/>
              <a:gd name="T53" fmla="*/ 32 h 47"/>
              <a:gd name="T54" fmla="*/ 3 w 45"/>
              <a:gd name="T55" fmla="*/ 39 h 47"/>
              <a:gd name="T56" fmla="*/ 4 w 45"/>
              <a:gd name="T57" fmla="*/ 44 h 47"/>
              <a:gd name="T58" fmla="*/ 22 w 45"/>
              <a:gd name="T59" fmla="*/ 40 h 47"/>
              <a:gd name="T60" fmla="*/ 39 w 45"/>
              <a:gd name="T61" fmla="*/ 44 h 47"/>
              <a:gd name="T62" fmla="*/ 41 w 45"/>
              <a:gd name="T63" fmla="*/ 39 h 47"/>
              <a:gd name="T64" fmla="*/ 42 w 45"/>
              <a:gd name="T65" fmla="*/ 31 h 47"/>
              <a:gd name="T66" fmla="*/ 36 w 45"/>
              <a:gd name="T67" fmla="*/ 29 h 47"/>
              <a:gd name="T68" fmla="*/ 35 w 45"/>
              <a:gd name="T69" fmla="*/ 27 h 47"/>
              <a:gd name="T70" fmla="*/ 36 w 45"/>
              <a:gd name="T71" fmla="*/ 27 h 47"/>
              <a:gd name="T72" fmla="*/ 41 w 45"/>
              <a:gd name="T73" fmla="*/ 28 h 47"/>
              <a:gd name="T74" fmla="*/ 44 w 45"/>
              <a:gd name="T75" fmla="*/ 30 h 47"/>
              <a:gd name="T76" fmla="*/ 43 w 45"/>
              <a:gd name="T77" fmla="*/ 39 h 47"/>
              <a:gd name="T78" fmla="*/ 40 w 45"/>
              <a:gd name="T79" fmla="*/ 46 h 47"/>
              <a:gd name="T80" fmla="*/ 40 w 45"/>
              <a:gd name="T81" fmla="*/ 47 h 47"/>
              <a:gd name="T82" fmla="*/ 39 w 45"/>
              <a:gd name="T83" fmla="*/ 46 h 47"/>
              <a:gd name="T84" fmla="*/ 22 w 45"/>
              <a:gd name="T85" fmla="*/ 42 h 47"/>
              <a:gd name="T86" fmla="*/ 4 w 45"/>
              <a:gd name="T87" fmla="*/ 46 h 47"/>
              <a:gd name="T88" fmla="*/ 3 w 45"/>
              <a:gd name="T8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47">
                <a:moveTo>
                  <a:pt x="38" y="11"/>
                </a:moveTo>
                <a:cubicBezTo>
                  <a:pt x="38" y="11"/>
                  <a:pt x="38" y="12"/>
                  <a:pt x="38" y="12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1" y="30"/>
                  <a:pt x="31" y="30"/>
                </a:cubicBezTo>
                <a:cubicBezTo>
                  <a:pt x="22" y="25"/>
                  <a:pt x="22" y="25"/>
                  <a:pt x="22" y="25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29"/>
                  <a:pt x="12" y="29"/>
                  <a:pt x="12" y="2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7" y="11"/>
                  <a:pt x="7" y="10"/>
                </a:cubicBezTo>
                <a:cubicBezTo>
                  <a:pt x="17" y="9"/>
                  <a:pt x="17" y="9"/>
                  <a:pt x="17" y="9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7" y="9"/>
                  <a:pt x="27" y="9"/>
                  <a:pt x="27" y="9"/>
                </a:cubicBezTo>
                <a:lnTo>
                  <a:pt x="38" y="11"/>
                </a:lnTo>
                <a:close/>
                <a:moveTo>
                  <a:pt x="3" y="47"/>
                </a:moveTo>
                <a:cubicBezTo>
                  <a:pt x="3" y="46"/>
                  <a:pt x="3" y="46"/>
                  <a:pt x="3" y="46"/>
                </a:cubicBezTo>
                <a:cubicBezTo>
                  <a:pt x="3" y="46"/>
                  <a:pt x="2" y="43"/>
                  <a:pt x="1" y="40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33"/>
                  <a:pt x="0" y="32"/>
                  <a:pt x="0" y="31"/>
                </a:cubicBezTo>
                <a:cubicBezTo>
                  <a:pt x="0" y="30"/>
                  <a:pt x="1" y="29"/>
                  <a:pt x="2" y="29"/>
                </a:cubicBezTo>
                <a:cubicBezTo>
                  <a:pt x="4" y="27"/>
                  <a:pt x="5" y="27"/>
                  <a:pt x="7" y="27"/>
                </a:cubicBezTo>
                <a:cubicBezTo>
                  <a:pt x="8" y="26"/>
                  <a:pt x="8" y="27"/>
                  <a:pt x="8" y="27"/>
                </a:cubicBezTo>
                <a:cubicBezTo>
                  <a:pt x="8" y="28"/>
                  <a:pt x="8" y="29"/>
                  <a:pt x="7" y="29"/>
                </a:cubicBezTo>
                <a:cubicBezTo>
                  <a:pt x="4" y="29"/>
                  <a:pt x="2" y="31"/>
                  <a:pt x="2" y="32"/>
                </a:cubicBezTo>
                <a:cubicBezTo>
                  <a:pt x="2" y="32"/>
                  <a:pt x="2" y="34"/>
                  <a:pt x="3" y="39"/>
                </a:cubicBezTo>
                <a:cubicBezTo>
                  <a:pt x="4" y="41"/>
                  <a:pt x="4" y="43"/>
                  <a:pt x="4" y="44"/>
                </a:cubicBezTo>
                <a:cubicBezTo>
                  <a:pt x="7" y="43"/>
                  <a:pt x="16" y="40"/>
                  <a:pt x="22" y="40"/>
                </a:cubicBezTo>
                <a:cubicBezTo>
                  <a:pt x="27" y="40"/>
                  <a:pt x="36" y="43"/>
                  <a:pt x="39" y="44"/>
                </a:cubicBezTo>
                <a:cubicBezTo>
                  <a:pt x="39" y="43"/>
                  <a:pt x="40" y="41"/>
                  <a:pt x="41" y="39"/>
                </a:cubicBezTo>
                <a:cubicBezTo>
                  <a:pt x="43" y="33"/>
                  <a:pt x="42" y="31"/>
                  <a:pt x="42" y="31"/>
                </a:cubicBezTo>
                <a:cubicBezTo>
                  <a:pt x="42" y="31"/>
                  <a:pt x="40" y="29"/>
                  <a:pt x="36" y="29"/>
                </a:cubicBezTo>
                <a:cubicBezTo>
                  <a:pt x="35" y="29"/>
                  <a:pt x="35" y="28"/>
                  <a:pt x="35" y="27"/>
                </a:cubicBezTo>
                <a:cubicBezTo>
                  <a:pt x="35" y="27"/>
                  <a:pt x="35" y="26"/>
                  <a:pt x="36" y="27"/>
                </a:cubicBezTo>
                <a:cubicBezTo>
                  <a:pt x="38" y="27"/>
                  <a:pt x="40" y="27"/>
                  <a:pt x="41" y="28"/>
                </a:cubicBezTo>
                <a:cubicBezTo>
                  <a:pt x="42" y="29"/>
                  <a:pt x="43" y="29"/>
                  <a:pt x="44" y="30"/>
                </a:cubicBezTo>
                <a:cubicBezTo>
                  <a:pt x="44" y="31"/>
                  <a:pt x="45" y="33"/>
                  <a:pt x="43" y="39"/>
                </a:cubicBezTo>
                <a:cubicBezTo>
                  <a:pt x="42" y="43"/>
                  <a:pt x="40" y="46"/>
                  <a:pt x="40" y="46"/>
                </a:cubicBezTo>
                <a:cubicBezTo>
                  <a:pt x="40" y="47"/>
                  <a:pt x="40" y="47"/>
                  <a:pt x="40" y="47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28" y="42"/>
                  <a:pt x="22" y="42"/>
                </a:cubicBezTo>
                <a:cubicBezTo>
                  <a:pt x="15" y="42"/>
                  <a:pt x="4" y="46"/>
                  <a:pt x="4" y="46"/>
                </a:cubicBezTo>
                <a:lnTo>
                  <a:pt x="3" y="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13141" y="14972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政治面貌：党员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29"/>
          <p:cNvSpPr>
            <a:spLocks noEditPoints="1"/>
          </p:cNvSpPr>
          <p:nvPr/>
        </p:nvSpPr>
        <p:spPr bwMode="auto">
          <a:xfrm>
            <a:off x="4635834" y="1565898"/>
            <a:ext cx="171450" cy="139700"/>
          </a:xfrm>
          <a:custGeom>
            <a:avLst/>
            <a:gdLst>
              <a:gd name="T0" fmla="*/ 4 w 54"/>
              <a:gd name="T1" fmla="*/ 17 h 44"/>
              <a:gd name="T2" fmla="*/ 8 w 54"/>
              <a:gd name="T3" fmla="*/ 15 h 44"/>
              <a:gd name="T4" fmla="*/ 25 w 54"/>
              <a:gd name="T5" fmla="*/ 3 h 44"/>
              <a:gd name="T6" fmla="*/ 25 w 54"/>
              <a:gd name="T7" fmla="*/ 3 h 44"/>
              <a:gd name="T8" fmla="*/ 28 w 54"/>
              <a:gd name="T9" fmla="*/ 3 h 44"/>
              <a:gd name="T10" fmla="*/ 45 w 54"/>
              <a:gd name="T11" fmla="*/ 15 h 44"/>
              <a:gd name="T12" fmla="*/ 49 w 54"/>
              <a:gd name="T13" fmla="*/ 17 h 44"/>
              <a:gd name="T14" fmla="*/ 50 w 54"/>
              <a:gd name="T15" fmla="*/ 6 h 44"/>
              <a:gd name="T16" fmla="*/ 28 w 54"/>
              <a:gd name="T17" fmla="*/ 0 h 44"/>
              <a:gd name="T18" fmla="*/ 28 w 54"/>
              <a:gd name="T19" fmla="*/ 0 h 44"/>
              <a:gd name="T20" fmla="*/ 25 w 54"/>
              <a:gd name="T21" fmla="*/ 0 h 44"/>
              <a:gd name="T22" fmla="*/ 25 w 54"/>
              <a:gd name="T23" fmla="*/ 0 h 44"/>
              <a:gd name="T24" fmla="*/ 3 w 54"/>
              <a:gd name="T25" fmla="*/ 6 h 44"/>
              <a:gd name="T26" fmla="*/ 4 w 54"/>
              <a:gd name="T27" fmla="*/ 17 h 44"/>
              <a:gd name="T28" fmla="*/ 27 w 54"/>
              <a:gd name="T29" fmla="*/ 30 h 44"/>
              <a:gd name="T30" fmla="*/ 16 w 54"/>
              <a:gd name="T31" fmla="*/ 20 h 44"/>
              <a:gd name="T32" fmla="*/ 27 w 54"/>
              <a:gd name="T33" fmla="*/ 10 h 44"/>
              <a:gd name="T34" fmla="*/ 37 w 54"/>
              <a:gd name="T35" fmla="*/ 20 h 44"/>
              <a:gd name="T36" fmla="*/ 27 w 54"/>
              <a:gd name="T37" fmla="*/ 30 h 44"/>
              <a:gd name="T38" fmla="*/ 43 w 54"/>
              <a:gd name="T39" fmla="*/ 17 h 44"/>
              <a:gd name="T40" fmla="*/ 27 w 54"/>
              <a:gd name="T41" fmla="*/ 6 h 44"/>
              <a:gd name="T42" fmla="*/ 10 w 54"/>
              <a:gd name="T43" fmla="*/ 17 h 44"/>
              <a:gd name="T44" fmla="*/ 3 w 54"/>
              <a:gd name="T45" fmla="*/ 30 h 44"/>
              <a:gd name="T46" fmla="*/ 12 w 54"/>
              <a:gd name="T47" fmla="*/ 44 h 44"/>
              <a:gd name="T48" fmla="*/ 42 w 54"/>
              <a:gd name="T49" fmla="*/ 44 h 44"/>
              <a:gd name="T50" fmla="*/ 51 w 54"/>
              <a:gd name="T51" fmla="*/ 30 h 44"/>
              <a:gd name="T52" fmla="*/ 43 w 54"/>
              <a:gd name="T53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44">
                <a:moveTo>
                  <a:pt x="4" y="17"/>
                </a:moveTo>
                <a:cubicBezTo>
                  <a:pt x="6" y="18"/>
                  <a:pt x="8" y="16"/>
                  <a:pt x="8" y="15"/>
                </a:cubicBezTo>
                <a:cubicBezTo>
                  <a:pt x="11" y="9"/>
                  <a:pt x="17" y="4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6" y="3"/>
                  <a:pt x="27" y="3"/>
                  <a:pt x="28" y="3"/>
                </a:cubicBezTo>
                <a:cubicBezTo>
                  <a:pt x="36" y="4"/>
                  <a:pt x="42" y="9"/>
                  <a:pt x="45" y="15"/>
                </a:cubicBezTo>
                <a:cubicBezTo>
                  <a:pt x="45" y="16"/>
                  <a:pt x="47" y="18"/>
                  <a:pt x="49" y="17"/>
                </a:cubicBezTo>
                <a:cubicBezTo>
                  <a:pt x="52" y="15"/>
                  <a:pt x="53" y="10"/>
                  <a:pt x="50" y="6"/>
                </a:cubicBezTo>
                <a:cubicBezTo>
                  <a:pt x="48" y="3"/>
                  <a:pt x="41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3" y="0"/>
                  <a:pt x="5" y="3"/>
                  <a:pt x="3" y="6"/>
                </a:cubicBezTo>
                <a:cubicBezTo>
                  <a:pt x="0" y="10"/>
                  <a:pt x="2" y="15"/>
                  <a:pt x="4" y="17"/>
                </a:cubicBezTo>
                <a:close/>
                <a:moveTo>
                  <a:pt x="27" y="30"/>
                </a:moveTo>
                <a:cubicBezTo>
                  <a:pt x="21" y="30"/>
                  <a:pt x="16" y="26"/>
                  <a:pt x="16" y="20"/>
                </a:cubicBezTo>
                <a:cubicBezTo>
                  <a:pt x="16" y="15"/>
                  <a:pt x="21" y="10"/>
                  <a:pt x="27" y="10"/>
                </a:cubicBezTo>
                <a:cubicBezTo>
                  <a:pt x="32" y="10"/>
                  <a:pt x="37" y="15"/>
                  <a:pt x="37" y="20"/>
                </a:cubicBezTo>
                <a:cubicBezTo>
                  <a:pt x="37" y="26"/>
                  <a:pt x="32" y="30"/>
                  <a:pt x="27" y="30"/>
                </a:cubicBezTo>
                <a:close/>
                <a:moveTo>
                  <a:pt x="43" y="17"/>
                </a:moveTo>
                <a:cubicBezTo>
                  <a:pt x="39" y="10"/>
                  <a:pt x="33" y="6"/>
                  <a:pt x="27" y="6"/>
                </a:cubicBezTo>
                <a:cubicBezTo>
                  <a:pt x="20" y="6"/>
                  <a:pt x="15" y="10"/>
                  <a:pt x="10" y="17"/>
                </a:cubicBezTo>
                <a:cubicBezTo>
                  <a:pt x="6" y="25"/>
                  <a:pt x="3" y="30"/>
                  <a:pt x="3" y="30"/>
                </a:cubicBezTo>
                <a:cubicBezTo>
                  <a:pt x="0" y="38"/>
                  <a:pt x="4" y="44"/>
                  <a:pt x="12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50" y="44"/>
                  <a:pt x="54" y="38"/>
                  <a:pt x="51" y="30"/>
                </a:cubicBezTo>
                <a:cubicBezTo>
                  <a:pt x="51" y="30"/>
                  <a:pt x="47" y="25"/>
                  <a:pt x="43" y="1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46972" y="1497249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159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5060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30"/>
          <p:cNvSpPr>
            <a:spLocks noEditPoints="1"/>
          </p:cNvSpPr>
          <p:nvPr/>
        </p:nvSpPr>
        <p:spPr bwMode="auto">
          <a:xfrm>
            <a:off x="2150433" y="1874967"/>
            <a:ext cx="130175" cy="98425"/>
          </a:xfrm>
          <a:custGeom>
            <a:avLst/>
            <a:gdLst>
              <a:gd name="T0" fmla="*/ 21 w 41"/>
              <a:gd name="T1" fmla="*/ 20 h 31"/>
              <a:gd name="T2" fmla="*/ 21 w 41"/>
              <a:gd name="T3" fmla="*/ 21 h 31"/>
              <a:gd name="T4" fmla="*/ 19 w 41"/>
              <a:gd name="T5" fmla="*/ 21 h 31"/>
              <a:gd name="T6" fmla="*/ 19 w 41"/>
              <a:gd name="T7" fmla="*/ 20 h 31"/>
              <a:gd name="T8" fmla="*/ 2 w 41"/>
              <a:gd name="T9" fmla="*/ 4 h 31"/>
              <a:gd name="T10" fmla="*/ 4 w 41"/>
              <a:gd name="T11" fmla="*/ 3 h 31"/>
              <a:gd name="T12" fmla="*/ 20 w 41"/>
              <a:gd name="T13" fmla="*/ 18 h 31"/>
              <a:gd name="T14" fmla="*/ 36 w 41"/>
              <a:gd name="T15" fmla="*/ 3 h 31"/>
              <a:gd name="T16" fmla="*/ 38 w 41"/>
              <a:gd name="T17" fmla="*/ 4 h 31"/>
              <a:gd name="T18" fmla="*/ 21 w 41"/>
              <a:gd name="T19" fmla="*/ 20 h 31"/>
              <a:gd name="T20" fmla="*/ 37 w 41"/>
              <a:gd name="T21" fmla="*/ 28 h 31"/>
              <a:gd name="T22" fmla="*/ 27 w 41"/>
              <a:gd name="T23" fmla="*/ 18 h 31"/>
              <a:gd name="T24" fmla="*/ 27 w 41"/>
              <a:gd name="T25" fmla="*/ 17 h 31"/>
              <a:gd name="T26" fmla="*/ 38 w 41"/>
              <a:gd name="T27" fmla="*/ 27 h 31"/>
              <a:gd name="T28" fmla="*/ 37 w 41"/>
              <a:gd name="T29" fmla="*/ 28 h 31"/>
              <a:gd name="T30" fmla="*/ 3 w 41"/>
              <a:gd name="T31" fmla="*/ 28 h 31"/>
              <a:gd name="T32" fmla="*/ 2 w 41"/>
              <a:gd name="T33" fmla="*/ 27 h 31"/>
              <a:gd name="T34" fmla="*/ 13 w 41"/>
              <a:gd name="T35" fmla="*/ 17 h 31"/>
              <a:gd name="T36" fmla="*/ 14 w 41"/>
              <a:gd name="T37" fmla="*/ 18 h 31"/>
              <a:gd name="T38" fmla="*/ 3 w 41"/>
              <a:gd name="T39" fmla="*/ 28 h 31"/>
              <a:gd name="T40" fmla="*/ 37 w 41"/>
              <a:gd name="T41" fmla="*/ 0 h 31"/>
              <a:gd name="T42" fmla="*/ 3 w 41"/>
              <a:gd name="T43" fmla="*/ 0 h 31"/>
              <a:gd name="T44" fmla="*/ 0 w 41"/>
              <a:gd name="T45" fmla="*/ 4 h 31"/>
              <a:gd name="T46" fmla="*/ 0 w 41"/>
              <a:gd name="T47" fmla="*/ 27 h 31"/>
              <a:gd name="T48" fmla="*/ 3 w 41"/>
              <a:gd name="T49" fmla="*/ 31 h 31"/>
              <a:gd name="T50" fmla="*/ 37 w 41"/>
              <a:gd name="T51" fmla="*/ 31 h 31"/>
              <a:gd name="T52" fmla="*/ 41 w 41"/>
              <a:gd name="T53" fmla="*/ 27 h 31"/>
              <a:gd name="T54" fmla="*/ 41 w 41"/>
              <a:gd name="T55" fmla="*/ 4 h 31"/>
              <a:gd name="T56" fmla="*/ 37 w 41"/>
              <a:gd name="T5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31">
                <a:moveTo>
                  <a:pt x="21" y="20"/>
                </a:moveTo>
                <a:cubicBezTo>
                  <a:pt x="21" y="21"/>
                  <a:pt x="21" y="21"/>
                  <a:pt x="21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0"/>
                  <a:pt x="19" y="20"/>
                  <a:pt x="19" y="20"/>
                </a:cubicBezTo>
                <a:cubicBezTo>
                  <a:pt x="2" y="4"/>
                  <a:pt x="2" y="4"/>
                  <a:pt x="2" y="4"/>
                </a:cubicBezTo>
                <a:cubicBezTo>
                  <a:pt x="4" y="3"/>
                  <a:pt x="4" y="3"/>
                  <a:pt x="4" y="3"/>
                </a:cubicBezTo>
                <a:cubicBezTo>
                  <a:pt x="20" y="18"/>
                  <a:pt x="20" y="18"/>
                  <a:pt x="20" y="18"/>
                </a:cubicBezTo>
                <a:cubicBezTo>
                  <a:pt x="36" y="3"/>
                  <a:pt x="36" y="3"/>
                  <a:pt x="36" y="3"/>
                </a:cubicBezTo>
                <a:cubicBezTo>
                  <a:pt x="38" y="4"/>
                  <a:pt x="38" y="4"/>
                  <a:pt x="38" y="4"/>
                </a:cubicBezTo>
                <a:lnTo>
                  <a:pt x="21" y="20"/>
                </a:lnTo>
                <a:close/>
                <a:moveTo>
                  <a:pt x="3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7"/>
                  <a:pt x="27" y="17"/>
                  <a:pt x="27" y="17"/>
                </a:cubicBezTo>
                <a:cubicBezTo>
                  <a:pt x="38" y="27"/>
                  <a:pt x="38" y="27"/>
                  <a:pt x="38" y="27"/>
                </a:cubicBezTo>
                <a:lnTo>
                  <a:pt x="37" y="28"/>
                </a:lnTo>
                <a:close/>
                <a:moveTo>
                  <a:pt x="3" y="28"/>
                </a:moveTo>
                <a:cubicBezTo>
                  <a:pt x="2" y="27"/>
                  <a:pt x="2" y="27"/>
                  <a:pt x="2" y="2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8"/>
                  <a:pt x="14" y="18"/>
                  <a:pt x="14" y="18"/>
                </a:cubicBezTo>
                <a:lnTo>
                  <a:pt x="3" y="28"/>
                </a:lnTo>
                <a:close/>
                <a:moveTo>
                  <a:pt x="37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9"/>
                  <a:pt x="1" y="31"/>
                  <a:pt x="3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9" y="31"/>
                  <a:pt x="41" y="29"/>
                  <a:pt x="41" y="27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2"/>
                  <a:pt x="39" y="0"/>
                  <a:pt x="3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13141" y="1785680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fid888888@139.com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31"/>
          <p:cNvSpPr>
            <a:spLocks noEditPoints="1"/>
          </p:cNvSpPr>
          <p:nvPr/>
        </p:nvSpPr>
        <p:spPr bwMode="auto">
          <a:xfrm>
            <a:off x="4631072" y="1846392"/>
            <a:ext cx="180975" cy="155575"/>
          </a:xfrm>
          <a:custGeom>
            <a:avLst/>
            <a:gdLst>
              <a:gd name="T0" fmla="*/ 46 w 57"/>
              <a:gd name="T1" fmla="*/ 27 h 49"/>
              <a:gd name="T2" fmla="*/ 46 w 57"/>
              <a:gd name="T3" fmla="*/ 45 h 49"/>
              <a:gd name="T4" fmla="*/ 43 w 57"/>
              <a:gd name="T5" fmla="*/ 49 h 49"/>
              <a:gd name="T6" fmla="*/ 36 w 57"/>
              <a:gd name="T7" fmla="*/ 49 h 49"/>
              <a:gd name="T8" fmla="*/ 36 w 57"/>
              <a:gd name="T9" fmla="*/ 42 h 49"/>
              <a:gd name="T10" fmla="*/ 32 w 57"/>
              <a:gd name="T11" fmla="*/ 38 h 49"/>
              <a:gd name="T12" fmla="*/ 29 w 57"/>
              <a:gd name="T13" fmla="*/ 42 h 49"/>
              <a:gd name="T14" fmla="*/ 29 w 57"/>
              <a:gd name="T15" fmla="*/ 49 h 49"/>
              <a:gd name="T16" fmla="*/ 15 w 57"/>
              <a:gd name="T17" fmla="*/ 49 h 49"/>
              <a:gd name="T18" fmla="*/ 11 w 57"/>
              <a:gd name="T19" fmla="*/ 45 h 49"/>
              <a:gd name="T20" fmla="*/ 11 w 57"/>
              <a:gd name="T21" fmla="*/ 27 h 49"/>
              <a:gd name="T22" fmla="*/ 29 w 57"/>
              <a:gd name="T23" fmla="*/ 13 h 49"/>
              <a:gd name="T24" fmla="*/ 46 w 57"/>
              <a:gd name="T25" fmla="*/ 27 h 49"/>
              <a:gd name="T26" fmla="*/ 43 w 57"/>
              <a:gd name="T27" fmla="*/ 3 h 49"/>
              <a:gd name="T28" fmla="*/ 46 w 57"/>
              <a:gd name="T29" fmla="*/ 0 h 49"/>
              <a:gd name="T30" fmla="*/ 50 w 57"/>
              <a:gd name="T31" fmla="*/ 3 h 49"/>
              <a:gd name="T32" fmla="*/ 50 w 57"/>
              <a:gd name="T33" fmla="*/ 14 h 49"/>
              <a:gd name="T34" fmla="*/ 43 w 57"/>
              <a:gd name="T35" fmla="*/ 7 h 49"/>
              <a:gd name="T36" fmla="*/ 43 w 57"/>
              <a:gd name="T37" fmla="*/ 3 h 49"/>
              <a:gd name="T38" fmla="*/ 55 w 57"/>
              <a:gd name="T39" fmla="*/ 27 h 49"/>
              <a:gd name="T40" fmla="*/ 51 w 57"/>
              <a:gd name="T41" fmla="*/ 27 h 49"/>
              <a:gd name="T42" fmla="*/ 30 w 57"/>
              <a:gd name="T43" fmla="*/ 9 h 49"/>
              <a:gd name="T44" fmla="*/ 29 w 57"/>
              <a:gd name="T45" fmla="*/ 9 h 49"/>
              <a:gd name="T46" fmla="*/ 27 w 57"/>
              <a:gd name="T47" fmla="*/ 9 h 49"/>
              <a:gd name="T48" fmla="*/ 7 w 57"/>
              <a:gd name="T49" fmla="*/ 27 h 49"/>
              <a:gd name="T50" fmla="*/ 2 w 57"/>
              <a:gd name="T51" fmla="*/ 27 h 49"/>
              <a:gd name="T52" fmla="*/ 2 w 57"/>
              <a:gd name="T53" fmla="*/ 22 h 49"/>
              <a:gd name="T54" fmla="*/ 26 w 57"/>
              <a:gd name="T55" fmla="*/ 1 h 49"/>
              <a:gd name="T56" fmla="*/ 29 w 57"/>
              <a:gd name="T57" fmla="*/ 0 h 49"/>
              <a:gd name="T58" fmla="*/ 31 w 57"/>
              <a:gd name="T59" fmla="*/ 1 h 49"/>
              <a:gd name="T60" fmla="*/ 34 w 57"/>
              <a:gd name="T61" fmla="*/ 3 h 49"/>
              <a:gd name="T62" fmla="*/ 56 w 57"/>
              <a:gd name="T63" fmla="*/ 22 h 49"/>
              <a:gd name="T64" fmla="*/ 55 w 57"/>
              <a:gd name="T65" fmla="*/ 2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" h="49">
                <a:moveTo>
                  <a:pt x="46" y="27"/>
                </a:moveTo>
                <a:cubicBezTo>
                  <a:pt x="46" y="45"/>
                  <a:pt x="46" y="45"/>
                  <a:pt x="46" y="45"/>
                </a:cubicBezTo>
                <a:cubicBezTo>
                  <a:pt x="46" y="47"/>
                  <a:pt x="45" y="49"/>
                  <a:pt x="43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0"/>
                  <a:pt x="34" y="38"/>
                  <a:pt x="32" y="38"/>
                </a:cubicBezTo>
                <a:cubicBezTo>
                  <a:pt x="30" y="38"/>
                  <a:pt x="29" y="40"/>
                  <a:pt x="29" y="42"/>
                </a:cubicBezTo>
                <a:cubicBezTo>
                  <a:pt x="29" y="49"/>
                  <a:pt x="29" y="49"/>
                  <a:pt x="29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3" y="49"/>
                  <a:pt x="11" y="47"/>
                  <a:pt x="11" y="45"/>
                </a:cubicBezTo>
                <a:cubicBezTo>
                  <a:pt x="11" y="27"/>
                  <a:pt x="11" y="27"/>
                  <a:pt x="11" y="27"/>
                </a:cubicBezTo>
                <a:cubicBezTo>
                  <a:pt x="29" y="13"/>
                  <a:pt x="29" y="13"/>
                  <a:pt x="29" y="13"/>
                </a:cubicBezTo>
                <a:lnTo>
                  <a:pt x="46" y="27"/>
                </a:lnTo>
                <a:close/>
                <a:moveTo>
                  <a:pt x="43" y="3"/>
                </a:moveTo>
                <a:cubicBezTo>
                  <a:pt x="43" y="1"/>
                  <a:pt x="44" y="0"/>
                  <a:pt x="46" y="0"/>
                </a:cubicBezTo>
                <a:cubicBezTo>
                  <a:pt x="48" y="0"/>
                  <a:pt x="50" y="1"/>
                  <a:pt x="50" y="3"/>
                </a:cubicBezTo>
                <a:cubicBezTo>
                  <a:pt x="50" y="14"/>
                  <a:pt x="50" y="14"/>
                  <a:pt x="50" y="14"/>
                </a:cubicBezTo>
                <a:cubicBezTo>
                  <a:pt x="43" y="7"/>
                  <a:pt x="43" y="7"/>
                  <a:pt x="43" y="7"/>
                </a:cubicBezTo>
                <a:lnTo>
                  <a:pt x="43" y="3"/>
                </a:lnTo>
                <a:close/>
                <a:moveTo>
                  <a:pt x="55" y="27"/>
                </a:moveTo>
                <a:cubicBezTo>
                  <a:pt x="54" y="28"/>
                  <a:pt x="52" y="28"/>
                  <a:pt x="51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7" y="27"/>
                  <a:pt x="7" y="27"/>
                  <a:pt x="7" y="27"/>
                </a:cubicBezTo>
                <a:cubicBezTo>
                  <a:pt x="5" y="28"/>
                  <a:pt x="3" y="28"/>
                  <a:pt x="2" y="27"/>
                </a:cubicBezTo>
                <a:cubicBezTo>
                  <a:pt x="0" y="25"/>
                  <a:pt x="0" y="23"/>
                  <a:pt x="2" y="22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8" y="0"/>
                  <a:pt x="29" y="0"/>
                </a:cubicBezTo>
                <a:cubicBezTo>
                  <a:pt x="30" y="0"/>
                  <a:pt x="30" y="0"/>
                  <a:pt x="31" y="1"/>
                </a:cubicBezTo>
                <a:cubicBezTo>
                  <a:pt x="31" y="1"/>
                  <a:pt x="34" y="4"/>
                  <a:pt x="34" y="3"/>
                </a:cubicBezTo>
                <a:cubicBezTo>
                  <a:pt x="56" y="22"/>
                  <a:pt x="56" y="22"/>
                  <a:pt x="56" y="22"/>
                </a:cubicBezTo>
                <a:cubicBezTo>
                  <a:pt x="57" y="24"/>
                  <a:pt x="57" y="25"/>
                  <a:pt x="55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46972" y="178568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现居：四川巴中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95167" y="2229634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95167" y="3616430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95167" y="5654454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95167" y="6982213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95167" y="8410181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09961" y="2480052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Freeform 49"/>
          <p:cNvSpPr>
            <a:spLocks noEditPoints="1"/>
          </p:cNvSpPr>
          <p:nvPr/>
        </p:nvSpPr>
        <p:spPr bwMode="auto">
          <a:xfrm>
            <a:off x="622461" y="2627135"/>
            <a:ext cx="232200" cy="163034"/>
          </a:xfrm>
          <a:custGeom>
            <a:avLst/>
            <a:gdLst>
              <a:gd name="T0" fmla="*/ 53 w 94"/>
              <a:gd name="T1" fmla="*/ 41 h 66"/>
              <a:gd name="T2" fmla="*/ 70 w 94"/>
              <a:gd name="T3" fmla="*/ 34 h 66"/>
              <a:gd name="T4" fmla="*/ 70 w 94"/>
              <a:gd name="T5" fmla="*/ 57 h 66"/>
              <a:gd name="T6" fmla="*/ 46 w 94"/>
              <a:gd name="T7" fmla="*/ 66 h 66"/>
              <a:gd name="T8" fmla="*/ 21 w 94"/>
              <a:gd name="T9" fmla="*/ 57 h 66"/>
              <a:gd name="T10" fmla="*/ 21 w 94"/>
              <a:gd name="T11" fmla="*/ 35 h 66"/>
              <a:gd name="T12" fmla="*/ 39 w 94"/>
              <a:gd name="T13" fmla="*/ 41 h 66"/>
              <a:gd name="T14" fmla="*/ 53 w 94"/>
              <a:gd name="T15" fmla="*/ 41 h 66"/>
              <a:gd name="T16" fmla="*/ 86 w 94"/>
              <a:gd name="T17" fmla="*/ 21 h 66"/>
              <a:gd name="T18" fmla="*/ 86 w 94"/>
              <a:gd name="T19" fmla="*/ 36 h 66"/>
              <a:gd name="T20" fmla="*/ 89 w 94"/>
              <a:gd name="T21" fmla="*/ 39 h 66"/>
              <a:gd name="T22" fmla="*/ 83 w 94"/>
              <a:gd name="T23" fmla="*/ 46 h 66"/>
              <a:gd name="T24" fmla="*/ 76 w 94"/>
              <a:gd name="T25" fmla="*/ 39 h 66"/>
              <a:gd name="T26" fmla="*/ 81 w 94"/>
              <a:gd name="T27" fmla="*/ 35 h 66"/>
              <a:gd name="T28" fmla="*/ 81 w 94"/>
              <a:gd name="T29" fmla="*/ 24 h 66"/>
              <a:gd name="T30" fmla="*/ 52 w 94"/>
              <a:gd name="T31" fmla="*/ 36 h 66"/>
              <a:gd name="T32" fmla="*/ 40 w 94"/>
              <a:gd name="T33" fmla="*/ 36 h 66"/>
              <a:gd name="T34" fmla="*/ 7 w 94"/>
              <a:gd name="T35" fmla="*/ 23 h 66"/>
              <a:gd name="T36" fmla="*/ 7 w 94"/>
              <a:gd name="T37" fmla="*/ 15 h 66"/>
              <a:gd name="T38" fmla="*/ 39 w 94"/>
              <a:gd name="T39" fmla="*/ 3 h 66"/>
              <a:gd name="T40" fmla="*/ 51 w 94"/>
              <a:gd name="T41" fmla="*/ 2 h 66"/>
              <a:gd name="T42" fmla="*/ 86 w 94"/>
              <a:gd name="T43" fmla="*/ 15 h 66"/>
              <a:gd name="T44" fmla="*/ 86 w 94"/>
              <a:gd name="T45" fmla="*/ 2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4" h="66">
                <a:moveTo>
                  <a:pt x="53" y="41"/>
                </a:moveTo>
                <a:cubicBezTo>
                  <a:pt x="57" y="40"/>
                  <a:pt x="63" y="36"/>
                  <a:pt x="70" y="34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57"/>
                  <a:pt x="61" y="66"/>
                  <a:pt x="46" y="66"/>
                </a:cubicBezTo>
                <a:cubicBezTo>
                  <a:pt x="30" y="66"/>
                  <a:pt x="21" y="57"/>
                  <a:pt x="21" y="57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37"/>
                  <a:pt x="32" y="39"/>
                  <a:pt x="39" y="41"/>
                </a:cubicBezTo>
                <a:cubicBezTo>
                  <a:pt x="43" y="43"/>
                  <a:pt x="49" y="44"/>
                  <a:pt x="53" y="41"/>
                </a:cubicBezTo>
                <a:close/>
                <a:moveTo>
                  <a:pt x="86" y="21"/>
                </a:moveTo>
                <a:cubicBezTo>
                  <a:pt x="86" y="36"/>
                  <a:pt x="86" y="36"/>
                  <a:pt x="86" y="36"/>
                </a:cubicBezTo>
                <a:cubicBezTo>
                  <a:pt x="89" y="39"/>
                  <a:pt x="89" y="39"/>
                  <a:pt x="89" y="39"/>
                </a:cubicBezTo>
                <a:cubicBezTo>
                  <a:pt x="83" y="46"/>
                  <a:pt x="83" y="46"/>
                  <a:pt x="83" y="46"/>
                </a:cubicBezTo>
                <a:cubicBezTo>
                  <a:pt x="76" y="39"/>
                  <a:pt x="76" y="39"/>
                  <a:pt x="76" y="39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24"/>
                  <a:pt x="81" y="24"/>
                  <a:pt x="81" y="24"/>
                </a:cubicBezTo>
                <a:cubicBezTo>
                  <a:pt x="62" y="31"/>
                  <a:pt x="56" y="34"/>
                  <a:pt x="52" y="36"/>
                </a:cubicBezTo>
                <a:cubicBezTo>
                  <a:pt x="48" y="38"/>
                  <a:pt x="45" y="38"/>
                  <a:pt x="40" y="36"/>
                </a:cubicBezTo>
                <a:cubicBezTo>
                  <a:pt x="36" y="34"/>
                  <a:pt x="16" y="27"/>
                  <a:pt x="7" y="23"/>
                </a:cubicBezTo>
                <a:cubicBezTo>
                  <a:pt x="0" y="19"/>
                  <a:pt x="0" y="17"/>
                  <a:pt x="7" y="15"/>
                </a:cubicBezTo>
                <a:cubicBezTo>
                  <a:pt x="16" y="11"/>
                  <a:pt x="31" y="6"/>
                  <a:pt x="39" y="3"/>
                </a:cubicBezTo>
                <a:cubicBezTo>
                  <a:pt x="44" y="1"/>
                  <a:pt x="47" y="0"/>
                  <a:pt x="51" y="2"/>
                </a:cubicBezTo>
                <a:cubicBezTo>
                  <a:pt x="59" y="5"/>
                  <a:pt x="77" y="12"/>
                  <a:pt x="86" y="15"/>
                </a:cubicBezTo>
                <a:cubicBezTo>
                  <a:pt x="94" y="19"/>
                  <a:pt x="88" y="20"/>
                  <a:pt x="86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35859" y="295043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08833" y="2478257"/>
            <a:ext cx="511107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	           四川师范大学	    市场营销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本科）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管理学、微观经济学、宏观经济学、管理信息系统、统计学、会计学、财务管理、市场营销、经济法、消费者行为学、国际市场营销、市场调查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409828" y="3804454"/>
            <a:ext cx="51100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	          成都宝马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                         市场专员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收集与汇总市场信息，寻找项目有关的价值资料。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协助市场推广，展会组织及布展等相关工作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409828" y="4653901"/>
            <a:ext cx="51100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                        攀枝花丰田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                     市场经理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收集与汇总市场信息，寻找项目有关的价值资料。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协助市场推广，展会组织及布展等相关工作</a:t>
            </a:r>
          </a:p>
        </p:txBody>
      </p:sp>
      <p:sp>
        <p:nvSpPr>
          <p:cNvPr id="46" name="椭圆 45"/>
          <p:cNvSpPr/>
          <p:nvPr/>
        </p:nvSpPr>
        <p:spPr>
          <a:xfrm>
            <a:off x="509961" y="4228001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5859" y="4704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14"/>
          <p:cNvSpPr>
            <a:spLocks noEditPoints="1"/>
          </p:cNvSpPr>
          <p:nvPr/>
        </p:nvSpPr>
        <p:spPr bwMode="auto">
          <a:xfrm>
            <a:off x="639671" y="4365085"/>
            <a:ext cx="197780" cy="183034"/>
          </a:xfrm>
          <a:custGeom>
            <a:avLst/>
            <a:gdLst>
              <a:gd name="T0" fmla="*/ 537 w 583"/>
              <a:gd name="T1" fmla="*/ 81 h 539"/>
              <a:gd name="T2" fmla="*/ 398 w 583"/>
              <a:gd name="T3" fmla="*/ 81 h 539"/>
              <a:gd name="T4" fmla="*/ 398 w 583"/>
              <a:gd name="T5" fmla="*/ 34 h 539"/>
              <a:gd name="T6" fmla="*/ 364 w 583"/>
              <a:gd name="T7" fmla="*/ 0 h 539"/>
              <a:gd name="T8" fmla="*/ 219 w 583"/>
              <a:gd name="T9" fmla="*/ 0 h 539"/>
              <a:gd name="T10" fmla="*/ 185 w 583"/>
              <a:gd name="T11" fmla="*/ 34 h 539"/>
              <a:gd name="T12" fmla="*/ 185 w 583"/>
              <a:gd name="T13" fmla="*/ 81 h 539"/>
              <a:gd name="T14" fmla="*/ 46 w 583"/>
              <a:gd name="T15" fmla="*/ 81 h 539"/>
              <a:gd name="T16" fmla="*/ 0 w 583"/>
              <a:gd name="T17" fmla="*/ 128 h 539"/>
              <a:gd name="T18" fmla="*/ 0 w 583"/>
              <a:gd name="T19" fmla="*/ 492 h 539"/>
              <a:gd name="T20" fmla="*/ 46 w 583"/>
              <a:gd name="T21" fmla="*/ 539 h 539"/>
              <a:gd name="T22" fmla="*/ 537 w 583"/>
              <a:gd name="T23" fmla="*/ 539 h 539"/>
              <a:gd name="T24" fmla="*/ 583 w 583"/>
              <a:gd name="T25" fmla="*/ 492 h 539"/>
              <a:gd name="T26" fmla="*/ 583 w 583"/>
              <a:gd name="T27" fmla="*/ 128 h 539"/>
              <a:gd name="T28" fmla="*/ 537 w 583"/>
              <a:gd name="T29" fmla="*/ 81 h 539"/>
              <a:gd name="T30" fmla="*/ 209 w 583"/>
              <a:gd name="T31" fmla="*/ 34 h 539"/>
              <a:gd name="T32" fmla="*/ 219 w 583"/>
              <a:gd name="T33" fmla="*/ 24 h 539"/>
              <a:gd name="T34" fmla="*/ 364 w 583"/>
              <a:gd name="T35" fmla="*/ 24 h 539"/>
              <a:gd name="T36" fmla="*/ 374 w 583"/>
              <a:gd name="T37" fmla="*/ 34 h 539"/>
              <a:gd name="T38" fmla="*/ 374 w 583"/>
              <a:gd name="T39" fmla="*/ 80 h 539"/>
              <a:gd name="T40" fmla="*/ 209 w 583"/>
              <a:gd name="T41" fmla="*/ 80 h 539"/>
              <a:gd name="T42" fmla="*/ 209 w 583"/>
              <a:gd name="T43" fmla="*/ 34 h 539"/>
              <a:gd name="T44" fmla="*/ 209 w 583"/>
              <a:gd name="T45" fmla="*/ 34 h 539"/>
              <a:gd name="T46" fmla="*/ 573 w 583"/>
              <a:gd name="T47" fmla="*/ 325 h 539"/>
              <a:gd name="T48" fmla="*/ 363 w 583"/>
              <a:gd name="T49" fmla="*/ 325 h 539"/>
              <a:gd name="T50" fmla="*/ 363 w 583"/>
              <a:gd name="T51" fmla="*/ 334 h 539"/>
              <a:gd name="T52" fmla="*/ 352 w 583"/>
              <a:gd name="T53" fmla="*/ 346 h 539"/>
              <a:gd name="T54" fmla="*/ 234 w 583"/>
              <a:gd name="T55" fmla="*/ 346 h 539"/>
              <a:gd name="T56" fmla="*/ 222 w 583"/>
              <a:gd name="T57" fmla="*/ 334 h 539"/>
              <a:gd name="T58" fmla="*/ 222 w 583"/>
              <a:gd name="T59" fmla="*/ 325 h 539"/>
              <a:gd name="T60" fmla="*/ 5 w 583"/>
              <a:gd name="T61" fmla="*/ 325 h 539"/>
              <a:gd name="T62" fmla="*/ 5 w 583"/>
              <a:gd name="T63" fmla="*/ 303 h 539"/>
              <a:gd name="T64" fmla="*/ 222 w 583"/>
              <a:gd name="T65" fmla="*/ 303 h 539"/>
              <a:gd name="T66" fmla="*/ 222 w 583"/>
              <a:gd name="T67" fmla="*/ 294 h 539"/>
              <a:gd name="T68" fmla="*/ 234 w 583"/>
              <a:gd name="T69" fmla="*/ 283 h 539"/>
              <a:gd name="T70" fmla="*/ 352 w 583"/>
              <a:gd name="T71" fmla="*/ 283 h 539"/>
              <a:gd name="T72" fmla="*/ 363 w 583"/>
              <a:gd name="T73" fmla="*/ 294 h 539"/>
              <a:gd name="T74" fmla="*/ 363 w 583"/>
              <a:gd name="T75" fmla="*/ 303 h 539"/>
              <a:gd name="T76" fmla="*/ 573 w 583"/>
              <a:gd name="T77" fmla="*/ 303 h 539"/>
              <a:gd name="T78" fmla="*/ 573 w 583"/>
              <a:gd name="T79" fmla="*/ 325 h 539"/>
              <a:gd name="T80" fmla="*/ 573 w 583"/>
              <a:gd name="T81" fmla="*/ 325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3" h="539">
                <a:moveTo>
                  <a:pt x="537" y="81"/>
                </a:moveTo>
                <a:cubicBezTo>
                  <a:pt x="398" y="81"/>
                  <a:pt x="398" y="81"/>
                  <a:pt x="398" y="81"/>
                </a:cubicBezTo>
                <a:cubicBezTo>
                  <a:pt x="398" y="34"/>
                  <a:pt x="398" y="34"/>
                  <a:pt x="398" y="34"/>
                </a:cubicBezTo>
                <a:cubicBezTo>
                  <a:pt x="398" y="15"/>
                  <a:pt x="383" y="0"/>
                  <a:pt x="364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00" y="0"/>
                  <a:pt x="185" y="15"/>
                  <a:pt x="185" y="34"/>
                </a:cubicBezTo>
                <a:cubicBezTo>
                  <a:pt x="185" y="81"/>
                  <a:pt x="185" y="81"/>
                  <a:pt x="185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21" y="81"/>
                  <a:pt x="0" y="102"/>
                  <a:pt x="0" y="128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518"/>
                  <a:pt x="21" y="539"/>
                  <a:pt x="46" y="539"/>
                </a:cubicBezTo>
                <a:cubicBezTo>
                  <a:pt x="537" y="539"/>
                  <a:pt x="537" y="539"/>
                  <a:pt x="537" y="539"/>
                </a:cubicBezTo>
                <a:cubicBezTo>
                  <a:pt x="563" y="539"/>
                  <a:pt x="583" y="518"/>
                  <a:pt x="583" y="492"/>
                </a:cubicBezTo>
                <a:cubicBezTo>
                  <a:pt x="583" y="128"/>
                  <a:pt x="583" y="128"/>
                  <a:pt x="583" y="128"/>
                </a:cubicBezTo>
                <a:cubicBezTo>
                  <a:pt x="583" y="102"/>
                  <a:pt x="563" y="81"/>
                  <a:pt x="537" y="81"/>
                </a:cubicBezTo>
                <a:close/>
                <a:moveTo>
                  <a:pt x="209" y="34"/>
                </a:moveTo>
                <a:cubicBezTo>
                  <a:pt x="209" y="29"/>
                  <a:pt x="214" y="24"/>
                  <a:pt x="219" y="24"/>
                </a:cubicBezTo>
                <a:cubicBezTo>
                  <a:pt x="364" y="24"/>
                  <a:pt x="364" y="24"/>
                  <a:pt x="364" y="24"/>
                </a:cubicBezTo>
                <a:cubicBezTo>
                  <a:pt x="369" y="24"/>
                  <a:pt x="374" y="29"/>
                  <a:pt x="374" y="34"/>
                </a:cubicBezTo>
                <a:cubicBezTo>
                  <a:pt x="374" y="80"/>
                  <a:pt x="374" y="80"/>
                  <a:pt x="374" y="80"/>
                </a:cubicBezTo>
                <a:cubicBezTo>
                  <a:pt x="209" y="80"/>
                  <a:pt x="209" y="80"/>
                  <a:pt x="209" y="80"/>
                </a:cubicBezTo>
                <a:cubicBezTo>
                  <a:pt x="209" y="34"/>
                  <a:pt x="209" y="34"/>
                  <a:pt x="209" y="34"/>
                </a:cubicBezTo>
                <a:cubicBezTo>
                  <a:pt x="209" y="34"/>
                  <a:pt x="209" y="34"/>
                  <a:pt x="209" y="34"/>
                </a:cubicBezTo>
                <a:close/>
                <a:moveTo>
                  <a:pt x="573" y="325"/>
                </a:moveTo>
                <a:cubicBezTo>
                  <a:pt x="363" y="325"/>
                  <a:pt x="363" y="325"/>
                  <a:pt x="363" y="325"/>
                </a:cubicBezTo>
                <a:cubicBezTo>
                  <a:pt x="363" y="334"/>
                  <a:pt x="363" y="334"/>
                  <a:pt x="363" y="334"/>
                </a:cubicBezTo>
                <a:cubicBezTo>
                  <a:pt x="363" y="340"/>
                  <a:pt x="358" y="346"/>
                  <a:pt x="352" y="346"/>
                </a:cubicBezTo>
                <a:cubicBezTo>
                  <a:pt x="234" y="346"/>
                  <a:pt x="234" y="346"/>
                  <a:pt x="234" y="346"/>
                </a:cubicBezTo>
                <a:cubicBezTo>
                  <a:pt x="227" y="346"/>
                  <a:pt x="222" y="340"/>
                  <a:pt x="222" y="334"/>
                </a:cubicBezTo>
                <a:cubicBezTo>
                  <a:pt x="222" y="325"/>
                  <a:pt x="222" y="325"/>
                  <a:pt x="222" y="325"/>
                </a:cubicBezTo>
                <a:cubicBezTo>
                  <a:pt x="5" y="325"/>
                  <a:pt x="5" y="325"/>
                  <a:pt x="5" y="325"/>
                </a:cubicBezTo>
                <a:cubicBezTo>
                  <a:pt x="5" y="303"/>
                  <a:pt x="5" y="303"/>
                  <a:pt x="5" y="303"/>
                </a:cubicBezTo>
                <a:cubicBezTo>
                  <a:pt x="222" y="303"/>
                  <a:pt x="222" y="303"/>
                  <a:pt x="222" y="303"/>
                </a:cubicBezTo>
                <a:cubicBezTo>
                  <a:pt x="222" y="294"/>
                  <a:pt x="222" y="294"/>
                  <a:pt x="222" y="294"/>
                </a:cubicBezTo>
                <a:cubicBezTo>
                  <a:pt x="222" y="288"/>
                  <a:pt x="227" y="283"/>
                  <a:pt x="23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58" y="283"/>
                  <a:pt x="363" y="288"/>
                  <a:pt x="363" y="294"/>
                </a:cubicBezTo>
                <a:cubicBezTo>
                  <a:pt x="363" y="303"/>
                  <a:pt x="363" y="303"/>
                  <a:pt x="363" y="303"/>
                </a:cubicBezTo>
                <a:cubicBezTo>
                  <a:pt x="573" y="303"/>
                  <a:pt x="573" y="303"/>
                  <a:pt x="573" y="303"/>
                </a:cubicBezTo>
                <a:cubicBezTo>
                  <a:pt x="573" y="325"/>
                  <a:pt x="573" y="325"/>
                  <a:pt x="573" y="325"/>
                </a:cubicBezTo>
                <a:cubicBezTo>
                  <a:pt x="573" y="325"/>
                  <a:pt x="573" y="325"/>
                  <a:pt x="573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09961" y="5873865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5859" y="63411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获奖证书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8"/>
          <p:cNvSpPr>
            <a:spLocks noEditPoints="1"/>
          </p:cNvSpPr>
          <p:nvPr/>
        </p:nvSpPr>
        <p:spPr bwMode="auto">
          <a:xfrm>
            <a:off x="612489" y="5968572"/>
            <a:ext cx="252146" cy="267788"/>
          </a:xfrm>
          <a:custGeom>
            <a:avLst/>
            <a:gdLst>
              <a:gd name="T0" fmla="*/ 831 w 3111"/>
              <a:gd name="T1" fmla="*/ 1901 h 3304"/>
              <a:gd name="T2" fmla="*/ 0 w 3111"/>
              <a:gd name="T3" fmla="*/ 2700 h 3304"/>
              <a:gd name="T4" fmla="*/ 671 w 3111"/>
              <a:gd name="T5" fmla="*/ 3249 h 3304"/>
              <a:gd name="T6" fmla="*/ 1554 w 3111"/>
              <a:gd name="T7" fmla="*/ 2057 h 3304"/>
              <a:gd name="T8" fmla="*/ 1284 w 3111"/>
              <a:gd name="T9" fmla="*/ 1867 h 3304"/>
              <a:gd name="T10" fmla="*/ 2296 w 3111"/>
              <a:gd name="T11" fmla="*/ 1918 h 3304"/>
              <a:gd name="T12" fmla="*/ 1766 w 3111"/>
              <a:gd name="T13" fmla="*/ 1938 h 3304"/>
              <a:gd name="T14" fmla="*/ 2419 w 3111"/>
              <a:gd name="T15" fmla="*/ 3304 h 3304"/>
              <a:gd name="T16" fmla="*/ 3111 w 3111"/>
              <a:gd name="T17" fmla="*/ 2782 h 3304"/>
              <a:gd name="T18" fmla="*/ 2296 w 3111"/>
              <a:gd name="T19" fmla="*/ 1702 h 3304"/>
              <a:gd name="T20" fmla="*/ 2228 w 3111"/>
              <a:gd name="T21" fmla="*/ 1493 h 3304"/>
              <a:gd name="T22" fmla="*/ 1839 w 3111"/>
              <a:gd name="T23" fmla="*/ 1797 h 3304"/>
              <a:gd name="T24" fmla="*/ 1288 w 3111"/>
              <a:gd name="T25" fmla="*/ 1797 h 3304"/>
              <a:gd name="T26" fmla="*/ 899 w 3111"/>
              <a:gd name="T27" fmla="*/ 1493 h 3304"/>
              <a:gd name="T28" fmla="*/ 734 w 3111"/>
              <a:gd name="T29" fmla="*/ 996 h 3304"/>
              <a:gd name="T30" fmla="*/ 899 w 3111"/>
              <a:gd name="T31" fmla="*/ 497 h 3304"/>
              <a:gd name="T32" fmla="*/ 1288 w 3111"/>
              <a:gd name="T33" fmla="*/ 193 h 3304"/>
              <a:gd name="T34" fmla="*/ 1839 w 3111"/>
              <a:gd name="T35" fmla="*/ 193 h 3304"/>
              <a:gd name="T36" fmla="*/ 2228 w 3111"/>
              <a:gd name="T37" fmla="*/ 497 h 3304"/>
              <a:gd name="T38" fmla="*/ 2394 w 3111"/>
              <a:gd name="T39" fmla="*/ 996 h 3304"/>
              <a:gd name="T40" fmla="*/ 2560 w 3111"/>
              <a:gd name="T41" fmla="*/ 1328 h 3304"/>
              <a:gd name="T42" fmla="*/ 2322 w 3111"/>
              <a:gd name="T43" fmla="*/ 1247 h 3304"/>
              <a:gd name="T44" fmla="*/ 2322 w 3111"/>
              <a:gd name="T45" fmla="*/ 742 h 3304"/>
              <a:gd name="T46" fmla="*/ 2069 w 3111"/>
              <a:gd name="T47" fmla="*/ 364 h 3304"/>
              <a:gd name="T48" fmla="*/ 1565 w 3111"/>
              <a:gd name="T49" fmla="*/ 238 h 3304"/>
              <a:gd name="T50" fmla="*/ 1061 w 3111"/>
              <a:gd name="T51" fmla="*/ 364 h 3304"/>
              <a:gd name="T52" fmla="*/ 808 w 3111"/>
              <a:gd name="T53" fmla="*/ 738 h 3304"/>
              <a:gd name="T54" fmla="*/ 808 w 3111"/>
              <a:gd name="T55" fmla="*/ 1247 h 3304"/>
              <a:gd name="T56" fmla="*/ 1061 w 3111"/>
              <a:gd name="T57" fmla="*/ 1625 h 3304"/>
              <a:gd name="T58" fmla="*/ 1565 w 3111"/>
              <a:gd name="T59" fmla="*/ 1751 h 3304"/>
              <a:gd name="T60" fmla="*/ 2069 w 3111"/>
              <a:gd name="T61" fmla="*/ 1625 h 3304"/>
              <a:gd name="T62" fmla="*/ 2322 w 3111"/>
              <a:gd name="T63" fmla="*/ 1247 h 3304"/>
              <a:gd name="T64" fmla="*/ 2322 w 3111"/>
              <a:gd name="T65" fmla="*/ 1247 h 3304"/>
              <a:gd name="T66" fmla="*/ 1912 w 3111"/>
              <a:gd name="T67" fmla="*/ 1255 h 3304"/>
              <a:gd name="T68" fmla="*/ 1709 w 3111"/>
              <a:gd name="T69" fmla="*/ 1414 h 3304"/>
              <a:gd name="T70" fmla="*/ 1421 w 3111"/>
              <a:gd name="T71" fmla="*/ 1414 h 3304"/>
              <a:gd name="T72" fmla="*/ 1218 w 3111"/>
              <a:gd name="T73" fmla="*/ 1255 h 3304"/>
              <a:gd name="T74" fmla="*/ 1130 w 3111"/>
              <a:gd name="T75" fmla="*/ 996 h 3304"/>
              <a:gd name="T76" fmla="*/ 1218 w 3111"/>
              <a:gd name="T77" fmla="*/ 735 h 3304"/>
              <a:gd name="T78" fmla="*/ 1421 w 3111"/>
              <a:gd name="T79" fmla="*/ 576 h 3304"/>
              <a:gd name="T80" fmla="*/ 1709 w 3111"/>
              <a:gd name="T81" fmla="*/ 576 h 3304"/>
              <a:gd name="T82" fmla="*/ 1912 w 3111"/>
              <a:gd name="T83" fmla="*/ 735 h 3304"/>
              <a:gd name="T84" fmla="*/ 1998 w 3111"/>
              <a:gd name="T85" fmla="*/ 996 h 3304"/>
              <a:gd name="T86" fmla="*/ 2085 w 3111"/>
              <a:gd name="T87" fmla="*/ 1169 h 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111" h="3304">
                <a:moveTo>
                  <a:pt x="1284" y="1867"/>
                </a:moveTo>
                <a:lnTo>
                  <a:pt x="831" y="1901"/>
                </a:lnTo>
                <a:lnTo>
                  <a:pt x="831" y="1687"/>
                </a:lnTo>
                <a:lnTo>
                  <a:pt x="0" y="2700"/>
                </a:lnTo>
                <a:lnTo>
                  <a:pt x="660" y="2579"/>
                </a:lnTo>
                <a:lnTo>
                  <a:pt x="671" y="3249"/>
                </a:lnTo>
                <a:lnTo>
                  <a:pt x="1610" y="2104"/>
                </a:lnTo>
                <a:lnTo>
                  <a:pt x="1554" y="2057"/>
                </a:lnTo>
                <a:lnTo>
                  <a:pt x="1284" y="1867"/>
                </a:lnTo>
                <a:lnTo>
                  <a:pt x="1284" y="1867"/>
                </a:lnTo>
                <a:close/>
                <a:moveTo>
                  <a:pt x="2296" y="1702"/>
                </a:moveTo>
                <a:lnTo>
                  <a:pt x="2296" y="1918"/>
                </a:lnTo>
                <a:lnTo>
                  <a:pt x="1843" y="1884"/>
                </a:lnTo>
                <a:lnTo>
                  <a:pt x="1766" y="1938"/>
                </a:lnTo>
                <a:lnTo>
                  <a:pt x="1526" y="2120"/>
                </a:lnTo>
                <a:lnTo>
                  <a:pt x="2419" y="3304"/>
                </a:lnTo>
                <a:lnTo>
                  <a:pt x="2456" y="2635"/>
                </a:lnTo>
                <a:lnTo>
                  <a:pt x="3111" y="2782"/>
                </a:lnTo>
                <a:lnTo>
                  <a:pt x="2296" y="1702"/>
                </a:lnTo>
                <a:lnTo>
                  <a:pt x="2296" y="1702"/>
                </a:lnTo>
                <a:close/>
                <a:moveTo>
                  <a:pt x="2560" y="1328"/>
                </a:moveTo>
                <a:lnTo>
                  <a:pt x="2228" y="1493"/>
                </a:lnTo>
                <a:lnTo>
                  <a:pt x="2228" y="1825"/>
                </a:lnTo>
                <a:lnTo>
                  <a:pt x="1839" y="1797"/>
                </a:lnTo>
                <a:lnTo>
                  <a:pt x="1563" y="1992"/>
                </a:lnTo>
                <a:lnTo>
                  <a:pt x="1288" y="1797"/>
                </a:lnTo>
                <a:lnTo>
                  <a:pt x="899" y="1825"/>
                </a:lnTo>
                <a:lnTo>
                  <a:pt x="899" y="1493"/>
                </a:lnTo>
                <a:lnTo>
                  <a:pt x="567" y="1328"/>
                </a:lnTo>
                <a:lnTo>
                  <a:pt x="734" y="996"/>
                </a:lnTo>
                <a:lnTo>
                  <a:pt x="567" y="657"/>
                </a:lnTo>
                <a:lnTo>
                  <a:pt x="899" y="497"/>
                </a:lnTo>
                <a:lnTo>
                  <a:pt x="899" y="165"/>
                </a:lnTo>
                <a:lnTo>
                  <a:pt x="1288" y="193"/>
                </a:lnTo>
                <a:lnTo>
                  <a:pt x="1563" y="0"/>
                </a:lnTo>
                <a:lnTo>
                  <a:pt x="1839" y="193"/>
                </a:lnTo>
                <a:lnTo>
                  <a:pt x="2228" y="165"/>
                </a:lnTo>
                <a:lnTo>
                  <a:pt x="2228" y="497"/>
                </a:lnTo>
                <a:lnTo>
                  <a:pt x="2560" y="664"/>
                </a:lnTo>
                <a:lnTo>
                  <a:pt x="2394" y="996"/>
                </a:lnTo>
                <a:lnTo>
                  <a:pt x="2560" y="1328"/>
                </a:lnTo>
                <a:lnTo>
                  <a:pt x="2560" y="1328"/>
                </a:lnTo>
                <a:lnTo>
                  <a:pt x="2560" y="1328"/>
                </a:lnTo>
                <a:close/>
                <a:moveTo>
                  <a:pt x="2322" y="1247"/>
                </a:moveTo>
                <a:lnTo>
                  <a:pt x="2195" y="994"/>
                </a:lnTo>
                <a:lnTo>
                  <a:pt x="2322" y="742"/>
                </a:lnTo>
                <a:lnTo>
                  <a:pt x="2069" y="617"/>
                </a:lnTo>
                <a:lnTo>
                  <a:pt x="2069" y="364"/>
                </a:lnTo>
                <a:lnTo>
                  <a:pt x="1774" y="385"/>
                </a:lnTo>
                <a:lnTo>
                  <a:pt x="1565" y="238"/>
                </a:lnTo>
                <a:lnTo>
                  <a:pt x="1355" y="385"/>
                </a:lnTo>
                <a:lnTo>
                  <a:pt x="1061" y="364"/>
                </a:lnTo>
                <a:lnTo>
                  <a:pt x="1061" y="617"/>
                </a:lnTo>
                <a:lnTo>
                  <a:pt x="808" y="738"/>
                </a:lnTo>
                <a:lnTo>
                  <a:pt x="934" y="994"/>
                </a:lnTo>
                <a:lnTo>
                  <a:pt x="808" y="1247"/>
                </a:lnTo>
                <a:lnTo>
                  <a:pt x="1061" y="1374"/>
                </a:lnTo>
                <a:lnTo>
                  <a:pt x="1061" y="1625"/>
                </a:lnTo>
                <a:lnTo>
                  <a:pt x="1355" y="1603"/>
                </a:lnTo>
                <a:lnTo>
                  <a:pt x="1565" y="1751"/>
                </a:lnTo>
                <a:lnTo>
                  <a:pt x="1774" y="1603"/>
                </a:lnTo>
                <a:lnTo>
                  <a:pt x="2069" y="1625"/>
                </a:lnTo>
                <a:lnTo>
                  <a:pt x="2069" y="1374"/>
                </a:lnTo>
                <a:lnTo>
                  <a:pt x="2322" y="1247"/>
                </a:lnTo>
                <a:lnTo>
                  <a:pt x="2322" y="1247"/>
                </a:lnTo>
                <a:lnTo>
                  <a:pt x="2322" y="1247"/>
                </a:lnTo>
                <a:close/>
                <a:moveTo>
                  <a:pt x="2085" y="1169"/>
                </a:moveTo>
                <a:lnTo>
                  <a:pt x="1912" y="1255"/>
                </a:lnTo>
                <a:lnTo>
                  <a:pt x="1912" y="1429"/>
                </a:lnTo>
                <a:lnTo>
                  <a:pt x="1709" y="1414"/>
                </a:lnTo>
                <a:lnTo>
                  <a:pt x="1565" y="1515"/>
                </a:lnTo>
                <a:lnTo>
                  <a:pt x="1421" y="1414"/>
                </a:lnTo>
                <a:lnTo>
                  <a:pt x="1218" y="1429"/>
                </a:lnTo>
                <a:lnTo>
                  <a:pt x="1218" y="1255"/>
                </a:lnTo>
                <a:lnTo>
                  <a:pt x="1044" y="1169"/>
                </a:lnTo>
                <a:lnTo>
                  <a:pt x="1130" y="996"/>
                </a:lnTo>
                <a:lnTo>
                  <a:pt x="1044" y="818"/>
                </a:lnTo>
                <a:lnTo>
                  <a:pt x="1218" y="735"/>
                </a:lnTo>
                <a:lnTo>
                  <a:pt x="1218" y="562"/>
                </a:lnTo>
                <a:lnTo>
                  <a:pt x="1421" y="576"/>
                </a:lnTo>
                <a:lnTo>
                  <a:pt x="1565" y="476"/>
                </a:lnTo>
                <a:lnTo>
                  <a:pt x="1709" y="576"/>
                </a:lnTo>
                <a:lnTo>
                  <a:pt x="1912" y="562"/>
                </a:lnTo>
                <a:lnTo>
                  <a:pt x="1912" y="735"/>
                </a:lnTo>
                <a:lnTo>
                  <a:pt x="2085" y="822"/>
                </a:lnTo>
                <a:lnTo>
                  <a:pt x="1998" y="996"/>
                </a:lnTo>
                <a:lnTo>
                  <a:pt x="2085" y="1169"/>
                </a:lnTo>
                <a:lnTo>
                  <a:pt x="2085" y="1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08833" y="5990545"/>
            <a:ext cx="511107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获国家奖学金	                        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获三号学生称号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英语六级	                 高级营销员                            国家职业资格三级</a:t>
            </a:r>
          </a:p>
        </p:txBody>
      </p:sp>
      <p:sp>
        <p:nvSpPr>
          <p:cNvPr id="55" name="椭圆 54"/>
          <p:cNvSpPr/>
          <p:nvPr/>
        </p:nvSpPr>
        <p:spPr>
          <a:xfrm>
            <a:off x="509961" y="7224323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5859" y="77184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职业技能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60"/>
          <p:cNvSpPr>
            <a:spLocks noEditPoints="1"/>
          </p:cNvSpPr>
          <p:nvPr/>
        </p:nvSpPr>
        <p:spPr bwMode="auto">
          <a:xfrm>
            <a:off x="639753" y="7356585"/>
            <a:ext cx="197616" cy="192676"/>
          </a:xfrm>
          <a:custGeom>
            <a:avLst/>
            <a:gdLst>
              <a:gd name="T0" fmla="*/ 75 w 80"/>
              <a:gd name="T1" fmla="*/ 68 h 78"/>
              <a:gd name="T2" fmla="*/ 73 w 80"/>
              <a:gd name="T3" fmla="*/ 68 h 78"/>
              <a:gd name="T4" fmla="*/ 51 w 80"/>
              <a:gd name="T5" fmla="*/ 46 h 78"/>
              <a:gd name="T6" fmla="*/ 51 w 80"/>
              <a:gd name="T7" fmla="*/ 44 h 78"/>
              <a:gd name="T8" fmla="*/ 53 w 80"/>
              <a:gd name="T9" fmla="*/ 44 h 78"/>
              <a:gd name="T10" fmla="*/ 75 w 80"/>
              <a:gd name="T11" fmla="*/ 67 h 78"/>
              <a:gd name="T12" fmla="*/ 75 w 80"/>
              <a:gd name="T13" fmla="*/ 68 h 78"/>
              <a:gd name="T14" fmla="*/ 70 w 80"/>
              <a:gd name="T15" fmla="*/ 73 h 78"/>
              <a:gd name="T16" fmla="*/ 68 w 80"/>
              <a:gd name="T17" fmla="*/ 73 h 78"/>
              <a:gd name="T18" fmla="*/ 47 w 80"/>
              <a:gd name="T19" fmla="*/ 50 h 78"/>
              <a:gd name="T20" fmla="*/ 47 w 80"/>
              <a:gd name="T21" fmla="*/ 49 h 78"/>
              <a:gd name="T22" fmla="*/ 49 w 80"/>
              <a:gd name="T23" fmla="*/ 49 h 78"/>
              <a:gd name="T24" fmla="*/ 70 w 80"/>
              <a:gd name="T25" fmla="*/ 71 h 78"/>
              <a:gd name="T26" fmla="*/ 70 w 80"/>
              <a:gd name="T27" fmla="*/ 73 h 78"/>
              <a:gd name="T28" fmla="*/ 12 w 80"/>
              <a:gd name="T29" fmla="*/ 69 h 78"/>
              <a:gd name="T30" fmla="*/ 8 w 80"/>
              <a:gd name="T31" fmla="*/ 69 h 78"/>
              <a:gd name="T32" fmla="*/ 8 w 80"/>
              <a:gd name="T33" fmla="*/ 66 h 78"/>
              <a:gd name="T34" fmla="*/ 12 w 80"/>
              <a:gd name="T35" fmla="*/ 66 h 78"/>
              <a:gd name="T36" fmla="*/ 12 w 80"/>
              <a:gd name="T37" fmla="*/ 69 h 78"/>
              <a:gd name="T38" fmla="*/ 78 w 80"/>
              <a:gd name="T39" fmla="*/ 65 h 78"/>
              <a:gd name="T40" fmla="*/ 54 w 80"/>
              <a:gd name="T41" fmla="*/ 41 h 78"/>
              <a:gd name="T42" fmla="*/ 50 w 80"/>
              <a:gd name="T43" fmla="*/ 41 h 78"/>
              <a:gd name="T44" fmla="*/ 48 w 80"/>
              <a:gd name="T45" fmla="*/ 43 h 78"/>
              <a:gd name="T46" fmla="*/ 44 w 80"/>
              <a:gd name="T47" fmla="*/ 38 h 78"/>
              <a:gd name="T48" fmla="*/ 51 w 80"/>
              <a:gd name="T49" fmla="*/ 31 h 78"/>
              <a:gd name="T50" fmla="*/ 69 w 80"/>
              <a:gd name="T51" fmla="*/ 27 h 78"/>
              <a:gd name="T52" fmla="*/ 73 w 80"/>
              <a:gd name="T53" fmla="*/ 9 h 78"/>
              <a:gd name="T54" fmla="*/ 63 w 80"/>
              <a:gd name="T55" fmla="*/ 19 h 78"/>
              <a:gd name="T56" fmla="*/ 59 w 80"/>
              <a:gd name="T57" fmla="*/ 19 h 78"/>
              <a:gd name="T58" fmla="*/ 55 w 80"/>
              <a:gd name="T59" fmla="*/ 15 h 78"/>
              <a:gd name="T60" fmla="*/ 55 w 80"/>
              <a:gd name="T61" fmla="*/ 11 h 78"/>
              <a:gd name="T62" fmla="*/ 64 w 80"/>
              <a:gd name="T63" fmla="*/ 2 h 78"/>
              <a:gd name="T64" fmla="*/ 48 w 80"/>
              <a:gd name="T65" fmla="*/ 6 h 78"/>
              <a:gd name="T66" fmla="*/ 44 w 80"/>
              <a:gd name="T67" fmla="*/ 24 h 78"/>
              <a:gd name="T68" fmla="*/ 37 w 80"/>
              <a:gd name="T69" fmla="*/ 32 h 78"/>
              <a:gd name="T70" fmla="*/ 37 w 80"/>
              <a:gd name="T71" fmla="*/ 32 h 78"/>
              <a:gd name="T72" fmla="*/ 15 w 80"/>
              <a:gd name="T73" fmla="*/ 10 h 78"/>
              <a:gd name="T74" fmla="*/ 15 w 80"/>
              <a:gd name="T75" fmla="*/ 5 h 78"/>
              <a:gd name="T76" fmla="*/ 11 w 80"/>
              <a:gd name="T77" fmla="*/ 2 h 78"/>
              <a:gd name="T78" fmla="*/ 4 w 80"/>
              <a:gd name="T79" fmla="*/ 8 h 78"/>
              <a:gd name="T80" fmla="*/ 8 w 80"/>
              <a:gd name="T81" fmla="*/ 12 h 78"/>
              <a:gd name="T82" fmla="*/ 12 w 80"/>
              <a:gd name="T83" fmla="*/ 12 h 78"/>
              <a:gd name="T84" fmla="*/ 34 w 80"/>
              <a:gd name="T85" fmla="*/ 34 h 78"/>
              <a:gd name="T86" fmla="*/ 34 w 80"/>
              <a:gd name="T87" fmla="*/ 35 h 78"/>
              <a:gd name="T88" fmla="*/ 6 w 80"/>
              <a:gd name="T89" fmla="*/ 60 h 78"/>
              <a:gd name="T90" fmla="*/ 3 w 80"/>
              <a:gd name="T91" fmla="*/ 64 h 78"/>
              <a:gd name="T92" fmla="*/ 3 w 80"/>
              <a:gd name="T93" fmla="*/ 75 h 78"/>
              <a:gd name="T94" fmla="*/ 14 w 80"/>
              <a:gd name="T95" fmla="*/ 75 h 78"/>
              <a:gd name="T96" fmla="*/ 18 w 80"/>
              <a:gd name="T97" fmla="*/ 72 h 78"/>
              <a:gd name="T98" fmla="*/ 41 w 80"/>
              <a:gd name="T99" fmla="*/ 42 h 78"/>
              <a:gd name="T100" fmla="*/ 45 w 80"/>
              <a:gd name="T101" fmla="*/ 46 h 78"/>
              <a:gd name="T102" fmla="*/ 43 w 80"/>
              <a:gd name="T103" fmla="*/ 48 h 78"/>
              <a:gd name="T104" fmla="*/ 43 w 80"/>
              <a:gd name="T105" fmla="*/ 52 h 78"/>
              <a:gd name="T106" fmla="*/ 67 w 80"/>
              <a:gd name="T107" fmla="*/ 76 h 78"/>
              <a:gd name="T108" fmla="*/ 71 w 80"/>
              <a:gd name="T109" fmla="*/ 76 h 78"/>
              <a:gd name="T110" fmla="*/ 78 w 80"/>
              <a:gd name="T111" fmla="*/ 69 h 78"/>
              <a:gd name="T112" fmla="*/ 78 w 80"/>
              <a:gd name="T1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" h="78">
                <a:moveTo>
                  <a:pt x="75" y="68"/>
                </a:moveTo>
                <a:cubicBezTo>
                  <a:pt x="74" y="69"/>
                  <a:pt x="73" y="69"/>
                  <a:pt x="73" y="68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5"/>
                  <a:pt x="51" y="45"/>
                  <a:pt x="51" y="44"/>
                </a:cubicBezTo>
                <a:cubicBezTo>
                  <a:pt x="52" y="44"/>
                  <a:pt x="53" y="44"/>
                  <a:pt x="53" y="44"/>
                </a:cubicBezTo>
                <a:cubicBezTo>
                  <a:pt x="75" y="67"/>
                  <a:pt x="75" y="67"/>
                  <a:pt x="75" y="67"/>
                </a:cubicBezTo>
                <a:cubicBezTo>
                  <a:pt x="75" y="67"/>
                  <a:pt x="75" y="68"/>
                  <a:pt x="75" y="68"/>
                </a:cubicBezTo>
                <a:moveTo>
                  <a:pt x="70" y="73"/>
                </a:moveTo>
                <a:cubicBezTo>
                  <a:pt x="70" y="73"/>
                  <a:pt x="69" y="73"/>
                  <a:pt x="68" y="73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49"/>
                  <a:pt x="47" y="49"/>
                </a:cubicBezTo>
                <a:cubicBezTo>
                  <a:pt x="47" y="48"/>
                  <a:pt x="48" y="48"/>
                  <a:pt x="49" y="49"/>
                </a:cubicBezTo>
                <a:cubicBezTo>
                  <a:pt x="70" y="71"/>
                  <a:pt x="70" y="71"/>
                  <a:pt x="70" y="71"/>
                </a:cubicBezTo>
                <a:cubicBezTo>
                  <a:pt x="71" y="72"/>
                  <a:pt x="71" y="72"/>
                  <a:pt x="70" y="73"/>
                </a:cubicBezTo>
                <a:close/>
                <a:moveTo>
                  <a:pt x="12" y="69"/>
                </a:moveTo>
                <a:cubicBezTo>
                  <a:pt x="11" y="70"/>
                  <a:pt x="9" y="70"/>
                  <a:pt x="8" y="69"/>
                </a:cubicBezTo>
                <a:cubicBezTo>
                  <a:pt x="7" y="68"/>
                  <a:pt x="7" y="67"/>
                  <a:pt x="8" y="66"/>
                </a:cubicBezTo>
                <a:cubicBezTo>
                  <a:pt x="9" y="65"/>
                  <a:pt x="11" y="65"/>
                  <a:pt x="12" y="66"/>
                </a:cubicBezTo>
                <a:cubicBezTo>
                  <a:pt x="13" y="67"/>
                  <a:pt x="13" y="68"/>
                  <a:pt x="12" y="69"/>
                </a:cubicBezTo>
                <a:close/>
                <a:moveTo>
                  <a:pt x="78" y="65"/>
                </a:moveTo>
                <a:cubicBezTo>
                  <a:pt x="54" y="41"/>
                  <a:pt x="54" y="41"/>
                  <a:pt x="54" y="41"/>
                </a:cubicBezTo>
                <a:cubicBezTo>
                  <a:pt x="53" y="40"/>
                  <a:pt x="51" y="40"/>
                  <a:pt x="50" y="41"/>
                </a:cubicBezTo>
                <a:cubicBezTo>
                  <a:pt x="48" y="43"/>
                  <a:pt x="48" y="43"/>
                  <a:pt x="48" y="43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38"/>
                  <a:pt x="51" y="31"/>
                  <a:pt x="51" y="31"/>
                </a:cubicBezTo>
                <a:cubicBezTo>
                  <a:pt x="58" y="34"/>
                  <a:pt x="63" y="33"/>
                  <a:pt x="69" y="27"/>
                </a:cubicBezTo>
                <a:cubicBezTo>
                  <a:pt x="74" y="22"/>
                  <a:pt x="75" y="15"/>
                  <a:pt x="73" y="9"/>
                </a:cubicBezTo>
                <a:cubicBezTo>
                  <a:pt x="63" y="19"/>
                  <a:pt x="63" y="19"/>
                  <a:pt x="63" y="19"/>
                </a:cubicBezTo>
                <a:cubicBezTo>
                  <a:pt x="62" y="20"/>
                  <a:pt x="60" y="20"/>
                  <a:pt x="59" y="19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4"/>
                  <a:pt x="54" y="12"/>
                  <a:pt x="55" y="11"/>
                </a:cubicBezTo>
                <a:cubicBezTo>
                  <a:pt x="64" y="2"/>
                  <a:pt x="64" y="2"/>
                  <a:pt x="64" y="2"/>
                </a:cubicBezTo>
                <a:cubicBezTo>
                  <a:pt x="59" y="0"/>
                  <a:pt x="52" y="1"/>
                  <a:pt x="48" y="6"/>
                </a:cubicBezTo>
                <a:cubicBezTo>
                  <a:pt x="40" y="13"/>
                  <a:pt x="41" y="18"/>
                  <a:pt x="44" y="24"/>
                </a:cubicBezTo>
                <a:cubicBezTo>
                  <a:pt x="44" y="24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6" y="7"/>
                  <a:pt x="15" y="5"/>
                </a:cubicBezTo>
                <a:cubicBezTo>
                  <a:pt x="11" y="2"/>
                  <a:pt x="11" y="2"/>
                  <a:pt x="11" y="2"/>
                </a:cubicBezTo>
                <a:cubicBezTo>
                  <a:pt x="4" y="8"/>
                  <a:pt x="4" y="8"/>
                  <a:pt x="4" y="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11" y="13"/>
                  <a:pt x="12" y="12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6" y="60"/>
                  <a:pt x="6" y="60"/>
                  <a:pt x="6" y="60"/>
                </a:cubicBezTo>
                <a:cubicBezTo>
                  <a:pt x="3" y="64"/>
                  <a:pt x="3" y="64"/>
                  <a:pt x="3" y="64"/>
                </a:cubicBezTo>
                <a:cubicBezTo>
                  <a:pt x="0" y="67"/>
                  <a:pt x="0" y="72"/>
                  <a:pt x="3" y="75"/>
                </a:cubicBezTo>
                <a:cubicBezTo>
                  <a:pt x="6" y="78"/>
                  <a:pt x="11" y="78"/>
                  <a:pt x="14" y="75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34" y="50"/>
                  <a:pt x="41" y="42"/>
                </a:cubicBezTo>
                <a:cubicBezTo>
                  <a:pt x="45" y="46"/>
                  <a:pt x="45" y="46"/>
                  <a:pt x="45" y="46"/>
                </a:cubicBezTo>
                <a:cubicBezTo>
                  <a:pt x="43" y="48"/>
                  <a:pt x="43" y="48"/>
                  <a:pt x="43" y="48"/>
                </a:cubicBezTo>
                <a:cubicBezTo>
                  <a:pt x="42" y="49"/>
                  <a:pt x="42" y="51"/>
                  <a:pt x="43" y="52"/>
                </a:cubicBezTo>
                <a:cubicBezTo>
                  <a:pt x="67" y="76"/>
                  <a:pt x="67" y="76"/>
                  <a:pt x="67" y="76"/>
                </a:cubicBezTo>
                <a:cubicBezTo>
                  <a:pt x="68" y="78"/>
                  <a:pt x="70" y="78"/>
                  <a:pt x="71" y="76"/>
                </a:cubicBezTo>
                <a:cubicBezTo>
                  <a:pt x="78" y="69"/>
                  <a:pt x="78" y="69"/>
                  <a:pt x="78" y="69"/>
                </a:cubicBezTo>
                <a:cubicBezTo>
                  <a:pt x="80" y="68"/>
                  <a:pt x="80" y="66"/>
                  <a:pt x="7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408833" y="7234413"/>
            <a:ext cx="511107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能够熟练使用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办公软件，会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等平面设计设计软件。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拥有汽车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驾照，能够熟练驾驶汽车。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英语水平良好，拥有听、写、读、说能力。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425240" y="8513090"/>
            <a:ext cx="509434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人性格热情开朗，待人友好，为人诚实谦虚。工作勤奋，认真负责，能吃苦耐劳，尽职尽责，有耐心。具有亲和力，平易近人，善于与人沟通。活泼开朗、乐观向上、兴趣广泛、适应力强、上手快。勤奋好学、脚踏实地、认真负责、坚毅不拔、吃苦耐劳、勇于迎接新挑战。</a:t>
            </a:r>
          </a:p>
        </p:txBody>
      </p:sp>
      <p:sp>
        <p:nvSpPr>
          <p:cNvPr id="60" name="椭圆 59"/>
          <p:cNvSpPr/>
          <p:nvPr/>
        </p:nvSpPr>
        <p:spPr>
          <a:xfrm>
            <a:off x="509961" y="8634029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5859" y="91061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49634" y="8788523"/>
            <a:ext cx="177854" cy="148212"/>
          </a:xfrm>
          <a:custGeom>
            <a:avLst/>
            <a:gdLst>
              <a:gd name="T0" fmla="*/ 50 w 72"/>
              <a:gd name="T1" fmla="*/ 30 h 60"/>
              <a:gd name="T2" fmla="*/ 46 w 72"/>
              <a:gd name="T3" fmla="*/ 26 h 60"/>
              <a:gd name="T4" fmla="*/ 50 w 72"/>
              <a:gd name="T5" fmla="*/ 22 h 60"/>
              <a:gd name="T6" fmla="*/ 54 w 72"/>
              <a:gd name="T7" fmla="*/ 26 h 60"/>
              <a:gd name="T8" fmla="*/ 50 w 72"/>
              <a:gd name="T9" fmla="*/ 30 h 60"/>
              <a:gd name="T10" fmla="*/ 35 w 72"/>
              <a:gd name="T11" fmla="*/ 30 h 60"/>
              <a:gd name="T12" fmla="*/ 31 w 72"/>
              <a:gd name="T13" fmla="*/ 26 h 60"/>
              <a:gd name="T14" fmla="*/ 35 w 72"/>
              <a:gd name="T15" fmla="*/ 22 h 60"/>
              <a:gd name="T16" fmla="*/ 39 w 72"/>
              <a:gd name="T17" fmla="*/ 26 h 60"/>
              <a:gd name="T18" fmla="*/ 35 w 72"/>
              <a:gd name="T19" fmla="*/ 30 h 60"/>
              <a:gd name="T20" fmla="*/ 21 w 72"/>
              <a:gd name="T21" fmla="*/ 30 h 60"/>
              <a:gd name="T22" fmla="*/ 17 w 72"/>
              <a:gd name="T23" fmla="*/ 26 h 60"/>
              <a:gd name="T24" fmla="*/ 21 w 72"/>
              <a:gd name="T25" fmla="*/ 22 h 60"/>
              <a:gd name="T26" fmla="*/ 25 w 72"/>
              <a:gd name="T27" fmla="*/ 26 h 60"/>
              <a:gd name="T28" fmla="*/ 21 w 72"/>
              <a:gd name="T29" fmla="*/ 30 h 60"/>
              <a:gd name="T30" fmla="*/ 65 w 72"/>
              <a:gd name="T31" fmla="*/ 0 h 60"/>
              <a:gd name="T32" fmla="*/ 7 w 72"/>
              <a:gd name="T33" fmla="*/ 0 h 60"/>
              <a:gd name="T34" fmla="*/ 0 w 72"/>
              <a:gd name="T35" fmla="*/ 7 h 60"/>
              <a:gd name="T36" fmla="*/ 0 w 72"/>
              <a:gd name="T37" fmla="*/ 46 h 60"/>
              <a:gd name="T38" fmla="*/ 7 w 72"/>
              <a:gd name="T39" fmla="*/ 53 h 60"/>
              <a:gd name="T40" fmla="*/ 29 w 72"/>
              <a:gd name="T41" fmla="*/ 53 h 60"/>
              <a:gd name="T42" fmla="*/ 36 w 72"/>
              <a:gd name="T43" fmla="*/ 60 h 60"/>
              <a:gd name="T44" fmla="*/ 43 w 72"/>
              <a:gd name="T45" fmla="*/ 53 h 60"/>
              <a:gd name="T46" fmla="*/ 65 w 72"/>
              <a:gd name="T47" fmla="*/ 53 h 60"/>
              <a:gd name="T48" fmla="*/ 72 w 72"/>
              <a:gd name="T49" fmla="*/ 46 h 60"/>
              <a:gd name="T50" fmla="*/ 72 w 72"/>
              <a:gd name="T51" fmla="*/ 7 h 60"/>
              <a:gd name="T52" fmla="*/ 65 w 72"/>
              <a:gd name="T5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2" h="60">
                <a:moveTo>
                  <a:pt x="50" y="30"/>
                </a:moveTo>
                <a:cubicBezTo>
                  <a:pt x="47" y="30"/>
                  <a:pt x="46" y="28"/>
                  <a:pt x="46" y="26"/>
                </a:cubicBezTo>
                <a:cubicBezTo>
                  <a:pt x="46" y="24"/>
                  <a:pt x="47" y="22"/>
                  <a:pt x="50" y="22"/>
                </a:cubicBezTo>
                <a:cubicBezTo>
                  <a:pt x="52" y="22"/>
                  <a:pt x="54" y="24"/>
                  <a:pt x="54" y="26"/>
                </a:cubicBezTo>
                <a:cubicBezTo>
                  <a:pt x="54" y="28"/>
                  <a:pt x="52" y="30"/>
                  <a:pt x="50" y="30"/>
                </a:cubicBezTo>
                <a:moveTo>
                  <a:pt x="35" y="30"/>
                </a:moveTo>
                <a:cubicBezTo>
                  <a:pt x="33" y="30"/>
                  <a:pt x="31" y="28"/>
                  <a:pt x="31" y="26"/>
                </a:cubicBezTo>
                <a:cubicBezTo>
                  <a:pt x="31" y="24"/>
                  <a:pt x="33" y="22"/>
                  <a:pt x="35" y="22"/>
                </a:cubicBezTo>
                <a:cubicBezTo>
                  <a:pt x="37" y="22"/>
                  <a:pt x="39" y="24"/>
                  <a:pt x="39" y="26"/>
                </a:cubicBezTo>
                <a:cubicBezTo>
                  <a:pt x="39" y="28"/>
                  <a:pt x="37" y="30"/>
                  <a:pt x="35" y="30"/>
                </a:cubicBezTo>
                <a:close/>
                <a:moveTo>
                  <a:pt x="21" y="30"/>
                </a:moveTo>
                <a:cubicBezTo>
                  <a:pt x="19" y="30"/>
                  <a:pt x="17" y="28"/>
                  <a:pt x="17" y="26"/>
                </a:cubicBezTo>
                <a:cubicBezTo>
                  <a:pt x="17" y="24"/>
                  <a:pt x="19" y="22"/>
                  <a:pt x="21" y="22"/>
                </a:cubicBezTo>
                <a:cubicBezTo>
                  <a:pt x="23" y="22"/>
                  <a:pt x="25" y="24"/>
                  <a:pt x="25" y="26"/>
                </a:cubicBezTo>
                <a:cubicBezTo>
                  <a:pt x="25" y="28"/>
                  <a:pt x="23" y="30"/>
                  <a:pt x="21" y="30"/>
                </a:cubicBezTo>
                <a:close/>
                <a:moveTo>
                  <a:pt x="6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3" y="53"/>
                  <a:pt x="7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6" y="60"/>
                  <a:pt x="36" y="60"/>
                  <a:pt x="36" y="60"/>
                </a:cubicBezTo>
                <a:cubicBezTo>
                  <a:pt x="43" y="53"/>
                  <a:pt x="43" y="53"/>
                  <a:pt x="4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9" y="53"/>
                  <a:pt x="72" y="50"/>
                  <a:pt x="72" y="46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69" y="0"/>
                  <a:pt x="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775</Words>
  <Application>Microsoft Office PowerPoint</Application>
  <PresentationFormat>A4 纸张(210x297 毫米)</PresentationFormat>
  <Paragraphs>63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Administrator</cp:lastModifiedBy>
  <cp:revision>25</cp:revision>
  <dcterms:created xsi:type="dcterms:W3CDTF">2017-05-25T12:31:00Z</dcterms:created>
  <dcterms:modified xsi:type="dcterms:W3CDTF">2017-07-29T05:18:37Z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