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2" r:id="rId4"/>
    <p:sldId id="264" r:id="rId5"/>
    <p:sldId id="258" r:id="rId6"/>
    <p:sldId id="259" r:id="rId7"/>
    <p:sldId id="273" r:id="rId8"/>
    <p:sldId id="260" r:id="rId9"/>
    <p:sldId id="261" r:id="rId10"/>
    <p:sldId id="262" r:id="rId11"/>
    <p:sldId id="270" r:id="rId12"/>
    <p:sldId id="263" r:id="rId13"/>
    <p:sldId id="267" r:id="rId14"/>
    <p:sldId id="269" r:id="rId15"/>
    <p:sldId id="265" r:id="rId16"/>
    <p:sldId id="268" r:id="rId17"/>
    <p:sldId id="266"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395124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253117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AEA3BC-B13A-4157-9CF0-9844AA60FD9F}"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286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1013851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AEA3BC-B13A-4157-9CF0-9844AA60FD9F}"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4314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2227153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4141121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400665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104042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50863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178559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88686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269503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406149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169763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F57C5B6-D09A-4543-8FFC-A0E77AA312BA}" type="datetimeFigureOut">
              <a:rPr lang="zh-CN" altLang="en-US" smtClean="0"/>
              <a:t>2019/10/8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43179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F57C5B6-D09A-4543-8FFC-A0E77AA312BA}" type="datetimeFigureOut">
              <a:rPr lang="zh-CN" altLang="en-US" smtClean="0"/>
              <a:t>2019/10/8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AEA3BC-B13A-4157-9CF0-9844AA60FD9F}" type="slidenum">
              <a:rPr lang="zh-CN" altLang="en-US" smtClean="0"/>
              <a:t>‹#›</a:t>
            </a:fld>
            <a:endParaRPr lang="zh-CN" altLang="en-US"/>
          </a:p>
        </p:txBody>
      </p:sp>
    </p:spTree>
    <p:extLst>
      <p:ext uri="{BB962C8B-B14F-4D97-AF65-F5344CB8AC3E}">
        <p14:creationId xmlns:p14="http://schemas.microsoft.com/office/powerpoint/2010/main" val="17362792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an.baidu.com/s/1SJXZfpNDBEFOiHgrpkzk1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3944" y="852854"/>
            <a:ext cx="8915399" cy="970311"/>
          </a:xfrm>
        </p:spPr>
        <p:txBody>
          <a:bodyPr/>
          <a:lstStyle/>
          <a:p>
            <a:pPr algn="ctr"/>
            <a:r>
              <a:rPr lang="en-US" altLang="zh-CN" dirty="0" smtClean="0"/>
              <a:t>Docker&amp;K8S</a:t>
            </a:r>
            <a:r>
              <a:rPr lang="zh-CN" altLang="en-US" dirty="0" smtClean="0"/>
              <a:t>入门</a:t>
            </a:r>
            <a:endParaRPr lang="zh-CN" altLang="en-US" dirty="0"/>
          </a:p>
        </p:txBody>
      </p:sp>
      <p:sp>
        <p:nvSpPr>
          <p:cNvPr id="3" name="副标题 2"/>
          <p:cNvSpPr>
            <a:spLocks noGrp="1"/>
          </p:cNvSpPr>
          <p:nvPr>
            <p:ph type="subTitle" idx="1"/>
          </p:nvPr>
        </p:nvSpPr>
        <p:spPr/>
        <p:txBody>
          <a:bodyPr/>
          <a:lstStyle/>
          <a:p>
            <a:r>
              <a:rPr lang="en-US" altLang="zh-CN" dirty="0" smtClean="0"/>
              <a:t>                                                                                              </a:t>
            </a:r>
            <a:endParaRPr lang="zh-CN" altLang="en-US" dirty="0"/>
          </a:p>
        </p:txBody>
      </p:sp>
      <p:sp>
        <p:nvSpPr>
          <p:cNvPr id="4" name="文本框 3"/>
          <p:cNvSpPr txBox="1"/>
          <p:nvPr/>
        </p:nvSpPr>
        <p:spPr>
          <a:xfrm rot="1009844">
            <a:off x="7447085" y="4592712"/>
            <a:ext cx="3349870" cy="369332"/>
          </a:xfrm>
          <a:prstGeom prst="rect">
            <a:avLst/>
          </a:prstGeom>
          <a:noFill/>
        </p:spPr>
        <p:txBody>
          <a:bodyPr wrap="square" rtlCol="0">
            <a:spAutoFit/>
          </a:bodyPr>
          <a:lstStyle/>
          <a:p>
            <a:r>
              <a:rPr lang="zh-CN" altLang="en-US" dirty="0"/>
              <a:t>演讲</a:t>
            </a:r>
            <a:r>
              <a:rPr lang="zh-CN" altLang="en-US" dirty="0" smtClean="0"/>
              <a:t>人</a:t>
            </a:r>
            <a:r>
              <a:rPr lang="en-US" altLang="zh-CN" dirty="0" smtClean="0"/>
              <a:t>:</a:t>
            </a:r>
            <a:r>
              <a:rPr lang="zh-CN" altLang="en-US" dirty="0" smtClean="0"/>
              <a:t>大数据与多媒体组 向超</a:t>
            </a:r>
            <a:endParaRPr lang="zh-CN" altLang="en-US" dirty="0"/>
          </a:p>
        </p:txBody>
      </p:sp>
    </p:spTree>
    <p:extLst>
      <p:ext uri="{BB962C8B-B14F-4D97-AF65-F5344CB8AC3E}">
        <p14:creationId xmlns:p14="http://schemas.microsoft.com/office/powerpoint/2010/main" val="3114485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 Docker</a:t>
            </a:r>
            <a:r>
              <a:rPr lang="zh-CN" altLang="en-US" b="1" dirty="0"/>
              <a:t>安装</a:t>
            </a:r>
            <a:br>
              <a:rPr lang="zh-CN" altLang="en-US" b="1" dirty="0"/>
            </a:b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smtClean="0"/>
              <a:t> </a:t>
            </a:r>
            <a:r>
              <a:rPr lang="en-US" altLang="zh-CN" b="1" dirty="0"/>
              <a:t>CentOS</a:t>
            </a:r>
            <a:r>
              <a:rPr lang="zh-CN" altLang="en-US" b="1" dirty="0"/>
              <a:t>（</a:t>
            </a:r>
            <a:r>
              <a:rPr lang="en-US" altLang="zh-CN" b="1" dirty="0"/>
              <a:t>7</a:t>
            </a:r>
            <a:r>
              <a:rPr lang="zh-CN" altLang="en-US" b="1" dirty="0"/>
              <a:t>以上）</a:t>
            </a:r>
          </a:p>
          <a:p>
            <a:pPr marL="0" indent="0">
              <a:buNone/>
            </a:pPr>
            <a:r>
              <a:rPr lang="en-US" altLang="zh-CN" dirty="0"/>
              <a:t>yum install </a:t>
            </a:r>
            <a:r>
              <a:rPr lang="en-US" altLang="zh-CN" dirty="0" err="1"/>
              <a:t>docker</a:t>
            </a:r>
            <a:r>
              <a:rPr lang="en-US" altLang="zh-CN" dirty="0"/>
              <a:t/>
            </a:r>
            <a:br>
              <a:rPr lang="en-US" altLang="zh-CN" dirty="0"/>
            </a:br>
            <a:r>
              <a:rPr lang="en-US" altLang="zh-CN" dirty="0" err="1"/>
              <a:t>systemctl</a:t>
            </a:r>
            <a:r>
              <a:rPr lang="en-US" altLang="zh-CN" dirty="0"/>
              <a:t> enable </a:t>
            </a:r>
            <a:r>
              <a:rPr lang="en-US" altLang="zh-CN" dirty="0" err="1"/>
              <a:t>docker</a:t>
            </a:r>
            <a:r>
              <a:rPr lang="en-US" altLang="zh-CN" dirty="0"/>
              <a:t/>
            </a:r>
            <a:br>
              <a:rPr lang="en-US" altLang="zh-CN" dirty="0"/>
            </a:br>
            <a:r>
              <a:rPr lang="en-US" altLang="zh-CN" dirty="0" err="1"/>
              <a:t>systemctl</a:t>
            </a:r>
            <a:r>
              <a:rPr lang="en-US" altLang="zh-CN" dirty="0"/>
              <a:t> start </a:t>
            </a:r>
            <a:r>
              <a:rPr lang="en-US" altLang="zh-CN" dirty="0" err="1" smtClean="0"/>
              <a:t>docker</a:t>
            </a:r>
            <a:endParaRPr lang="en-US" altLang="zh-CN" dirty="0" smtClean="0"/>
          </a:p>
          <a:p>
            <a:pPr marL="0" indent="0">
              <a:buNone/>
            </a:pPr>
            <a:endParaRPr lang="en-US" altLang="zh-CN" dirty="0"/>
          </a:p>
          <a:p>
            <a:pPr marL="0" indent="0">
              <a:buNone/>
            </a:pPr>
            <a:r>
              <a:rPr lang="en-US" altLang="zh-CN" dirty="0" err="1"/>
              <a:t>sudo</a:t>
            </a:r>
            <a:r>
              <a:rPr lang="en-US" altLang="zh-CN" dirty="0"/>
              <a:t> </a:t>
            </a:r>
            <a:r>
              <a:rPr lang="en-US" altLang="zh-CN" dirty="0" err="1"/>
              <a:t>gpasswd</a:t>
            </a:r>
            <a:r>
              <a:rPr lang="en-US" altLang="zh-CN" dirty="0"/>
              <a:t> -a $USER </a:t>
            </a:r>
            <a:r>
              <a:rPr lang="en-US" altLang="zh-CN" dirty="0" err="1"/>
              <a:t>docker</a:t>
            </a:r>
            <a:r>
              <a:rPr lang="en-US" altLang="zh-CN" dirty="0"/>
              <a:t> #</a:t>
            </a:r>
            <a:r>
              <a:rPr lang="zh-CN" altLang="en-US" dirty="0"/>
              <a:t>将登陆用户加入到</a:t>
            </a:r>
            <a:r>
              <a:rPr lang="en-US" altLang="zh-CN" dirty="0" err="1"/>
              <a:t>docker</a:t>
            </a:r>
            <a:r>
              <a:rPr lang="zh-CN" altLang="en-US" dirty="0"/>
              <a:t>用户组中 </a:t>
            </a:r>
            <a:endParaRPr lang="en-US" altLang="zh-CN" dirty="0" smtClean="0"/>
          </a:p>
          <a:p>
            <a:pPr marL="0" indent="0">
              <a:buNone/>
            </a:pPr>
            <a:r>
              <a:rPr lang="en-US" altLang="zh-CN" dirty="0" err="1" smtClean="0"/>
              <a:t>newgrp</a:t>
            </a:r>
            <a:r>
              <a:rPr lang="en-US" altLang="zh-CN" dirty="0" smtClean="0"/>
              <a:t> </a:t>
            </a:r>
            <a:r>
              <a:rPr lang="en-US" altLang="zh-CN" dirty="0" err="1"/>
              <a:t>docker</a:t>
            </a:r>
            <a:r>
              <a:rPr lang="en-US" altLang="zh-CN" dirty="0"/>
              <a:t> #</a:t>
            </a:r>
            <a:r>
              <a:rPr lang="zh-CN" altLang="en-US" dirty="0"/>
              <a:t>更新用户</a:t>
            </a:r>
            <a:r>
              <a:rPr lang="zh-CN" altLang="en-US" dirty="0" smtClean="0"/>
              <a:t>组</a:t>
            </a:r>
            <a:endParaRPr lang="en-US" altLang="zh-CN" dirty="0" smtClean="0"/>
          </a:p>
          <a:p>
            <a:pPr marL="0" indent="0">
              <a:buNone/>
            </a:pPr>
            <a:endParaRPr lang="en-US" altLang="zh-CN" dirty="0"/>
          </a:p>
          <a:p>
            <a:pPr marL="0" indent="0">
              <a:buNone/>
            </a:pPr>
            <a:r>
              <a:rPr lang="zh-CN" altLang="en-US" dirty="0" smtClean="0"/>
              <a:t>部署服务常用步骤</a:t>
            </a:r>
            <a:endParaRPr lang="en-US" altLang="zh-CN" dirty="0" smtClean="0"/>
          </a:p>
          <a:p>
            <a:pPr marL="0" indent="0">
              <a:buNone/>
            </a:pPr>
            <a:r>
              <a:rPr lang="en-US" altLang="zh-CN" dirty="0" smtClean="0"/>
              <a:t>Docker pull </a:t>
            </a:r>
            <a:r>
              <a:rPr lang="zh-CN" altLang="en-US" dirty="0" smtClean="0"/>
              <a:t>镜像名</a:t>
            </a:r>
            <a:r>
              <a:rPr lang="en-US" altLang="zh-CN" dirty="0" smtClean="0"/>
              <a:t>:tag</a:t>
            </a:r>
          </a:p>
          <a:p>
            <a:pPr marL="0" indent="0">
              <a:buNone/>
            </a:pPr>
            <a:r>
              <a:rPr lang="en-US" altLang="zh-CN" dirty="0" smtClean="0"/>
              <a:t>Docker run …  </a:t>
            </a:r>
            <a:r>
              <a:rPr lang="zh-CN" altLang="en-US" dirty="0" smtClean="0"/>
              <a:t>参数</a:t>
            </a:r>
            <a:r>
              <a:rPr lang="en-US" altLang="zh-CN" dirty="0" smtClean="0"/>
              <a:t>                </a:t>
            </a:r>
          </a:p>
          <a:p>
            <a:pPr marL="0" indent="0">
              <a:buNone/>
            </a:pPr>
            <a:r>
              <a:rPr lang="zh-CN" altLang="en-US" dirty="0" smtClean="0"/>
              <a:t>例如</a:t>
            </a:r>
            <a:r>
              <a:rPr lang="en-US" altLang="zh-CN" dirty="0" smtClean="0"/>
              <a:t>: </a:t>
            </a:r>
            <a:r>
              <a:rPr lang="zh-CN" altLang="zh-CN" dirty="0" smtClean="0">
                <a:solidFill>
                  <a:srgbClr val="000000"/>
                </a:solidFill>
                <a:latin typeface="Arial Unicode MS" panose="020B0604020202020204" pitchFamily="34" charset="-122"/>
                <a:ea typeface="Menlo"/>
              </a:rPr>
              <a:t>docker </a:t>
            </a:r>
            <a:r>
              <a:rPr lang="zh-CN" altLang="zh-CN" dirty="0">
                <a:solidFill>
                  <a:srgbClr val="000000"/>
                </a:solidFill>
                <a:latin typeface="Arial Unicode MS" panose="020B0604020202020204" pitchFamily="34" charset="-122"/>
                <a:ea typeface="Menlo"/>
              </a:rPr>
              <a:t>run </a:t>
            </a:r>
            <a:r>
              <a:rPr lang="zh-CN" altLang="zh-CN" dirty="0">
                <a:solidFill>
                  <a:srgbClr val="666600"/>
                </a:solidFill>
                <a:latin typeface="Arial Unicode MS" panose="020B0604020202020204" pitchFamily="34" charset="-122"/>
                <a:ea typeface="Menlo"/>
              </a:rPr>
              <a:t>--</a:t>
            </a:r>
            <a:r>
              <a:rPr lang="zh-CN" altLang="zh-CN" dirty="0">
                <a:solidFill>
                  <a:srgbClr val="000000"/>
                </a:solidFill>
                <a:latin typeface="Arial Unicode MS" panose="020B0604020202020204" pitchFamily="34" charset="-122"/>
                <a:ea typeface="Menlo"/>
              </a:rPr>
              <a:t>name mynginx </a:t>
            </a:r>
            <a:r>
              <a:rPr lang="zh-CN" altLang="zh-CN" dirty="0">
                <a:solidFill>
                  <a:srgbClr val="666600"/>
                </a:solidFill>
                <a:latin typeface="Arial Unicode MS" panose="020B0604020202020204" pitchFamily="34" charset="-122"/>
                <a:ea typeface="Menlo"/>
              </a:rPr>
              <a:t>-</a:t>
            </a:r>
            <a:r>
              <a:rPr lang="zh-CN" altLang="zh-CN" dirty="0">
                <a:solidFill>
                  <a:srgbClr val="000000"/>
                </a:solidFill>
                <a:latin typeface="Arial Unicode MS" panose="020B0604020202020204" pitchFamily="34" charset="-122"/>
                <a:ea typeface="Menlo"/>
              </a:rPr>
              <a:t>d nginx</a:t>
            </a:r>
            <a:r>
              <a:rPr lang="zh-CN" altLang="zh-CN" dirty="0">
                <a:solidFill>
                  <a:srgbClr val="666600"/>
                </a:solidFill>
                <a:latin typeface="Arial Unicode MS" panose="020B0604020202020204" pitchFamily="34" charset="-122"/>
                <a:ea typeface="Menlo"/>
              </a:rPr>
              <a:t>:</a:t>
            </a:r>
            <a:r>
              <a:rPr lang="zh-CN" altLang="zh-CN" dirty="0">
                <a:solidFill>
                  <a:srgbClr val="000000"/>
                </a:solidFill>
                <a:latin typeface="Arial Unicode MS" panose="020B0604020202020204" pitchFamily="34" charset="-122"/>
                <a:ea typeface="Menlo"/>
              </a:rPr>
              <a:t>latest</a:t>
            </a:r>
            <a:r>
              <a:rPr lang="zh-CN" altLang="zh-CN" sz="1600" dirty="0">
                <a:solidFill>
                  <a:schemeClr val="tx1"/>
                </a:solidFill>
              </a:rPr>
              <a:t> </a:t>
            </a:r>
            <a:endParaRPr lang="zh-CN" altLang="zh-CN" sz="4400" dirty="0">
              <a:solidFill>
                <a:schemeClr val="tx1"/>
              </a:solidFill>
              <a:latin typeface="Arial" panose="020B0604020202020204" pitchFamily="34" charset="0"/>
            </a:endParaRPr>
          </a:p>
          <a:p>
            <a:pPr marL="0" indent="0">
              <a:buNone/>
            </a:pPr>
            <a:endParaRPr lang="en-US" altLang="zh-CN" dirty="0"/>
          </a:p>
          <a:p>
            <a:endParaRPr lang="zh-CN" altLang="en-US" dirty="0"/>
          </a:p>
        </p:txBody>
      </p:sp>
    </p:spTree>
    <p:extLst>
      <p:ext uri="{BB962C8B-B14F-4D97-AF65-F5344CB8AC3E}">
        <p14:creationId xmlns:p14="http://schemas.microsoft.com/office/powerpoint/2010/main" val="994315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149469"/>
            <a:ext cx="8915400" cy="5761753"/>
          </a:xfrm>
        </p:spPr>
        <p:txBody>
          <a:bodyPr>
            <a:normAutofit fontScale="85000" lnSpcReduction="20000"/>
          </a:bodyPr>
          <a:lstStyle/>
          <a:p>
            <a:pPr latinLnBrk="1"/>
            <a:r>
              <a:rPr lang="en-US" altLang="zh-CN" b="1" dirty="0"/>
              <a:t>-a </a:t>
            </a:r>
            <a:r>
              <a:rPr lang="en-US" altLang="zh-CN" b="1" dirty="0" err="1"/>
              <a:t>stdin</a:t>
            </a:r>
            <a:r>
              <a:rPr lang="en-US" altLang="zh-CN" b="1" dirty="0"/>
              <a:t>:</a:t>
            </a:r>
            <a:r>
              <a:rPr lang="en-US" altLang="zh-CN" dirty="0"/>
              <a:t> </a:t>
            </a:r>
            <a:r>
              <a:rPr lang="zh-CN" altLang="en-US" dirty="0"/>
              <a:t>指定标准输入输出内容类型，可选 </a:t>
            </a:r>
            <a:r>
              <a:rPr lang="en-US" altLang="zh-CN" dirty="0"/>
              <a:t>STDIN/STDOUT/STDERR </a:t>
            </a:r>
            <a:r>
              <a:rPr lang="zh-CN" altLang="en-US" dirty="0"/>
              <a:t>三项；</a:t>
            </a:r>
          </a:p>
          <a:p>
            <a:pPr latinLnBrk="1"/>
            <a:r>
              <a:rPr lang="en-US" altLang="zh-CN" b="1" dirty="0"/>
              <a:t>-d:</a:t>
            </a:r>
            <a:r>
              <a:rPr lang="en-US" altLang="zh-CN" dirty="0"/>
              <a:t> </a:t>
            </a:r>
            <a:r>
              <a:rPr lang="zh-CN" altLang="en-US" dirty="0"/>
              <a:t>后台运行容器，并返回容器</a:t>
            </a:r>
            <a:r>
              <a:rPr lang="en-US" altLang="zh-CN" dirty="0"/>
              <a:t>ID</a:t>
            </a:r>
            <a:r>
              <a:rPr lang="zh-CN" altLang="en-US" dirty="0"/>
              <a:t>；</a:t>
            </a:r>
          </a:p>
          <a:p>
            <a:pPr latinLnBrk="1"/>
            <a:r>
              <a:rPr lang="en-US" altLang="zh-CN" b="1" dirty="0"/>
              <a:t>-</a:t>
            </a:r>
            <a:r>
              <a:rPr lang="en-US" altLang="zh-CN" b="1" dirty="0" err="1"/>
              <a:t>i</a:t>
            </a:r>
            <a:r>
              <a:rPr lang="en-US" altLang="zh-CN" b="1" dirty="0"/>
              <a:t>:</a:t>
            </a:r>
            <a:r>
              <a:rPr lang="en-US" altLang="zh-CN" dirty="0"/>
              <a:t> </a:t>
            </a:r>
            <a:r>
              <a:rPr lang="zh-CN" altLang="en-US" dirty="0"/>
              <a:t>以交互模式运行容器，通常与 </a:t>
            </a:r>
            <a:r>
              <a:rPr lang="en-US" altLang="zh-CN" dirty="0"/>
              <a:t>-t </a:t>
            </a:r>
            <a:r>
              <a:rPr lang="zh-CN" altLang="en-US" dirty="0"/>
              <a:t>同时使用；</a:t>
            </a:r>
          </a:p>
          <a:p>
            <a:pPr latinLnBrk="1"/>
            <a:r>
              <a:rPr lang="en-US" altLang="zh-CN" b="1" dirty="0"/>
              <a:t>-P:</a:t>
            </a:r>
            <a:r>
              <a:rPr lang="en-US" altLang="zh-CN" dirty="0"/>
              <a:t> </a:t>
            </a:r>
            <a:r>
              <a:rPr lang="zh-CN" altLang="en-US" dirty="0"/>
              <a:t>随机端口映射，容器内部端口</a:t>
            </a:r>
            <a:r>
              <a:rPr lang="zh-CN" altLang="en-US" b="1" dirty="0"/>
              <a:t>随机</a:t>
            </a:r>
            <a:r>
              <a:rPr lang="zh-CN" altLang="en-US" dirty="0"/>
              <a:t>映射到主机的高端口</a:t>
            </a:r>
          </a:p>
          <a:p>
            <a:pPr latinLnBrk="1"/>
            <a:r>
              <a:rPr lang="en-US" altLang="zh-CN" b="1" dirty="0"/>
              <a:t>-p:</a:t>
            </a:r>
            <a:r>
              <a:rPr lang="en-US" altLang="zh-CN" dirty="0"/>
              <a:t> </a:t>
            </a:r>
            <a:r>
              <a:rPr lang="zh-CN" altLang="en-US" dirty="0"/>
              <a:t>指定端口映射，格式为：</a:t>
            </a:r>
            <a:r>
              <a:rPr lang="zh-CN" altLang="en-US" b="1" dirty="0"/>
              <a:t>主机</a:t>
            </a:r>
            <a:r>
              <a:rPr lang="en-US" altLang="zh-CN" b="1" dirty="0"/>
              <a:t>(</a:t>
            </a:r>
            <a:r>
              <a:rPr lang="zh-CN" altLang="en-US" b="1" dirty="0"/>
              <a:t>宿主</a:t>
            </a:r>
            <a:r>
              <a:rPr lang="en-US" altLang="zh-CN" b="1" dirty="0"/>
              <a:t>)</a:t>
            </a:r>
            <a:r>
              <a:rPr lang="zh-CN" altLang="en-US" b="1" dirty="0"/>
              <a:t>端口</a:t>
            </a:r>
            <a:r>
              <a:rPr lang="en-US" altLang="zh-CN" b="1" dirty="0"/>
              <a:t>:</a:t>
            </a:r>
            <a:r>
              <a:rPr lang="zh-CN" altLang="en-US" b="1" dirty="0"/>
              <a:t>容器端口</a:t>
            </a:r>
            <a:endParaRPr lang="zh-CN" altLang="en-US" dirty="0"/>
          </a:p>
          <a:p>
            <a:pPr latinLnBrk="1"/>
            <a:r>
              <a:rPr lang="en-US" altLang="zh-CN" b="1" dirty="0"/>
              <a:t>-t:</a:t>
            </a:r>
            <a:r>
              <a:rPr lang="en-US" altLang="zh-CN" dirty="0"/>
              <a:t> </a:t>
            </a:r>
            <a:r>
              <a:rPr lang="zh-CN" altLang="en-US" dirty="0"/>
              <a:t>为容器重新分配一个伪输入终端，通常与 </a:t>
            </a:r>
            <a:r>
              <a:rPr lang="en-US" altLang="zh-CN" dirty="0"/>
              <a:t>-</a:t>
            </a:r>
            <a:r>
              <a:rPr lang="en-US" altLang="zh-CN" dirty="0" err="1"/>
              <a:t>i</a:t>
            </a:r>
            <a:r>
              <a:rPr lang="en-US" altLang="zh-CN" dirty="0"/>
              <a:t> </a:t>
            </a:r>
            <a:r>
              <a:rPr lang="zh-CN" altLang="en-US" dirty="0"/>
              <a:t>同时使用；</a:t>
            </a:r>
          </a:p>
          <a:p>
            <a:pPr latinLnBrk="1"/>
            <a:r>
              <a:rPr lang="en-US" altLang="zh-CN" b="1" dirty="0"/>
              <a:t>--name="</a:t>
            </a:r>
            <a:r>
              <a:rPr lang="en-US" altLang="zh-CN" b="1" dirty="0" err="1"/>
              <a:t>nginx-lb</a:t>
            </a:r>
            <a:r>
              <a:rPr lang="en-US" altLang="zh-CN" b="1" dirty="0"/>
              <a:t>":</a:t>
            </a:r>
            <a:r>
              <a:rPr lang="en-US" altLang="zh-CN" dirty="0"/>
              <a:t> </a:t>
            </a:r>
            <a:r>
              <a:rPr lang="zh-CN" altLang="en-US" dirty="0"/>
              <a:t>为容器指定一个名称；</a:t>
            </a:r>
          </a:p>
          <a:p>
            <a:pPr latinLnBrk="1"/>
            <a:r>
              <a:rPr lang="en-US" altLang="zh-CN" b="1" dirty="0"/>
              <a:t>--</a:t>
            </a:r>
            <a:r>
              <a:rPr lang="en-US" altLang="zh-CN" b="1" dirty="0" err="1"/>
              <a:t>dns</a:t>
            </a:r>
            <a:r>
              <a:rPr lang="en-US" altLang="zh-CN" b="1" dirty="0"/>
              <a:t> 8.8.8.8:</a:t>
            </a:r>
            <a:r>
              <a:rPr lang="en-US" altLang="zh-CN" dirty="0"/>
              <a:t> </a:t>
            </a:r>
            <a:r>
              <a:rPr lang="zh-CN" altLang="en-US" dirty="0"/>
              <a:t>指定容器使用的</a:t>
            </a:r>
            <a:r>
              <a:rPr lang="en-US" altLang="zh-CN" dirty="0"/>
              <a:t>DNS</a:t>
            </a:r>
            <a:r>
              <a:rPr lang="zh-CN" altLang="en-US" dirty="0"/>
              <a:t>服务器，默认和宿主一致；</a:t>
            </a:r>
          </a:p>
          <a:p>
            <a:pPr latinLnBrk="1"/>
            <a:r>
              <a:rPr lang="en-US" altLang="zh-CN" b="1" dirty="0"/>
              <a:t>--</a:t>
            </a:r>
            <a:r>
              <a:rPr lang="en-US" altLang="zh-CN" b="1" dirty="0" err="1"/>
              <a:t>dns</a:t>
            </a:r>
            <a:r>
              <a:rPr lang="en-US" altLang="zh-CN" b="1" dirty="0"/>
              <a:t>-search example.com:</a:t>
            </a:r>
            <a:r>
              <a:rPr lang="en-US" altLang="zh-CN" dirty="0"/>
              <a:t> </a:t>
            </a:r>
            <a:r>
              <a:rPr lang="zh-CN" altLang="en-US" dirty="0"/>
              <a:t>指定容器</a:t>
            </a:r>
            <a:r>
              <a:rPr lang="en-US" altLang="zh-CN" dirty="0"/>
              <a:t>DNS</a:t>
            </a:r>
            <a:r>
              <a:rPr lang="zh-CN" altLang="en-US" dirty="0"/>
              <a:t>搜索域名，默认和宿主一致；</a:t>
            </a:r>
          </a:p>
          <a:p>
            <a:pPr latinLnBrk="1"/>
            <a:r>
              <a:rPr lang="en-US" altLang="zh-CN" b="1" dirty="0"/>
              <a:t>-h "mars":</a:t>
            </a:r>
            <a:r>
              <a:rPr lang="en-US" altLang="zh-CN" dirty="0"/>
              <a:t> </a:t>
            </a:r>
            <a:r>
              <a:rPr lang="zh-CN" altLang="en-US" dirty="0"/>
              <a:t>指定容器的</a:t>
            </a:r>
            <a:r>
              <a:rPr lang="en-US" altLang="zh-CN" dirty="0"/>
              <a:t>hostname</a:t>
            </a:r>
            <a:r>
              <a:rPr lang="zh-CN" altLang="en-US" dirty="0"/>
              <a:t>；</a:t>
            </a:r>
          </a:p>
          <a:p>
            <a:pPr latinLnBrk="1"/>
            <a:r>
              <a:rPr lang="en-US" altLang="zh-CN" b="1" dirty="0"/>
              <a:t>-e username="</a:t>
            </a:r>
            <a:r>
              <a:rPr lang="en-US" altLang="zh-CN" b="1" dirty="0" err="1"/>
              <a:t>ritchie</a:t>
            </a:r>
            <a:r>
              <a:rPr lang="en-US" altLang="zh-CN" b="1" dirty="0"/>
              <a:t>":</a:t>
            </a:r>
            <a:r>
              <a:rPr lang="en-US" altLang="zh-CN" dirty="0"/>
              <a:t> </a:t>
            </a:r>
            <a:r>
              <a:rPr lang="zh-CN" altLang="en-US" dirty="0"/>
              <a:t>设置环境变量；</a:t>
            </a:r>
          </a:p>
          <a:p>
            <a:pPr latinLnBrk="1"/>
            <a:r>
              <a:rPr lang="en-US" altLang="zh-CN" b="1" dirty="0"/>
              <a:t>--</a:t>
            </a:r>
            <a:r>
              <a:rPr lang="en-US" altLang="zh-CN" b="1" dirty="0" err="1"/>
              <a:t>env</a:t>
            </a:r>
            <a:r>
              <a:rPr lang="en-US" altLang="zh-CN" b="1" dirty="0"/>
              <a:t>-file=[]:</a:t>
            </a:r>
            <a:r>
              <a:rPr lang="en-US" altLang="zh-CN" dirty="0"/>
              <a:t> </a:t>
            </a:r>
            <a:r>
              <a:rPr lang="zh-CN" altLang="en-US" dirty="0"/>
              <a:t>从指定文件读入环境变量；</a:t>
            </a:r>
          </a:p>
          <a:p>
            <a:pPr latinLnBrk="1"/>
            <a:r>
              <a:rPr lang="en-US" altLang="zh-CN" b="1" dirty="0"/>
              <a:t>--</a:t>
            </a:r>
            <a:r>
              <a:rPr lang="en-US" altLang="zh-CN" b="1" dirty="0" err="1"/>
              <a:t>cpuset</a:t>
            </a:r>
            <a:r>
              <a:rPr lang="en-US" altLang="zh-CN" b="1" dirty="0"/>
              <a:t>="0-2" or --</a:t>
            </a:r>
            <a:r>
              <a:rPr lang="en-US" altLang="zh-CN" b="1" dirty="0" err="1"/>
              <a:t>cpuset</a:t>
            </a:r>
            <a:r>
              <a:rPr lang="en-US" altLang="zh-CN" b="1" dirty="0"/>
              <a:t>="0,1,2":</a:t>
            </a:r>
            <a:r>
              <a:rPr lang="en-US" altLang="zh-CN" dirty="0"/>
              <a:t> </a:t>
            </a:r>
            <a:r>
              <a:rPr lang="zh-CN" altLang="en-US" dirty="0"/>
              <a:t>绑定容器到指定</a:t>
            </a:r>
            <a:r>
              <a:rPr lang="en-US" altLang="zh-CN" dirty="0"/>
              <a:t>CPU</a:t>
            </a:r>
            <a:r>
              <a:rPr lang="zh-CN" altLang="en-US" dirty="0"/>
              <a:t>运行；</a:t>
            </a:r>
          </a:p>
          <a:p>
            <a:pPr latinLnBrk="1"/>
            <a:r>
              <a:rPr lang="en-US" altLang="zh-CN" b="1" dirty="0"/>
              <a:t>-m :</a:t>
            </a:r>
            <a:r>
              <a:rPr lang="zh-CN" altLang="en-US" dirty="0"/>
              <a:t>设置容器使用内存最大值；</a:t>
            </a:r>
          </a:p>
          <a:p>
            <a:pPr latinLnBrk="1"/>
            <a:r>
              <a:rPr lang="en-US" altLang="zh-CN" b="1" dirty="0"/>
              <a:t>--net="bridge":</a:t>
            </a:r>
            <a:r>
              <a:rPr lang="en-US" altLang="zh-CN" dirty="0"/>
              <a:t> </a:t>
            </a:r>
            <a:r>
              <a:rPr lang="zh-CN" altLang="en-US" dirty="0"/>
              <a:t>指定容器的网络连接类型，支持 </a:t>
            </a:r>
            <a:r>
              <a:rPr lang="en-US" altLang="zh-CN" dirty="0"/>
              <a:t>bridge/host/none/container: </a:t>
            </a:r>
            <a:r>
              <a:rPr lang="zh-CN" altLang="en-US" dirty="0"/>
              <a:t>四种类型；</a:t>
            </a:r>
          </a:p>
          <a:p>
            <a:pPr latinLnBrk="1"/>
            <a:r>
              <a:rPr lang="en-US" altLang="zh-CN" b="1" dirty="0"/>
              <a:t>--link=[]:</a:t>
            </a:r>
            <a:r>
              <a:rPr lang="en-US" altLang="zh-CN" dirty="0"/>
              <a:t> </a:t>
            </a:r>
            <a:r>
              <a:rPr lang="zh-CN" altLang="en-US" dirty="0"/>
              <a:t>添加链接到另一个容器；</a:t>
            </a:r>
          </a:p>
          <a:p>
            <a:pPr latinLnBrk="1"/>
            <a:r>
              <a:rPr lang="en-US" altLang="zh-CN" b="1" dirty="0"/>
              <a:t>--expose=[]:</a:t>
            </a:r>
            <a:r>
              <a:rPr lang="en-US" altLang="zh-CN" dirty="0"/>
              <a:t> </a:t>
            </a:r>
            <a:r>
              <a:rPr lang="zh-CN" altLang="en-US" dirty="0"/>
              <a:t>开放一个端口或一组端口；</a:t>
            </a:r>
          </a:p>
          <a:p>
            <a:pPr latinLnBrk="1"/>
            <a:r>
              <a:rPr lang="en-US" altLang="zh-CN" b="1" dirty="0"/>
              <a:t>--volume , -v: </a:t>
            </a:r>
            <a:r>
              <a:rPr lang="zh-CN" altLang="en-US" dirty="0"/>
              <a:t>绑定一个卷</a:t>
            </a:r>
          </a:p>
          <a:p>
            <a:endParaRPr lang="zh-CN" altLang="en-US" dirty="0"/>
          </a:p>
        </p:txBody>
      </p:sp>
    </p:spTree>
    <p:extLst>
      <p:ext uri="{BB962C8B-B14F-4D97-AF65-F5344CB8AC3E}">
        <p14:creationId xmlns:p14="http://schemas.microsoft.com/office/powerpoint/2010/main" val="3529302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基础命令</a:t>
            </a:r>
            <a:endParaRPr lang="zh-CN" altLang="en-US" dirty="0"/>
          </a:p>
        </p:txBody>
      </p:sp>
      <p:sp>
        <p:nvSpPr>
          <p:cNvPr id="3" name="内容占位符 2"/>
          <p:cNvSpPr>
            <a:spLocks noGrp="1"/>
          </p:cNvSpPr>
          <p:nvPr>
            <p:ph idx="1"/>
          </p:nvPr>
        </p:nvSpPr>
        <p:spPr>
          <a:xfrm>
            <a:off x="2589212" y="1608993"/>
            <a:ext cx="8915400" cy="4923692"/>
          </a:xfrm>
        </p:spPr>
        <p:txBody>
          <a:bodyPr>
            <a:normAutofit fontScale="85000" lnSpcReduction="20000"/>
          </a:bodyPr>
          <a:lstStyle/>
          <a:p>
            <a:pPr marL="0" indent="0">
              <a:buNone/>
            </a:pPr>
            <a:r>
              <a:rPr lang="en-US" altLang="zh-CN" dirty="0" err="1"/>
              <a:t>docker</a:t>
            </a:r>
            <a:r>
              <a:rPr lang="en-US" altLang="zh-CN" dirty="0"/>
              <a:t> </a:t>
            </a:r>
            <a:r>
              <a:rPr lang="en-US" altLang="zh-CN" dirty="0" smtClean="0"/>
              <a:t>info     </a:t>
            </a:r>
            <a:r>
              <a:rPr lang="en-US" altLang="zh-CN" dirty="0" err="1" smtClean="0"/>
              <a:t>docker</a:t>
            </a:r>
            <a:r>
              <a:rPr lang="zh-CN" altLang="en-US" dirty="0" smtClean="0"/>
              <a:t>信息</a:t>
            </a:r>
            <a:endParaRPr lang="en-US" altLang="zh-CN" dirty="0" smtClean="0"/>
          </a:p>
          <a:p>
            <a:pPr marL="0" indent="0">
              <a:buNone/>
            </a:pPr>
            <a:r>
              <a:rPr lang="en-US" altLang="zh-CN" dirty="0" err="1" smtClean="0"/>
              <a:t>docker</a:t>
            </a:r>
            <a:r>
              <a:rPr lang="en-US" altLang="zh-CN" dirty="0" smtClean="0"/>
              <a:t> version    </a:t>
            </a:r>
            <a:r>
              <a:rPr lang="en-US" altLang="zh-CN" dirty="0" err="1" smtClean="0"/>
              <a:t>docker</a:t>
            </a:r>
            <a:r>
              <a:rPr lang="zh-CN" altLang="en-US" dirty="0" smtClean="0"/>
              <a:t>版本信息</a:t>
            </a:r>
            <a:endParaRPr lang="en-US" altLang="zh-CN" dirty="0" smtClean="0"/>
          </a:p>
          <a:p>
            <a:pPr marL="0" indent="0">
              <a:buNone/>
            </a:pPr>
            <a:r>
              <a:rPr lang="en-US" altLang="zh-CN" dirty="0" err="1" smtClean="0"/>
              <a:t>docker</a:t>
            </a:r>
            <a:r>
              <a:rPr lang="en-US" altLang="zh-CN" dirty="0" smtClean="0"/>
              <a:t> search </a:t>
            </a:r>
            <a:r>
              <a:rPr lang="zh-CN" altLang="en-US" dirty="0" smtClean="0"/>
              <a:t>查询仓库镜像</a:t>
            </a:r>
            <a:endParaRPr lang="en-US" altLang="zh-CN" dirty="0" smtClean="0"/>
          </a:p>
          <a:p>
            <a:pPr marL="0" indent="0">
              <a:buNone/>
            </a:pPr>
            <a:r>
              <a:rPr lang="en-US" altLang="zh-CN" dirty="0" err="1" smtClean="0"/>
              <a:t>docker</a:t>
            </a:r>
            <a:r>
              <a:rPr lang="en-US" altLang="zh-CN" dirty="0" smtClean="0"/>
              <a:t> </a:t>
            </a:r>
            <a:r>
              <a:rPr lang="en-US" altLang="zh-CN" dirty="0"/>
              <a:t>pull </a:t>
            </a:r>
            <a:r>
              <a:rPr lang="zh-CN" altLang="en-US" dirty="0"/>
              <a:t>拉取</a:t>
            </a:r>
            <a:r>
              <a:rPr lang="zh-CN" altLang="en-US" dirty="0" smtClean="0"/>
              <a:t>镜像</a:t>
            </a:r>
            <a:endParaRPr lang="en-US" altLang="zh-CN" dirty="0" smtClean="0"/>
          </a:p>
          <a:p>
            <a:pPr marL="0" indent="0">
              <a:buNone/>
            </a:pPr>
            <a:r>
              <a:rPr lang="en-US" altLang="zh-CN" dirty="0" err="1" smtClean="0"/>
              <a:t>docker</a:t>
            </a:r>
            <a:r>
              <a:rPr lang="en-US" altLang="zh-CN" dirty="0" smtClean="0"/>
              <a:t> </a:t>
            </a:r>
            <a:r>
              <a:rPr lang="en-US" altLang="zh-CN" dirty="0"/>
              <a:t>run </a:t>
            </a:r>
            <a:r>
              <a:rPr lang="zh-CN" altLang="en-US" dirty="0"/>
              <a:t>运行</a:t>
            </a:r>
            <a:r>
              <a:rPr lang="zh-CN" altLang="en-US" dirty="0" smtClean="0"/>
              <a:t>容器</a:t>
            </a:r>
            <a:endParaRPr lang="en-US" altLang="zh-CN" dirty="0" smtClean="0"/>
          </a:p>
          <a:p>
            <a:pPr marL="0" indent="0">
              <a:buNone/>
            </a:pPr>
            <a:r>
              <a:rPr lang="en-US" altLang="zh-CN" dirty="0" err="1" smtClean="0"/>
              <a:t>eg</a:t>
            </a:r>
            <a:r>
              <a:rPr lang="en-US" altLang="zh-CN" dirty="0"/>
              <a:t>: </a:t>
            </a:r>
            <a:r>
              <a:rPr lang="en-US" altLang="zh-CN" dirty="0" err="1"/>
              <a:t>docker</a:t>
            </a:r>
            <a:r>
              <a:rPr lang="en-US" altLang="zh-CN" dirty="0"/>
              <a:t> run –it </a:t>
            </a:r>
            <a:r>
              <a:rPr lang="en-US" altLang="zh-CN" dirty="0" err="1"/>
              <a:t>centos:latest</a:t>
            </a:r>
            <a:r>
              <a:rPr lang="en-US" altLang="zh-CN" dirty="0"/>
              <a:t> /</a:t>
            </a:r>
            <a:r>
              <a:rPr lang="en-US" altLang="zh-CN" dirty="0" smtClean="0"/>
              <a:t>bin/bash</a:t>
            </a:r>
          </a:p>
          <a:p>
            <a:pPr marL="0" indent="0">
              <a:buNone/>
            </a:pPr>
            <a:r>
              <a:rPr lang="en-US" altLang="zh-CN" dirty="0" smtClean="0"/>
              <a:t>-</a:t>
            </a:r>
            <a:r>
              <a:rPr lang="en-US" altLang="zh-CN" dirty="0" err="1"/>
              <a:t>i</a:t>
            </a:r>
            <a:r>
              <a:rPr lang="en-US" altLang="zh-CN" dirty="0"/>
              <a:t> </a:t>
            </a:r>
            <a:r>
              <a:rPr lang="zh-CN" altLang="en-US" dirty="0"/>
              <a:t>表示启动一个可交互的</a:t>
            </a:r>
            <a:r>
              <a:rPr lang="zh-CN" altLang="en-US" dirty="0" smtClean="0"/>
              <a:t>容器</a:t>
            </a:r>
            <a:endParaRPr lang="en-US" altLang="zh-CN" dirty="0" smtClean="0"/>
          </a:p>
          <a:p>
            <a:pPr marL="0" indent="0">
              <a:buNone/>
            </a:pPr>
            <a:r>
              <a:rPr lang="en-US" altLang="zh-CN" dirty="0" smtClean="0"/>
              <a:t>-</a:t>
            </a:r>
            <a:r>
              <a:rPr lang="en-US" altLang="zh-CN" dirty="0"/>
              <a:t>t </a:t>
            </a:r>
            <a:r>
              <a:rPr lang="zh-CN" altLang="en-US" dirty="0"/>
              <a:t>表示让</a:t>
            </a:r>
            <a:r>
              <a:rPr lang="en-US" altLang="zh-CN" dirty="0" err="1"/>
              <a:t>docker</a:t>
            </a:r>
            <a:r>
              <a:rPr lang="zh-CN" altLang="en-US" dirty="0"/>
              <a:t>分配一个伪终端并绑定到容器的标准输入上</a:t>
            </a:r>
            <a:r>
              <a:rPr lang="en-US" altLang="zh-CN" dirty="0" smtClean="0"/>
              <a:t>,</a:t>
            </a:r>
          </a:p>
          <a:p>
            <a:pPr marL="0" indent="0">
              <a:buNone/>
            </a:pPr>
            <a:r>
              <a:rPr lang="en-US" altLang="zh-CN" dirty="0" err="1" smtClean="0"/>
              <a:t>Centos:latest</a:t>
            </a:r>
            <a:r>
              <a:rPr lang="en-US" altLang="zh-CN" dirty="0" smtClean="0"/>
              <a:t> </a:t>
            </a:r>
            <a:r>
              <a:rPr lang="zh-CN" altLang="en-US" dirty="0"/>
              <a:t>表示我们要运行得</a:t>
            </a:r>
            <a:r>
              <a:rPr lang="zh-CN" altLang="en-US" dirty="0" smtClean="0"/>
              <a:t>镜像</a:t>
            </a:r>
            <a:endParaRPr lang="en-US" altLang="zh-CN" dirty="0" smtClean="0"/>
          </a:p>
          <a:p>
            <a:pPr marL="0" indent="0">
              <a:buNone/>
            </a:pPr>
            <a:r>
              <a:rPr lang="en-US" altLang="zh-CN" dirty="0" smtClean="0"/>
              <a:t>/</a:t>
            </a:r>
            <a:r>
              <a:rPr lang="en-US" altLang="zh-CN" dirty="0"/>
              <a:t>bin/bash </a:t>
            </a:r>
            <a:r>
              <a:rPr lang="zh-CN" altLang="en-US" dirty="0"/>
              <a:t>表示我们启动容器的时候要运行得</a:t>
            </a:r>
            <a:r>
              <a:rPr lang="zh-CN" altLang="en-US" dirty="0" smtClean="0"/>
              <a:t>命令</a:t>
            </a:r>
            <a:endParaRPr lang="en-US" altLang="zh-CN" dirty="0" smtClean="0"/>
          </a:p>
          <a:p>
            <a:pPr marL="0" indent="0">
              <a:buNone/>
            </a:pPr>
            <a:r>
              <a:rPr lang="en-US" altLang="zh-CN" dirty="0" err="1" smtClean="0"/>
              <a:t>docker</a:t>
            </a:r>
            <a:r>
              <a:rPr lang="en-US" altLang="zh-CN" dirty="0" smtClean="0"/>
              <a:t> </a:t>
            </a:r>
            <a:r>
              <a:rPr lang="en-US" altLang="zh-CN" dirty="0"/>
              <a:t>images </a:t>
            </a:r>
            <a:r>
              <a:rPr lang="zh-CN" altLang="en-US" dirty="0"/>
              <a:t>列出所有</a:t>
            </a:r>
            <a:r>
              <a:rPr lang="zh-CN" altLang="en-US" dirty="0" smtClean="0"/>
              <a:t>镜像</a:t>
            </a:r>
            <a:endParaRPr lang="en-US" altLang="zh-CN" dirty="0" smtClean="0"/>
          </a:p>
          <a:p>
            <a:pPr marL="0" indent="0">
              <a:buNone/>
            </a:pPr>
            <a:r>
              <a:rPr lang="en-US" altLang="zh-CN" dirty="0" err="1" smtClean="0"/>
              <a:t>docker</a:t>
            </a:r>
            <a:r>
              <a:rPr lang="en-US" altLang="zh-CN" dirty="0" smtClean="0"/>
              <a:t> </a:t>
            </a:r>
            <a:r>
              <a:rPr lang="en-US" altLang="zh-CN" dirty="0" err="1"/>
              <a:t>ps</a:t>
            </a:r>
            <a:r>
              <a:rPr lang="en-US" altLang="zh-CN" dirty="0"/>
              <a:t> </a:t>
            </a:r>
            <a:r>
              <a:rPr lang="zh-CN" altLang="en-US" dirty="0"/>
              <a:t>查看在运行得容器 </a:t>
            </a:r>
            <a:endParaRPr lang="en-US" altLang="zh-CN" dirty="0" smtClean="0"/>
          </a:p>
          <a:p>
            <a:pPr marL="0" indent="0">
              <a:buNone/>
            </a:pPr>
            <a:r>
              <a:rPr lang="en-US" altLang="zh-CN" dirty="0" err="1" smtClean="0"/>
              <a:t>docler</a:t>
            </a:r>
            <a:r>
              <a:rPr lang="en-US" altLang="zh-CN" dirty="0" smtClean="0"/>
              <a:t> </a:t>
            </a:r>
            <a:r>
              <a:rPr lang="en-US" altLang="zh-CN" dirty="0" err="1"/>
              <a:t>ps</a:t>
            </a:r>
            <a:r>
              <a:rPr lang="en-US" altLang="zh-CN" dirty="0"/>
              <a:t> –a </a:t>
            </a:r>
            <a:r>
              <a:rPr lang="zh-CN" altLang="en-US" dirty="0"/>
              <a:t>查看所有</a:t>
            </a:r>
            <a:r>
              <a:rPr lang="zh-CN" altLang="en-US" dirty="0" smtClean="0"/>
              <a:t>容器</a:t>
            </a:r>
            <a:endParaRPr lang="en-US" altLang="zh-CN" dirty="0" smtClean="0"/>
          </a:p>
          <a:p>
            <a:pPr marL="0" indent="0">
              <a:buNone/>
            </a:pPr>
            <a:r>
              <a:rPr lang="en-US" altLang="zh-CN" dirty="0" err="1" smtClean="0"/>
              <a:t>docker</a:t>
            </a:r>
            <a:r>
              <a:rPr lang="en-US" altLang="zh-CN" dirty="0" smtClean="0"/>
              <a:t> </a:t>
            </a:r>
            <a:r>
              <a:rPr lang="en-US" altLang="zh-CN" dirty="0"/>
              <a:t>stop/start/restart </a:t>
            </a:r>
            <a:r>
              <a:rPr lang="zh-CN" altLang="en-US" dirty="0"/>
              <a:t>容器停止启动重</a:t>
            </a:r>
            <a:r>
              <a:rPr lang="zh-CN" altLang="en-US" dirty="0" smtClean="0"/>
              <a:t>启</a:t>
            </a:r>
            <a:endParaRPr lang="en-US" altLang="zh-CN" dirty="0" smtClean="0"/>
          </a:p>
          <a:p>
            <a:pPr marL="0" indent="0">
              <a:buNone/>
            </a:pPr>
            <a:r>
              <a:rPr lang="en-US" altLang="zh-CN" dirty="0" err="1" smtClean="0"/>
              <a:t>docker</a:t>
            </a:r>
            <a:r>
              <a:rPr lang="en-US" altLang="zh-CN" dirty="0" smtClean="0"/>
              <a:t> </a:t>
            </a:r>
            <a:r>
              <a:rPr lang="en-US" altLang="zh-CN" dirty="0" err="1"/>
              <a:t>rmi</a:t>
            </a:r>
            <a:r>
              <a:rPr lang="en-US" altLang="zh-CN" dirty="0"/>
              <a:t> </a:t>
            </a:r>
            <a:r>
              <a:rPr lang="zh-CN" altLang="en-US" dirty="0"/>
              <a:t>删除</a:t>
            </a:r>
            <a:r>
              <a:rPr lang="zh-CN" altLang="en-US" dirty="0" smtClean="0"/>
              <a:t>镜像</a:t>
            </a:r>
            <a:endParaRPr lang="en-US" altLang="zh-CN" dirty="0" smtClean="0"/>
          </a:p>
          <a:p>
            <a:pPr marL="0" indent="0">
              <a:buNone/>
            </a:pPr>
            <a:r>
              <a:rPr lang="en-US" altLang="zh-CN" dirty="0" err="1" smtClean="0"/>
              <a:t>docker</a:t>
            </a:r>
            <a:r>
              <a:rPr lang="en-US" altLang="zh-CN" dirty="0" smtClean="0"/>
              <a:t> </a:t>
            </a:r>
            <a:r>
              <a:rPr lang="en-US" altLang="zh-CN" dirty="0" err="1"/>
              <a:t>rm</a:t>
            </a:r>
            <a:r>
              <a:rPr lang="en-US" altLang="zh-CN" dirty="0"/>
              <a:t> </a:t>
            </a:r>
            <a:r>
              <a:rPr lang="zh-CN" altLang="en-US" dirty="0"/>
              <a:t>删除</a:t>
            </a:r>
            <a:r>
              <a:rPr lang="zh-CN" altLang="en-US" dirty="0" smtClean="0"/>
              <a:t>容器</a:t>
            </a:r>
            <a:endParaRPr lang="zh-CN" altLang="en-US" dirty="0"/>
          </a:p>
        </p:txBody>
      </p:sp>
    </p:spTree>
    <p:extLst>
      <p:ext uri="{BB962C8B-B14F-4D97-AF65-F5344CB8AC3E}">
        <p14:creationId xmlns:p14="http://schemas.microsoft.com/office/powerpoint/2010/main" val="3798258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650631"/>
            <a:ext cx="8915400" cy="5260591"/>
          </a:xfrm>
        </p:spPr>
        <p:txBody>
          <a:bodyPr>
            <a:normAutofit lnSpcReduction="10000"/>
          </a:bodyPr>
          <a:lstStyle/>
          <a:p>
            <a:r>
              <a:rPr lang="en-US" altLang="zh-CN" dirty="0" err="1"/>
              <a:t>d</a:t>
            </a:r>
            <a:r>
              <a:rPr lang="en-US" altLang="zh-CN" dirty="0" err="1" smtClean="0"/>
              <a:t>ocker</a:t>
            </a:r>
            <a:r>
              <a:rPr lang="en-US" altLang="zh-CN" dirty="0" smtClean="0"/>
              <a:t> exec –it </a:t>
            </a:r>
            <a:r>
              <a:rPr lang="zh-CN" altLang="en-US" dirty="0" smtClean="0"/>
              <a:t>容器名或</a:t>
            </a:r>
            <a:r>
              <a:rPr lang="en-US" altLang="zh-CN" dirty="0" smtClean="0"/>
              <a:t>id /bin/bash                      </a:t>
            </a:r>
            <a:r>
              <a:rPr lang="zh-CN" altLang="en-US" dirty="0" smtClean="0"/>
              <a:t>进入容器命令</a:t>
            </a:r>
            <a:endParaRPr lang="en-US" altLang="zh-CN" dirty="0" smtClean="0"/>
          </a:p>
          <a:p>
            <a:endParaRPr lang="en-US" altLang="zh-CN" dirty="0"/>
          </a:p>
          <a:p>
            <a:r>
              <a:rPr lang="en-US" altLang="zh-CN" dirty="0" smtClean="0"/>
              <a:t>Docker build –t </a:t>
            </a:r>
            <a:r>
              <a:rPr lang="zh-CN" altLang="en-US" dirty="0" smtClean="0"/>
              <a:t>镜像名 </a:t>
            </a:r>
            <a:r>
              <a:rPr lang="en-US" altLang="zh-CN" dirty="0" smtClean="0"/>
              <a:t>.                                              </a:t>
            </a:r>
            <a:r>
              <a:rPr lang="zh-CN" altLang="en-US" dirty="0" smtClean="0"/>
              <a:t>基于</a:t>
            </a:r>
            <a:r>
              <a:rPr lang="en-US" altLang="zh-CN" dirty="0" err="1" smtClean="0"/>
              <a:t>Dockerfile</a:t>
            </a:r>
            <a:r>
              <a:rPr lang="zh-CN" altLang="en-US" dirty="0" smtClean="0"/>
              <a:t>构建镜像</a:t>
            </a:r>
            <a:endParaRPr lang="en-US" altLang="zh-CN" dirty="0" smtClean="0"/>
          </a:p>
          <a:p>
            <a:endParaRPr lang="en-US" altLang="zh-CN" dirty="0"/>
          </a:p>
          <a:p>
            <a:r>
              <a:rPr lang="en-US" altLang="zh-CN" dirty="0" smtClean="0"/>
              <a:t>Docker </a:t>
            </a:r>
            <a:r>
              <a:rPr lang="en-US" altLang="zh-CN" dirty="0" err="1" smtClean="0"/>
              <a:t>cp</a:t>
            </a:r>
            <a:r>
              <a:rPr lang="en-US" altLang="zh-CN" dirty="0" smtClean="0"/>
              <a:t> </a:t>
            </a:r>
            <a:r>
              <a:rPr lang="zh-CN" altLang="en-US" dirty="0" smtClean="0"/>
              <a:t>宿主文件 容器</a:t>
            </a:r>
            <a:r>
              <a:rPr lang="en-US" altLang="zh-CN" dirty="0" smtClean="0"/>
              <a:t>id:</a:t>
            </a:r>
            <a:r>
              <a:rPr lang="zh-CN" altLang="en-US" dirty="0" smtClean="0"/>
              <a:t>虚拟机文件                      宿主机与容器文件互相拷贝</a:t>
            </a:r>
            <a:r>
              <a:rPr lang="en-US" altLang="zh-CN" dirty="0" smtClean="0"/>
              <a:t>(</a:t>
            </a:r>
            <a:r>
              <a:rPr lang="zh-CN" altLang="en-US" dirty="0" smtClean="0"/>
              <a:t>容器必须运行</a:t>
            </a:r>
            <a:r>
              <a:rPr lang="en-US" altLang="zh-CN" dirty="0" smtClean="0"/>
              <a:t>)</a:t>
            </a:r>
            <a:r>
              <a:rPr lang="zh-CN" altLang="en-US" dirty="0" smtClean="0"/>
              <a:t> </a:t>
            </a:r>
            <a:endParaRPr lang="en-US" altLang="zh-CN" dirty="0" smtClean="0"/>
          </a:p>
          <a:p>
            <a:endParaRPr lang="en-US" altLang="zh-CN" dirty="0"/>
          </a:p>
          <a:p>
            <a:r>
              <a:rPr lang="en-US" altLang="zh-CN" dirty="0" smtClean="0"/>
              <a:t>Docker logs </a:t>
            </a:r>
            <a:r>
              <a:rPr lang="zh-CN" altLang="en-US" dirty="0" smtClean="0"/>
              <a:t>容器</a:t>
            </a:r>
            <a:r>
              <a:rPr lang="en-US" altLang="zh-CN" dirty="0" smtClean="0"/>
              <a:t>id                                                      </a:t>
            </a:r>
            <a:r>
              <a:rPr lang="zh-CN" altLang="en-US" dirty="0" smtClean="0"/>
              <a:t>查看容器启动日志</a:t>
            </a:r>
            <a:endParaRPr lang="en-US" altLang="zh-CN" dirty="0" smtClean="0"/>
          </a:p>
          <a:p>
            <a:endParaRPr lang="en-US" altLang="zh-CN" dirty="0"/>
          </a:p>
          <a:p>
            <a:r>
              <a:rPr lang="en-US" altLang="zh-CN" dirty="0" smtClean="0"/>
              <a:t>Docker stats                                                                 </a:t>
            </a:r>
            <a:r>
              <a:rPr lang="zh-CN" altLang="en-US" dirty="0" smtClean="0"/>
              <a:t>查看各个容器资源占用</a:t>
            </a:r>
            <a:endParaRPr lang="en-US" altLang="zh-CN" dirty="0" smtClean="0"/>
          </a:p>
          <a:p>
            <a:endParaRPr lang="en-US" altLang="zh-CN" dirty="0"/>
          </a:p>
          <a:p>
            <a:r>
              <a:rPr lang="en-US" altLang="zh-CN" dirty="0" err="1"/>
              <a:t>docker</a:t>
            </a:r>
            <a:r>
              <a:rPr lang="en-US" altLang="zh-CN" dirty="0"/>
              <a:t> stats --no-stream </a:t>
            </a:r>
            <a:r>
              <a:rPr lang="zh-CN" altLang="en-US" dirty="0"/>
              <a:t>容器名    </a:t>
            </a:r>
            <a:r>
              <a:rPr lang="zh-CN" altLang="en-US" dirty="0" smtClean="0"/>
              <a:t>              </a:t>
            </a:r>
            <a:r>
              <a:rPr lang="en-US" altLang="zh-CN" dirty="0" err="1" smtClean="0"/>
              <a:t>docker</a:t>
            </a:r>
            <a:r>
              <a:rPr lang="zh-CN" altLang="en-US" dirty="0"/>
              <a:t>查看容器使用资源情况</a:t>
            </a:r>
            <a:endParaRPr lang="en-US" altLang="zh-CN" dirty="0" smtClean="0"/>
          </a:p>
          <a:p>
            <a:endParaRPr lang="en-US" altLang="zh-CN" dirty="0"/>
          </a:p>
          <a:p>
            <a:r>
              <a:rPr lang="en-US" altLang="zh-CN" dirty="0" err="1"/>
              <a:t>docker</a:t>
            </a:r>
            <a:r>
              <a:rPr lang="en-US" altLang="zh-CN" dirty="0"/>
              <a:t> inspect </a:t>
            </a:r>
            <a:r>
              <a:rPr lang="zh-CN" altLang="en-US" dirty="0" smtClean="0"/>
              <a:t>镜像</a:t>
            </a:r>
            <a:r>
              <a:rPr lang="en-US" altLang="zh-CN" dirty="0" smtClean="0"/>
              <a:t>id                                                 </a:t>
            </a:r>
            <a:r>
              <a:rPr lang="zh-CN" altLang="en-US" dirty="0" smtClean="0"/>
              <a:t>查看镜像制作信息</a:t>
            </a:r>
            <a:endParaRPr lang="zh-CN" altLang="en-US" dirty="0"/>
          </a:p>
        </p:txBody>
      </p:sp>
    </p:spTree>
    <p:extLst>
      <p:ext uri="{BB962C8B-B14F-4D97-AF65-F5344CB8AC3E}">
        <p14:creationId xmlns:p14="http://schemas.microsoft.com/office/powerpoint/2010/main" val="3085327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55104" y="920262"/>
            <a:ext cx="8915400" cy="5128846"/>
          </a:xfrm>
        </p:spPr>
        <p:txBody>
          <a:bodyPr>
            <a:normAutofit fontScale="92500" lnSpcReduction="10000"/>
          </a:bodyPr>
          <a:lstStyle/>
          <a:p>
            <a:r>
              <a:rPr lang="zh-CN" altLang="en-US" dirty="0"/>
              <a:t>容器迁移</a:t>
            </a:r>
          </a:p>
          <a:p>
            <a:pPr marL="0" indent="0">
              <a:buNone/>
            </a:pPr>
            <a:r>
              <a:rPr lang="en-US" altLang="zh-CN" dirty="0" err="1"/>
              <a:t>docker</a:t>
            </a:r>
            <a:r>
              <a:rPr lang="en-US" altLang="zh-CN" dirty="0"/>
              <a:t> commit </a:t>
            </a:r>
            <a:r>
              <a:rPr lang="zh-CN" altLang="en-US" dirty="0"/>
              <a:t>容器名 镜像名</a:t>
            </a:r>
            <a:r>
              <a:rPr lang="en-US" altLang="zh-CN" dirty="0"/>
              <a:t>(</a:t>
            </a:r>
            <a:r>
              <a:rPr lang="zh-CN" altLang="en-US" dirty="0"/>
              <a:t>自定义</a:t>
            </a:r>
            <a:r>
              <a:rPr lang="en-US" altLang="zh-CN" dirty="0"/>
              <a:t>)</a:t>
            </a:r>
          </a:p>
          <a:p>
            <a:pPr marL="0" indent="0">
              <a:buNone/>
            </a:pPr>
            <a:r>
              <a:rPr lang="en-US" altLang="zh-CN" dirty="0" err="1"/>
              <a:t>docker</a:t>
            </a:r>
            <a:r>
              <a:rPr lang="en-US" altLang="zh-CN" dirty="0"/>
              <a:t> save -o </a:t>
            </a:r>
            <a:r>
              <a:rPr lang="zh-CN" altLang="en-US" dirty="0"/>
              <a:t>文件名 镜像</a:t>
            </a:r>
            <a:r>
              <a:rPr lang="zh-CN" altLang="en-US" dirty="0" smtClean="0"/>
              <a:t>名</a:t>
            </a:r>
            <a:endParaRPr lang="en-US" altLang="zh-CN" dirty="0" smtClean="0"/>
          </a:p>
          <a:p>
            <a:pPr marL="0" indent="0">
              <a:buNone/>
            </a:pPr>
            <a:r>
              <a:rPr lang="en-US" altLang="zh-CN" dirty="0" err="1"/>
              <a:t>docker</a:t>
            </a:r>
            <a:r>
              <a:rPr lang="en-US" altLang="zh-CN" dirty="0"/>
              <a:t> save $(</a:t>
            </a:r>
            <a:r>
              <a:rPr lang="en-US" altLang="zh-CN" dirty="0" err="1"/>
              <a:t>docker</a:t>
            </a:r>
            <a:r>
              <a:rPr lang="en-US" altLang="zh-CN" dirty="0"/>
              <a:t> images | </a:t>
            </a:r>
            <a:r>
              <a:rPr lang="en-US" altLang="zh-CN" dirty="0" err="1"/>
              <a:t>grep</a:t>
            </a:r>
            <a:r>
              <a:rPr lang="en-US" altLang="zh-CN" dirty="0"/>
              <a:t> -v REPOSITORY | </a:t>
            </a:r>
            <a:r>
              <a:rPr lang="en-US" altLang="zh-CN" dirty="0" err="1"/>
              <a:t>awk</a:t>
            </a:r>
            <a:r>
              <a:rPr lang="en-US" altLang="zh-CN" dirty="0"/>
              <a:t> </a:t>
            </a:r>
            <a:r>
              <a:rPr lang="en-US" altLang="zh-CN" dirty="0" smtClean="0"/>
              <a:t>‘BEGIN{OFS=“:”;</a:t>
            </a:r>
            <a:r>
              <a:rPr lang="en-US" altLang="zh-CN" dirty="0"/>
              <a:t>ORS</a:t>
            </a:r>
            <a:r>
              <a:rPr lang="en-US" altLang="zh-CN" dirty="0" smtClean="0"/>
              <a:t>=“ ”}{</a:t>
            </a:r>
            <a:r>
              <a:rPr lang="en-US" altLang="zh-CN" dirty="0"/>
              <a:t>print $1,$2</a:t>
            </a:r>
            <a:r>
              <a:rPr lang="en-US" altLang="zh-CN" dirty="0" smtClean="0"/>
              <a:t>}’) </a:t>
            </a:r>
            <a:r>
              <a:rPr lang="en-US" altLang="zh-CN" dirty="0"/>
              <a:t>-o </a:t>
            </a:r>
            <a:r>
              <a:rPr lang="en-US" altLang="zh-CN" dirty="0" smtClean="0"/>
              <a:t>haha.tar   </a:t>
            </a:r>
            <a:r>
              <a:rPr lang="zh-CN" altLang="en-US" smtClean="0"/>
              <a:t>打包所有镜像</a:t>
            </a:r>
            <a:endParaRPr lang="zh-CN" altLang="en-US" dirty="0"/>
          </a:p>
          <a:p>
            <a:pPr marL="0" indent="0">
              <a:buNone/>
            </a:pPr>
            <a:r>
              <a:rPr lang="en-US" altLang="zh-CN" dirty="0" err="1"/>
              <a:t>scp</a:t>
            </a:r>
            <a:r>
              <a:rPr lang="en-US" altLang="zh-CN" dirty="0"/>
              <a:t> </a:t>
            </a:r>
            <a:r>
              <a:rPr lang="en-US" altLang="zh-CN" dirty="0" smtClean="0"/>
              <a:t> …</a:t>
            </a:r>
            <a:endParaRPr lang="en-US" altLang="zh-CN" dirty="0"/>
          </a:p>
          <a:p>
            <a:pPr marL="0" indent="0">
              <a:buNone/>
            </a:pPr>
            <a:r>
              <a:rPr lang="en-US" altLang="zh-CN" dirty="0" err="1"/>
              <a:t>docker</a:t>
            </a:r>
            <a:r>
              <a:rPr lang="en-US" altLang="zh-CN" dirty="0"/>
              <a:t> load -</a:t>
            </a:r>
            <a:r>
              <a:rPr lang="en-US" altLang="zh-CN" dirty="0" err="1"/>
              <a:t>i</a:t>
            </a:r>
            <a:r>
              <a:rPr lang="en-US" altLang="zh-CN" dirty="0"/>
              <a:t> </a:t>
            </a:r>
            <a:r>
              <a:rPr lang="zh-CN" altLang="en-US" dirty="0" smtClean="0"/>
              <a:t>文件名</a:t>
            </a:r>
            <a:endParaRPr lang="en-US" altLang="zh-CN" dirty="0" smtClean="0"/>
          </a:p>
          <a:p>
            <a:pPr marL="0" indent="0">
              <a:buNone/>
            </a:pPr>
            <a:endParaRPr lang="en-US" altLang="zh-CN" dirty="0"/>
          </a:p>
          <a:p>
            <a:pPr marL="0" indent="0">
              <a:buNone/>
            </a:pPr>
            <a:r>
              <a:rPr lang="zh-CN" altLang="en-US" dirty="0" smtClean="0"/>
              <a:t>网络模式</a:t>
            </a:r>
            <a:endParaRPr lang="en-US" altLang="zh-CN" dirty="0" smtClean="0"/>
          </a:p>
          <a:p>
            <a:r>
              <a:rPr lang="en-US" altLang="zh-CN" dirty="0"/>
              <a:t>host</a:t>
            </a:r>
            <a:r>
              <a:rPr lang="zh-CN" altLang="en-US" dirty="0"/>
              <a:t>：容器将不会虚拟出自己的网卡，配置自己的</a:t>
            </a:r>
            <a:r>
              <a:rPr lang="en-US" altLang="zh-CN" dirty="0"/>
              <a:t>IP</a:t>
            </a:r>
            <a:r>
              <a:rPr lang="zh-CN" altLang="en-US" dirty="0"/>
              <a:t>等，而是使用宿主机的</a:t>
            </a:r>
            <a:r>
              <a:rPr lang="en-US" altLang="zh-CN" dirty="0"/>
              <a:t>IP</a:t>
            </a:r>
            <a:r>
              <a:rPr lang="zh-CN" altLang="en-US" dirty="0"/>
              <a:t>和端口。</a:t>
            </a:r>
          </a:p>
          <a:p>
            <a:r>
              <a:rPr lang="en-US" altLang="zh-CN" dirty="0"/>
              <a:t>Container</a:t>
            </a:r>
            <a:r>
              <a:rPr lang="zh-CN" altLang="en-US" dirty="0"/>
              <a:t>：创建的容器不会创建自己的网卡，配置自己的</a:t>
            </a:r>
            <a:r>
              <a:rPr lang="en-US" altLang="zh-CN" dirty="0"/>
              <a:t>IP</a:t>
            </a:r>
            <a:r>
              <a:rPr lang="zh-CN" altLang="en-US" dirty="0"/>
              <a:t>，而是和一个指定的容器共享</a:t>
            </a:r>
            <a:r>
              <a:rPr lang="en-US" altLang="zh-CN" dirty="0"/>
              <a:t>IP</a:t>
            </a:r>
            <a:r>
              <a:rPr lang="zh-CN" altLang="en-US" dirty="0"/>
              <a:t>、端口范围。</a:t>
            </a:r>
          </a:p>
          <a:p>
            <a:r>
              <a:rPr lang="en-US" altLang="zh-CN" dirty="0"/>
              <a:t>None</a:t>
            </a:r>
            <a:r>
              <a:rPr lang="zh-CN" altLang="en-US" dirty="0"/>
              <a:t>：该模式关闭了容器的网络功能。</a:t>
            </a:r>
          </a:p>
          <a:p>
            <a:r>
              <a:rPr lang="en-US" altLang="zh-CN" dirty="0"/>
              <a:t>Bridge</a:t>
            </a:r>
            <a:r>
              <a:rPr lang="zh-CN" altLang="en-US" dirty="0"/>
              <a:t>：此模式会为每一个容器分配、设置</a:t>
            </a:r>
            <a:r>
              <a:rPr lang="en-US" altLang="zh-CN" dirty="0"/>
              <a:t>IP</a:t>
            </a:r>
            <a:r>
              <a:rPr lang="zh-CN" altLang="en-US" dirty="0"/>
              <a:t>等，并将容器连接到一个</a:t>
            </a:r>
            <a:r>
              <a:rPr lang="en-US" altLang="zh-CN" dirty="0"/>
              <a:t>docker0</a:t>
            </a:r>
            <a:r>
              <a:rPr lang="zh-CN" altLang="en-US" dirty="0"/>
              <a:t>虚拟</a:t>
            </a:r>
            <a:r>
              <a:rPr lang="zh-CN" altLang="en-US" dirty="0" smtClean="0"/>
              <a:t>网桥</a:t>
            </a:r>
            <a:r>
              <a:rPr lang="zh-CN" altLang="en-US" dirty="0"/>
              <a:t>。</a:t>
            </a:r>
          </a:p>
          <a:p>
            <a:endParaRPr lang="zh-CN" altLang="en-US" dirty="0"/>
          </a:p>
          <a:p>
            <a:pPr marL="0" indent="0">
              <a:buNone/>
            </a:pPr>
            <a:endParaRPr lang="zh-CN" altLang="en-US" dirty="0"/>
          </a:p>
        </p:txBody>
      </p:sp>
    </p:spTree>
    <p:extLst>
      <p:ext uri="{BB962C8B-B14F-4D97-AF65-F5344CB8AC3E}">
        <p14:creationId xmlns:p14="http://schemas.microsoft.com/office/powerpoint/2010/main" val="1772074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en-US" dirty="0" smtClean="0"/>
              <a:t>小牛试刀</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搭建</a:t>
            </a:r>
            <a:r>
              <a:rPr lang="en-US" altLang="zh-CN" dirty="0" err="1" smtClean="0"/>
              <a:t>mysql</a:t>
            </a:r>
            <a:r>
              <a:rPr lang="zh-CN" altLang="en-US" dirty="0" smtClean="0"/>
              <a:t>服务</a:t>
            </a:r>
            <a:endParaRPr lang="en-US" altLang="zh-CN" dirty="0" smtClean="0"/>
          </a:p>
          <a:p>
            <a:pPr marL="0" indent="0">
              <a:buNone/>
            </a:pPr>
            <a:r>
              <a:rPr lang="en-US" altLang="zh-CN" dirty="0" smtClean="0"/>
              <a:t>Docker pull mysql:5.7</a:t>
            </a:r>
          </a:p>
          <a:p>
            <a:pPr marL="0" indent="0">
              <a:buNone/>
            </a:pPr>
            <a:r>
              <a:rPr lang="en-US" altLang="zh-CN" dirty="0" err="1"/>
              <a:t>docker</a:t>
            </a:r>
            <a:r>
              <a:rPr lang="en-US" altLang="zh-CN" dirty="0"/>
              <a:t> run --restart=always </a:t>
            </a:r>
            <a:r>
              <a:rPr lang="en-US" altLang="zh-CN" dirty="0" smtClean="0"/>
              <a:t>-</a:t>
            </a:r>
            <a:r>
              <a:rPr lang="en-US" altLang="zh-CN" dirty="0"/>
              <a:t>p 3306:3306 --name </a:t>
            </a:r>
            <a:r>
              <a:rPr lang="en-US" altLang="zh-CN" dirty="0" err="1"/>
              <a:t>mysql</a:t>
            </a:r>
            <a:r>
              <a:rPr lang="en-US" altLang="zh-CN" dirty="0"/>
              <a:t> </a:t>
            </a:r>
            <a:r>
              <a:rPr lang="en-US" altLang="zh-CN" dirty="0" smtClean="0"/>
              <a:t>-</a:t>
            </a:r>
            <a:r>
              <a:rPr lang="en-US" altLang="zh-CN" dirty="0"/>
              <a:t>e MYSQL_ROOT_PASSWORD=</a:t>
            </a:r>
            <a:r>
              <a:rPr lang="en-US" altLang="zh-CN" dirty="0" err="1"/>
              <a:t>mysql</a:t>
            </a:r>
            <a:r>
              <a:rPr lang="en-US" altLang="zh-CN" dirty="0"/>
              <a:t> -d </a:t>
            </a:r>
            <a:r>
              <a:rPr lang="en-US" altLang="zh-CN" dirty="0" smtClean="0"/>
              <a:t>mysql:5.7</a:t>
            </a:r>
          </a:p>
          <a:p>
            <a:pPr marL="0" indent="0">
              <a:buNone/>
            </a:pPr>
            <a:endParaRPr lang="en-US" altLang="zh-CN" dirty="0"/>
          </a:p>
          <a:p>
            <a:pPr marL="0" indent="0">
              <a:buNone/>
            </a:pPr>
            <a:r>
              <a:rPr lang="en-US" altLang="zh-CN" dirty="0" smtClean="0"/>
              <a:t>2.</a:t>
            </a:r>
            <a:r>
              <a:rPr lang="zh-CN" altLang="en-US" dirty="0" smtClean="0"/>
              <a:t>自定义镜像</a:t>
            </a:r>
            <a:endParaRPr lang="en-US" altLang="zh-CN" dirty="0" smtClean="0"/>
          </a:p>
          <a:p>
            <a:pPr marL="0" indent="0">
              <a:buNone/>
            </a:pPr>
            <a:r>
              <a:rPr lang="en-US" altLang="zh-CN" dirty="0"/>
              <a:t>FROM java:8</a:t>
            </a:r>
          </a:p>
          <a:p>
            <a:pPr marL="0" indent="0">
              <a:buNone/>
            </a:pPr>
            <a:r>
              <a:rPr lang="en-US" altLang="zh-CN" dirty="0"/>
              <a:t>ADD ./knowledge-auth-0.0.1-SNAPSHOT.jar /app/</a:t>
            </a:r>
          </a:p>
          <a:p>
            <a:pPr marL="0" indent="0">
              <a:buNone/>
            </a:pPr>
            <a:r>
              <a:rPr lang="en-US" altLang="zh-CN" dirty="0"/>
              <a:t>CMD ["java", "-jar", "/app/knowledge-auth-0.0.1-SNAPSHOT.jar"]</a:t>
            </a:r>
          </a:p>
          <a:p>
            <a:pPr marL="0" indent="0">
              <a:buNone/>
            </a:pP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683951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483577"/>
            <a:ext cx="8915400" cy="5427645"/>
          </a:xfrm>
        </p:spPr>
        <p:txBody>
          <a:bodyPr/>
          <a:lstStyle/>
          <a:p>
            <a:r>
              <a:rPr lang="zh-CN" altLang="en-US" dirty="0" smtClean="0"/>
              <a:t>作业    </a:t>
            </a:r>
            <a:endParaRPr lang="en-US" altLang="zh-CN" dirty="0" smtClean="0"/>
          </a:p>
          <a:p>
            <a:pPr marL="0" indent="0">
              <a:buNone/>
            </a:pPr>
            <a:r>
              <a:rPr lang="en-US" altLang="zh-CN" dirty="0"/>
              <a:t> </a:t>
            </a:r>
            <a:r>
              <a:rPr lang="en-US" altLang="zh-CN" dirty="0" smtClean="0"/>
              <a:t>    </a:t>
            </a:r>
            <a:r>
              <a:rPr lang="zh-CN" altLang="en-US" dirty="0" smtClean="0"/>
              <a:t>基于</a:t>
            </a:r>
            <a:r>
              <a:rPr lang="en-US" altLang="zh-CN" dirty="0" smtClean="0"/>
              <a:t>centos7</a:t>
            </a:r>
            <a:r>
              <a:rPr lang="zh-CN" altLang="en-US" dirty="0" smtClean="0"/>
              <a:t>的</a:t>
            </a:r>
            <a:r>
              <a:rPr lang="en-US" altLang="zh-CN" dirty="0" smtClean="0"/>
              <a:t>java</a:t>
            </a:r>
            <a:r>
              <a:rPr lang="zh-CN" altLang="en-US" dirty="0" smtClean="0"/>
              <a:t>环境的镜像制作？</a:t>
            </a:r>
            <a:r>
              <a:rPr lang="en-US" altLang="zh-CN" dirty="0" smtClean="0"/>
              <a:t>  (</a:t>
            </a:r>
            <a:r>
              <a:rPr lang="zh-CN" altLang="en-US" dirty="0" smtClean="0"/>
              <a:t>不用装虚拟机</a:t>
            </a:r>
            <a:r>
              <a:rPr lang="en-US" altLang="zh-CN" dirty="0" smtClean="0"/>
              <a:t>)</a:t>
            </a:r>
          </a:p>
          <a:p>
            <a:pPr marL="0" indent="0">
              <a:buNone/>
            </a:pPr>
            <a:endParaRPr lang="en-US" altLang="zh-CN" dirty="0" smtClean="0"/>
          </a:p>
          <a:p>
            <a:pPr marL="0" indent="0">
              <a:buNone/>
            </a:pPr>
            <a:r>
              <a:rPr lang="en-US" altLang="zh-CN" dirty="0" err="1"/>
              <a:t>docker</a:t>
            </a:r>
            <a:r>
              <a:rPr lang="en-US" altLang="zh-CN" dirty="0"/>
              <a:t> run -d  -v /opt/xc/test.sh:/app/test.sh docker.io/</a:t>
            </a:r>
            <a:r>
              <a:rPr lang="en-US" altLang="zh-CN" dirty="0" err="1"/>
              <a:t>mamohr</a:t>
            </a:r>
            <a:r>
              <a:rPr lang="en-US" altLang="zh-CN" dirty="0"/>
              <a:t>/centos-java /bin/bash /</a:t>
            </a:r>
            <a:r>
              <a:rPr lang="en-US" altLang="zh-CN" dirty="0" smtClean="0"/>
              <a:t>app/test.sh</a:t>
            </a:r>
          </a:p>
          <a:p>
            <a:pPr marL="0" indent="0">
              <a:buNone/>
            </a:pPr>
            <a:endParaRPr lang="en-US" altLang="zh-CN" dirty="0"/>
          </a:p>
          <a:p>
            <a:pPr marL="0" indent="0">
              <a:buNone/>
            </a:pPr>
            <a:endParaRPr lang="en-US" altLang="zh-CN" dirty="0" smtClean="0"/>
          </a:p>
          <a:p>
            <a:pPr marL="0" indent="0">
              <a:buNone/>
            </a:pPr>
            <a:r>
              <a:rPr lang="en-US" altLang="zh-CN" dirty="0" err="1"/>
              <a:t>docker</a:t>
            </a:r>
            <a:r>
              <a:rPr lang="en-US" altLang="zh-CN" dirty="0"/>
              <a:t> commit </a:t>
            </a:r>
            <a:r>
              <a:rPr lang="zh-CN" altLang="en-US" dirty="0"/>
              <a:t>容器名 镜像名</a:t>
            </a:r>
            <a:r>
              <a:rPr lang="en-US" altLang="zh-CN" dirty="0"/>
              <a:t>(</a:t>
            </a:r>
            <a:r>
              <a:rPr lang="zh-CN" altLang="en-US" dirty="0"/>
              <a:t>自定义</a:t>
            </a:r>
            <a:r>
              <a:rPr lang="en-US" altLang="zh-CN" dirty="0"/>
              <a:t>)</a:t>
            </a:r>
          </a:p>
          <a:p>
            <a:pPr marL="0" indent="0">
              <a:buNone/>
            </a:pPr>
            <a:endParaRPr lang="zh-CN" altLang="en-US" dirty="0"/>
          </a:p>
        </p:txBody>
      </p:sp>
    </p:spTree>
    <p:extLst>
      <p:ext uri="{BB962C8B-B14F-4D97-AF65-F5344CB8AC3E}">
        <p14:creationId xmlns:p14="http://schemas.microsoft.com/office/powerpoint/2010/main" val="3413205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211" y="184495"/>
            <a:ext cx="8911687" cy="712321"/>
          </a:xfrm>
        </p:spPr>
        <p:txBody>
          <a:bodyPr/>
          <a:lstStyle/>
          <a:p>
            <a:r>
              <a:rPr lang="zh-CN" altLang="en-US" dirty="0" smtClean="0"/>
              <a:t>常见服务部署命令总结</a:t>
            </a:r>
            <a:endParaRPr lang="zh-CN" altLang="en-US" dirty="0"/>
          </a:p>
        </p:txBody>
      </p:sp>
      <p:sp>
        <p:nvSpPr>
          <p:cNvPr id="3" name="内容占位符 2"/>
          <p:cNvSpPr>
            <a:spLocks noGrp="1"/>
          </p:cNvSpPr>
          <p:nvPr>
            <p:ph idx="1"/>
          </p:nvPr>
        </p:nvSpPr>
        <p:spPr>
          <a:xfrm>
            <a:off x="2589211" y="896817"/>
            <a:ext cx="9051803" cy="5644660"/>
          </a:xfrm>
        </p:spPr>
        <p:txBody>
          <a:bodyPr>
            <a:normAutofit fontScale="40000" lnSpcReduction="20000"/>
          </a:bodyPr>
          <a:lstStyle/>
          <a:p>
            <a:r>
              <a:rPr lang="en-US" altLang="zh-CN" dirty="0" err="1"/>
              <a:t>docker</a:t>
            </a:r>
            <a:r>
              <a:rPr lang="en-US" altLang="zh-CN" dirty="0"/>
              <a:t> run --net=host --restart=always -d -v /</a:t>
            </a:r>
            <a:r>
              <a:rPr lang="en-US" altLang="zh-CN" dirty="0" err="1"/>
              <a:t>etc</a:t>
            </a:r>
            <a:r>
              <a:rPr lang="en-US" altLang="zh-CN" dirty="0"/>
              <a:t>/</a:t>
            </a:r>
            <a:r>
              <a:rPr lang="en-US" altLang="zh-CN" dirty="0" err="1"/>
              <a:t>localtime</a:t>
            </a:r>
            <a:r>
              <a:rPr lang="en-US" altLang="zh-CN" dirty="0"/>
              <a:t>:/</a:t>
            </a:r>
            <a:r>
              <a:rPr lang="en-US" altLang="zh-CN" dirty="0" err="1"/>
              <a:t>etc</a:t>
            </a:r>
            <a:r>
              <a:rPr lang="en-US" altLang="zh-CN" dirty="0"/>
              <a:t>/</a:t>
            </a:r>
            <a:r>
              <a:rPr lang="en-US" altLang="zh-CN" dirty="0" err="1"/>
              <a:t>localtime</a:t>
            </a:r>
            <a:r>
              <a:rPr lang="en-US" altLang="zh-CN" dirty="0"/>
              <a:t> --hostname rabbit --name rabbit -e RABBITMQ_DEFAULT_USER=</a:t>
            </a:r>
            <a:r>
              <a:rPr lang="en-US" altLang="zh-CN" dirty="0" err="1"/>
              <a:t>rabbitmq</a:t>
            </a:r>
            <a:r>
              <a:rPr lang="en-US" altLang="zh-CN" dirty="0"/>
              <a:t> -e RABBITMQ_DEFAULT_PASS=</a:t>
            </a:r>
            <a:r>
              <a:rPr lang="en-US" altLang="zh-CN" dirty="0" err="1"/>
              <a:t>rabbitmq</a:t>
            </a:r>
            <a:r>
              <a:rPr lang="en-US" altLang="zh-CN" dirty="0"/>
              <a:t> rabbitmq:3.7-management</a:t>
            </a:r>
          </a:p>
          <a:p>
            <a:endParaRPr lang="en-US" altLang="zh-CN" dirty="0"/>
          </a:p>
          <a:p>
            <a:r>
              <a:rPr lang="en-US" altLang="zh-CN" dirty="0"/>
              <a:t>#</a:t>
            </a:r>
            <a:r>
              <a:rPr lang="en-US" altLang="zh-CN" dirty="0" err="1"/>
              <a:t>redis</a:t>
            </a:r>
            <a:endParaRPr lang="en-US" altLang="zh-CN" dirty="0"/>
          </a:p>
          <a:p>
            <a:r>
              <a:rPr lang="en-US" altLang="zh-CN" dirty="0" err="1"/>
              <a:t>docker</a:t>
            </a:r>
            <a:r>
              <a:rPr lang="en-US" altLang="zh-CN" dirty="0"/>
              <a:t> run --restart=always -d --name </a:t>
            </a:r>
            <a:r>
              <a:rPr lang="en-US" altLang="zh-CN" dirty="0" err="1"/>
              <a:t>redis</a:t>
            </a:r>
            <a:r>
              <a:rPr lang="en-US" altLang="zh-CN" dirty="0"/>
              <a:t>-server -v /</a:t>
            </a:r>
            <a:r>
              <a:rPr lang="en-US" altLang="zh-CN" dirty="0" err="1"/>
              <a:t>etc</a:t>
            </a:r>
            <a:r>
              <a:rPr lang="en-US" altLang="zh-CN" dirty="0"/>
              <a:t>/</a:t>
            </a:r>
            <a:r>
              <a:rPr lang="en-US" altLang="zh-CN" dirty="0" err="1"/>
              <a:t>localtime</a:t>
            </a:r>
            <a:r>
              <a:rPr lang="en-US" altLang="zh-CN" dirty="0"/>
              <a:t>:/</a:t>
            </a:r>
            <a:r>
              <a:rPr lang="en-US" altLang="zh-CN" dirty="0" err="1"/>
              <a:t>etc</a:t>
            </a:r>
            <a:r>
              <a:rPr lang="en-US" altLang="zh-CN" dirty="0"/>
              <a:t>/</a:t>
            </a:r>
            <a:r>
              <a:rPr lang="en-US" altLang="zh-CN" dirty="0" err="1"/>
              <a:t>localtime</a:t>
            </a:r>
            <a:r>
              <a:rPr lang="en-US" altLang="zh-CN" dirty="0"/>
              <a:t> -p 6379:6379 redis:5.0 --</a:t>
            </a:r>
            <a:r>
              <a:rPr lang="en-US" altLang="zh-CN" dirty="0" err="1"/>
              <a:t>requirepass</a:t>
            </a:r>
            <a:r>
              <a:rPr lang="en-US" altLang="zh-CN" dirty="0"/>
              <a:t> "</a:t>
            </a:r>
            <a:r>
              <a:rPr lang="en-US" altLang="zh-CN" dirty="0" err="1"/>
              <a:t>redis</a:t>
            </a:r>
            <a:r>
              <a:rPr lang="en-US" altLang="zh-CN" dirty="0"/>
              <a:t>" --</a:t>
            </a:r>
            <a:r>
              <a:rPr lang="en-US" altLang="zh-CN" dirty="0" err="1"/>
              <a:t>appendonly</a:t>
            </a:r>
            <a:r>
              <a:rPr lang="en-US" altLang="zh-CN" dirty="0"/>
              <a:t> yes</a:t>
            </a:r>
          </a:p>
          <a:p>
            <a:endParaRPr lang="en-US" altLang="zh-CN" dirty="0"/>
          </a:p>
          <a:p>
            <a:r>
              <a:rPr lang="en-US" altLang="zh-CN" dirty="0"/>
              <a:t>#</a:t>
            </a:r>
            <a:r>
              <a:rPr lang="en-US" altLang="zh-CN" dirty="0" err="1"/>
              <a:t>mysql</a:t>
            </a:r>
            <a:endParaRPr lang="en-US" altLang="zh-CN" dirty="0"/>
          </a:p>
          <a:p>
            <a:r>
              <a:rPr lang="en-US" altLang="zh-CN" dirty="0" err="1"/>
              <a:t>docker</a:t>
            </a:r>
            <a:r>
              <a:rPr lang="en-US" altLang="zh-CN" dirty="0"/>
              <a:t> run --restart=always -v /</a:t>
            </a:r>
            <a:r>
              <a:rPr lang="en-US" altLang="zh-CN" dirty="0" err="1"/>
              <a:t>etc</a:t>
            </a:r>
            <a:r>
              <a:rPr lang="en-US" altLang="zh-CN" dirty="0"/>
              <a:t>/</a:t>
            </a:r>
            <a:r>
              <a:rPr lang="en-US" altLang="zh-CN" dirty="0" err="1"/>
              <a:t>localtime</a:t>
            </a:r>
            <a:r>
              <a:rPr lang="en-US" altLang="zh-CN" dirty="0"/>
              <a:t>:/</a:t>
            </a:r>
            <a:r>
              <a:rPr lang="en-US" altLang="zh-CN" dirty="0" err="1"/>
              <a:t>etc</a:t>
            </a:r>
            <a:r>
              <a:rPr lang="en-US" altLang="zh-CN" dirty="0"/>
              <a:t>/</a:t>
            </a:r>
            <a:r>
              <a:rPr lang="en-US" altLang="zh-CN" dirty="0" err="1"/>
              <a:t>localtime</a:t>
            </a:r>
            <a:r>
              <a:rPr lang="en-US" altLang="zh-CN" dirty="0"/>
              <a:t>  -p 3306:3306 --name </a:t>
            </a:r>
            <a:r>
              <a:rPr lang="en-US" altLang="zh-CN" dirty="0" err="1"/>
              <a:t>mysql</a:t>
            </a:r>
            <a:r>
              <a:rPr lang="en-US" altLang="zh-CN" dirty="0"/>
              <a:t> -e TZ=Asia/Shanghai -e MYSQL_ROOT_PASSWORD=</a:t>
            </a:r>
            <a:r>
              <a:rPr lang="en-US" altLang="zh-CN" dirty="0" err="1"/>
              <a:t>mysql</a:t>
            </a:r>
            <a:r>
              <a:rPr lang="en-US" altLang="zh-CN" dirty="0"/>
              <a:t> -d mysql:5.7</a:t>
            </a:r>
          </a:p>
          <a:p>
            <a:endParaRPr lang="en-US" altLang="zh-CN" dirty="0"/>
          </a:p>
          <a:p>
            <a:r>
              <a:rPr lang="en-US" altLang="zh-CN" dirty="0"/>
              <a:t>#</a:t>
            </a:r>
            <a:r>
              <a:rPr lang="en-US" altLang="zh-CN" dirty="0" err="1"/>
              <a:t>nginx</a:t>
            </a:r>
            <a:endParaRPr lang="en-US" altLang="zh-CN" dirty="0"/>
          </a:p>
          <a:p>
            <a:r>
              <a:rPr lang="en-US" altLang="zh-CN" dirty="0" err="1"/>
              <a:t>docker</a:t>
            </a:r>
            <a:r>
              <a:rPr lang="en-US" altLang="zh-CN" dirty="0"/>
              <a:t> run --restart=always --name </a:t>
            </a:r>
            <a:r>
              <a:rPr lang="en-US" altLang="zh-CN" dirty="0" err="1"/>
              <a:t>nginx</a:t>
            </a:r>
            <a:r>
              <a:rPr lang="en-US" altLang="zh-CN" dirty="0"/>
              <a:t> -v /</a:t>
            </a:r>
            <a:r>
              <a:rPr lang="en-US" altLang="zh-CN" dirty="0" err="1"/>
              <a:t>etc</a:t>
            </a:r>
            <a:r>
              <a:rPr lang="en-US" altLang="zh-CN" dirty="0"/>
              <a:t>/</a:t>
            </a:r>
            <a:r>
              <a:rPr lang="en-US" altLang="zh-CN" dirty="0" err="1"/>
              <a:t>localtime</a:t>
            </a:r>
            <a:r>
              <a:rPr lang="en-US" altLang="zh-CN" dirty="0"/>
              <a:t>:/</a:t>
            </a:r>
            <a:r>
              <a:rPr lang="en-US" altLang="zh-CN" dirty="0" err="1"/>
              <a:t>etc</a:t>
            </a:r>
            <a:r>
              <a:rPr lang="en-US" altLang="zh-CN" dirty="0"/>
              <a:t>/</a:t>
            </a:r>
            <a:r>
              <a:rPr lang="en-US" altLang="zh-CN" dirty="0" err="1"/>
              <a:t>localtime</a:t>
            </a:r>
            <a:r>
              <a:rPr lang="en-US" altLang="zh-CN" dirty="0"/>
              <a:t>  -v /opt/</a:t>
            </a:r>
            <a:r>
              <a:rPr lang="en-US" altLang="zh-CN" dirty="0" err="1"/>
              <a:t>docker</a:t>
            </a:r>
            <a:r>
              <a:rPr lang="en-US" altLang="zh-CN" dirty="0"/>
              <a:t>/</a:t>
            </a:r>
            <a:r>
              <a:rPr lang="en-US" altLang="zh-CN" dirty="0" err="1"/>
              <a:t>nginx</a:t>
            </a:r>
            <a:r>
              <a:rPr lang="en-US" altLang="zh-CN" dirty="0"/>
              <a:t>/html:/</a:t>
            </a:r>
            <a:r>
              <a:rPr lang="en-US" altLang="zh-CN" dirty="0" err="1"/>
              <a:t>usr</a:t>
            </a:r>
            <a:r>
              <a:rPr lang="en-US" altLang="zh-CN" dirty="0"/>
              <a:t>/share/</a:t>
            </a:r>
            <a:r>
              <a:rPr lang="en-US" altLang="zh-CN" dirty="0" err="1"/>
              <a:t>nginx</a:t>
            </a:r>
            <a:r>
              <a:rPr lang="en-US" altLang="zh-CN" dirty="0"/>
              <a:t>/</a:t>
            </a:r>
            <a:r>
              <a:rPr lang="en-US" altLang="zh-CN" dirty="0" err="1"/>
              <a:t>html:ro</a:t>
            </a:r>
            <a:r>
              <a:rPr lang="en-US" altLang="zh-CN" dirty="0"/>
              <a:t> -v /opt/</a:t>
            </a:r>
            <a:r>
              <a:rPr lang="en-US" altLang="zh-CN" dirty="0" err="1"/>
              <a:t>docker</a:t>
            </a:r>
            <a:r>
              <a:rPr lang="en-US" altLang="zh-CN" dirty="0"/>
              <a:t>/</a:t>
            </a:r>
            <a:r>
              <a:rPr lang="en-US" altLang="zh-CN" dirty="0" err="1"/>
              <a:t>nginx</a:t>
            </a:r>
            <a:r>
              <a:rPr lang="en-US" altLang="zh-CN" dirty="0"/>
              <a:t>/</a:t>
            </a:r>
            <a:r>
              <a:rPr lang="en-US" altLang="zh-CN" dirty="0" err="1"/>
              <a:t>nginx.conf</a:t>
            </a:r>
            <a:r>
              <a:rPr lang="en-US" altLang="zh-CN" dirty="0"/>
              <a:t>:/</a:t>
            </a:r>
            <a:r>
              <a:rPr lang="en-US" altLang="zh-CN" dirty="0" err="1"/>
              <a:t>etc</a:t>
            </a:r>
            <a:r>
              <a:rPr lang="en-US" altLang="zh-CN" dirty="0"/>
              <a:t>/</a:t>
            </a:r>
            <a:r>
              <a:rPr lang="en-US" altLang="zh-CN" dirty="0" err="1"/>
              <a:t>nginx</a:t>
            </a:r>
            <a:r>
              <a:rPr lang="en-US" altLang="zh-CN" dirty="0"/>
              <a:t>/</a:t>
            </a:r>
            <a:r>
              <a:rPr lang="en-US" altLang="zh-CN" dirty="0" err="1"/>
              <a:t>conf.d</a:t>
            </a:r>
            <a:r>
              <a:rPr lang="en-US" altLang="zh-CN" dirty="0"/>
              <a:t>/</a:t>
            </a:r>
            <a:r>
              <a:rPr lang="en-US" altLang="zh-CN" dirty="0" err="1"/>
              <a:t>default.conf</a:t>
            </a:r>
            <a:r>
              <a:rPr lang="en-US" altLang="zh-CN" dirty="0"/>
              <a:t>  -p 80:80 -d </a:t>
            </a:r>
            <a:r>
              <a:rPr lang="en-US" altLang="zh-CN" dirty="0" err="1"/>
              <a:t>nginx</a:t>
            </a:r>
            <a:endParaRPr lang="en-US" altLang="zh-CN" dirty="0"/>
          </a:p>
          <a:p>
            <a:endParaRPr lang="en-US" altLang="zh-CN" dirty="0"/>
          </a:p>
          <a:p>
            <a:r>
              <a:rPr lang="en-US" altLang="zh-CN" dirty="0"/>
              <a:t>#</a:t>
            </a:r>
            <a:r>
              <a:rPr lang="en-US" altLang="zh-CN" dirty="0" err="1"/>
              <a:t>elasticsearch</a:t>
            </a:r>
            <a:endParaRPr lang="en-US" altLang="zh-CN" dirty="0"/>
          </a:p>
          <a:p>
            <a:r>
              <a:rPr lang="en-US" altLang="zh-CN" dirty="0" err="1"/>
              <a:t>docker</a:t>
            </a:r>
            <a:r>
              <a:rPr lang="en-US" altLang="zh-CN" dirty="0"/>
              <a:t> run --restart=always -d --name </a:t>
            </a:r>
            <a:r>
              <a:rPr lang="en-US" altLang="zh-CN" dirty="0" err="1"/>
              <a:t>elasticsearch</a:t>
            </a:r>
            <a:r>
              <a:rPr lang="en-US" altLang="zh-CN" dirty="0"/>
              <a:t> --net </a:t>
            </a:r>
            <a:r>
              <a:rPr lang="en-US" altLang="zh-CN" dirty="0" err="1"/>
              <a:t>somenetwork</a:t>
            </a:r>
            <a:r>
              <a:rPr lang="en-US" altLang="zh-CN" dirty="0"/>
              <a:t> -v /</a:t>
            </a:r>
            <a:r>
              <a:rPr lang="en-US" altLang="zh-CN" dirty="0" err="1"/>
              <a:t>etc</a:t>
            </a:r>
            <a:r>
              <a:rPr lang="en-US" altLang="zh-CN" dirty="0"/>
              <a:t>/</a:t>
            </a:r>
            <a:r>
              <a:rPr lang="en-US" altLang="zh-CN" dirty="0" err="1"/>
              <a:t>localtime</a:t>
            </a:r>
            <a:r>
              <a:rPr lang="en-US" altLang="zh-CN" dirty="0"/>
              <a:t>:/</a:t>
            </a:r>
            <a:r>
              <a:rPr lang="en-US" altLang="zh-CN" dirty="0" err="1"/>
              <a:t>etc</a:t>
            </a:r>
            <a:r>
              <a:rPr lang="en-US" altLang="zh-CN" dirty="0"/>
              <a:t>/</a:t>
            </a:r>
            <a:r>
              <a:rPr lang="en-US" altLang="zh-CN" dirty="0" err="1"/>
              <a:t>localtime</a:t>
            </a:r>
            <a:r>
              <a:rPr lang="en-US" altLang="zh-CN" dirty="0"/>
              <a:t> -p 9200:9200 -p 9300:9300 -e "</a:t>
            </a:r>
            <a:r>
              <a:rPr lang="en-US" altLang="zh-CN" dirty="0" err="1"/>
              <a:t>discovery.type</a:t>
            </a:r>
            <a:r>
              <a:rPr lang="en-US" altLang="zh-CN" dirty="0"/>
              <a:t>=single-node" elasticsearch_ik:6.5.4</a:t>
            </a:r>
          </a:p>
          <a:p>
            <a:endParaRPr lang="en-US" altLang="zh-CN" dirty="0"/>
          </a:p>
          <a:p>
            <a:r>
              <a:rPr lang="en-US" altLang="zh-CN" dirty="0"/>
              <a:t>#</a:t>
            </a:r>
            <a:r>
              <a:rPr lang="en-US" altLang="zh-CN" dirty="0" err="1"/>
              <a:t>kibana</a:t>
            </a:r>
            <a:endParaRPr lang="en-US" altLang="zh-CN" dirty="0"/>
          </a:p>
          <a:p>
            <a:r>
              <a:rPr lang="en-US" altLang="zh-CN" dirty="0" err="1"/>
              <a:t>docker</a:t>
            </a:r>
            <a:r>
              <a:rPr lang="en-US" altLang="zh-CN" dirty="0"/>
              <a:t> run --restart=always -d --name </a:t>
            </a:r>
            <a:r>
              <a:rPr lang="en-US" altLang="zh-CN" dirty="0" err="1"/>
              <a:t>kibana</a:t>
            </a:r>
            <a:r>
              <a:rPr lang="en-US" altLang="zh-CN" dirty="0"/>
              <a:t> --net </a:t>
            </a:r>
            <a:r>
              <a:rPr lang="en-US" altLang="zh-CN" dirty="0" err="1"/>
              <a:t>somenetwork</a:t>
            </a:r>
            <a:r>
              <a:rPr lang="en-US" altLang="zh-CN" dirty="0"/>
              <a:t> -v /</a:t>
            </a:r>
            <a:r>
              <a:rPr lang="en-US" altLang="zh-CN" dirty="0" err="1"/>
              <a:t>etc</a:t>
            </a:r>
            <a:r>
              <a:rPr lang="en-US" altLang="zh-CN" dirty="0"/>
              <a:t>/</a:t>
            </a:r>
            <a:r>
              <a:rPr lang="en-US" altLang="zh-CN" dirty="0" err="1"/>
              <a:t>localtime</a:t>
            </a:r>
            <a:r>
              <a:rPr lang="en-US" altLang="zh-CN" dirty="0"/>
              <a:t>:/</a:t>
            </a:r>
            <a:r>
              <a:rPr lang="en-US" altLang="zh-CN" dirty="0" err="1"/>
              <a:t>etc</a:t>
            </a:r>
            <a:r>
              <a:rPr lang="en-US" altLang="zh-CN" dirty="0"/>
              <a:t>/</a:t>
            </a:r>
            <a:r>
              <a:rPr lang="en-US" altLang="zh-CN" dirty="0" err="1"/>
              <a:t>localtime</a:t>
            </a:r>
            <a:r>
              <a:rPr lang="en-US" altLang="zh-CN" dirty="0"/>
              <a:t> -p 5601:5601 kibana:v1</a:t>
            </a:r>
          </a:p>
          <a:p>
            <a:endParaRPr lang="en-US" altLang="zh-CN" dirty="0"/>
          </a:p>
          <a:p>
            <a:r>
              <a:rPr lang="en-US" altLang="zh-CN" dirty="0"/>
              <a:t>#</a:t>
            </a:r>
            <a:r>
              <a:rPr lang="en-US" altLang="zh-CN" dirty="0" err="1"/>
              <a:t>logstash</a:t>
            </a:r>
            <a:endParaRPr lang="en-US" altLang="zh-CN" dirty="0"/>
          </a:p>
          <a:p>
            <a:r>
              <a:rPr lang="en-US" altLang="zh-CN" dirty="0" err="1"/>
              <a:t>docker</a:t>
            </a:r>
            <a:r>
              <a:rPr lang="en-US" altLang="zh-CN" dirty="0"/>
              <a:t> run --restart=always --name </a:t>
            </a:r>
            <a:r>
              <a:rPr lang="en-US" altLang="zh-CN" dirty="0" err="1"/>
              <a:t>logstash</a:t>
            </a:r>
            <a:r>
              <a:rPr lang="en-US" altLang="zh-CN" dirty="0"/>
              <a:t> --net </a:t>
            </a:r>
            <a:r>
              <a:rPr lang="en-US" altLang="zh-CN" dirty="0" err="1"/>
              <a:t>somenetwork</a:t>
            </a:r>
            <a:r>
              <a:rPr lang="en-US" altLang="zh-CN" dirty="0"/>
              <a:t> -d  -v /</a:t>
            </a:r>
            <a:r>
              <a:rPr lang="en-US" altLang="zh-CN" dirty="0" err="1"/>
              <a:t>etc</a:t>
            </a:r>
            <a:r>
              <a:rPr lang="en-US" altLang="zh-CN" dirty="0"/>
              <a:t>/</a:t>
            </a:r>
            <a:r>
              <a:rPr lang="en-US" altLang="zh-CN" dirty="0" err="1"/>
              <a:t>localtime</a:t>
            </a:r>
            <a:r>
              <a:rPr lang="en-US" altLang="zh-CN" dirty="0"/>
              <a:t>:/</a:t>
            </a:r>
            <a:r>
              <a:rPr lang="en-US" altLang="zh-CN" dirty="0" err="1"/>
              <a:t>etc</a:t>
            </a:r>
            <a:r>
              <a:rPr lang="en-US" altLang="zh-CN" dirty="0"/>
              <a:t>/</a:t>
            </a:r>
            <a:r>
              <a:rPr lang="en-US" altLang="zh-CN" dirty="0" err="1"/>
              <a:t>localtime</a:t>
            </a:r>
            <a:r>
              <a:rPr lang="en-US" altLang="zh-CN" dirty="0"/>
              <a:t> -p 9250:9250 logstash:v1</a:t>
            </a:r>
          </a:p>
          <a:p>
            <a:endParaRPr lang="en-US" altLang="zh-CN" dirty="0"/>
          </a:p>
          <a:p>
            <a:r>
              <a:rPr lang="en-US" altLang="zh-CN" dirty="0"/>
              <a:t>#</a:t>
            </a:r>
            <a:r>
              <a:rPr lang="en-US" altLang="zh-CN" dirty="0" err="1"/>
              <a:t>pangu</a:t>
            </a:r>
            <a:r>
              <a:rPr lang="en-US" altLang="zh-CN" dirty="0"/>
              <a:t>-file</a:t>
            </a:r>
          </a:p>
          <a:p>
            <a:r>
              <a:rPr lang="en-US" altLang="zh-CN" dirty="0" err="1"/>
              <a:t>docker</a:t>
            </a:r>
            <a:r>
              <a:rPr lang="en-US" altLang="zh-CN" dirty="0"/>
              <a:t> run --restart=always -d --name=</a:t>
            </a:r>
            <a:r>
              <a:rPr lang="en-US" altLang="zh-CN" dirty="0" err="1"/>
              <a:t>pangu</a:t>
            </a:r>
            <a:r>
              <a:rPr lang="en-US" altLang="zh-CN" dirty="0"/>
              <a:t>-file -p 5766:5766 --privileged=true --net=host -v /opt/</a:t>
            </a:r>
            <a:r>
              <a:rPr lang="en-US" altLang="zh-CN" dirty="0" err="1"/>
              <a:t>docker</a:t>
            </a:r>
            <a:r>
              <a:rPr lang="en-US" altLang="zh-CN" dirty="0"/>
              <a:t>/</a:t>
            </a:r>
            <a:r>
              <a:rPr lang="en-US" altLang="zh-CN" dirty="0" err="1"/>
              <a:t>nginx</a:t>
            </a:r>
            <a:r>
              <a:rPr lang="en-US" altLang="zh-CN" dirty="0"/>
              <a:t>/html:/opt/</a:t>
            </a:r>
            <a:r>
              <a:rPr lang="en-US" altLang="zh-CN" dirty="0" err="1"/>
              <a:t>docker</a:t>
            </a:r>
            <a:r>
              <a:rPr lang="en-US" altLang="zh-CN" dirty="0"/>
              <a:t>/</a:t>
            </a:r>
            <a:r>
              <a:rPr lang="en-US" altLang="zh-CN" dirty="0" err="1"/>
              <a:t>nginx</a:t>
            </a:r>
            <a:r>
              <a:rPr lang="en-US" altLang="zh-CN" dirty="0"/>
              <a:t>/html  -v /</a:t>
            </a:r>
            <a:r>
              <a:rPr lang="en-US" altLang="zh-CN" dirty="0" err="1"/>
              <a:t>etc</a:t>
            </a:r>
            <a:r>
              <a:rPr lang="en-US" altLang="zh-CN" dirty="0"/>
              <a:t>/</a:t>
            </a:r>
            <a:r>
              <a:rPr lang="en-US" altLang="zh-CN" dirty="0" err="1"/>
              <a:t>localtime</a:t>
            </a:r>
            <a:r>
              <a:rPr lang="en-US" altLang="zh-CN" dirty="0"/>
              <a:t>:/</a:t>
            </a:r>
            <a:r>
              <a:rPr lang="en-US" altLang="zh-CN" dirty="0" err="1"/>
              <a:t>etc</a:t>
            </a:r>
            <a:r>
              <a:rPr lang="en-US" altLang="zh-CN" dirty="0"/>
              <a:t>/</a:t>
            </a:r>
            <a:r>
              <a:rPr lang="en-US" altLang="zh-CN" dirty="0" err="1"/>
              <a:t>localtime</a:t>
            </a:r>
            <a:r>
              <a:rPr lang="en-US" altLang="zh-CN" dirty="0"/>
              <a:t> --hostname=localhost pangu-file:v1</a:t>
            </a:r>
          </a:p>
          <a:p>
            <a:endParaRPr lang="zh-CN" altLang="en-US" dirty="0"/>
          </a:p>
        </p:txBody>
      </p:sp>
    </p:spTree>
    <p:extLst>
      <p:ext uri="{BB962C8B-B14F-4D97-AF65-F5344CB8AC3E}">
        <p14:creationId xmlns:p14="http://schemas.microsoft.com/office/powerpoint/2010/main" val="4264457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K8S(</a:t>
            </a:r>
            <a:r>
              <a:rPr lang="en-US" altLang="zh-CN" dirty="0"/>
              <a:t>K</a:t>
            </a:r>
            <a:r>
              <a:rPr lang="en-US" altLang="zh-CN" dirty="0" smtClean="0"/>
              <a:t>ubernetes)</a:t>
            </a:r>
            <a:r>
              <a:rPr lang="zh-CN" altLang="en-US" dirty="0" smtClean="0"/>
              <a:t>简介</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42080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9597" y="770792"/>
            <a:ext cx="8915400" cy="3777622"/>
          </a:xfrm>
        </p:spPr>
        <p:txBody>
          <a:bodyPr/>
          <a:lstStyle/>
          <a:p>
            <a:pPr marL="0" indent="0">
              <a:buNone/>
            </a:pPr>
            <a:r>
              <a:rPr lang="en-US" altLang="zh-CN" dirty="0">
                <a:hlinkClick r:id="rId2"/>
              </a:rPr>
              <a:t>https://pan.baidu.com/s/1SJXZfpNDBEFOiHgrpkzk1Q</a:t>
            </a:r>
            <a:r>
              <a:rPr lang="en-US" altLang="zh-CN" dirty="0"/>
              <a:t> </a:t>
            </a:r>
            <a:r>
              <a:rPr lang="en-US" altLang="zh-CN" dirty="0" smtClean="0"/>
              <a:t>            </a:t>
            </a:r>
            <a:r>
              <a:rPr lang="en-US" altLang="zh-CN" dirty="0" err="1" smtClean="0"/>
              <a:t>kubernetes</a:t>
            </a:r>
            <a:r>
              <a:rPr lang="zh-CN" altLang="en-US" dirty="0" smtClean="0"/>
              <a:t>资源</a:t>
            </a:r>
            <a:endParaRPr lang="en-US" altLang="zh-CN" dirty="0"/>
          </a:p>
          <a:p>
            <a:pPr marL="0" indent="0">
              <a:buNone/>
            </a:pPr>
            <a:r>
              <a:rPr lang="zh-CN" altLang="en-US" dirty="0"/>
              <a:t>提取</a:t>
            </a:r>
            <a:r>
              <a:rPr lang="zh-CN" altLang="en-US" dirty="0" smtClean="0"/>
              <a:t>码：</a:t>
            </a:r>
            <a:r>
              <a:rPr lang="en-US" altLang="zh-CN" dirty="0" smtClean="0"/>
              <a:t>j84s</a:t>
            </a:r>
            <a:endParaRPr lang="zh-CN" altLang="en-US" dirty="0"/>
          </a:p>
        </p:txBody>
      </p:sp>
    </p:spTree>
    <p:extLst>
      <p:ext uri="{BB962C8B-B14F-4D97-AF65-F5344CB8AC3E}">
        <p14:creationId xmlns:p14="http://schemas.microsoft.com/office/powerpoint/2010/main" val="1280405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 </a:t>
            </a:r>
            <a:r>
              <a:rPr lang="zh-CN" altLang="en-US" b="1" dirty="0"/>
              <a:t>什么是</a:t>
            </a:r>
            <a:r>
              <a:rPr lang="en-US" altLang="zh-CN" b="1" dirty="0"/>
              <a:t>Docker</a:t>
            </a:r>
            <a:br>
              <a:rPr lang="en-US"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a:t>Docker </a:t>
            </a:r>
            <a:r>
              <a:rPr lang="zh-CN" altLang="en-US" dirty="0"/>
              <a:t>是一个开源项目， 诞生于 </a:t>
            </a:r>
            <a:r>
              <a:rPr lang="en-US" altLang="zh-CN" dirty="0"/>
              <a:t>2013 </a:t>
            </a:r>
            <a:r>
              <a:rPr lang="zh-CN" altLang="en-US" dirty="0"/>
              <a:t>年初，最初是 </a:t>
            </a:r>
            <a:r>
              <a:rPr lang="en-US" altLang="zh-CN" dirty="0" err="1"/>
              <a:t>dotCloud</a:t>
            </a:r>
            <a:r>
              <a:rPr lang="en-US" altLang="zh-CN" dirty="0"/>
              <a:t> </a:t>
            </a:r>
            <a:r>
              <a:rPr lang="zh-CN" altLang="en-US" dirty="0"/>
              <a:t>公司内部的一个业余项目。它基于 </a:t>
            </a:r>
            <a:r>
              <a:rPr lang="en-US" altLang="zh-CN" dirty="0"/>
              <a:t>Google </a:t>
            </a:r>
            <a:r>
              <a:rPr lang="zh-CN" altLang="en-US" dirty="0"/>
              <a:t>公司推出的 </a:t>
            </a:r>
            <a:r>
              <a:rPr lang="en-US" altLang="zh-CN" dirty="0"/>
              <a:t>Go </a:t>
            </a:r>
            <a:r>
              <a:rPr lang="zh-CN" altLang="en-US" dirty="0"/>
              <a:t>语言实现</a:t>
            </a:r>
            <a:r>
              <a:rPr lang="zh-CN" altLang="en-US" dirty="0" smtClean="0"/>
              <a:t>。</a:t>
            </a:r>
            <a:r>
              <a:rPr lang="zh-CN" altLang="en-US" dirty="0"/>
              <a:t>项目后来加入了 </a:t>
            </a:r>
            <a:r>
              <a:rPr lang="en-US" altLang="zh-CN" dirty="0"/>
              <a:t>Linux </a:t>
            </a:r>
            <a:r>
              <a:rPr lang="zh-CN" altLang="en-US" dirty="0"/>
              <a:t>基金会，遵从了 </a:t>
            </a:r>
            <a:r>
              <a:rPr lang="en-US" altLang="zh-CN" dirty="0"/>
              <a:t>Apache 2.0</a:t>
            </a:r>
            <a:r>
              <a:rPr lang="zh-CN" altLang="en-US" dirty="0"/>
              <a:t>协议， 项目代码在 </a:t>
            </a:r>
            <a:r>
              <a:rPr lang="en-US" altLang="zh-CN" dirty="0"/>
              <a:t>GitHub </a:t>
            </a:r>
            <a:r>
              <a:rPr lang="zh-CN" altLang="en-US" dirty="0"/>
              <a:t>上进行维护</a:t>
            </a:r>
            <a:r>
              <a:rPr lang="zh-CN" altLang="en-US" dirty="0" smtClean="0"/>
              <a:t>。</a:t>
            </a:r>
            <a:endParaRPr lang="en-US" altLang="zh-CN" dirty="0" smtClean="0"/>
          </a:p>
          <a:p>
            <a:pPr marL="0" indent="0">
              <a:buNone/>
            </a:pPr>
            <a:endParaRPr lang="en-US" altLang="zh-CN" dirty="0" smtClean="0"/>
          </a:p>
          <a:p>
            <a:endParaRPr lang="en-US" altLang="zh-CN" dirty="0"/>
          </a:p>
          <a:p>
            <a:pPr marL="0" indent="0">
              <a:buNone/>
            </a:pPr>
            <a:r>
              <a:rPr lang="en-US" altLang="zh-CN" dirty="0" smtClean="0"/>
              <a:t>Docker</a:t>
            </a:r>
            <a:r>
              <a:rPr lang="zh-CN" altLang="en-US" dirty="0" smtClean="0"/>
              <a:t>的口号：</a:t>
            </a:r>
            <a:r>
              <a:rPr lang="zh-CN" altLang="en-US" b="1" dirty="0"/>
              <a:t>“</a:t>
            </a:r>
            <a:r>
              <a:rPr lang="en-US" altLang="zh-CN" b="1" dirty="0"/>
              <a:t>Build once</a:t>
            </a:r>
            <a:r>
              <a:rPr lang="zh-CN" altLang="en-US" b="1" dirty="0"/>
              <a:t>，</a:t>
            </a:r>
            <a:r>
              <a:rPr lang="en-US" altLang="zh-CN" b="1" dirty="0"/>
              <a:t>Run anywhere</a:t>
            </a:r>
            <a:r>
              <a:rPr lang="zh-CN" altLang="en-US" b="1" dirty="0"/>
              <a:t>（搭建一次，到处能用）”。</a:t>
            </a:r>
            <a:endParaRPr lang="en-US" altLang="zh-CN" dirty="0" smtClean="0"/>
          </a:p>
        </p:txBody>
      </p:sp>
    </p:spTree>
    <p:extLst>
      <p:ext uri="{BB962C8B-B14F-4D97-AF65-F5344CB8AC3E}">
        <p14:creationId xmlns:p14="http://schemas.microsoft.com/office/powerpoint/2010/main" val="704586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653809" y="1140069"/>
            <a:ext cx="5520115" cy="3778250"/>
          </a:xfrm>
          <a:prstGeom prst="rect">
            <a:avLst/>
          </a:prstGeom>
        </p:spPr>
      </p:pic>
    </p:spTree>
    <p:extLst>
      <p:ext uri="{BB962C8B-B14F-4D97-AF65-F5344CB8AC3E}">
        <p14:creationId xmlns:p14="http://schemas.microsoft.com/office/powerpoint/2010/main" val="2647037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1"/>
            <a:ext cx="12291646" cy="6559062"/>
          </a:xfrm>
          <a:prstGeom prst="rect">
            <a:avLst/>
          </a:prstGeom>
        </p:spPr>
      </p:pic>
    </p:spTree>
    <p:extLst>
      <p:ext uri="{BB962C8B-B14F-4D97-AF65-F5344CB8AC3E}">
        <p14:creationId xmlns:p14="http://schemas.microsoft.com/office/powerpoint/2010/main" val="2894362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1.2 </a:t>
            </a:r>
            <a:r>
              <a:rPr lang="zh-CN" altLang="en-US" b="1" dirty="0" smtClean="0"/>
              <a:t>为什么</a:t>
            </a:r>
            <a:r>
              <a:rPr lang="zh-CN" altLang="en-US" b="1" dirty="0"/>
              <a:t>要使用</a:t>
            </a:r>
            <a:r>
              <a:rPr lang="en-US" altLang="zh-CN" b="1" dirty="0" err="1"/>
              <a:t>docker</a:t>
            </a:r>
            <a:r>
              <a:rPr lang="zh-CN" altLang="en-US" b="1" dirty="0"/>
              <a:t>？</a:t>
            </a:r>
            <a:br>
              <a:rPr lang="zh-CN" altLang="en-US" b="1" dirty="0"/>
            </a:br>
            <a:endParaRPr lang="zh-CN" altLang="en-US" dirty="0"/>
          </a:p>
        </p:txBody>
      </p:sp>
      <p:sp>
        <p:nvSpPr>
          <p:cNvPr id="3" name="内容占位符 2"/>
          <p:cNvSpPr>
            <a:spLocks noGrp="1"/>
          </p:cNvSpPr>
          <p:nvPr>
            <p:ph idx="1"/>
          </p:nvPr>
        </p:nvSpPr>
        <p:spPr/>
        <p:txBody>
          <a:bodyPr>
            <a:normAutofit/>
          </a:bodyPr>
          <a:lstStyle/>
          <a:p>
            <a:r>
              <a:rPr lang="zh-CN" altLang="en-US" dirty="0"/>
              <a:t>作为一种新兴的虚拟化方式， </a:t>
            </a:r>
            <a:r>
              <a:rPr lang="en-US" altLang="zh-CN" dirty="0"/>
              <a:t>Docker </a:t>
            </a:r>
            <a:r>
              <a:rPr lang="zh-CN" altLang="en-US" dirty="0"/>
              <a:t>跟传统的虚拟化方式相比具有众多的优势。首先， </a:t>
            </a:r>
            <a:r>
              <a:rPr lang="en-US" altLang="zh-CN" dirty="0"/>
              <a:t>Docker </a:t>
            </a:r>
            <a:r>
              <a:rPr lang="zh-CN" altLang="en-US" dirty="0"/>
              <a:t>容器的启动可以在秒级实现，这相比传统的虚拟机方式要快得多。其次，</a:t>
            </a:r>
            <a:r>
              <a:rPr lang="en-US" altLang="zh-CN" dirty="0"/>
              <a:t>Docker </a:t>
            </a:r>
            <a:r>
              <a:rPr lang="zh-CN" altLang="en-US" dirty="0"/>
              <a:t>对系统资源的利用率很高，一台主机上可以同时运行数千个 </a:t>
            </a:r>
            <a:r>
              <a:rPr lang="en-US" altLang="zh-CN" dirty="0"/>
              <a:t>Docker </a:t>
            </a:r>
            <a:r>
              <a:rPr lang="zh-CN" altLang="en-US" dirty="0"/>
              <a:t>容器。容器除了运行其中应用外，基本不消耗额外的系统资源，使得应用的性能很高，同时系统的开销尽量小</a:t>
            </a:r>
            <a:r>
              <a:rPr lang="zh-CN" altLang="en-US" dirty="0" smtClean="0"/>
              <a:t>。</a:t>
            </a:r>
            <a:r>
              <a:rPr lang="zh-CN" altLang="en-US" dirty="0"/>
              <a:t>具体说来， </a:t>
            </a:r>
            <a:r>
              <a:rPr lang="en-US" altLang="zh-CN" dirty="0"/>
              <a:t>Docker </a:t>
            </a:r>
            <a:r>
              <a:rPr lang="zh-CN" altLang="en-US" dirty="0"/>
              <a:t>在如下几个方面具有较大的优势</a:t>
            </a:r>
            <a:r>
              <a:rPr lang="en-US" altLang="zh-CN" dirty="0"/>
              <a:t>:</a:t>
            </a:r>
            <a:endParaRPr lang="en-US" altLang="zh-CN" dirty="0" smtClean="0"/>
          </a:p>
          <a:p>
            <a:r>
              <a:rPr lang="en-US" altLang="zh-CN" b="1" dirty="0" smtClean="0"/>
              <a:t>1.</a:t>
            </a:r>
            <a:r>
              <a:rPr lang="zh-CN" altLang="en-US" dirty="0" smtClean="0"/>
              <a:t>更</a:t>
            </a:r>
            <a:r>
              <a:rPr lang="zh-CN" altLang="en-US" dirty="0"/>
              <a:t>快速的交付和</a:t>
            </a:r>
            <a:r>
              <a:rPr lang="zh-CN" altLang="en-US" dirty="0" smtClean="0"/>
              <a:t>部署</a:t>
            </a:r>
            <a:r>
              <a:rPr lang="zh-CN" altLang="en-US" dirty="0"/>
              <a:t>。</a:t>
            </a:r>
            <a:r>
              <a:rPr lang="zh-CN" altLang="en-US" dirty="0" smtClean="0"/>
              <a:t>对</a:t>
            </a:r>
            <a:r>
              <a:rPr lang="zh-CN" altLang="en-US" dirty="0"/>
              <a:t>开发和运维（ </a:t>
            </a:r>
            <a:r>
              <a:rPr lang="en-US" altLang="zh-CN" dirty="0" err="1"/>
              <a:t>devop</a:t>
            </a:r>
            <a:r>
              <a:rPr lang="zh-CN" altLang="en-US" dirty="0"/>
              <a:t>）人员来说，最希望的就是一次创建或配置，可以在任意地方正常运行。开发者可以使用一个标准的镜像来构建一套开发容器，开发完成之后， 运维人员可以直接使用这个容器来部署代码。 </a:t>
            </a:r>
            <a:r>
              <a:rPr lang="en-US" altLang="zh-CN" dirty="0"/>
              <a:t>Docker </a:t>
            </a:r>
            <a:r>
              <a:rPr lang="zh-CN" altLang="en-US" dirty="0"/>
              <a:t>可以快速创建容器，快速迭代应用程序，并让整个过程全程可见，使团队中的其他成员更容易理解应用程序是如何创建和工作的。</a:t>
            </a:r>
            <a:r>
              <a:rPr lang="en-US" altLang="zh-CN" dirty="0"/>
              <a:t>Docker </a:t>
            </a:r>
            <a:r>
              <a:rPr lang="zh-CN" altLang="en-US" dirty="0"/>
              <a:t>容器很轻很快！容器的启动时间是秒级的，大量地节约开发、 测试、部署的时间。</a:t>
            </a:r>
          </a:p>
          <a:p>
            <a:endParaRPr lang="zh-CN" altLang="en-US" dirty="0"/>
          </a:p>
        </p:txBody>
      </p:sp>
    </p:spTree>
    <p:extLst>
      <p:ext uri="{BB962C8B-B14F-4D97-AF65-F5344CB8AC3E}">
        <p14:creationId xmlns:p14="http://schemas.microsoft.com/office/powerpoint/2010/main" val="1404937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422031"/>
            <a:ext cx="8915400" cy="5489191"/>
          </a:xfrm>
        </p:spPr>
        <p:txBody>
          <a:bodyPr/>
          <a:lstStyle/>
          <a:p>
            <a:pPr marL="0" indent="0">
              <a:buNone/>
            </a:pPr>
            <a:r>
              <a:rPr lang="en-US" altLang="zh-CN" dirty="0" smtClean="0"/>
              <a:t>2.</a:t>
            </a:r>
            <a:r>
              <a:rPr lang="zh-CN" altLang="en-US" b="1" dirty="0"/>
              <a:t>更高效的虚拟化</a:t>
            </a:r>
          </a:p>
          <a:p>
            <a:pPr marL="0" indent="0">
              <a:buNone/>
            </a:pPr>
            <a:r>
              <a:rPr lang="en-US" altLang="zh-CN" dirty="0"/>
              <a:t>Docker </a:t>
            </a:r>
            <a:r>
              <a:rPr lang="zh-CN" altLang="en-US" dirty="0"/>
              <a:t>容器的运行不需要额外的 </a:t>
            </a:r>
            <a:r>
              <a:rPr lang="en-US" altLang="zh-CN" dirty="0"/>
              <a:t>hypervisor </a:t>
            </a:r>
            <a:r>
              <a:rPr lang="zh-CN" altLang="en-US" dirty="0"/>
              <a:t>支持，它是内核级的虚拟化，因此可以实现更高的性能和效率</a:t>
            </a:r>
            <a:r>
              <a:rPr lang="zh-CN" altLang="en-US" dirty="0" smtClean="0"/>
              <a:t>。</a:t>
            </a:r>
            <a:endParaRPr lang="en-US" altLang="zh-CN" dirty="0" smtClean="0"/>
          </a:p>
          <a:p>
            <a:pPr marL="0" indent="0">
              <a:buNone/>
            </a:pPr>
            <a:r>
              <a:rPr lang="en-US" altLang="zh-CN" dirty="0"/>
              <a:t>3.</a:t>
            </a:r>
            <a:r>
              <a:rPr lang="zh-CN" altLang="en-US" dirty="0"/>
              <a:t>更轻松的迁移和扩展</a:t>
            </a:r>
            <a:r>
              <a:rPr lang="en-US" altLang="zh-CN" dirty="0"/>
              <a:t>Docker </a:t>
            </a:r>
            <a:r>
              <a:rPr lang="zh-CN" altLang="en-US" dirty="0"/>
              <a:t>容器几乎可以在任意的平台上运行，包括物理机、虚拟机、公有云、私有云、个人电脑、服务器等。 这种兼容性可以让用户把一个应用程序从一个平台直接迁移到另外一个</a:t>
            </a:r>
            <a:r>
              <a:rPr lang="zh-CN" altLang="en-US" dirty="0" smtClean="0"/>
              <a:t>。</a:t>
            </a:r>
            <a:endParaRPr lang="en-US" altLang="zh-CN" dirty="0" smtClean="0"/>
          </a:p>
          <a:p>
            <a:pPr marL="0" indent="0">
              <a:buNone/>
            </a:pPr>
            <a:r>
              <a:rPr lang="en-US" altLang="zh-CN" dirty="0" smtClean="0"/>
              <a:t>4</a:t>
            </a:r>
            <a:r>
              <a:rPr lang="en-US" altLang="zh-CN" dirty="0"/>
              <a:t>.</a:t>
            </a:r>
            <a:r>
              <a:rPr lang="zh-CN" altLang="en-US" dirty="0"/>
              <a:t>更简单的管理使用 </a:t>
            </a:r>
            <a:r>
              <a:rPr lang="en-US" altLang="zh-CN" dirty="0"/>
              <a:t>Docker</a:t>
            </a:r>
            <a:r>
              <a:rPr lang="zh-CN" altLang="en-US" dirty="0"/>
              <a:t>，只需要小小的修改，就可以替代以往大量的更新工作。所有的修改都以增量的方式被分发和更新，从而实现自动化并且高效的管理。</a:t>
            </a:r>
          </a:p>
          <a:p>
            <a:pPr marL="0" indent="0">
              <a:buNone/>
            </a:pPr>
            <a:r>
              <a:rPr lang="en-US" altLang="zh-CN" dirty="0"/>
              <a:t>5.</a:t>
            </a:r>
            <a:r>
              <a:rPr lang="zh-CN" altLang="en-US" dirty="0"/>
              <a:t>对比传统虚拟机</a:t>
            </a:r>
            <a:r>
              <a:rPr lang="zh-CN" altLang="en-US" dirty="0" smtClean="0"/>
              <a:t>总结</a:t>
            </a:r>
            <a:endParaRPr lang="en-US" altLang="zh-CN" dirty="0" smtClean="0"/>
          </a:p>
          <a:p>
            <a:pPr marL="0" indent="0">
              <a:buNone/>
            </a:pPr>
            <a:endParaRPr lang="zh-CN" altLang="en-US"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3533408" y="3607777"/>
            <a:ext cx="6162675" cy="1981200"/>
          </a:xfrm>
          <a:prstGeom prst="rect">
            <a:avLst/>
          </a:prstGeom>
        </p:spPr>
      </p:pic>
    </p:spTree>
    <p:extLst>
      <p:ext uri="{BB962C8B-B14F-4D97-AF65-F5344CB8AC3E}">
        <p14:creationId xmlns:p14="http://schemas.microsoft.com/office/powerpoint/2010/main" val="140165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2274399" y="277752"/>
            <a:ext cx="7381875" cy="1533525"/>
          </a:xfrm>
          <a:prstGeom prst="rect">
            <a:avLst/>
          </a:prstGeom>
        </p:spPr>
      </p:pic>
    </p:spTree>
    <p:extLst>
      <p:ext uri="{BB962C8B-B14F-4D97-AF65-F5344CB8AC3E}">
        <p14:creationId xmlns:p14="http://schemas.microsoft.com/office/powerpoint/2010/main" val="1430235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基本概念</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1. </a:t>
            </a:r>
            <a:r>
              <a:rPr lang="zh-CN" altLang="en-US" b="1" dirty="0"/>
              <a:t>镜像</a:t>
            </a:r>
            <a:r>
              <a:rPr lang="en-US" altLang="zh-CN" b="1" dirty="0"/>
              <a:t>(Image</a:t>
            </a:r>
            <a:r>
              <a:rPr lang="en-US" altLang="zh-CN" b="1" dirty="0" smtClean="0"/>
              <a:t>)</a:t>
            </a:r>
          </a:p>
          <a:p>
            <a:pPr marL="0" indent="0">
              <a:buNone/>
            </a:pPr>
            <a:r>
              <a:rPr lang="zh-CN" altLang="en-US" dirty="0" smtClean="0"/>
              <a:t>镜像</a:t>
            </a:r>
            <a:r>
              <a:rPr lang="zh-CN" altLang="en-US" dirty="0"/>
              <a:t>，从认识上简单的来说，就是面向对象中的类，相当于一个模板。从本质上来说，镜像相当于一个文件系统。</a:t>
            </a:r>
            <a:r>
              <a:rPr lang="en-US" altLang="zh-CN" dirty="0"/>
              <a:t>Docker </a:t>
            </a:r>
            <a:r>
              <a:rPr lang="zh-CN" altLang="en-US" dirty="0"/>
              <a:t>镜像是一个特殊的文件系统，除了提供容器运行时所需的程序、库、资源、配置等文件外，还包含了一些为运行时准备的一些配置参数（如匿名卷、环境变量、用户等）。镜像不包含任何动态数据，其内容在构建之后也不会被改变</a:t>
            </a:r>
            <a:r>
              <a:rPr lang="zh-CN" altLang="en-US" dirty="0" smtClean="0"/>
              <a:t>。</a:t>
            </a:r>
            <a:endParaRPr lang="en-US" altLang="zh-CN" dirty="0" smtClean="0"/>
          </a:p>
          <a:p>
            <a:pPr marL="0" indent="0">
              <a:buNone/>
            </a:pPr>
            <a:r>
              <a:rPr lang="en-US" altLang="zh-CN" dirty="0"/>
              <a:t>2.</a:t>
            </a:r>
            <a:r>
              <a:rPr lang="zh-CN" altLang="en-US" dirty="0"/>
              <a:t>容器</a:t>
            </a:r>
            <a:r>
              <a:rPr lang="en-US" altLang="zh-CN" dirty="0"/>
              <a:t>(Container)</a:t>
            </a:r>
            <a:r>
              <a:rPr lang="zh-CN" altLang="en-US" dirty="0" smtClean="0"/>
              <a:t>容器</a:t>
            </a:r>
            <a:endParaRPr lang="en-US" altLang="zh-CN" dirty="0" smtClean="0"/>
          </a:p>
          <a:p>
            <a:pPr marL="0" indent="0">
              <a:buNone/>
            </a:pPr>
            <a:r>
              <a:rPr lang="zh-CN" altLang="en-US" dirty="0" smtClean="0"/>
              <a:t>从</a:t>
            </a:r>
            <a:r>
              <a:rPr lang="zh-CN" altLang="en-US" dirty="0"/>
              <a:t>认识上来说，就是类创建的实例，就是依据镜像这个模板创建出来的实体。容器的实质是进程，但与直接在宿主执行的进程不同，容器进程运行于属于自己的独立的命名空间。因此容器可以拥有自己的</a:t>
            </a:r>
            <a:r>
              <a:rPr lang="en-US" altLang="zh-CN" dirty="0"/>
              <a:t>root </a:t>
            </a:r>
            <a:r>
              <a:rPr lang="zh-CN" altLang="en-US" dirty="0"/>
              <a:t>文件系统、自己的网络配置、自己的进程空间，甚至自己的用户</a:t>
            </a:r>
            <a:r>
              <a:rPr lang="en-US" altLang="zh-CN" dirty="0"/>
              <a:t>ID </a:t>
            </a:r>
            <a:r>
              <a:rPr lang="zh-CN" altLang="en-US" dirty="0"/>
              <a:t>空间。容器内的进程是运行在一个隔离的环境里，使用起来，就好像是在一个独立于宿主的系统下操作一样。这种特性使得容器封装的应用比直接在宿主运行更加安全</a:t>
            </a:r>
            <a:r>
              <a:rPr lang="zh-CN" altLang="en-US" dirty="0" smtClean="0"/>
              <a:t>。</a:t>
            </a:r>
            <a:endParaRPr lang="zh-CN" altLang="en-US" dirty="0"/>
          </a:p>
        </p:txBody>
      </p:sp>
    </p:spTree>
    <p:extLst>
      <p:ext uri="{BB962C8B-B14F-4D97-AF65-F5344CB8AC3E}">
        <p14:creationId xmlns:p14="http://schemas.microsoft.com/office/powerpoint/2010/main" val="502126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501162"/>
            <a:ext cx="8915400" cy="5410060"/>
          </a:xfrm>
        </p:spPr>
        <p:txBody>
          <a:bodyPr/>
          <a:lstStyle/>
          <a:p>
            <a:r>
              <a:rPr lang="en-US" altLang="zh-CN" dirty="0"/>
              <a:t>3.</a:t>
            </a:r>
            <a:r>
              <a:rPr lang="zh-CN" altLang="en-US" dirty="0"/>
              <a:t>仓库</a:t>
            </a:r>
            <a:r>
              <a:rPr lang="en-US" altLang="zh-CN" dirty="0"/>
              <a:t>(Repository</a:t>
            </a:r>
            <a:r>
              <a:rPr lang="en-US" altLang="zh-CN" dirty="0" smtClean="0"/>
              <a:t>)</a:t>
            </a:r>
          </a:p>
          <a:p>
            <a:r>
              <a:rPr lang="zh-CN" altLang="en-US" dirty="0" smtClean="0"/>
              <a:t>仓库</a:t>
            </a:r>
            <a:r>
              <a:rPr lang="zh-CN" altLang="en-US" dirty="0"/>
              <a:t>是集中存放镜像文件的场所</a:t>
            </a:r>
            <a:r>
              <a:rPr lang="zh-CN" altLang="en-US" dirty="0" smtClean="0"/>
              <a:t>。每个</a:t>
            </a:r>
            <a:r>
              <a:rPr lang="zh-CN" altLang="en-US" dirty="0"/>
              <a:t>镜像有不同的标签（ </a:t>
            </a:r>
            <a:r>
              <a:rPr lang="en-US" altLang="zh-CN" dirty="0"/>
              <a:t>tag</a:t>
            </a:r>
            <a:r>
              <a:rPr lang="zh-CN" altLang="en-US" dirty="0"/>
              <a:t>）。仓库分为公开仓库（ </a:t>
            </a:r>
            <a:r>
              <a:rPr lang="en-US" altLang="zh-CN" dirty="0"/>
              <a:t>Public</a:t>
            </a:r>
            <a:r>
              <a:rPr lang="zh-CN" altLang="en-US" dirty="0"/>
              <a:t>）和私有仓库（ </a:t>
            </a:r>
            <a:r>
              <a:rPr lang="en-US" altLang="zh-CN" dirty="0"/>
              <a:t>Private</a:t>
            </a:r>
            <a:r>
              <a:rPr lang="zh-CN" altLang="en-US" dirty="0"/>
              <a:t>） 两种形式。最大的公开仓库是 </a:t>
            </a:r>
            <a:r>
              <a:rPr lang="en-US" altLang="zh-CN" dirty="0"/>
              <a:t>Docker Hub</a:t>
            </a:r>
            <a:r>
              <a:rPr lang="zh-CN" altLang="en-US" dirty="0"/>
              <a:t>，存放了数量庞大的镜像供用户下载。 国内的公开仓库包括 </a:t>
            </a:r>
            <a:r>
              <a:rPr lang="en-US" altLang="zh-CN" dirty="0"/>
              <a:t>Docker Pool </a:t>
            </a:r>
            <a:r>
              <a:rPr lang="zh-CN" altLang="en-US" dirty="0"/>
              <a:t>等，可以提供大陆用户更稳定快速的访问。当然，用户也可以在本地网络内创建一个私有仓库。当用户创建了自己的镜像之后就可以使用 </a:t>
            </a:r>
            <a:r>
              <a:rPr lang="en-US" altLang="zh-CN" dirty="0"/>
              <a:t>push </a:t>
            </a:r>
            <a:r>
              <a:rPr lang="zh-CN" altLang="en-US" dirty="0"/>
              <a:t>命令将它上传到公有或者私有仓库，这样下次在另外一台机器上使用这个镜像时候，只需要从仓库上 </a:t>
            </a:r>
            <a:r>
              <a:rPr lang="en-US" altLang="zh-CN" dirty="0"/>
              <a:t>pull </a:t>
            </a:r>
            <a:r>
              <a:rPr lang="zh-CN" altLang="en-US" dirty="0"/>
              <a:t>下来就可以了</a:t>
            </a:r>
            <a:r>
              <a:rPr lang="zh-CN" altLang="en-US" dirty="0" smtClean="0"/>
              <a:t>。</a:t>
            </a:r>
            <a:endParaRPr lang="zh-CN" altLang="en-US" dirty="0"/>
          </a:p>
        </p:txBody>
      </p:sp>
    </p:spTree>
    <p:extLst>
      <p:ext uri="{BB962C8B-B14F-4D97-AF65-F5344CB8AC3E}">
        <p14:creationId xmlns:p14="http://schemas.microsoft.com/office/powerpoint/2010/main" val="223223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2162</TotalTime>
  <Words>1538</Words>
  <Application>Microsoft Office PowerPoint</Application>
  <PresentationFormat>宽屏</PresentationFormat>
  <Paragraphs>137</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 Unicode MS</vt:lpstr>
      <vt:lpstr>Menlo</vt:lpstr>
      <vt:lpstr>幼圆</vt:lpstr>
      <vt:lpstr>Arial</vt:lpstr>
      <vt:lpstr>Century Gothic</vt:lpstr>
      <vt:lpstr>Wingdings 3</vt:lpstr>
      <vt:lpstr>丝状</vt:lpstr>
      <vt:lpstr>Docker&amp;K8S入门</vt:lpstr>
      <vt:lpstr>1.1 什么是Docker </vt:lpstr>
      <vt:lpstr>PowerPoint 演示文稿</vt:lpstr>
      <vt:lpstr>PowerPoint 演示文稿</vt:lpstr>
      <vt:lpstr>1.2 为什么要使用docker？ </vt:lpstr>
      <vt:lpstr>PowerPoint 演示文稿</vt:lpstr>
      <vt:lpstr>PowerPoint 演示文稿</vt:lpstr>
      <vt:lpstr>1.3 基本概念</vt:lpstr>
      <vt:lpstr>PowerPoint 演示文稿</vt:lpstr>
      <vt:lpstr>1.4 Docker安装 </vt:lpstr>
      <vt:lpstr>PowerPoint 演示文稿</vt:lpstr>
      <vt:lpstr>1.5 基础命令</vt:lpstr>
      <vt:lpstr>PowerPoint 演示文稿</vt:lpstr>
      <vt:lpstr>PowerPoint 演示文稿</vt:lpstr>
      <vt:lpstr>1.6 小牛试刀</vt:lpstr>
      <vt:lpstr>PowerPoint 演示文稿</vt:lpstr>
      <vt:lpstr>常见服务部署命令总结</vt:lpstr>
      <vt:lpstr>K8S(Kubernetes)简介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user</dc:creator>
  <cp:lastModifiedBy>user</cp:lastModifiedBy>
  <cp:revision>36</cp:revision>
  <dcterms:created xsi:type="dcterms:W3CDTF">2019-09-09T01:22:50Z</dcterms:created>
  <dcterms:modified xsi:type="dcterms:W3CDTF">2019-10-08T08:56:33Z</dcterms:modified>
</cp:coreProperties>
</file>