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62" r:id="rId2"/>
    <p:sldId id="276" r:id="rId3"/>
    <p:sldId id="269" r:id="rId4"/>
    <p:sldId id="271" r:id="rId5"/>
    <p:sldId id="268" r:id="rId6"/>
    <p:sldId id="270" r:id="rId7"/>
    <p:sldId id="273" r:id="rId8"/>
    <p:sldId id="274" r:id="rId9"/>
    <p:sldId id="275" r:id="rId10"/>
    <p:sldId id="261" r:id="rId11"/>
    <p:sldId id="263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1B3C"/>
    <a:srgbClr val="A7F4F9"/>
    <a:srgbClr val="6FE6EE"/>
    <a:srgbClr val="3FADC9"/>
    <a:srgbClr val="75D9E6"/>
    <a:srgbClr val="44D1E3"/>
    <a:srgbClr val="88FFFF"/>
    <a:srgbClr val="B9FFFF"/>
    <a:srgbClr val="47DAE6"/>
    <a:srgbClr val="46AE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70"/>
    <p:restoredTop sz="94694"/>
  </p:normalViewPr>
  <p:slideViewPr>
    <p:cSldViewPr snapToGrid="0">
      <p:cViewPr varScale="1">
        <p:scale>
          <a:sx n="123" d="100"/>
          <a:sy n="123" d="100"/>
        </p:scale>
        <p:origin x="155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32" d="100"/>
          <a:sy n="132" d="100"/>
        </p:scale>
        <p:origin x="4648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3F0FE5-91D7-EC42-A1B6-F11C00BC5F26}" type="datetimeFigureOut">
              <a:rPr kumimoji="1" lang="zh-CN" altLang="en-US" smtClean="0"/>
              <a:t>2019/5/8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3A8C51-93B8-4A43-A12B-2A133E7F2B2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AFC8EE-6201-E243-B9F4-76EEF9A02E16}" type="datetimeFigureOut">
              <a:rPr kumimoji="1" lang="zh-CN" altLang="en-US" smtClean="0"/>
              <a:t>2019/5/8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992498-829E-AE43-BD9F-C4B31B51E98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536"/>
            <a:ext cx="9144000" cy="685746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858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en-US" altLang="zh-CN" dirty="0"/>
              <a:t>Talk title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zh-CN" dirty="0"/>
              <a:t>Authors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8677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1858" cy="6858000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627579" y="376279"/>
            <a:ext cx="5416382" cy="910362"/>
          </a:xfrm>
        </p:spPr>
        <p:txBody>
          <a:bodyPr>
            <a:normAutofit/>
          </a:bodyPr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Click to edit Master title style</a:t>
            </a:r>
            <a:endParaRPr kumimoji="1" lang="zh-CN" altLang="en-US" dirty="0"/>
          </a:p>
        </p:txBody>
      </p:sp>
      <p:sp>
        <p:nvSpPr>
          <p:cNvPr id="5" name="内容占位符 7"/>
          <p:cNvSpPr>
            <a:spLocks noGrp="1"/>
          </p:cNvSpPr>
          <p:nvPr>
            <p:ph sz="quarter" idx="13"/>
          </p:nvPr>
        </p:nvSpPr>
        <p:spPr>
          <a:xfrm>
            <a:off x="615927" y="1481950"/>
            <a:ext cx="7910003" cy="496692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5738ABE-FE2D-4528-A7FF-BA7C95644966}" type="datetimeFigureOut">
              <a:rPr lang="zh-CN" altLang="en-US" smtClean="0"/>
              <a:t>2019/5/8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幻灯片编号占位符 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C87A2D2-718B-4490-AE31-93A4B71D8A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F27F65A-7D87-4140-8EE5-F0C20A371EB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64737" y="-8092"/>
            <a:ext cx="9270691" cy="6975334"/>
          </a:xfrm>
          <a:prstGeom prst="rect">
            <a:avLst/>
          </a:prstGeom>
        </p:spPr>
      </p:pic>
      <p:sp>
        <p:nvSpPr>
          <p:cNvPr id="6" name="内容占位符 7">
            <a:extLst>
              <a:ext uri="{FF2B5EF4-FFF2-40B4-BE49-F238E27FC236}">
                <a16:creationId xmlns:a16="http://schemas.microsoft.com/office/drawing/2014/main" id="{D197F451-CC8E-BD48-8A88-B4DA1D4EC4A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5927" y="1481950"/>
            <a:ext cx="7910003" cy="496692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7" name="标题 2">
            <a:extLst>
              <a:ext uri="{FF2B5EF4-FFF2-40B4-BE49-F238E27FC236}">
                <a16:creationId xmlns:a16="http://schemas.microsoft.com/office/drawing/2014/main" id="{839DE714-2E1B-D046-8FCB-D0992A10E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579" y="376279"/>
            <a:ext cx="5416382" cy="910362"/>
          </a:xfrm>
        </p:spPr>
        <p:txBody>
          <a:bodyPr>
            <a:normAutofit/>
          </a:bodyPr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Click to edit Master title style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7626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空白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ater next to the ocean&#10;&#10;Description automatically generated">
            <a:extLst>
              <a:ext uri="{FF2B5EF4-FFF2-40B4-BE49-F238E27FC236}">
                <a16:creationId xmlns:a16="http://schemas.microsoft.com/office/drawing/2014/main" id="{CE92F12C-CBDE-2A4D-A45C-A3DDA0B2134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1" name="内容占位符 7">
            <a:extLst>
              <a:ext uri="{FF2B5EF4-FFF2-40B4-BE49-F238E27FC236}">
                <a16:creationId xmlns:a16="http://schemas.microsoft.com/office/drawing/2014/main" id="{6F727FAE-97FB-8B42-A211-CD164F330EE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5927" y="1481950"/>
            <a:ext cx="7910003" cy="496692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12" name="标题 2">
            <a:extLst>
              <a:ext uri="{FF2B5EF4-FFF2-40B4-BE49-F238E27FC236}">
                <a16:creationId xmlns:a16="http://schemas.microsoft.com/office/drawing/2014/main" id="{E3E0E51E-718E-2844-AEF7-CB07EF4DE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579" y="376279"/>
            <a:ext cx="5416382" cy="910362"/>
          </a:xfrm>
        </p:spPr>
        <p:txBody>
          <a:bodyPr>
            <a:normAutofit/>
          </a:bodyPr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Click to edit Master title style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68284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空白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1858" cy="68580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F0D6CCA-BA89-0F4F-8D20-84EA76972B1E}"/>
              </a:ext>
            </a:extLst>
          </p:cNvPr>
          <p:cNvSpPr/>
          <p:nvPr userDrawn="1"/>
        </p:nvSpPr>
        <p:spPr>
          <a:xfrm>
            <a:off x="0" y="1"/>
            <a:ext cx="9141858" cy="6858000"/>
          </a:xfrm>
          <a:prstGeom prst="rect">
            <a:avLst/>
          </a:prstGeom>
          <a:gradFill>
            <a:gsLst>
              <a:gs pos="34000">
                <a:schemeClr val="bg1">
                  <a:alpha val="0"/>
                </a:schemeClr>
              </a:gs>
              <a:gs pos="53000">
                <a:schemeClr val="bg1">
                  <a:lumMod val="0"/>
                  <a:lumOff val="10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内容占位符 7">
            <a:extLst>
              <a:ext uri="{FF2B5EF4-FFF2-40B4-BE49-F238E27FC236}">
                <a16:creationId xmlns:a16="http://schemas.microsoft.com/office/drawing/2014/main" id="{5738457D-37F3-EE40-83D7-676573E60E9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5927" y="1481950"/>
            <a:ext cx="7910003" cy="496692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6" name="标题 2">
            <a:extLst>
              <a:ext uri="{FF2B5EF4-FFF2-40B4-BE49-F238E27FC236}">
                <a16:creationId xmlns:a16="http://schemas.microsoft.com/office/drawing/2014/main" id="{16C5603A-13A4-0A41-A6C1-CF1FC9BBE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579" y="376279"/>
            <a:ext cx="5416382" cy="910362"/>
          </a:xfrm>
        </p:spPr>
        <p:txBody>
          <a:bodyPr>
            <a:normAutofit/>
          </a:bodyPr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Click to edit Master title style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32296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4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1858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 userDrawn="1"/>
        </p:nvSpPr>
        <p:spPr>
          <a:xfrm>
            <a:off x="669927" y="1512847"/>
            <a:ext cx="58521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主题色彩 </a:t>
            </a:r>
            <a:r>
              <a:rPr lang="en-US" altLang="zh-CN" sz="1600" dirty="0"/>
              <a:t>THEME COLORS</a:t>
            </a:r>
            <a:endParaRPr lang="zh-CN" altLang="en-US" sz="1600" dirty="0"/>
          </a:p>
        </p:txBody>
      </p:sp>
      <p:cxnSp>
        <p:nvCxnSpPr>
          <p:cNvPr id="19" name="直接连接符 19"/>
          <p:cNvCxnSpPr/>
          <p:nvPr userDrawn="1"/>
        </p:nvCxnSpPr>
        <p:spPr>
          <a:xfrm>
            <a:off x="669926" y="1843079"/>
            <a:ext cx="585217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 userDrawn="1"/>
        </p:nvSpPr>
        <p:spPr>
          <a:xfrm>
            <a:off x="669927" y="2689502"/>
            <a:ext cx="21614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文字</a:t>
            </a: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</a:rPr>
              <a:t>背景 </a:t>
            </a: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</a:rPr>
              <a:t>Text/Background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文本框 20"/>
          <p:cNvSpPr txBox="1"/>
          <p:nvPr userDrawn="1"/>
        </p:nvSpPr>
        <p:spPr>
          <a:xfrm>
            <a:off x="2841869" y="2689502"/>
            <a:ext cx="28766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</a:rPr>
              <a:t>填充色 </a:t>
            </a: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</a:rPr>
              <a:t>Accents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文本框 21"/>
          <p:cNvSpPr txBox="1"/>
          <p:nvPr userDrawn="1"/>
        </p:nvSpPr>
        <p:spPr>
          <a:xfrm>
            <a:off x="669927" y="3943131"/>
            <a:ext cx="58521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主题字体 </a:t>
            </a:r>
            <a:r>
              <a:rPr lang="en-US" altLang="zh-CN" sz="1600" dirty="0"/>
              <a:t>THEME FONTS</a:t>
            </a:r>
            <a:endParaRPr lang="zh-CN" altLang="en-US" sz="1600" dirty="0"/>
          </a:p>
        </p:txBody>
      </p:sp>
      <p:cxnSp>
        <p:nvCxnSpPr>
          <p:cNvPr id="23" name="直接连接符 25"/>
          <p:cNvCxnSpPr/>
          <p:nvPr userDrawn="1"/>
        </p:nvCxnSpPr>
        <p:spPr>
          <a:xfrm>
            <a:off x="669926" y="4273363"/>
            <a:ext cx="585217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 userDrawn="1"/>
        </p:nvSpPr>
        <p:spPr>
          <a:xfrm>
            <a:off x="669928" y="4407101"/>
            <a:ext cx="5048569" cy="8345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中文字体：微软</a:t>
            </a:r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</a:rPr>
              <a:t>雅黑  </a:t>
            </a: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</a:rPr>
              <a:t>Asian Font: Microsoft Yahei</a:t>
            </a:r>
          </a:p>
          <a:p>
            <a:endParaRPr lang="en-US" altLang="zh-CN" sz="12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</a:rPr>
              <a:t>英文字体：</a:t>
            </a: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</a:rPr>
              <a:t>Arial  Lation Font: Arial</a:t>
            </a:r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文本框 36"/>
          <p:cNvSpPr txBox="1"/>
          <p:nvPr userDrawn="1"/>
        </p:nvSpPr>
        <p:spPr>
          <a:xfrm>
            <a:off x="669927" y="3104921"/>
            <a:ext cx="5852173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sz="1000" dirty="0">
                <a:solidFill>
                  <a:srgbClr val="CC4A4A"/>
                </a:solidFill>
              </a:rPr>
              <a:t>*可以通过</a:t>
            </a:r>
            <a:r>
              <a:rPr lang="en-US" altLang="zh-CN" sz="1000" dirty="0">
                <a:solidFill>
                  <a:srgbClr val="CC4A4A"/>
                </a:solidFill>
              </a:rPr>
              <a:t>iSlide 【</a:t>
            </a:r>
            <a:r>
              <a:rPr lang="zh-CN" altLang="en-US" sz="1000" dirty="0">
                <a:solidFill>
                  <a:srgbClr val="CC4A4A"/>
                </a:solidFill>
              </a:rPr>
              <a:t>色彩库</a:t>
            </a:r>
            <a:r>
              <a:rPr lang="en-US" altLang="zh-CN" sz="1000" dirty="0">
                <a:solidFill>
                  <a:srgbClr val="CC4A4A"/>
                </a:solidFill>
              </a:rPr>
              <a:t>】</a:t>
            </a:r>
            <a:r>
              <a:rPr lang="zh-CN" altLang="en-US" sz="1000" dirty="0">
                <a:solidFill>
                  <a:srgbClr val="CC4A4A"/>
                </a:solidFill>
              </a:rPr>
              <a:t>功能，快速应用</a:t>
            </a:r>
            <a:r>
              <a:rPr lang="zh-CN" altLang="en-US" sz="1000">
                <a:solidFill>
                  <a:srgbClr val="CC4A4A"/>
                </a:solidFill>
              </a:rPr>
              <a:t>更多色彩</a:t>
            </a:r>
            <a:endParaRPr lang="en-US" altLang="zh-CN" sz="1000">
              <a:solidFill>
                <a:srgbClr val="CC4A4A"/>
              </a:solidFill>
            </a:endParaRPr>
          </a:p>
          <a:p>
            <a:r>
              <a:rPr lang="en-US" altLang="zh-CN" sz="1000">
                <a:solidFill>
                  <a:srgbClr val="CC4A4A"/>
                </a:solidFill>
              </a:rPr>
              <a:t> Use Color Library to apply theme colors.</a:t>
            </a:r>
            <a:endParaRPr lang="zh-CN" altLang="en-US" sz="1000" dirty="0">
              <a:solidFill>
                <a:srgbClr val="CC4A4A"/>
              </a:solidFill>
            </a:endParaRPr>
          </a:p>
        </p:txBody>
      </p:sp>
      <p:sp>
        <p:nvSpPr>
          <p:cNvPr id="38" name="文本框 37"/>
          <p:cNvSpPr txBox="1"/>
          <p:nvPr userDrawn="1"/>
        </p:nvSpPr>
        <p:spPr>
          <a:xfrm>
            <a:off x="669927" y="5304239"/>
            <a:ext cx="5852173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sz="1000" dirty="0">
                <a:solidFill>
                  <a:srgbClr val="CC4A4A"/>
                </a:solidFill>
              </a:rPr>
              <a:t>*可以在</a:t>
            </a:r>
            <a:r>
              <a:rPr lang="en-US" altLang="zh-CN" sz="1000" dirty="0">
                <a:solidFill>
                  <a:srgbClr val="CC4A4A"/>
                </a:solidFill>
              </a:rPr>
              <a:t>【</a:t>
            </a:r>
            <a:r>
              <a:rPr lang="zh-CN" altLang="en-US" sz="1000" dirty="0">
                <a:solidFill>
                  <a:srgbClr val="CC4A4A"/>
                </a:solidFill>
              </a:rPr>
              <a:t>设计</a:t>
            </a:r>
            <a:r>
              <a:rPr lang="en-US" altLang="zh-CN" sz="1000" dirty="0">
                <a:solidFill>
                  <a:srgbClr val="CC4A4A"/>
                </a:solidFill>
              </a:rPr>
              <a:t>】</a:t>
            </a:r>
            <a:r>
              <a:rPr lang="zh-CN" altLang="en-US" sz="1000" dirty="0">
                <a:solidFill>
                  <a:srgbClr val="CC4A4A"/>
                </a:solidFill>
              </a:rPr>
              <a:t>菜单</a:t>
            </a:r>
            <a:r>
              <a:rPr lang="en-US" altLang="zh-CN" sz="1000" dirty="0">
                <a:solidFill>
                  <a:srgbClr val="CC4A4A"/>
                </a:solidFill>
              </a:rPr>
              <a:t>【</a:t>
            </a:r>
            <a:r>
              <a:rPr lang="zh-CN" altLang="en-US" sz="1000" dirty="0">
                <a:solidFill>
                  <a:srgbClr val="CC4A4A"/>
                </a:solidFill>
              </a:rPr>
              <a:t>字体</a:t>
            </a:r>
            <a:r>
              <a:rPr lang="en-US" altLang="zh-CN" sz="1000" dirty="0">
                <a:solidFill>
                  <a:srgbClr val="CC4A4A"/>
                </a:solidFill>
              </a:rPr>
              <a:t>】</a:t>
            </a:r>
            <a:r>
              <a:rPr lang="zh-CN" altLang="en-US" sz="1000" dirty="0">
                <a:solidFill>
                  <a:srgbClr val="CC4A4A"/>
                </a:solidFill>
              </a:rPr>
              <a:t>中改变，或应用</a:t>
            </a:r>
            <a:r>
              <a:rPr lang="en-US" altLang="zh-CN" sz="1000" dirty="0">
                <a:solidFill>
                  <a:srgbClr val="CC4A4A"/>
                </a:solidFill>
              </a:rPr>
              <a:t>iSlide【</a:t>
            </a:r>
            <a:r>
              <a:rPr lang="zh-CN" altLang="en-US" sz="1000" dirty="0">
                <a:solidFill>
                  <a:srgbClr val="CC4A4A"/>
                </a:solidFill>
              </a:rPr>
              <a:t>统一字体</a:t>
            </a:r>
            <a:r>
              <a:rPr lang="en-US" altLang="zh-CN" sz="1000" dirty="0">
                <a:solidFill>
                  <a:srgbClr val="CC4A4A"/>
                </a:solidFill>
              </a:rPr>
              <a:t>】</a:t>
            </a:r>
            <a:r>
              <a:rPr lang="zh-CN" altLang="en-US" sz="1000" dirty="0">
                <a:solidFill>
                  <a:srgbClr val="CC4A4A"/>
                </a:solidFill>
              </a:rPr>
              <a:t>功能</a:t>
            </a:r>
            <a:r>
              <a:rPr lang="zh-CN" altLang="en-US" sz="1000">
                <a:solidFill>
                  <a:srgbClr val="CC4A4A"/>
                </a:solidFill>
              </a:rPr>
              <a:t>改变设置。</a:t>
            </a:r>
            <a:endParaRPr lang="en-US" altLang="zh-CN" sz="1000">
              <a:solidFill>
                <a:srgbClr val="CC4A4A"/>
              </a:solidFill>
            </a:endParaRPr>
          </a:p>
          <a:p>
            <a:r>
              <a:rPr lang="en-US" altLang="zh-CN" sz="1000">
                <a:solidFill>
                  <a:srgbClr val="CC4A4A"/>
                </a:solidFill>
              </a:rPr>
              <a:t> Use Design, Variants, Fonts to change theme fonts, or just use Uniform Fonts in</a:t>
            </a:r>
            <a:r>
              <a:rPr lang="zh-CN" altLang="en-US" sz="1000">
                <a:solidFill>
                  <a:srgbClr val="CC4A4A"/>
                </a:solidFill>
              </a:rPr>
              <a:t> </a:t>
            </a:r>
            <a:r>
              <a:rPr lang="en-US" altLang="zh-CN" sz="1000">
                <a:solidFill>
                  <a:srgbClr val="CC4A4A"/>
                </a:solidFill>
              </a:rPr>
              <a:t>iSlide.</a:t>
            </a:r>
            <a:endParaRPr lang="zh-CN" altLang="en-US" sz="1000" dirty="0">
              <a:solidFill>
                <a:srgbClr val="CC4A4A"/>
              </a:solidFill>
            </a:endParaRPr>
          </a:p>
        </p:txBody>
      </p:sp>
      <p:sp>
        <p:nvSpPr>
          <p:cNvPr id="39" name="矩形 354"/>
          <p:cNvSpPr/>
          <p:nvPr userDrawn="1"/>
        </p:nvSpPr>
        <p:spPr>
          <a:xfrm>
            <a:off x="6055112" y="-4341"/>
            <a:ext cx="3007863" cy="102380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CC4A4A"/>
            </a:solidFill>
            <a:prstDash val="sysDash"/>
          </a:ln>
        </p:spPr>
        <p:txBody>
          <a:bodyPr wrap="square" lIns="91440" tIns="91440" rIns="91440" bIns="91440" rtlCol="0" anchor="ctr"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zh-CN" sz="1050" b="1" dirty="0">
                <a:solidFill>
                  <a:srgbClr val="5F5F5F"/>
                </a:solidFill>
              </a:rPr>
              <a:t>Note:</a:t>
            </a:r>
          </a:p>
          <a:p>
            <a:pPr>
              <a:lnSpc>
                <a:spcPct val="120000"/>
              </a:lnSpc>
            </a:pPr>
            <a:r>
              <a:rPr lang="zh-CN" altLang="en-US" sz="1050" dirty="0">
                <a:solidFill>
                  <a:srgbClr val="5F5F5F"/>
                </a:solidFill>
              </a:rPr>
              <a:t>本页为主题使用说明页，使用时请删除本页内容。</a:t>
            </a:r>
            <a:endParaRPr lang="en-US" altLang="zh-CN" sz="1050" dirty="0">
              <a:solidFill>
                <a:srgbClr val="5F5F5F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sz="1050" dirty="0">
                <a:solidFill>
                  <a:srgbClr val="5F5F5F"/>
                </a:solidFill>
              </a:rPr>
              <a:t>This contains suggested theme colors and fonts you can use. Please delete this slide from your actual presentation.</a:t>
            </a:r>
            <a:endParaRPr lang="zh-CN" altLang="en-US" sz="1050" dirty="0">
              <a:solidFill>
                <a:srgbClr val="5F5F5F"/>
              </a:solidFill>
            </a:endParaRPr>
          </a:p>
        </p:txBody>
      </p:sp>
      <p:sp>
        <p:nvSpPr>
          <p:cNvPr id="41" name="标题 1"/>
          <p:cNvSpPr txBox="1"/>
          <p:nvPr userDrawn="1"/>
        </p:nvSpPr>
        <p:spPr>
          <a:xfrm>
            <a:off x="695323" y="4046"/>
            <a:ext cx="10825164" cy="101335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400"/>
            <a:r>
              <a:rPr lang="zh-CN" altLang="en-US" sz="1800" b="1" dirty="0"/>
              <a:t>主题模板的标准 </a:t>
            </a:r>
            <a:r>
              <a:rPr lang="en-US" altLang="zh-CN" sz="1800" b="1" dirty="0"/>
              <a:t>How to use this template</a:t>
            </a:r>
            <a:endParaRPr lang="zh-CN" altLang="en-US" sz="1800" b="1" dirty="0"/>
          </a:p>
        </p:txBody>
      </p:sp>
      <p:sp>
        <p:nvSpPr>
          <p:cNvPr id="42" name="직사각형 45"/>
          <p:cNvSpPr/>
          <p:nvPr userDrawn="1"/>
        </p:nvSpPr>
        <p:spPr>
          <a:xfrm>
            <a:off x="695323" y="1140936"/>
            <a:ext cx="5041220" cy="7114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pic>
        <p:nvPicPr>
          <p:cNvPr id="43" name="图片 42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12209" y="1266717"/>
            <a:ext cx="6467321" cy="383026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738ABE-FE2D-4528-A7FF-BA7C95644966}" type="datetimeFigureOut">
              <a:rPr lang="zh-CN" altLang="en-US" smtClean="0"/>
              <a:t>2019/5/8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87A2D2-718B-4490-AE31-93A4B71D8A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0" r:id="rId3"/>
    <p:sldLayoutId id="2147483666" r:id="rId4"/>
    <p:sldLayoutId id="2147483667" r:id="rId5"/>
    <p:sldLayoutId id="2147483664" r:id="rId6"/>
    <p:sldLayoutId id="2147483653" r:id="rId7"/>
    <p:sldLayoutId id="2147483654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260582" y="276190"/>
            <a:ext cx="4803884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 anchor="t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This is a cover slide to give you the correct dimensions to use. This red text is NOT part of the template, please delete this from your actual </a:t>
            </a:r>
            <a:r>
              <a:rPr lang="en-US" altLang="zh-CN" dirty="0" err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Powerpoint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!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853916" y="142790"/>
            <a:ext cx="6291602" cy="20313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This is the back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cover page, which can be used as is or you can create your own back cover. </a:t>
            </a:r>
          </a:p>
          <a:p>
            <a:endParaRPr lang="en-US" altLang="zh-CN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r>
              <a:rPr lang="en-US" altLang="zh-CN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We suggest you mention acknowledgement of funding support, etc. here.</a:t>
            </a:r>
            <a:endParaRPr lang="zh-CN" altLang="en-US" dirty="0"/>
          </a:p>
          <a:p>
            <a:endParaRPr lang="en-US" altLang="zh-CN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r>
              <a:rPr lang="en-US" altLang="zh-CN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Please delete this red text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in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the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actual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presentation!</a:t>
            </a: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6ECE6-35A5-CF45-BFC6-1CFFE16410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Insert talk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3E8F67-6678-DF47-A0F9-FD798AA004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Insert authors and affiliations</a:t>
            </a:r>
          </a:p>
        </p:txBody>
      </p:sp>
      <p:sp>
        <p:nvSpPr>
          <p:cNvPr id="4" name="文本框 1">
            <a:extLst>
              <a:ext uri="{FF2B5EF4-FFF2-40B4-BE49-F238E27FC236}">
                <a16:creationId xmlns:a16="http://schemas.microsoft.com/office/drawing/2014/main" id="{1EF93313-8EAC-C640-924E-357423541671}"/>
              </a:ext>
            </a:extLst>
          </p:cNvPr>
          <p:cNvSpPr txBox="1"/>
          <p:nvPr/>
        </p:nvSpPr>
        <p:spPr>
          <a:xfrm>
            <a:off x="2260582" y="276190"/>
            <a:ext cx="4803884" cy="17543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 anchor="t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This is a title slide. You can use it or create your own.</a:t>
            </a:r>
          </a:p>
          <a:p>
            <a:endParaRPr lang="en-US" altLang="zh-CN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r>
              <a:rPr lang="en-US" altLang="zh-CN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This red text is NOT part of the template, please delete this from your actual </a:t>
            </a:r>
            <a:r>
              <a:rPr lang="en-US" altLang="zh-CN" dirty="0" err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Powerpoint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!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6458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9BE6F-D0A1-D740-9045-054D527A0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FF84E4-FE4A-D643-AFB2-C50E3A48A19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495300" indent="-45720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66666"/>
            </a:pPr>
            <a:r>
              <a:rPr lang="en" dirty="0">
                <a:latin typeface="Arial"/>
                <a:ea typeface="Arial"/>
                <a:cs typeface="Arial"/>
                <a:sym typeface="Arial"/>
              </a:rPr>
              <a:t>Provide a brief introduction to your research interest and how it relates to AI in adaptive education</a:t>
            </a:r>
          </a:p>
          <a:p>
            <a:pPr marL="495300" indent="-45720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66666"/>
            </a:pPr>
            <a:r>
              <a:rPr lang="en" i="1" dirty="0">
                <a:latin typeface="Arial"/>
                <a:ea typeface="Arial"/>
                <a:cs typeface="Arial"/>
                <a:sym typeface="Arial"/>
              </a:rPr>
              <a:t>Design n</a:t>
            </a:r>
            <a:r>
              <a:rPr lang="en-US" i="1" dirty="0">
                <a:latin typeface="Arial"/>
                <a:ea typeface="Arial"/>
                <a:cs typeface="Arial"/>
                <a:sym typeface="Arial"/>
              </a:rPr>
              <a:t>o</a:t>
            </a:r>
            <a:r>
              <a:rPr lang="en" i="1" dirty="0" err="1">
                <a:latin typeface="Arial"/>
                <a:ea typeface="Arial"/>
                <a:cs typeface="Arial"/>
                <a:sym typeface="Arial"/>
              </a:rPr>
              <a:t>te</a:t>
            </a:r>
            <a:r>
              <a:rPr lang="en" i="1" dirty="0">
                <a:latin typeface="Arial"/>
                <a:ea typeface="Arial"/>
                <a:cs typeface="Arial"/>
                <a:sym typeface="Arial"/>
              </a:rPr>
              <a:t>: this ppt template contains differ</a:t>
            </a:r>
            <a:r>
              <a:rPr lang="en-US" i="1" dirty="0">
                <a:latin typeface="Arial"/>
                <a:ea typeface="Arial"/>
                <a:cs typeface="Arial"/>
                <a:sym typeface="Arial"/>
              </a:rPr>
              <a:t>e</a:t>
            </a:r>
            <a:r>
              <a:rPr lang="en" i="1" dirty="0" err="1">
                <a:latin typeface="Arial"/>
                <a:ea typeface="Arial"/>
                <a:cs typeface="Arial"/>
                <a:sym typeface="Arial"/>
              </a:rPr>
              <a:t>nt</a:t>
            </a:r>
            <a:r>
              <a:rPr lang="en" i="1" dirty="0">
                <a:latin typeface="Arial"/>
                <a:ea typeface="Arial"/>
                <a:cs typeface="Arial"/>
                <a:sym typeface="Arial"/>
              </a:rPr>
              <a:t> slide designs for your content slides. This is one design. The next few slides use different designs. We suggest you pick one and stick with it.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35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0E4FD6E-DE60-9D4A-802C-072D9603F61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Brief discussion of relevant theories of learning or other theoretical background/approaches that support your work</a:t>
            </a:r>
          </a:p>
          <a:p>
            <a:r>
              <a:rPr lang="en" i="1" dirty="0">
                <a:latin typeface="Arial"/>
                <a:ea typeface="Arial"/>
                <a:cs typeface="Arial"/>
                <a:sym typeface="Arial"/>
              </a:rPr>
              <a:t>Design n</a:t>
            </a:r>
            <a:r>
              <a:rPr lang="en-US" i="1" dirty="0">
                <a:latin typeface="Arial"/>
                <a:ea typeface="Arial"/>
                <a:cs typeface="Arial"/>
                <a:sym typeface="Arial"/>
              </a:rPr>
              <a:t>o</a:t>
            </a:r>
            <a:r>
              <a:rPr lang="en" i="1" dirty="0" err="1">
                <a:latin typeface="Arial"/>
                <a:ea typeface="Arial"/>
                <a:cs typeface="Arial"/>
                <a:sym typeface="Arial"/>
              </a:rPr>
              <a:t>te</a:t>
            </a:r>
            <a:r>
              <a:rPr lang="en" i="1" dirty="0">
                <a:latin typeface="Arial"/>
                <a:ea typeface="Arial"/>
                <a:cs typeface="Arial"/>
                <a:sym typeface="Arial"/>
              </a:rPr>
              <a:t>: this is another design option. We suggest you pick one and stick with it. </a:t>
            </a:r>
          </a:p>
          <a:p>
            <a:pPr marL="0" indent="0">
              <a:buNone/>
            </a:pPr>
            <a:endParaRPr lang="en" i="1" dirty="0">
              <a:latin typeface="Arial"/>
              <a:ea typeface="Arial"/>
              <a:cs typeface="Arial"/>
              <a:sym typeface="Arial"/>
            </a:endParaRPr>
          </a:p>
          <a:p>
            <a:endParaRPr lang="en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78711EE-0218-1F46-9869-EE43BF45A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Relevant theories of learning</a:t>
            </a:r>
          </a:p>
        </p:txBody>
      </p:sp>
    </p:spTree>
    <p:extLst>
      <p:ext uri="{BB962C8B-B14F-4D97-AF65-F5344CB8AC3E}">
        <p14:creationId xmlns:p14="http://schemas.microsoft.com/office/powerpoint/2010/main" val="1304316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87F854A-B9A7-E24B-8478-FC1590C7500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In what way(s) does your work inform or enable technological advances for AI in adaptive education?</a:t>
            </a:r>
          </a:p>
          <a:p>
            <a:r>
              <a:rPr lang="en" i="1" dirty="0">
                <a:latin typeface="Arial"/>
                <a:ea typeface="Arial"/>
                <a:cs typeface="Arial"/>
                <a:sym typeface="Arial"/>
              </a:rPr>
              <a:t>Design n</a:t>
            </a:r>
            <a:r>
              <a:rPr lang="en-US" i="1" dirty="0">
                <a:latin typeface="Arial"/>
                <a:ea typeface="Arial"/>
                <a:cs typeface="Arial"/>
                <a:sym typeface="Arial"/>
              </a:rPr>
              <a:t>o</a:t>
            </a:r>
            <a:r>
              <a:rPr lang="en" i="1" dirty="0" err="1">
                <a:latin typeface="Arial"/>
                <a:ea typeface="Arial"/>
                <a:cs typeface="Arial"/>
                <a:sym typeface="Arial"/>
              </a:rPr>
              <a:t>te</a:t>
            </a:r>
            <a:r>
              <a:rPr lang="en" i="1" dirty="0">
                <a:latin typeface="Arial"/>
                <a:ea typeface="Arial"/>
                <a:cs typeface="Arial"/>
                <a:sym typeface="Arial"/>
              </a:rPr>
              <a:t>: this is another design option. We suggest you pick one and stick with it. </a:t>
            </a:r>
          </a:p>
          <a:p>
            <a:pPr marL="0" indent="0">
              <a:buNone/>
            </a:pPr>
            <a:endParaRPr lang="en" i="1" dirty="0">
              <a:latin typeface="Arial"/>
              <a:ea typeface="Arial"/>
              <a:cs typeface="Arial"/>
              <a:sym typeface="Arial"/>
            </a:endParaRP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92685B7-DF0D-3C4E-BDAE-AB0750290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578" y="376279"/>
            <a:ext cx="6331161" cy="910362"/>
          </a:xfrm>
        </p:spPr>
        <p:txBody>
          <a:bodyPr>
            <a:noAutofit/>
          </a:bodyPr>
          <a:lstStyle/>
          <a:p>
            <a:r>
              <a:rPr lang="en-US" dirty="0"/>
              <a:t>Enabling technological advances</a:t>
            </a:r>
          </a:p>
        </p:txBody>
      </p:sp>
    </p:spTree>
    <p:extLst>
      <p:ext uri="{BB962C8B-B14F-4D97-AF65-F5344CB8AC3E}">
        <p14:creationId xmlns:p14="http://schemas.microsoft.com/office/powerpoint/2010/main" val="295670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D44F45E-2A5B-C745-AE5D-25DC76775D1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Have you applied your work to real world student learning, student data, or to the design/implementation of adaptive educational systems?</a:t>
            </a:r>
          </a:p>
          <a:p>
            <a:r>
              <a:rPr lang="en-US" dirty="0"/>
              <a:t>Does your work generalize to different systems and/or educational domains?</a:t>
            </a:r>
          </a:p>
          <a:p>
            <a:r>
              <a:rPr lang="en-US" i="1" dirty="0"/>
              <a:t>Design note: this is another design option in case you need a clean slide without graphics to showcase your content. </a:t>
            </a:r>
            <a:r>
              <a:rPr lang="en" i="1" dirty="0">
                <a:latin typeface="Arial"/>
                <a:ea typeface="Arial"/>
                <a:cs typeface="Arial"/>
                <a:sym typeface="Arial"/>
              </a:rPr>
              <a:t>We suggest you pick one and stick with it. </a:t>
            </a:r>
          </a:p>
          <a:p>
            <a:pPr marL="0" indent="0">
              <a:buNone/>
            </a:pPr>
            <a:endParaRPr lang="en-US" i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536A446-D19F-924A-B462-F4D37EA96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world application</a:t>
            </a:r>
          </a:p>
        </p:txBody>
      </p:sp>
    </p:spTree>
    <p:extLst>
      <p:ext uri="{BB962C8B-B14F-4D97-AF65-F5344CB8AC3E}">
        <p14:creationId xmlns:p14="http://schemas.microsoft.com/office/powerpoint/2010/main" val="7173556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0E4FD6E-DE60-9D4A-802C-072D9603F61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Have you applied your work to real world student learning, student data, or to the design/implementation of adaptive educational systems?</a:t>
            </a:r>
          </a:p>
          <a:p>
            <a:r>
              <a:rPr lang="en-US" dirty="0"/>
              <a:t>Does your work generalize to different systems and/or educational domains?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78711EE-0218-1F46-9869-EE43BF45A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world application</a:t>
            </a:r>
          </a:p>
        </p:txBody>
      </p:sp>
    </p:spTree>
    <p:extLst>
      <p:ext uri="{BB962C8B-B14F-4D97-AF65-F5344CB8AC3E}">
        <p14:creationId xmlns:p14="http://schemas.microsoft.com/office/powerpoint/2010/main" val="3864166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0E4FD6E-DE60-9D4A-802C-072D9603F61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Describe any evidence to support (or not support) hypothesized impact of your work to student learning or AI in adaptive education</a:t>
            </a:r>
          </a:p>
          <a:p>
            <a:r>
              <a:rPr lang="en-US" dirty="0"/>
              <a:t>What are the lessons learned? What worked? what didn’t?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78711EE-0218-1F46-9869-EE43BF45A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Evidence of potential impact</a:t>
            </a:r>
          </a:p>
        </p:txBody>
      </p:sp>
    </p:spTree>
    <p:extLst>
      <p:ext uri="{BB962C8B-B14F-4D97-AF65-F5344CB8AC3E}">
        <p14:creationId xmlns:p14="http://schemas.microsoft.com/office/powerpoint/2010/main" val="6491350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0E4FD6E-DE60-9D4A-802C-072D9603F61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Summarize your conclusion</a:t>
            </a:r>
          </a:p>
          <a:p>
            <a:r>
              <a:rPr lang="en-US" dirty="0"/>
              <a:t>Thoughts to drive discussion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78711EE-0218-1F46-9869-EE43BF45A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36809375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401</TotalTime>
  <Words>424</Words>
  <Application>Microsoft Office PowerPoint</Application>
  <PresentationFormat>On-screen Show (4:3)</PresentationFormat>
  <Paragraphs>34</Paragraphs>
  <Slides>11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DengXian</vt:lpstr>
      <vt:lpstr>微软雅黑</vt:lpstr>
      <vt:lpstr>Arial</vt:lpstr>
      <vt:lpstr>Calibri</vt:lpstr>
      <vt:lpstr>Calibri Light</vt:lpstr>
      <vt:lpstr>Office 主题​​</vt:lpstr>
      <vt:lpstr>PowerPoint Presentation</vt:lpstr>
      <vt:lpstr>Insert talk title</vt:lpstr>
      <vt:lpstr>Introduction</vt:lpstr>
      <vt:lpstr>Relevant theories of learning</vt:lpstr>
      <vt:lpstr>Enabling technological advances</vt:lpstr>
      <vt:lpstr>Real world application</vt:lpstr>
      <vt:lpstr>Real world application</vt:lpstr>
      <vt:lpstr>Evidence of potential impact</vt:lpstr>
      <vt:lpstr>Summary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Name</dc:creator>
  <cp:lastModifiedBy>xiangen hu</cp:lastModifiedBy>
  <cp:revision>47</cp:revision>
  <dcterms:created xsi:type="dcterms:W3CDTF">2019-04-26T02:32:00Z</dcterms:created>
  <dcterms:modified xsi:type="dcterms:W3CDTF">2019-05-09T03:22:52Z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2052-11.1.0.8612</vt:lpwstr>
  </property>
</Properties>
</file>