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512064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9"/>
    <p:restoredTop sz="76040" autoAdjust="0"/>
  </p:normalViewPr>
  <p:slideViewPr>
    <p:cSldViewPr snapToGrid="0" showGuides="1">
      <p:cViewPr varScale="1">
        <p:scale>
          <a:sx n="35" d="100"/>
          <a:sy n="35" d="100"/>
        </p:scale>
        <p:origin x="282" y="1854"/>
      </p:cViewPr>
      <p:guideLst>
        <p:guide orient="horz" pos="3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6F788-2F77-4D28-9B7D-EB1463421358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672013" y="1143000"/>
            <a:ext cx="162020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E86A1-285E-4587-A3FB-E6C0C37A1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3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86A1-285E-4587-A3FB-E6C0C37A1B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1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86A1-285E-4587-A3FB-E6C0C37A1B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4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678998-BC21-472F-BD39-9991D3CBF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3D6D39-14EA-4144-858F-30AC075FC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9EAB41-4951-4830-9786-2E2AEE196F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"/>
            <a:ext cx="51206400" cy="97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4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236E51-F46F-418D-8B60-358455557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92E8E6-5316-4A12-8A24-0F7EF8652C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519290"/>
            <a:ext cx="4416552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2596444"/>
            <a:ext cx="4416552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9040143"/>
            <a:ext cx="115214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414D-475D-42FF-80F5-3EDBA041CA36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9040143"/>
            <a:ext cx="172821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9040143"/>
            <a:ext cx="115214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57F34-DA13-44D7-BBF2-69C5C1C3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AC1B3B-0E22-49B0-8C1A-7ACD9EAF0070}"/>
              </a:ext>
            </a:extLst>
          </p:cNvPr>
          <p:cNvSpPr txBox="1"/>
          <p:nvPr/>
        </p:nvSpPr>
        <p:spPr>
          <a:xfrm>
            <a:off x="13544550" y="607755"/>
            <a:ext cx="24117300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此页为封面页，嘉宾可根据自身内容增加标题，或自行制作封面，制作时请删除此红框内容！</a:t>
            </a:r>
          </a:p>
        </p:txBody>
      </p:sp>
    </p:spTree>
    <p:extLst>
      <p:ext uri="{BB962C8B-B14F-4D97-AF65-F5344CB8AC3E}">
        <p14:creationId xmlns:p14="http://schemas.microsoft.com/office/powerpoint/2010/main" val="212229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0FA437-E105-41FA-92E7-CF922E752285}"/>
              </a:ext>
            </a:extLst>
          </p:cNvPr>
          <p:cNvSpPr txBox="1"/>
          <p:nvPr/>
        </p:nvSpPr>
        <p:spPr>
          <a:xfrm>
            <a:off x="2647950" y="5524500"/>
            <a:ext cx="46101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9095F0-25BF-4EBC-9B4B-FE7541583795}"/>
              </a:ext>
            </a:extLst>
          </p:cNvPr>
          <p:cNvSpPr txBox="1"/>
          <p:nvPr/>
        </p:nvSpPr>
        <p:spPr>
          <a:xfrm>
            <a:off x="1933575" y="3676471"/>
            <a:ext cx="60388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D7B7CC-15BF-46F8-9F00-805FFE3E7A79}"/>
              </a:ext>
            </a:extLst>
          </p:cNvPr>
          <p:cNvSpPr txBox="1"/>
          <p:nvPr/>
        </p:nvSpPr>
        <p:spPr>
          <a:xfrm>
            <a:off x="13544550" y="607755"/>
            <a:ext cx="24117300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此页为内容页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option1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：左侧姓名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为固定板式，请勿修改。右侧空间进行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设计排版，内容页共计三版可自行选择。制作时请删除此红框内容！</a:t>
            </a:r>
          </a:p>
        </p:txBody>
      </p:sp>
    </p:spTree>
    <p:extLst>
      <p:ext uri="{BB962C8B-B14F-4D97-AF65-F5344CB8AC3E}">
        <p14:creationId xmlns:p14="http://schemas.microsoft.com/office/powerpoint/2010/main" val="332735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5C9CCE9-6FD9-44A1-819C-4E0AC6C9E57B}"/>
              </a:ext>
            </a:extLst>
          </p:cNvPr>
          <p:cNvSpPr txBox="1"/>
          <p:nvPr/>
        </p:nvSpPr>
        <p:spPr>
          <a:xfrm>
            <a:off x="8591550" y="5524500"/>
            <a:ext cx="46101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9C5247-543F-49D3-AC38-DC025BD8A7B7}"/>
              </a:ext>
            </a:extLst>
          </p:cNvPr>
          <p:cNvSpPr txBox="1"/>
          <p:nvPr/>
        </p:nvSpPr>
        <p:spPr>
          <a:xfrm>
            <a:off x="7877175" y="3676471"/>
            <a:ext cx="60388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CB5B05-456A-4567-B705-F184CC2A7875}"/>
              </a:ext>
            </a:extLst>
          </p:cNvPr>
          <p:cNvSpPr txBox="1"/>
          <p:nvPr/>
        </p:nvSpPr>
        <p:spPr>
          <a:xfrm>
            <a:off x="13544550" y="607755"/>
            <a:ext cx="24117300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此页为内容页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option2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：左侧姓名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为固定板式，请勿修改。右侧空间进行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设计排版，内容页共计三版可自行选择。制作时请删除此红框内容！</a:t>
            </a:r>
          </a:p>
        </p:txBody>
      </p:sp>
    </p:spTree>
    <p:extLst>
      <p:ext uri="{BB962C8B-B14F-4D97-AF65-F5344CB8AC3E}">
        <p14:creationId xmlns:p14="http://schemas.microsoft.com/office/powerpoint/2010/main" val="12173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6D471BE-05EA-4D1A-BB3F-5B146C8C3F98}"/>
              </a:ext>
            </a:extLst>
          </p:cNvPr>
          <p:cNvSpPr txBox="1"/>
          <p:nvPr/>
        </p:nvSpPr>
        <p:spPr>
          <a:xfrm>
            <a:off x="13544550" y="607755"/>
            <a:ext cx="24117300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此页为内容页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option3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：左侧姓名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为固定板式，请勿修改。右侧空间进行</a:t>
            </a:r>
            <a:r>
              <a:rPr lang="en-US" altLang="zh-CN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设计排版，内容页共计三版可自行选择。制作时请删除此红框内容！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2558E4-1D67-4667-A894-458B5CC3FB82}"/>
              </a:ext>
            </a:extLst>
          </p:cNvPr>
          <p:cNvSpPr txBox="1"/>
          <p:nvPr/>
        </p:nvSpPr>
        <p:spPr>
          <a:xfrm>
            <a:off x="2647950" y="5524500"/>
            <a:ext cx="46101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A5EB4F-0018-44EC-A836-C1D7E986174C}"/>
              </a:ext>
            </a:extLst>
          </p:cNvPr>
          <p:cNvSpPr txBox="1"/>
          <p:nvPr/>
        </p:nvSpPr>
        <p:spPr>
          <a:xfrm>
            <a:off x="1933575" y="3676471"/>
            <a:ext cx="603885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48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1EA61A1-CCE4-4788-A56B-4114E6C3EB67}"/>
              </a:ext>
            </a:extLst>
          </p:cNvPr>
          <p:cNvSpPr txBox="1"/>
          <p:nvPr/>
        </p:nvSpPr>
        <p:spPr>
          <a:xfrm>
            <a:off x="13034962" y="683955"/>
            <a:ext cx="25136475" cy="212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此页为封底页，嘉宾可沿用，或自行制作同等比例封底。制作时请删除此红框内容！</a:t>
            </a:r>
          </a:p>
        </p:txBody>
      </p:sp>
    </p:spTree>
    <p:extLst>
      <p:ext uri="{BB962C8B-B14F-4D97-AF65-F5344CB8AC3E}">
        <p14:creationId xmlns:p14="http://schemas.microsoft.com/office/powerpoint/2010/main" val="18338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287</Words>
  <Application>Microsoft Office PowerPoint</Application>
  <PresentationFormat>Custom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Calibri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Name</dc:creator>
  <cp:lastModifiedBy>xiangen hu</cp:lastModifiedBy>
  <cp:revision>14</cp:revision>
  <dcterms:created xsi:type="dcterms:W3CDTF">2019-04-24T09:48:29Z</dcterms:created>
  <dcterms:modified xsi:type="dcterms:W3CDTF">2019-05-11T02:07:50Z</dcterms:modified>
</cp:coreProperties>
</file>