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619B-7592-4243-BEC0-CAABAD8914E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B7B3-2024-4120-884A-EC2730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142802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142802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142802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142802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xiangen hu</dc:creator>
  <cp:lastModifiedBy>xiangen hu</cp:lastModifiedBy>
  <cp:revision>3</cp:revision>
  <dcterms:created xsi:type="dcterms:W3CDTF">2017-06-04T18:05:39Z</dcterms:created>
  <dcterms:modified xsi:type="dcterms:W3CDTF">2017-06-04T19:01:32Z</dcterms:modified>
</cp:coreProperties>
</file>