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A27"/>
    <a:srgbClr val="C8C8C8"/>
    <a:srgbClr val="F5F7F9"/>
    <a:srgbClr val="565795"/>
    <a:srgbClr val="7D81A6"/>
    <a:srgbClr val="AEB3D3"/>
    <a:srgbClr val="E5EBFB"/>
    <a:srgbClr val="4F548C"/>
    <a:srgbClr val="E6EBF5"/>
    <a:srgbClr val="676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74109-0CFC-484C-AB70-B1D3A3E65B6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4D77-F5EA-4970-B5FA-58B8CC3F1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s2.0-S2352914821000472-gr1_l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6" y="1709721"/>
            <a:ext cx="9707401" cy="38181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898890" y="1954530"/>
            <a:ext cx="2035175" cy="225679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8C8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104890" y="2257425"/>
            <a:ext cx="2410460" cy="22377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8C8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0910" y="2284730"/>
            <a:ext cx="2766060" cy="114490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8C8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XR2105_IM-0736-10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0" y="2370487"/>
            <a:ext cx="955040" cy="955040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2306596" y="2408461"/>
            <a:ext cx="1317416" cy="879091"/>
          </a:xfrm>
          <a:prstGeom prst="roundRect">
            <a:avLst/>
          </a:prstGeom>
          <a:solidFill>
            <a:srgbClr val="E5EBFB"/>
          </a:solidFill>
          <a:ln w="19050">
            <a:solidFill>
              <a:srgbClr val="535F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Chexnet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3917883" y="2408461"/>
            <a:ext cx="947854" cy="879091"/>
          </a:xfrm>
          <a:prstGeom prst="roundRect">
            <a:avLst/>
          </a:prstGeom>
          <a:solidFill>
            <a:srgbClr val="FBDEE0"/>
          </a:solidFill>
          <a:ln w="19050">
            <a:solidFill>
              <a:srgbClr val="A2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47×1024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20752" y="2408597"/>
            <a:ext cx="5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视觉</a:t>
            </a:r>
            <a:endParaRPr lang="en-US" altLang="zh-CN" sz="1400" b="1" dirty="0"/>
          </a:p>
          <a:p>
            <a:r>
              <a:rPr lang="zh-CN" altLang="en-US" sz="1400" b="1" dirty="0"/>
              <a:t>特征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5290758" y="2408461"/>
            <a:ext cx="657922" cy="879091"/>
          </a:xfrm>
          <a:prstGeom prst="roundRect">
            <a:avLst/>
          </a:prstGeom>
          <a:solidFill>
            <a:srgbClr val="E0F4D9"/>
          </a:solidFill>
          <a:ln w="19050">
            <a:solidFill>
              <a:srgbClr val="385A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标签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631040" y="2731968"/>
            <a:ext cx="267629" cy="270750"/>
          </a:xfrm>
          <a:prstGeom prst="ellipse">
            <a:avLst/>
          </a:prstGeom>
          <a:solidFill>
            <a:srgbClr val="FFF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335532" y="3521882"/>
            <a:ext cx="858644" cy="814039"/>
          </a:xfrm>
          <a:prstGeom prst="roundRect">
            <a:avLst/>
          </a:prstGeom>
          <a:solidFill>
            <a:srgbClr val="EBF6D8"/>
          </a:solidFill>
          <a:ln w="19050">
            <a:solidFill>
              <a:srgbClr val="536F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105×400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341235" y="2409190"/>
            <a:ext cx="901065" cy="916305"/>
          </a:xfrm>
          <a:prstGeom prst="roundRect">
            <a:avLst/>
          </a:prstGeom>
          <a:solidFill>
            <a:srgbClr val="EBF6D8"/>
          </a:solidFill>
          <a:ln w="19050">
            <a:solidFill>
              <a:srgbClr val="536F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加权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105×400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108517" y="4803481"/>
            <a:ext cx="1624750" cy="489420"/>
          </a:xfrm>
          <a:prstGeom prst="roundRect">
            <a:avLst/>
          </a:prstGeom>
          <a:solidFill>
            <a:srgbClr val="F8F2D8"/>
          </a:solidFill>
          <a:ln w="19050">
            <a:solidFill>
              <a:srgbClr val="BDB6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词嵌入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93796" y="3552551"/>
            <a:ext cx="5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标签嵌入</a:t>
            </a:r>
            <a:endParaRPr lang="en-US" altLang="zh-CN" sz="1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035151" y="5481444"/>
            <a:ext cx="2018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heart size ...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08517" y="3665855"/>
            <a:ext cx="334537" cy="344618"/>
          </a:xfrm>
          <a:prstGeom prst="rect">
            <a:avLst/>
          </a:prstGeom>
          <a:solidFill>
            <a:srgbClr val="EFF7E1"/>
          </a:solidFill>
          <a:ln w="19050">
            <a:solidFill>
              <a:srgbClr val="6766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70735" y="3665855"/>
            <a:ext cx="334537" cy="344618"/>
          </a:xfrm>
          <a:prstGeom prst="rect">
            <a:avLst/>
          </a:prstGeom>
          <a:solidFill>
            <a:srgbClr val="F6E2E1"/>
          </a:solidFill>
          <a:ln w="19050">
            <a:solidFill>
              <a:srgbClr val="7D46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32954" y="3664994"/>
            <a:ext cx="900314" cy="338554"/>
          </a:xfrm>
          <a:prstGeom prst="rect">
            <a:avLst/>
          </a:prstGeom>
          <a:solidFill>
            <a:srgbClr val="F7F3D6"/>
          </a:solidFill>
          <a:ln w="19050">
            <a:solidFill>
              <a:srgbClr val="9E99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07882" y="3320455"/>
            <a:ext cx="1624751" cy="344618"/>
          </a:xfrm>
          <a:prstGeom prst="rect">
            <a:avLst/>
          </a:prstGeom>
          <a:solidFill>
            <a:srgbClr val="E6EBF5"/>
          </a:solidFill>
          <a:ln w="19050">
            <a:solidFill>
              <a:srgbClr val="4F54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自注意力机制</a:t>
            </a:r>
          </a:p>
        </p:txBody>
      </p:sp>
      <p:sp>
        <p:nvSpPr>
          <p:cNvPr id="31" name="矩形 30"/>
          <p:cNvSpPr/>
          <p:nvPr/>
        </p:nvSpPr>
        <p:spPr>
          <a:xfrm>
            <a:off x="9107882" y="2175971"/>
            <a:ext cx="1624751" cy="590704"/>
          </a:xfrm>
          <a:prstGeom prst="rect">
            <a:avLst/>
          </a:prstGeom>
          <a:solidFill>
            <a:srgbClr val="E5EBFB"/>
          </a:solidFill>
          <a:ln w="19050">
            <a:solidFill>
              <a:srgbClr val="5657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前馈神经网络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04536" y="1813452"/>
            <a:ext cx="11575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视觉特征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769648" y="1812354"/>
            <a:ext cx="118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语义特征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481642" y="925640"/>
            <a:ext cx="8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解码器</a:t>
            </a:r>
          </a:p>
        </p:txBody>
      </p:sp>
      <p:sp>
        <p:nvSpPr>
          <p:cNvPr id="37" name="矩形: 圆角 36"/>
          <p:cNvSpPr/>
          <p:nvPr/>
        </p:nvSpPr>
        <p:spPr>
          <a:xfrm>
            <a:off x="9107882" y="1440219"/>
            <a:ext cx="1624750" cy="369332"/>
          </a:xfrm>
          <a:prstGeom prst="roundRect">
            <a:avLst/>
          </a:prstGeom>
          <a:solidFill>
            <a:srgbClr val="E5EBFB"/>
          </a:solidFill>
          <a:ln w="19050">
            <a:solidFill>
              <a:srgbClr val="5657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归一化指数函数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920730" y="2898775"/>
            <a:ext cx="52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1-s2.0-S2352914821000472-gr1_lr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75" y="-1407160"/>
            <a:ext cx="6868160" cy="2701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cff5397-f0e3-45ab-a431-66671aae1e68"/>
  <p:tag name="COMMONDATA" val="eyJoZGlkIjoiZDcyMWY3NGZhZjQ0ZmExNGYyZDIwNmIzMDNlMGNiMD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QQ18269226606@outlook.com</dc:creator>
  <cp:lastModifiedBy>QQ18269226606@outlook.com</cp:lastModifiedBy>
  <cp:revision>8</cp:revision>
  <dcterms:created xsi:type="dcterms:W3CDTF">2023-09-04T14:32:00Z</dcterms:created>
  <dcterms:modified xsi:type="dcterms:W3CDTF">2023-09-04T15:41:24Z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2B3C227EC52549C6AAD8DC7705CFB2A1_12</vt:lpwstr>
  </property>
  <property fmtid="{D5CDD505-2E9C-101B-9397-08002B2CF9AE}" pid="3" name="KSOProductBuildVer">
    <vt:lpwstr>2052-11.1.0.14309</vt:lpwstr>
  </property>
</Properties>
</file>