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8.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9.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10.xml" ContentType="application/vnd.openxmlformats-officedocument.theme+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1.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12.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theme/theme13.xml" ContentType="application/vnd.openxmlformats-officedocument.theme+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14.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15.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theme/theme16.xml" ContentType="application/vnd.openxmlformats-officedocument.theme+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xml" ContentType="application/vnd.openxmlformats-officedocument.presentationml.comments+xml"/>
  <Override PartName="/ppt/notesSlides/notesSlide17.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71" r:id="rId2"/>
    <p:sldMasterId id="2147483690" r:id="rId3"/>
    <p:sldMasterId id="2147483699" r:id="rId4"/>
    <p:sldMasterId id="2147483735" r:id="rId5"/>
    <p:sldMasterId id="2147483743" r:id="rId6"/>
    <p:sldMasterId id="2147483779" r:id="rId7"/>
    <p:sldMasterId id="2147483851" r:id="rId8"/>
    <p:sldMasterId id="2147483980" r:id="rId9"/>
    <p:sldMasterId id="2147484005" r:id="rId10"/>
    <p:sldMasterId id="2147484076" r:id="rId11"/>
    <p:sldMasterId id="2147484138" r:id="rId12"/>
    <p:sldMasterId id="2147484156" r:id="rId13"/>
    <p:sldMasterId id="2147484194" r:id="rId14"/>
    <p:sldMasterId id="2147484221" r:id="rId15"/>
    <p:sldMasterId id="2147484248" r:id="rId16"/>
    <p:sldMasterId id="2147484270" r:id="rId17"/>
  </p:sldMasterIdLst>
  <p:notesMasterIdLst>
    <p:notesMasterId r:id="rId49"/>
  </p:notesMasterIdLst>
  <p:sldIdLst>
    <p:sldId id="914" r:id="rId18"/>
    <p:sldId id="959" r:id="rId19"/>
    <p:sldId id="1035" r:id="rId20"/>
    <p:sldId id="1052" r:id="rId21"/>
    <p:sldId id="1033" r:id="rId22"/>
    <p:sldId id="926" r:id="rId23"/>
    <p:sldId id="2536" r:id="rId24"/>
    <p:sldId id="2537" r:id="rId25"/>
    <p:sldId id="837" r:id="rId26"/>
    <p:sldId id="2538" r:id="rId27"/>
    <p:sldId id="2542" r:id="rId28"/>
    <p:sldId id="2539" r:id="rId29"/>
    <p:sldId id="2543" r:id="rId30"/>
    <p:sldId id="2527" r:id="rId31"/>
    <p:sldId id="2526" r:id="rId32"/>
    <p:sldId id="2514" r:id="rId33"/>
    <p:sldId id="2528" r:id="rId34"/>
    <p:sldId id="1449" r:id="rId35"/>
    <p:sldId id="1496" r:id="rId36"/>
    <p:sldId id="2535" r:id="rId37"/>
    <p:sldId id="2540" r:id="rId38"/>
    <p:sldId id="1472" r:id="rId39"/>
    <p:sldId id="853" r:id="rId40"/>
    <p:sldId id="980" r:id="rId41"/>
    <p:sldId id="974" r:id="rId42"/>
    <p:sldId id="1032" r:id="rId43"/>
    <p:sldId id="2541" r:id="rId44"/>
    <p:sldId id="966" r:id="rId45"/>
    <p:sldId id="1056" r:id="rId46"/>
    <p:sldId id="965" r:id="rId47"/>
    <p:sldId id="868" r:id="rId48"/>
  </p:sldIdLst>
  <p:sldSz cx="10160000" cy="5715000"/>
  <p:notesSz cx="6802438" cy="99345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Chenrui" initials="YC" lastIdx="0" clrIdx="0">
    <p:extLst/>
  </p:cmAuthor>
  <p:cmAuthor id="2" name="zengxianqfei" initials="zengxf" lastIdx="2" clrIdx="1">
    <p:extLst>
      <p:ext uri="{19B8F6BF-5375-455C-9EA6-DF929625EA0E}">
        <p15:presenceInfo xmlns:p15="http://schemas.microsoft.com/office/powerpoint/2012/main" userId="zengxianqf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E9EDF4"/>
    <a:srgbClr val="CCFFFF"/>
    <a:srgbClr val="DCE6F1"/>
    <a:srgbClr val="CCFF99"/>
    <a:srgbClr val="9AC8DB"/>
    <a:srgbClr val="81FF81"/>
    <a:srgbClr val="FFFF66"/>
    <a:srgbClr val="FF99CC"/>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2" autoAdjust="0"/>
    <p:restoredTop sz="93665" autoAdjust="0"/>
  </p:normalViewPr>
  <p:slideViewPr>
    <p:cSldViewPr>
      <p:cViewPr varScale="1">
        <p:scale>
          <a:sx n="75" d="100"/>
          <a:sy n="75" d="100"/>
        </p:scale>
        <p:origin x="78" y="324"/>
      </p:cViewPr>
      <p:guideLst>
        <p:guide orient="horz" pos="18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8" Type="http://schemas.openxmlformats.org/officeDocument/2006/relationships/slideMaster" Target="slideMasters/slideMaster8.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春节同期业务量对比</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3"/>
          <c:order val="3"/>
          <c:tx>
            <c:strRef>
              <c:f>Sheet1!$E$1</c:f>
              <c:strCache>
                <c:ptCount val="1"/>
                <c:pt idx="0">
                  <c:v>2019春节GPRS全网话单数</c:v>
                </c:pt>
              </c:strCache>
            </c:strRef>
          </c:tx>
          <c:spPr>
            <a:solidFill>
              <a:srgbClr val="FFC000"/>
            </a:solidFill>
            <a:ln>
              <a:noFill/>
            </a:ln>
            <a:effectLst/>
          </c:spPr>
          <c:invertIfNegative val="0"/>
          <c:cat>
            <c:strRef>
              <c:f>Sheet1!$A$2:$A$83</c:f>
              <c:strCache>
                <c:ptCount val="82"/>
                <c:pt idx="0">
                  <c:v>20171212_20181201</c:v>
                </c:pt>
                <c:pt idx="1">
                  <c:v>20171213_20181202</c:v>
                </c:pt>
                <c:pt idx="2">
                  <c:v>20171214_20181203</c:v>
                </c:pt>
                <c:pt idx="3">
                  <c:v>20171215_20181204</c:v>
                </c:pt>
                <c:pt idx="4">
                  <c:v>20171216_20181205</c:v>
                </c:pt>
                <c:pt idx="5">
                  <c:v>20171217_20181206</c:v>
                </c:pt>
                <c:pt idx="6">
                  <c:v>20171218_20181207</c:v>
                </c:pt>
                <c:pt idx="7">
                  <c:v>20171219_20181208</c:v>
                </c:pt>
                <c:pt idx="8">
                  <c:v>20171220_20181209</c:v>
                </c:pt>
                <c:pt idx="9">
                  <c:v>20171221_20181210</c:v>
                </c:pt>
                <c:pt idx="10">
                  <c:v>20171222_20181211</c:v>
                </c:pt>
                <c:pt idx="11">
                  <c:v>20171223_20181212</c:v>
                </c:pt>
                <c:pt idx="12">
                  <c:v>20171224_20181213</c:v>
                </c:pt>
                <c:pt idx="13">
                  <c:v>20171225_20181214</c:v>
                </c:pt>
                <c:pt idx="14">
                  <c:v>20171226_20181215</c:v>
                </c:pt>
                <c:pt idx="15">
                  <c:v>20171227_20181216</c:v>
                </c:pt>
                <c:pt idx="16">
                  <c:v>20171228_20181217</c:v>
                </c:pt>
                <c:pt idx="17">
                  <c:v>20171229_20181218</c:v>
                </c:pt>
                <c:pt idx="18">
                  <c:v>20171230_20181219</c:v>
                </c:pt>
                <c:pt idx="19">
                  <c:v>20171231_20181220</c:v>
                </c:pt>
                <c:pt idx="20">
                  <c:v>20180101_20181221</c:v>
                </c:pt>
                <c:pt idx="21">
                  <c:v>20180102_20181222</c:v>
                </c:pt>
                <c:pt idx="22">
                  <c:v>20180103_20181223</c:v>
                </c:pt>
                <c:pt idx="23">
                  <c:v>20180104_20181224</c:v>
                </c:pt>
                <c:pt idx="24">
                  <c:v>20180105_20181225</c:v>
                </c:pt>
                <c:pt idx="25">
                  <c:v>20180106_20181226</c:v>
                </c:pt>
                <c:pt idx="26">
                  <c:v>20180107_20181227</c:v>
                </c:pt>
                <c:pt idx="27">
                  <c:v>20180108_20181228</c:v>
                </c:pt>
                <c:pt idx="28">
                  <c:v>20180109_20181229</c:v>
                </c:pt>
                <c:pt idx="29">
                  <c:v>20180110_20181230</c:v>
                </c:pt>
                <c:pt idx="30">
                  <c:v>20180111_20181231</c:v>
                </c:pt>
                <c:pt idx="31">
                  <c:v>20180112_20190101</c:v>
                </c:pt>
                <c:pt idx="32">
                  <c:v>20180113_20190102</c:v>
                </c:pt>
                <c:pt idx="33">
                  <c:v>20180114_20190103</c:v>
                </c:pt>
                <c:pt idx="34">
                  <c:v>20180115_20190104</c:v>
                </c:pt>
                <c:pt idx="35">
                  <c:v>20180116_20190105</c:v>
                </c:pt>
                <c:pt idx="36">
                  <c:v>20180117_20190106</c:v>
                </c:pt>
                <c:pt idx="37">
                  <c:v>20180118_20190107</c:v>
                </c:pt>
                <c:pt idx="38">
                  <c:v>20180119_20190108</c:v>
                </c:pt>
                <c:pt idx="39">
                  <c:v>20180120_20190109</c:v>
                </c:pt>
                <c:pt idx="40">
                  <c:v>20180121_20190110</c:v>
                </c:pt>
                <c:pt idx="41">
                  <c:v>20180122_20190111</c:v>
                </c:pt>
                <c:pt idx="42">
                  <c:v>20180123_20190112</c:v>
                </c:pt>
                <c:pt idx="43">
                  <c:v>20180124_20190113</c:v>
                </c:pt>
                <c:pt idx="44">
                  <c:v>20180125_20190114</c:v>
                </c:pt>
                <c:pt idx="45">
                  <c:v>20180126_20190115</c:v>
                </c:pt>
                <c:pt idx="46">
                  <c:v>20180127_20190116</c:v>
                </c:pt>
                <c:pt idx="47">
                  <c:v>20180128_20190117</c:v>
                </c:pt>
                <c:pt idx="48">
                  <c:v>20180129_20190118</c:v>
                </c:pt>
                <c:pt idx="49">
                  <c:v>20180130_20190119</c:v>
                </c:pt>
                <c:pt idx="50">
                  <c:v>20180131_20190120</c:v>
                </c:pt>
                <c:pt idx="51">
                  <c:v>20180201_20190121</c:v>
                </c:pt>
                <c:pt idx="52">
                  <c:v>20180202_20190122</c:v>
                </c:pt>
                <c:pt idx="53">
                  <c:v>20180203_20190123</c:v>
                </c:pt>
                <c:pt idx="54">
                  <c:v>20180204_20190124</c:v>
                </c:pt>
                <c:pt idx="55">
                  <c:v>20180205_20190125</c:v>
                </c:pt>
                <c:pt idx="56">
                  <c:v>20180206_20190126</c:v>
                </c:pt>
                <c:pt idx="57">
                  <c:v>20180207_20190127</c:v>
                </c:pt>
                <c:pt idx="58">
                  <c:v>20180208_20190128</c:v>
                </c:pt>
                <c:pt idx="59">
                  <c:v>20180209_20190129</c:v>
                </c:pt>
                <c:pt idx="60">
                  <c:v>20180210_20190130</c:v>
                </c:pt>
                <c:pt idx="61">
                  <c:v>20180211_20190131</c:v>
                </c:pt>
                <c:pt idx="62">
                  <c:v>20180212_20190201</c:v>
                </c:pt>
                <c:pt idx="63">
                  <c:v>20180213_20190202</c:v>
                </c:pt>
                <c:pt idx="64">
                  <c:v>20180214_20190203</c:v>
                </c:pt>
                <c:pt idx="65">
                  <c:v>20180215_20190204</c:v>
                </c:pt>
                <c:pt idx="66">
                  <c:v>20180216春节_20190205春节</c:v>
                </c:pt>
                <c:pt idx="67">
                  <c:v>20180217_20190206</c:v>
                </c:pt>
                <c:pt idx="68">
                  <c:v>20180218_20190207</c:v>
                </c:pt>
                <c:pt idx="69">
                  <c:v>20180219_20190208</c:v>
                </c:pt>
                <c:pt idx="70">
                  <c:v>20180220_20190209</c:v>
                </c:pt>
                <c:pt idx="71">
                  <c:v>20180221初六_20190210初六</c:v>
                </c:pt>
                <c:pt idx="72">
                  <c:v>20180222_20190211</c:v>
                </c:pt>
                <c:pt idx="73">
                  <c:v>20180223_20190212</c:v>
                </c:pt>
                <c:pt idx="74">
                  <c:v>20180224_20190213</c:v>
                </c:pt>
                <c:pt idx="75">
                  <c:v>20180225_20190214</c:v>
                </c:pt>
                <c:pt idx="76">
                  <c:v>20180226_20190215</c:v>
                </c:pt>
                <c:pt idx="77">
                  <c:v>20180227_20190216</c:v>
                </c:pt>
                <c:pt idx="78">
                  <c:v>20180228_20190217</c:v>
                </c:pt>
                <c:pt idx="79">
                  <c:v>20180301_20190218</c:v>
                </c:pt>
                <c:pt idx="80">
                  <c:v>20180302_20190219</c:v>
                </c:pt>
                <c:pt idx="81">
                  <c:v>20180303_20190220</c:v>
                </c:pt>
              </c:strCache>
            </c:strRef>
          </c:cat>
          <c:val>
            <c:numRef>
              <c:f>Sheet1!$E$2:$E$83</c:f>
              <c:numCache>
                <c:formatCode>#,##0_);[Red]\(#,##0\)</c:formatCode>
                <c:ptCount val="82"/>
                <c:pt idx="0">
                  <c:v>86619522249</c:v>
                </c:pt>
                <c:pt idx="1">
                  <c:v>84080635455</c:v>
                </c:pt>
                <c:pt idx="2">
                  <c:v>84403499559</c:v>
                </c:pt>
                <c:pt idx="3">
                  <c:v>84483507192</c:v>
                </c:pt>
                <c:pt idx="4">
                  <c:v>84867710173</c:v>
                </c:pt>
                <c:pt idx="5">
                  <c:v>84589656969</c:v>
                </c:pt>
                <c:pt idx="6">
                  <c:v>86120342528</c:v>
                </c:pt>
                <c:pt idx="7">
                  <c:v>85647117909</c:v>
                </c:pt>
                <c:pt idx="8">
                  <c:v>83589363050</c:v>
                </c:pt>
                <c:pt idx="9">
                  <c:v>84555374104</c:v>
                </c:pt>
                <c:pt idx="10">
                  <c:v>85292296520</c:v>
                </c:pt>
                <c:pt idx="11">
                  <c:v>85335710405</c:v>
                </c:pt>
                <c:pt idx="12">
                  <c:v>85138781817</c:v>
                </c:pt>
                <c:pt idx="13">
                  <c:v>87509392386</c:v>
                </c:pt>
                <c:pt idx="14">
                  <c:v>86769797788</c:v>
                </c:pt>
                <c:pt idx="15">
                  <c:v>86127430210</c:v>
                </c:pt>
                <c:pt idx="16">
                  <c:v>86519872225</c:v>
                </c:pt>
                <c:pt idx="17">
                  <c:v>87623389407</c:v>
                </c:pt>
                <c:pt idx="18">
                  <c:v>87187448649</c:v>
                </c:pt>
                <c:pt idx="19">
                  <c:v>87533819210</c:v>
                </c:pt>
                <c:pt idx="20">
                  <c:v>88830205129</c:v>
                </c:pt>
                <c:pt idx="21">
                  <c:v>88369920779</c:v>
                </c:pt>
                <c:pt idx="22">
                  <c:v>86640351595</c:v>
                </c:pt>
                <c:pt idx="23">
                  <c:v>87357140974</c:v>
                </c:pt>
                <c:pt idx="24">
                  <c:v>87450531297</c:v>
                </c:pt>
                <c:pt idx="25">
                  <c:v>87179785697</c:v>
                </c:pt>
                <c:pt idx="26">
                  <c:v>86818390383</c:v>
                </c:pt>
                <c:pt idx="27">
                  <c:v>87021708860</c:v>
                </c:pt>
                <c:pt idx="28">
                  <c:v>88198746907</c:v>
                </c:pt>
                <c:pt idx="29">
                  <c:v>86896810280</c:v>
                </c:pt>
                <c:pt idx="30">
                  <c:v>87286529882</c:v>
                </c:pt>
                <c:pt idx="31">
                  <c:v>86994683790</c:v>
                </c:pt>
                <c:pt idx="32">
                  <c:v>85322883908</c:v>
                </c:pt>
                <c:pt idx="33">
                  <c:v>85711917962</c:v>
                </c:pt>
                <c:pt idx="34">
                  <c:v>86516632461</c:v>
                </c:pt>
                <c:pt idx="35">
                  <c:v>85534448100</c:v>
                </c:pt>
                <c:pt idx="36">
                  <c:v>84754966035</c:v>
                </c:pt>
                <c:pt idx="37">
                  <c:v>85929509624</c:v>
                </c:pt>
                <c:pt idx="38">
                  <c:v>86753774769</c:v>
                </c:pt>
                <c:pt idx="39">
                  <c:v>86298609473</c:v>
                </c:pt>
                <c:pt idx="40">
                  <c:v>86768672038</c:v>
                </c:pt>
                <c:pt idx="41">
                  <c:v>88160501789</c:v>
                </c:pt>
                <c:pt idx="42">
                  <c:v>87936451446</c:v>
                </c:pt>
                <c:pt idx="43">
                  <c:v>86878812347</c:v>
                </c:pt>
                <c:pt idx="44">
                  <c:v>87490750791</c:v>
                </c:pt>
                <c:pt idx="45">
                  <c:v>88628985328</c:v>
                </c:pt>
                <c:pt idx="46">
                  <c:v>88090591120</c:v>
                </c:pt>
                <c:pt idx="47">
                  <c:v>90132280249</c:v>
                </c:pt>
                <c:pt idx="48">
                  <c:v>89975483281</c:v>
                </c:pt>
                <c:pt idx="49">
                  <c:v>88668474992</c:v>
                </c:pt>
                <c:pt idx="50">
                  <c:v>87301068208</c:v>
                </c:pt>
                <c:pt idx="51" formatCode="General">
                  <c:v>88675125617</c:v>
                </c:pt>
                <c:pt idx="52" formatCode="General">
                  <c:v>89163325019</c:v>
                </c:pt>
                <c:pt idx="53" formatCode="General">
                  <c:v>89861991936</c:v>
                </c:pt>
                <c:pt idx="54" formatCode="General">
                  <c:v>89978623458</c:v>
                </c:pt>
                <c:pt idx="55" formatCode="General">
                  <c:v>91026032442</c:v>
                </c:pt>
                <c:pt idx="56" formatCode="General">
                  <c:v>89710377471</c:v>
                </c:pt>
                <c:pt idx="57" formatCode="General">
                  <c:v>89160104074</c:v>
                </c:pt>
                <c:pt idx="58" formatCode="General">
                  <c:v>90877698781</c:v>
                </c:pt>
                <c:pt idx="59" formatCode="General">
                  <c:v>91297164648</c:v>
                </c:pt>
                <c:pt idx="60" formatCode="General">
                  <c:v>91710057427</c:v>
                </c:pt>
                <c:pt idx="61" formatCode="General">
                  <c:v>91867836391</c:v>
                </c:pt>
                <c:pt idx="62" formatCode="General">
                  <c:v>92783587304</c:v>
                </c:pt>
                <c:pt idx="63" formatCode="General">
                  <c:v>92590237740</c:v>
                </c:pt>
                <c:pt idx="64" formatCode="General">
                  <c:v>91046677699</c:v>
                </c:pt>
                <c:pt idx="65" formatCode="General">
                  <c:v>90087841417</c:v>
                </c:pt>
                <c:pt idx="66" formatCode="General">
                  <c:v>90926343386</c:v>
                </c:pt>
                <c:pt idx="67" formatCode="General">
                  <c:v>91897773569</c:v>
                </c:pt>
                <c:pt idx="68" formatCode="General">
                  <c:v>91441762879</c:v>
                </c:pt>
                <c:pt idx="69" formatCode="General">
                  <c:v>90981109892</c:v>
                </c:pt>
                <c:pt idx="70" formatCode="General">
                  <c:v>90272737397</c:v>
                </c:pt>
                <c:pt idx="71" formatCode="General">
                  <c:v>90315195144</c:v>
                </c:pt>
                <c:pt idx="72" formatCode="General">
                  <c:v>89678563036</c:v>
                </c:pt>
                <c:pt idx="73" formatCode="General">
                  <c:v>90421173786</c:v>
                </c:pt>
                <c:pt idx="74" formatCode="General">
                  <c:v>90370519253</c:v>
                </c:pt>
              </c:numCache>
            </c:numRef>
          </c:val>
          <c:extLst xmlns:c16r2="http://schemas.microsoft.com/office/drawing/2015/06/chart">
            <c:ext xmlns:c16="http://schemas.microsoft.com/office/drawing/2014/chart" uri="{C3380CC4-5D6E-409C-BE32-E72D297353CC}">
              <c16:uniqueId val="{00000000-8487-4D5B-BC85-424E9B3BB86A}"/>
            </c:ext>
          </c:extLst>
        </c:ser>
        <c:ser>
          <c:idx val="0"/>
          <c:order val="0"/>
          <c:tx>
            <c:strRef>
              <c:f>Sheet1!$B$1</c:f>
              <c:strCache>
                <c:ptCount val="1"/>
                <c:pt idx="0">
                  <c:v>2018春节GPRS全网话单数</c:v>
                </c:pt>
              </c:strCache>
            </c:strRef>
          </c:tx>
          <c:spPr>
            <a:solidFill>
              <a:schemeClr val="accent5">
                <a:lumMod val="60000"/>
                <a:lumOff val="40000"/>
              </a:schemeClr>
            </a:solidFill>
            <a:ln>
              <a:noFill/>
            </a:ln>
            <a:effectLst/>
          </c:spPr>
          <c:invertIfNegative val="0"/>
          <c:dPt>
            <c:idx val="65"/>
            <c:invertIfNegative val="0"/>
            <c:bubble3D val="0"/>
            <c:spPr>
              <a:solidFill>
                <a:schemeClr val="accent5">
                  <a:lumMod val="60000"/>
                  <a:lumOff val="40000"/>
                </a:schemeClr>
              </a:solidFill>
              <a:ln>
                <a:solidFill>
                  <a:schemeClr val="tx2"/>
                </a:solidFill>
              </a:ln>
              <a:effectLst/>
            </c:spPr>
            <c:extLst xmlns:c16r2="http://schemas.microsoft.com/office/drawing/2015/06/chart">
              <c:ext xmlns:c16="http://schemas.microsoft.com/office/drawing/2014/chart" uri="{C3380CC4-5D6E-409C-BE32-E72D297353CC}">
                <c16:uniqueId val="{00000002-8487-4D5B-BC85-424E9B3BB86A}"/>
              </c:ext>
            </c:extLst>
          </c:dPt>
          <c:dPt>
            <c:idx val="66"/>
            <c:invertIfNegative val="0"/>
            <c:bubble3D val="0"/>
            <c:spPr>
              <a:solidFill>
                <a:schemeClr val="accent5">
                  <a:lumMod val="60000"/>
                  <a:lumOff val="40000"/>
                </a:schemeClr>
              </a:solidFill>
              <a:ln>
                <a:solidFill>
                  <a:schemeClr val="accent1"/>
                </a:solidFill>
              </a:ln>
              <a:effectLst/>
            </c:spPr>
            <c:extLst xmlns:c16r2="http://schemas.microsoft.com/office/drawing/2015/06/chart">
              <c:ext xmlns:c16="http://schemas.microsoft.com/office/drawing/2014/chart" uri="{C3380CC4-5D6E-409C-BE32-E72D297353CC}">
                <c16:uniqueId val="{00000004-8487-4D5B-BC85-424E9B3BB86A}"/>
              </c:ext>
            </c:extLst>
          </c:dPt>
          <c:dPt>
            <c:idx val="71"/>
            <c:invertIfNegative val="0"/>
            <c:bubble3D val="0"/>
            <c:spPr>
              <a:solidFill>
                <a:schemeClr val="accent5">
                  <a:lumMod val="60000"/>
                  <a:lumOff val="40000"/>
                </a:schemeClr>
              </a:solidFill>
              <a:ln>
                <a:solidFill>
                  <a:schemeClr val="tx2"/>
                </a:solidFill>
              </a:ln>
              <a:effectLst/>
            </c:spPr>
            <c:extLst xmlns:c16r2="http://schemas.microsoft.com/office/drawing/2015/06/chart">
              <c:ext xmlns:c16="http://schemas.microsoft.com/office/drawing/2014/chart" uri="{C3380CC4-5D6E-409C-BE32-E72D297353CC}">
                <c16:uniqueId val="{00000006-8487-4D5B-BC85-424E9B3BB86A}"/>
              </c:ext>
            </c:extLst>
          </c:dPt>
          <c:cat>
            <c:strRef>
              <c:f>Sheet1!$A$2:$A$83</c:f>
              <c:strCache>
                <c:ptCount val="82"/>
                <c:pt idx="0">
                  <c:v>20171212_20181201</c:v>
                </c:pt>
                <c:pt idx="1">
                  <c:v>20171213_20181202</c:v>
                </c:pt>
                <c:pt idx="2">
                  <c:v>20171214_20181203</c:v>
                </c:pt>
                <c:pt idx="3">
                  <c:v>20171215_20181204</c:v>
                </c:pt>
                <c:pt idx="4">
                  <c:v>20171216_20181205</c:v>
                </c:pt>
                <c:pt idx="5">
                  <c:v>20171217_20181206</c:v>
                </c:pt>
                <c:pt idx="6">
                  <c:v>20171218_20181207</c:v>
                </c:pt>
                <c:pt idx="7">
                  <c:v>20171219_20181208</c:v>
                </c:pt>
                <c:pt idx="8">
                  <c:v>20171220_20181209</c:v>
                </c:pt>
                <c:pt idx="9">
                  <c:v>20171221_20181210</c:v>
                </c:pt>
                <c:pt idx="10">
                  <c:v>20171222_20181211</c:v>
                </c:pt>
                <c:pt idx="11">
                  <c:v>20171223_20181212</c:v>
                </c:pt>
                <c:pt idx="12">
                  <c:v>20171224_20181213</c:v>
                </c:pt>
                <c:pt idx="13">
                  <c:v>20171225_20181214</c:v>
                </c:pt>
                <c:pt idx="14">
                  <c:v>20171226_20181215</c:v>
                </c:pt>
                <c:pt idx="15">
                  <c:v>20171227_20181216</c:v>
                </c:pt>
                <c:pt idx="16">
                  <c:v>20171228_20181217</c:v>
                </c:pt>
                <c:pt idx="17">
                  <c:v>20171229_20181218</c:v>
                </c:pt>
                <c:pt idx="18">
                  <c:v>20171230_20181219</c:v>
                </c:pt>
                <c:pt idx="19">
                  <c:v>20171231_20181220</c:v>
                </c:pt>
                <c:pt idx="20">
                  <c:v>20180101_20181221</c:v>
                </c:pt>
                <c:pt idx="21">
                  <c:v>20180102_20181222</c:v>
                </c:pt>
                <c:pt idx="22">
                  <c:v>20180103_20181223</c:v>
                </c:pt>
                <c:pt idx="23">
                  <c:v>20180104_20181224</c:v>
                </c:pt>
                <c:pt idx="24">
                  <c:v>20180105_20181225</c:v>
                </c:pt>
                <c:pt idx="25">
                  <c:v>20180106_20181226</c:v>
                </c:pt>
                <c:pt idx="26">
                  <c:v>20180107_20181227</c:v>
                </c:pt>
                <c:pt idx="27">
                  <c:v>20180108_20181228</c:v>
                </c:pt>
                <c:pt idx="28">
                  <c:v>20180109_20181229</c:v>
                </c:pt>
                <c:pt idx="29">
                  <c:v>20180110_20181230</c:v>
                </c:pt>
                <c:pt idx="30">
                  <c:v>20180111_20181231</c:v>
                </c:pt>
                <c:pt idx="31">
                  <c:v>20180112_20190101</c:v>
                </c:pt>
                <c:pt idx="32">
                  <c:v>20180113_20190102</c:v>
                </c:pt>
                <c:pt idx="33">
                  <c:v>20180114_20190103</c:v>
                </c:pt>
                <c:pt idx="34">
                  <c:v>20180115_20190104</c:v>
                </c:pt>
                <c:pt idx="35">
                  <c:v>20180116_20190105</c:v>
                </c:pt>
                <c:pt idx="36">
                  <c:v>20180117_20190106</c:v>
                </c:pt>
                <c:pt idx="37">
                  <c:v>20180118_20190107</c:v>
                </c:pt>
                <c:pt idx="38">
                  <c:v>20180119_20190108</c:v>
                </c:pt>
                <c:pt idx="39">
                  <c:v>20180120_20190109</c:v>
                </c:pt>
                <c:pt idx="40">
                  <c:v>20180121_20190110</c:v>
                </c:pt>
                <c:pt idx="41">
                  <c:v>20180122_20190111</c:v>
                </c:pt>
                <c:pt idx="42">
                  <c:v>20180123_20190112</c:v>
                </c:pt>
                <c:pt idx="43">
                  <c:v>20180124_20190113</c:v>
                </c:pt>
                <c:pt idx="44">
                  <c:v>20180125_20190114</c:v>
                </c:pt>
                <c:pt idx="45">
                  <c:v>20180126_20190115</c:v>
                </c:pt>
                <c:pt idx="46">
                  <c:v>20180127_20190116</c:v>
                </c:pt>
                <c:pt idx="47">
                  <c:v>20180128_20190117</c:v>
                </c:pt>
                <c:pt idx="48">
                  <c:v>20180129_20190118</c:v>
                </c:pt>
                <c:pt idx="49">
                  <c:v>20180130_20190119</c:v>
                </c:pt>
                <c:pt idx="50">
                  <c:v>20180131_20190120</c:v>
                </c:pt>
                <c:pt idx="51">
                  <c:v>20180201_20190121</c:v>
                </c:pt>
                <c:pt idx="52">
                  <c:v>20180202_20190122</c:v>
                </c:pt>
                <c:pt idx="53">
                  <c:v>20180203_20190123</c:v>
                </c:pt>
                <c:pt idx="54">
                  <c:v>20180204_20190124</c:v>
                </c:pt>
                <c:pt idx="55">
                  <c:v>20180205_20190125</c:v>
                </c:pt>
                <c:pt idx="56">
                  <c:v>20180206_20190126</c:v>
                </c:pt>
                <c:pt idx="57">
                  <c:v>20180207_20190127</c:v>
                </c:pt>
                <c:pt idx="58">
                  <c:v>20180208_20190128</c:v>
                </c:pt>
                <c:pt idx="59">
                  <c:v>20180209_20190129</c:v>
                </c:pt>
                <c:pt idx="60">
                  <c:v>20180210_20190130</c:v>
                </c:pt>
                <c:pt idx="61">
                  <c:v>20180211_20190131</c:v>
                </c:pt>
                <c:pt idx="62">
                  <c:v>20180212_20190201</c:v>
                </c:pt>
                <c:pt idx="63">
                  <c:v>20180213_20190202</c:v>
                </c:pt>
                <c:pt idx="64">
                  <c:v>20180214_20190203</c:v>
                </c:pt>
                <c:pt idx="65">
                  <c:v>20180215_20190204</c:v>
                </c:pt>
                <c:pt idx="66">
                  <c:v>20180216春节_20190205春节</c:v>
                </c:pt>
                <c:pt idx="67">
                  <c:v>20180217_20190206</c:v>
                </c:pt>
                <c:pt idx="68">
                  <c:v>20180218_20190207</c:v>
                </c:pt>
                <c:pt idx="69">
                  <c:v>20180219_20190208</c:v>
                </c:pt>
                <c:pt idx="70">
                  <c:v>20180220_20190209</c:v>
                </c:pt>
                <c:pt idx="71">
                  <c:v>20180221初六_20190210初六</c:v>
                </c:pt>
                <c:pt idx="72">
                  <c:v>20180222_20190211</c:v>
                </c:pt>
                <c:pt idx="73">
                  <c:v>20180223_20190212</c:v>
                </c:pt>
                <c:pt idx="74">
                  <c:v>20180224_20190213</c:v>
                </c:pt>
                <c:pt idx="75">
                  <c:v>20180225_20190214</c:v>
                </c:pt>
                <c:pt idx="76">
                  <c:v>20180226_20190215</c:v>
                </c:pt>
                <c:pt idx="77">
                  <c:v>20180227_20190216</c:v>
                </c:pt>
                <c:pt idx="78">
                  <c:v>20180228_20190217</c:v>
                </c:pt>
                <c:pt idx="79">
                  <c:v>20180301_20190218</c:v>
                </c:pt>
                <c:pt idx="80">
                  <c:v>20180302_20190219</c:v>
                </c:pt>
                <c:pt idx="81">
                  <c:v>20180303_20190220</c:v>
                </c:pt>
              </c:strCache>
            </c:strRef>
          </c:cat>
          <c:val>
            <c:numRef>
              <c:f>Sheet1!$B$2:$B$83</c:f>
              <c:numCache>
                <c:formatCode>#,##0_);[Red]\(#,##0\)</c:formatCode>
                <c:ptCount val="82"/>
                <c:pt idx="0">
                  <c:v>63555483777</c:v>
                </c:pt>
                <c:pt idx="1">
                  <c:v>64060648737</c:v>
                </c:pt>
                <c:pt idx="2">
                  <c:v>63122699556</c:v>
                </c:pt>
                <c:pt idx="3">
                  <c:v>63834099144</c:v>
                </c:pt>
                <c:pt idx="4">
                  <c:v>63417823655</c:v>
                </c:pt>
                <c:pt idx="5">
                  <c:v>62265892943</c:v>
                </c:pt>
                <c:pt idx="6">
                  <c:v>62366947591</c:v>
                </c:pt>
                <c:pt idx="7">
                  <c:v>62277880466</c:v>
                </c:pt>
                <c:pt idx="8">
                  <c:v>63547941594</c:v>
                </c:pt>
                <c:pt idx="9">
                  <c:v>63863257694</c:v>
                </c:pt>
                <c:pt idx="10">
                  <c:v>65527098801</c:v>
                </c:pt>
                <c:pt idx="11">
                  <c:v>65266082520</c:v>
                </c:pt>
                <c:pt idx="12">
                  <c:v>64702257962</c:v>
                </c:pt>
                <c:pt idx="13">
                  <c:v>65209526412</c:v>
                </c:pt>
                <c:pt idx="14">
                  <c:v>64427816027</c:v>
                </c:pt>
                <c:pt idx="15">
                  <c:v>64091776526</c:v>
                </c:pt>
                <c:pt idx="16">
                  <c:v>64182717541</c:v>
                </c:pt>
                <c:pt idx="17">
                  <c:v>66490367504</c:v>
                </c:pt>
                <c:pt idx="18">
                  <c:v>65872683335</c:v>
                </c:pt>
                <c:pt idx="19">
                  <c:v>66760169611</c:v>
                </c:pt>
                <c:pt idx="20">
                  <c:v>65830407990</c:v>
                </c:pt>
                <c:pt idx="21">
                  <c:v>64035506207</c:v>
                </c:pt>
                <c:pt idx="22">
                  <c:v>63888164920</c:v>
                </c:pt>
                <c:pt idx="23">
                  <c:v>63361912123</c:v>
                </c:pt>
                <c:pt idx="24">
                  <c:v>63966360350</c:v>
                </c:pt>
                <c:pt idx="25">
                  <c:v>63231993262</c:v>
                </c:pt>
                <c:pt idx="26">
                  <c:v>62543196687</c:v>
                </c:pt>
                <c:pt idx="27">
                  <c:v>63680116213</c:v>
                </c:pt>
                <c:pt idx="28">
                  <c:v>63866046275</c:v>
                </c:pt>
                <c:pt idx="29">
                  <c:v>63641850639</c:v>
                </c:pt>
                <c:pt idx="30">
                  <c:v>63554930375</c:v>
                </c:pt>
                <c:pt idx="31">
                  <c:v>64182055759</c:v>
                </c:pt>
                <c:pt idx="32">
                  <c:v>63680948961</c:v>
                </c:pt>
                <c:pt idx="33">
                  <c:v>63336623503</c:v>
                </c:pt>
                <c:pt idx="34">
                  <c:v>63892135612</c:v>
                </c:pt>
                <c:pt idx="35">
                  <c:v>64146900821</c:v>
                </c:pt>
                <c:pt idx="36">
                  <c:v>64226537037</c:v>
                </c:pt>
                <c:pt idx="37">
                  <c:v>64118297682</c:v>
                </c:pt>
                <c:pt idx="38">
                  <c:v>65125639294</c:v>
                </c:pt>
                <c:pt idx="39">
                  <c:v>64674256418</c:v>
                </c:pt>
                <c:pt idx="40">
                  <c:v>63734372819</c:v>
                </c:pt>
                <c:pt idx="41">
                  <c:v>64586857457</c:v>
                </c:pt>
                <c:pt idx="42">
                  <c:v>64658242897</c:v>
                </c:pt>
                <c:pt idx="43">
                  <c:v>64735806648</c:v>
                </c:pt>
                <c:pt idx="44">
                  <c:v>64026731034</c:v>
                </c:pt>
                <c:pt idx="45">
                  <c:v>64260014818</c:v>
                </c:pt>
                <c:pt idx="46">
                  <c:v>63364915104</c:v>
                </c:pt>
                <c:pt idx="47">
                  <c:v>62818568447</c:v>
                </c:pt>
                <c:pt idx="48">
                  <c:v>64722430926</c:v>
                </c:pt>
                <c:pt idx="49">
                  <c:v>64121710344</c:v>
                </c:pt>
                <c:pt idx="50">
                  <c:v>64986221591</c:v>
                </c:pt>
                <c:pt idx="51">
                  <c:v>65144702229</c:v>
                </c:pt>
                <c:pt idx="52">
                  <c:v>65067618368</c:v>
                </c:pt>
                <c:pt idx="53">
                  <c:v>64169647422</c:v>
                </c:pt>
                <c:pt idx="54">
                  <c:v>63425201559</c:v>
                </c:pt>
                <c:pt idx="55">
                  <c:v>64756313643</c:v>
                </c:pt>
                <c:pt idx="56">
                  <c:v>65516877637</c:v>
                </c:pt>
                <c:pt idx="57">
                  <c:v>66270304720</c:v>
                </c:pt>
                <c:pt idx="58">
                  <c:v>66794786586</c:v>
                </c:pt>
                <c:pt idx="59">
                  <c:v>66897200299</c:v>
                </c:pt>
                <c:pt idx="60">
                  <c:v>66012427289</c:v>
                </c:pt>
                <c:pt idx="61">
                  <c:v>66474905092</c:v>
                </c:pt>
                <c:pt idx="62">
                  <c:v>66697596283</c:v>
                </c:pt>
                <c:pt idx="63">
                  <c:v>67045417938</c:v>
                </c:pt>
                <c:pt idx="64">
                  <c:v>67162922347</c:v>
                </c:pt>
                <c:pt idx="65">
                  <c:v>67724254294</c:v>
                </c:pt>
                <c:pt idx="66">
                  <c:v>68069580676</c:v>
                </c:pt>
                <c:pt idx="67">
                  <c:v>68182423922</c:v>
                </c:pt>
                <c:pt idx="68">
                  <c:v>67939749574</c:v>
                </c:pt>
                <c:pt idx="69">
                  <c:v>67898365492</c:v>
                </c:pt>
                <c:pt idx="70">
                  <c:v>67493947590</c:v>
                </c:pt>
                <c:pt idx="71">
                  <c:v>67614840408</c:v>
                </c:pt>
                <c:pt idx="72">
                  <c:v>66696852034</c:v>
                </c:pt>
                <c:pt idx="73">
                  <c:v>67531235052</c:v>
                </c:pt>
                <c:pt idx="74">
                  <c:v>66260461546</c:v>
                </c:pt>
                <c:pt idx="75">
                  <c:v>65743933581</c:v>
                </c:pt>
                <c:pt idx="76">
                  <c:v>65925609447</c:v>
                </c:pt>
                <c:pt idx="77">
                  <c:v>66113472558</c:v>
                </c:pt>
                <c:pt idx="78">
                  <c:v>66740099562</c:v>
                </c:pt>
                <c:pt idx="79">
                  <c:v>65971537419</c:v>
                </c:pt>
                <c:pt idx="80">
                  <c:v>67134022731</c:v>
                </c:pt>
                <c:pt idx="81">
                  <c:v>67112464219</c:v>
                </c:pt>
              </c:numCache>
            </c:numRef>
          </c:val>
          <c:extLst xmlns:c16r2="http://schemas.microsoft.com/office/drawing/2015/06/chart">
            <c:ext xmlns:c16="http://schemas.microsoft.com/office/drawing/2014/chart" uri="{C3380CC4-5D6E-409C-BE32-E72D297353CC}">
              <c16:uniqueId val="{00000007-8487-4D5B-BC85-424E9B3BB86A}"/>
            </c:ext>
          </c:extLst>
        </c:ser>
        <c:dLbls>
          <c:showLegendKey val="0"/>
          <c:showVal val="0"/>
          <c:showCatName val="0"/>
          <c:showSerName val="0"/>
          <c:showPercent val="0"/>
          <c:showBubbleSize val="0"/>
        </c:dLbls>
        <c:gapWidth val="150"/>
        <c:axId val="227416120"/>
        <c:axId val="212648952"/>
        <c:extLst xmlns:c16r2="http://schemas.microsoft.com/office/drawing/2015/06/chart">
          <c:ext xmlns:c15="http://schemas.microsoft.com/office/drawing/2012/chart" uri="{02D57815-91ED-43cb-92C2-25804820EDAC}">
            <c15:filteredBarSeries>
              <c15:ser>
                <c:idx val="2"/>
                <c:order val="2"/>
                <c:tx>
                  <c:strRef>
                    <c:extLst xmlns:c16r2="http://schemas.microsoft.com/office/drawing/2015/06/chart">
                      <c:ext uri="{02D57815-91ED-43cb-92C2-25804820EDAC}">
                        <c15:formulaRef>
                          <c15:sqref>Sheet1!$D$1</c15:sqref>
                        </c15:formulaRef>
                      </c:ext>
                    </c:extLst>
                    <c:strCache>
                      <c:ptCount val="1"/>
                      <c:pt idx="0">
                        <c:v>日期</c:v>
                      </c:pt>
                    </c:strCache>
                  </c:strRef>
                </c:tx>
                <c:spPr>
                  <a:solidFill>
                    <a:schemeClr val="accent3"/>
                  </a:solidFill>
                  <a:ln>
                    <a:noFill/>
                  </a:ln>
                  <a:effectLst/>
                </c:spPr>
                <c:invertIfNegative val="0"/>
                <c:cat>
                  <c:strRef>
                    <c:extLst xmlns:c16r2="http://schemas.microsoft.com/office/drawing/2015/06/chart">
                      <c:ext uri="{02D57815-91ED-43cb-92C2-25804820EDAC}">
                        <c15:formulaRef>
                          <c15:sqref>Sheet1!$A$2:$A$83</c15:sqref>
                        </c15:formulaRef>
                      </c:ext>
                    </c:extLst>
                    <c:strCache>
                      <c:ptCount val="82"/>
                      <c:pt idx="0">
                        <c:v>20171212_20181201</c:v>
                      </c:pt>
                      <c:pt idx="1">
                        <c:v>20171213_20181202</c:v>
                      </c:pt>
                      <c:pt idx="2">
                        <c:v>20171214_20181203</c:v>
                      </c:pt>
                      <c:pt idx="3">
                        <c:v>20171215_20181204</c:v>
                      </c:pt>
                      <c:pt idx="4">
                        <c:v>20171216_20181205</c:v>
                      </c:pt>
                      <c:pt idx="5">
                        <c:v>20171217_20181206</c:v>
                      </c:pt>
                      <c:pt idx="6">
                        <c:v>20171218_20181207</c:v>
                      </c:pt>
                      <c:pt idx="7">
                        <c:v>20171219_20181208</c:v>
                      </c:pt>
                      <c:pt idx="8">
                        <c:v>20171220_20181209</c:v>
                      </c:pt>
                      <c:pt idx="9">
                        <c:v>20171221_20181210</c:v>
                      </c:pt>
                      <c:pt idx="10">
                        <c:v>20171222_20181211</c:v>
                      </c:pt>
                      <c:pt idx="11">
                        <c:v>20171223_20181212</c:v>
                      </c:pt>
                      <c:pt idx="12">
                        <c:v>20171224_20181213</c:v>
                      </c:pt>
                      <c:pt idx="13">
                        <c:v>20171225_20181214</c:v>
                      </c:pt>
                      <c:pt idx="14">
                        <c:v>20171226_20181215</c:v>
                      </c:pt>
                      <c:pt idx="15">
                        <c:v>20171227_20181216</c:v>
                      </c:pt>
                      <c:pt idx="16">
                        <c:v>20171228_20181217</c:v>
                      </c:pt>
                      <c:pt idx="17">
                        <c:v>20171229_20181218</c:v>
                      </c:pt>
                      <c:pt idx="18">
                        <c:v>20171230_20181219</c:v>
                      </c:pt>
                      <c:pt idx="19">
                        <c:v>20171231_20181220</c:v>
                      </c:pt>
                      <c:pt idx="20">
                        <c:v>20180101_20181221</c:v>
                      </c:pt>
                      <c:pt idx="21">
                        <c:v>20180102_20181222</c:v>
                      </c:pt>
                      <c:pt idx="22">
                        <c:v>20180103_20181223</c:v>
                      </c:pt>
                      <c:pt idx="23">
                        <c:v>20180104_20181224</c:v>
                      </c:pt>
                      <c:pt idx="24">
                        <c:v>20180105_20181225</c:v>
                      </c:pt>
                      <c:pt idx="25">
                        <c:v>20180106_20181226</c:v>
                      </c:pt>
                      <c:pt idx="26">
                        <c:v>20180107_20181227</c:v>
                      </c:pt>
                      <c:pt idx="27">
                        <c:v>20180108_20181228</c:v>
                      </c:pt>
                      <c:pt idx="28">
                        <c:v>20180109_20181229</c:v>
                      </c:pt>
                      <c:pt idx="29">
                        <c:v>20180110_20181230</c:v>
                      </c:pt>
                      <c:pt idx="30">
                        <c:v>20180111_20181231</c:v>
                      </c:pt>
                      <c:pt idx="31">
                        <c:v>20180112_20190101</c:v>
                      </c:pt>
                      <c:pt idx="32">
                        <c:v>20180113_20190102</c:v>
                      </c:pt>
                      <c:pt idx="33">
                        <c:v>20180114_20190103</c:v>
                      </c:pt>
                      <c:pt idx="34">
                        <c:v>20180115_20190104</c:v>
                      </c:pt>
                      <c:pt idx="35">
                        <c:v>20180116_20190105</c:v>
                      </c:pt>
                      <c:pt idx="36">
                        <c:v>20180117_20190106</c:v>
                      </c:pt>
                      <c:pt idx="37">
                        <c:v>20180118_20190107</c:v>
                      </c:pt>
                      <c:pt idx="38">
                        <c:v>20180119_20190108</c:v>
                      </c:pt>
                      <c:pt idx="39">
                        <c:v>20180120_20190109</c:v>
                      </c:pt>
                      <c:pt idx="40">
                        <c:v>20180121_20190110</c:v>
                      </c:pt>
                      <c:pt idx="41">
                        <c:v>20180122_20190111</c:v>
                      </c:pt>
                      <c:pt idx="42">
                        <c:v>20180123_20190112</c:v>
                      </c:pt>
                      <c:pt idx="43">
                        <c:v>20180124_20190113</c:v>
                      </c:pt>
                      <c:pt idx="44">
                        <c:v>20180125_20190114</c:v>
                      </c:pt>
                      <c:pt idx="45">
                        <c:v>20180126_20190115</c:v>
                      </c:pt>
                      <c:pt idx="46">
                        <c:v>20180127_20190116</c:v>
                      </c:pt>
                      <c:pt idx="47">
                        <c:v>20180128_20190117</c:v>
                      </c:pt>
                      <c:pt idx="48">
                        <c:v>20180129_20190118</c:v>
                      </c:pt>
                      <c:pt idx="49">
                        <c:v>20180130_20190119</c:v>
                      </c:pt>
                      <c:pt idx="50">
                        <c:v>20180131_20190120</c:v>
                      </c:pt>
                      <c:pt idx="51">
                        <c:v>20180201_20190121</c:v>
                      </c:pt>
                      <c:pt idx="52">
                        <c:v>20180202_20190122</c:v>
                      </c:pt>
                      <c:pt idx="53">
                        <c:v>20180203_20190123</c:v>
                      </c:pt>
                      <c:pt idx="54">
                        <c:v>20180204_20190124</c:v>
                      </c:pt>
                      <c:pt idx="55">
                        <c:v>20180205_20190125</c:v>
                      </c:pt>
                      <c:pt idx="56">
                        <c:v>20180206_20190126</c:v>
                      </c:pt>
                      <c:pt idx="57">
                        <c:v>20180207_20190127</c:v>
                      </c:pt>
                      <c:pt idx="58">
                        <c:v>20180208_20190128</c:v>
                      </c:pt>
                      <c:pt idx="59">
                        <c:v>20180209_20190129</c:v>
                      </c:pt>
                      <c:pt idx="60">
                        <c:v>20180210_20190130</c:v>
                      </c:pt>
                      <c:pt idx="61">
                        <c:v>20180211_20190131</c:v>
                      </c:pt>
                      <c:pt idx="62">
                        <c:v>20180212_20190201</c:v>
                      </c:pt>
                      <c:pt idx="63">
                        <c:v>20180213_20190202</c:v>
                      </c:pt>
                      <c:pt idx="64">
                        <c:v>20180214_20190203</c:v>
                      </c:pt>
                      <c:pt idx="65">
                        <c:v>20180215_20190204</c:v>
                      </c:pt>
                      <c:pt idx="66">
                        <c:v>20180216春节_20190205春节</c:v>
                      </c:pt>
                      <c:pt idx="67">
                        <c:v>20180217_20190206</c:v>
                      </c:pt>
                      <c:pt idx="68">
                        <c:v>20180218_20190207</c:v>
                      </c:pt>
                      <c:pt idx="69">
                        <c:v>20180219_20190208</c:v>
                      </c:pt>
                      <c:pt idx="70">
                        <c:v>20180220_20190209</c:v>
                      </c:pt>
                      <c:pt idx="71">
                        <c:v>20180221初六_20190210初六</c:v>
                      </c:pt>
                      <c:pt idx="72">
                        <c:v>20180222_20190211</c:v>
                      </c:pt>
                      <c:pt idx="73">
                        <c:v>20180223_20190212</c:v>
                      </c:pt>
                      <c:pt idx="74">
                        <c:v>20180224_20190213</c:v>
                      </c:pt>
                      <c:pt idx="75">
                        <c:v>20180225_20190214</c:v>
                      </c:pt>
                      <c:pt idx="76">
                        <c:v>20180226_20190215</c:v>
                      </c:pt>
                      <c:pt idx="77">
                        <c:v>20180227_20190216</c:v>
                      </c:pt>
                      <c:pt idx="78">
                        <c:v>20180228_20190217</c:v>
                      </c:pt>
                      <c:pt idx="79">
                        <c:v>20180301_20190218</c:v>
                      </c:pt>
                      <c:pt idx="80">
                        <c:v>20180302_20190219</c:v>
                      </c:pt>
                      <c:pt idx="81">
                        <c:v>20180303_20190220</c:v>
                      </c:pt>
                    </c:strCache>
                  </c:strRef>
                </c:cat>
                <c:val>
                  <c:numRef>
                    <c:extLst xmlns:c16r2="http://schemas.microsoft.com/office/drawing/2015/06/chart">
                      <c:ext uri="{02D57815-91ED-43cb-92C2-25804820EDAC}">
                        <c15:formulaRef>
                          <c15:sqref>Sheet1!$D$2:$D$83</c15:sqref>
                        </c15:formulaRef>
                      </c:ext>
                    </c:extLst>
                    <c:numCache>
                      <c:formatCode>General</c:formatCode>
                      <c:ptCount val="8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20190101</c:v>
                      </c:pt>
                      <c:pt idx="32">
                        <c:v>20190102</c:v>
                      </c:pt>
                      <c:pt idx="33">
                        <c:v>20190103</c:v>
                      </c:pt>
                      <c:pt idx="34">
                        <c:v>20190104</c:v>
                      </c:pt>
                      <c:pt idx="35">
                        <c:v>20190105</c:v>
                      </c:pt>
                      <c:pt idx="36">
                        <c:v>20190106</c:v>
                      </c:pt>
                      <c:pt idx="37">
                        <c:v>20190107</c:v>
                      </c:pt>
                      <c:pt idx="38">
                        <c:v>20190108</c:v>
                      </c:pt>
                      <c:pt idx="39">
                        <c:v>20190109</c:v>
                      </c:pt>
                      <c:pt idx="40">
                        <c:v>20190110</c:v>
                      </c:pt>
                      <c:pt idx="41">
                        <c:v>20190111</c:v>
                      </c:pt>
                      <c:pt idx="42">
                        <c:v>20190112</c:v>
                      </c:pt>
                      <c:pt idx="43">
                        <c:v>20190113</c:v>
                      </c:pt>
                      <c:pt idx="44">
                        <c:v>20190114</c:v>
                      </c:pt>
                      <c:pt idx="45">
                        <c:v>20190115</c:v>
                      </c:pt>
                      <c:pt idx="46">
                        <c:v>20190116</c:v>
                      </c:pt>
                      <c:pt idx="47">
                        <c:v>20190117</c:v>
                      </c:pt>
                      <c:pt idx="48">
                        <c:v>20190118</c:v>
                      </c:pt>
                      <c:pt idx="49">
                        <c:v>20190119</c:v>
                      </c:pt>
                      <c:pt idx="50">
                        <c:v>20190120</c:v>
                      </c:pt>
                      <c:pt idx="51">
                        <c:v>20190121</c:v>
                      </c:pt>
                      <c:pt idx="52">
                        <c:v>20190122</c:v>
                      </c:pt>
                      <c:pt idx="53">
                        <c:v>20190123</c:v>
                      </c:pt>
                      <c:pt idx="54">
                        <c:v>20190124</c:v>
                      </c:pt>
                      <c:pt idx="55">
                        <c:v>20190125</c:v>
                      </c:pt>
                      <c:pt idx="56">
                        <c:v>20190126</c:v>
                      </c:pt>
                      <c:pt idx="57">
                        <c:v>20190127</c:v>
                      </c:pt>
                      <c:pt idx="58">
                        <c:v>20190128</c:v>
                      </c:pt>
                      <c:pt idx="59">
                        <c:v>20190129</c:v>
                      </c:pt>
                      <c:pt idx="60">
                        <c:v>20190130</c:v>
                      </c:pt>
                      <c:pt idx="61">
                        <c:v>20190131</c:v>
                      </c:pt>
                      <c:pt idx="62">
                        <c:v>20190201</c:v>
                      </c:pt>
                      <c:pt idx="63">
                        <c:v>20190202</c:v>
                      </c:pt>
                      <c:pt idx="64">
                        <c:v>20190203</c:v>
                      </c:pt>
                      <c:pt idx="65">
                        <c:v>20190204</c:v>
                      </c:pt>
                      <c:pt idx="66">
                        <c:v>0</c:v>
                      </c:pt>
                      <c:pt idx="67">
                        <c:v>20190206</c:v>
                      </c:pt>
                      <c:pt idx="68">
                        <c:v>20190207</c:v>
                      </c:pt>
                      <c:pt idx="69">
                        <c:v>20190208</c:v>
                      </c:pt>
                      <c:pt idx="70">
                        <c:v>20190209</c:v>
                      </c:pt>
                      <c:pt idx="71">
                        <c:v>0</c:v>
                      </c:pt>
                      <c:pt idx="72">
                        <c:v>20190211</c:v>
                      </c:pt>
                      <c:pt idx="73">
                        <c:v>20190212</c:v>
                      </c:pt>
                      <c:pt idx="74">
                        <c:v>20190213</c:v>
                      </c:pt>
                      <c:pt idx="75">
                        <c:v>20190214</c:v>
                      </c:pt>
                      <c:pt idx="76">
                        <c:v>20190215</c:v>
                      </c:pt>
                      <c:pt idx="77">
                        <c:v>20190216</c:v>
                      </c:pt>
                      <c:pt idx="78">
                        <c:v>20190217</c:v>
                      </c:pt>
                      <c:pt idx="79">
                        <c:v>20190218</c:v>
                      </c:pt>
                      <c:pt idx="80">
                        <c:v>20190219</c:v>
                      </c:pt>
                      <c:pt idx="81">
                        <c:v>20190220</c:v>
                      </c:pt>
                    </c:numCache>
                  </c:numRef>
                </c:val>
                <c:extLst xmlns:c16r2="http://schemas.microsoft.com/office/drawing/2015/06/chart">
                  <c:ext xmlns:c16="http://schemas.microsoft.com/office/drawing/2014/chart" uri="{C3380CC4-5D6E-409C-BE32-E72D297353CC}">
                    <c16:uniqueId val="{0000000A-8487-4D5B-BC85-424E9B3BB86A}"/>
                  </c:ext>
                </c:extLst>
              </c15:ser>
            </c15:filteredBarSeries>
          </c:ext>
        </c:extLst>
      </c:barChart>
      <c:lineChart>
        <c:grouping val="standard"/>
        <c:varyColors val="0"/>
        <c:ser>
          <c:idx val="1"/>
          <c:order val="1"/>
          <c:tx>
            <c:strRef>
              <c:f>Sheet1!$C$1</c:f>
              <c:strCache>
                <c:ptCount val="1"/>
                <c:pt idx="0">
                  <c:v>2018春节GPRS漫游总话单数</c:v>
                </c:pt>
              </c:strCache>
            </c:strRef>
          </c:tx>
          <c:spPr>
            <a:ln w="28575" cap="rnd">
              <a:solidFill>
                <a:schemeClr val="tx2"/>
              </a:solidFill>
              <a:round/>
            </a:ln>
            <a:effectLst/>
          </c:spPr>
          <c:marker>
            <c:symbol val="none"/>
          </c:marker>
          <c:cat>
            <c:strRef>
              <c:f>Sheet1!$A$2:$A$83</c:f>
              <c:strCache>
                <c:ptCount val="82"/>
                <c:pt idx="0">
                  <c:v>20171212_20181201</c:v>
                </c:pt>
                <c:pt idx="1">
                  <c:v>20171213_20181202</c:v>
                </c:pt>
                <c:pt idx="2">
                  <c:v>20171214_20181203</c:v>
                </c:pt>
                <c:pt idx="3">
                  <c:v>20171215_20181204</c:v>
                </c:pt>
                <c:pt idx="4">
                  <c:v>20171216_20181205</c:v>
                </c:pt>
                <c:pt idx="5">
                  <c:v>20171217_20181206</c:v>
                </c:pt>
                <c:pt idx="6">
                  <c:v>20171218_20181207</c:v>
                </c:pt>
                <c:pt idx="7">
                  <c:v>20171219_20181208</c:v>
                </c:pt>
                <c:pt idx="8">
                  <c:v>20171220_20181209</c:v>
                </c:pt>
                <c:pt idx="9">
                  <c:v>20171221_20181210</c:v>
                </c:pt>
                <c:pt idx="10">
                  <c:v>20171222_20181211</c:v>
                </c:pt>
                <c:pt idx="11">
                  <c:v>20171223_20181212</c:v>
                </c:pt>
                <c:pt idx="12">
                  <c:v>20171224_20181213</c:v>
                </c:pt>
                <c:pt idx="13">
                  <c:v>20171225_20181214</c:v>
                </c:pt>
                <c:pt idx="14">
                  <c:v>20171226_20181215</c:v>
                </c:pt>
                <c:pt idx="15">
                  <c:v>20171227_20181216</c:v>
                </c:pt>
                <c:pt idx="16">
                  <c:v>20171228_20181217</c:v>
                </c:pt>
                <c:pt idx="17">
                  <c:v>20171229_20181218</c:v>
                </c:pt>
                <c:pt idx="18">
                  <c:v>20171230_20181219</c:v>
                </c:pt>
                <c:pt idx="19">
                  <c:v>20171231_20181220</c:v>
                </c:pt>
                <c:pt idx="20">
                  <c:v>20180101_20181221</c:v>
                </c:pt>
                <c:pt idx="21">
                  <c:v>20180102_20181222</c:v>
                </c:pt>
                <c:pt idx="22">
                  <c:v>20180103_20181223</c:v>
                </c:pt>
                <c:pt idx="23">
                  <c:v>20180104_20181224</c:v>
                </c:pt>
                <c:pt idx="24">
                  <c:v>20180105_20181225</c:v>
                </c:pt>
                <c:pt idx="25">
                  <c:v>20180106_20181226</c:v>
                </c:pt>
                <c:pt idx="26">
                  <c:v>20180107_20181227</c:v>
                </c:pt>
                <c:pt idx="27">
                  <c:v>20180108_20181228</c:v>
                </c:pt>
                <c:pt idx="28">
                  <c:v>20180109_20181229</c:v>
                </c:pt>
                <c:pt idx="29">
                  <c:v>20180110_20181230</c:v>
                </c:pt>
                <c:pt idx="30">
                  <c:v>20180111_20181231</c:v>
                </c:pt>
                <c:pt idx="31">
                  <c:v>20180112_20190101</c:v>
                </c:pt>
                <c:pt idx="32">
                  <c:v>20180113_20190102</c:v>
                </c:pt>
                <c:pt idx="33">
                  <c:v>20180114_20190103</c:v>
                </c:pt>
                <c:pt idx="34">
                  <c:v>20180115_20190104</c:v>
                </c:pt>
                <c:pt idx="35">
                  <c:v>20180116_20190105</c:v>
                </c:pt>
                <c:pt idx="36">
                  <c:v>20180117_20190106</c:v>
                </c:pt>
                <c:pt idx="37">
                  <c:v>20180118_20190107</c:v>
                </c:pt>
                <c:pt idx="38">
                  <c:v>20180119_20190108</c:v>
                </c:pt>
                <c:pt idx="39">
                  <c:v>20180120_20190109</c:v>
                </c:pt>
                <c:pt idx="40">
                  <c:v>20180121_20190110</c:v>
                </c:pt>
                <c:pt idx="41">
                  <c:v>20180122_20190111</c:v>
                </c:pt>
                <c:pt idx="42">
                  <c:v>20180123_20190112</c:v>
                </c:pt>
                <c:pt idx="43">
                  <c:v>20180124_20190113</c:v>
                </c:pt>
                <c:pt idx="44">
                  <c:v>20180125_20190114</c:v>
                </c:pt>
                <c:pt idx="45">
                  <c:v>20180126_20190115</c:v>
                </c:pt>
                <c:pt idx="46">
                  <c:v>20180127_20190116</c:v>
                </c:pt>
                <c:pt idx="47">
                  <c:v>20180128_20190117</c:v>
                </c:pt>
                <c:pt idx="48">
                  <c:v>20180129_20190118</c:v>
                </c:pt>
                <c:pt idx="49">
                  <c:v>20180130_20190119</c:v>
                </c:pt>
                <c:pt idx="50">
                  <c:v>20180131_20190120</c:v>
                </c:pt>
                <c:pt idx="51">
                  <c:v>20180201_20190121</c:v>
                </c:pt>
                <c:pt idx="52">
                  <c:v>20180202_20190122</c:v>
                </c:pt>
                <c:pt idx="53">
                  <c:v>20180203_20190123</c:v>
                </c:pt>
                <c:pt idx="54">
                  <c:v>20180204_20190124</c:v>
                </c:pt>
                <c:pt idx="55">
                  <c:v>20180205_20190125</c:v>
                </c:pt>
                <c:pt idx="56">
                  <c:v>20180206_20190126</c:v>
                </c:pt>
                <c:pt idx="57">
                  <c:v>20180207_20190127</c:v>
                </c:pt>
                <c:pt idx="58">
                  <c:v>20180208_20190128</c:v>
                </c:pt>
                <c:pt idx="59">
                  <c:v>20180209_20190129</c:v>
                </c:pt>
                <c:pt idx="60">
                  <c:v>20180210_20190130</c:v>
                </c:pt>
                <c:pt idx="61">
                  <c:v>20180211_20190131</c:v>
                </c:pt>
                <c:pt idx="62">
                  <c:v>20180212_20190201</c:v>
                </c:pt>
                <c:pt idx="63">
                  <c:v>20180213_20190202</c:v>
                </c:pt>
                <c:pt idx="64">
                  <c:v>20180214_20190203</c:v>
                </c:pt>
                <c:pt idx="65">
                  <c:v>20180215_20190204</c:v>
                </c:pt>
                <c:pt idx="66">
                  <c:v>20180216春节_20190205春节</c:v>
                </c:pt>
                <c:pt idx="67">
                  <c:v>20180217_20190206</c:v>
                </c:pt>
                <c:pt idx="68">
                  <c:v>20180218_20190207</c:v>
                </c:pt>
                <c:pt idx="69">
                  <c:v>20180219_20190208</c:v>
                </c:pt>
                <c:pt idx="70">
                  <c:v>20180220_20190209</c:v>
                </c:pt>
                <c:pt idx="71">
                  <c:v>20180221初六_20190210初六</c:v>
                </c:pt>
                <c:pt idx="72">
                  <c:v>20180222_20190211</c:v>
                </c:pt>
                <c:pt idx="73">
                  <c:v>20180223_20190212</c:v>
                </c:pt>
                <c:pt idx="74">
                  <c:v>20180224_20190213</c:v>
                </c:pt>
                <c:pt idx="75">
                  <c:v>20180225_20190214</c:v>
                </c:pt>
                <c:pt idx="76">
                  <c:v>20180226_20190215</c:v>
                </c:pt>
                <c:pt idx="77">
                  <c:v>20180227_20190216</c:v>
                </c:pt>
                <c:pt idx="78">
                  <c:v>20180228_20190217</c:v>
                </c:pt>
                <c:pt idx="79">
                  <c:v>20180301_20190218</c:v>
                </c:pt>
                <c:pt idx="80">
                  <c:v>20180302_20190219</c:v>
                </c:pt>
                <c:pt idx="81">
                  <c:v>20180303_20190220</c:v>
                </c:pt>
              </c:strCache>
            </c:strRef>
          </c:cat>
          <c:val>
            <c:numRef>
              <c:f>Sheet1!$C$2:$C$83</c:f>
              <c:numCache>
                <c:formatCode>#,##0_);[Red]\(#,##0\)</c:formatCode>
                <c:ptCount val="82"/>
                <c:pt idx="0">
                  <c:v>5725001574</c:v>
                </c:pt>
                <c:pt idx="1">
                  <c:v>5768510050</c:v>
                </c:pt>
                <c:pt idx="2">
                  <c:v>5683809988</c:v>
                </c:pt>
                <c:pt idx="3">
                  <c:v>5677550734</c:v>
                </c:pt>
                <c:pt idx="4">
                  <c:v>5704986487</c:v>
                </c:pt>
                <c:pt idx="5">
                  <c:v>5611911092</c:v>
                </c:pt>
                <c:pt idx="6">
                  <c:v>5572250847</c:v>
                </c:pt>
                <c:pt idx="7">
                  <c:v>5605299033</c:v>
                </c:pt>
                <c:pt idx="8">
                  <c:v>5754993150</c:v>
                </c:pt>
                <c:pt idx="9">
                  <c:v>5761212596</c:v>
                </c:pt>
                <c:pt idx="10">
                  <c:v>5848452160</c:v>
                </c:pt>
                <c:pt idx="11">
                  <c:v>5836584677</c:v>
                </c:pt>
                <c:pt idx="12">
                  <c:v>5795689184</c:v>
                </c:pt>
                <c:pt idx="13">
                  <c:v>5766902979</c:v>
                </c:pt>
                <c:pt idx="14">
                  <c:v>5727838143</c:v>
                </c:pt>
                <c:pt idx="15">
                  <c:v>5757236785</c:v>
                </c:pt>
                <c:pt idx="16">
                  <c:v>5772302111</c:v>
                </c:pt>
                <c:pt idx="17">
                  <c:v>5948986895</c:v>
                </c:pt>
                <c:pt idx="18">
                  <c:v>6155124136</c:v>
                </c:pt>
                <c:pt idx="19">
                  <c:v>6290578219</c:v>
                </c:pt>
                <c:pt idx="20">
                  <c:v>6183709506</c:v>
                </c:pt>
                <c:pt idx="21">
                  <c:v>5728922025</c:v>
                </c:pt>
                <c:pt idx="22">
                  <c:v>5625286172</c:v>
                </c:pt>
                <c:pt idx="23">
                  <c:v>5541240738</c:v>
                </c:pt>
                <c:pt idx="24">
                  <c:v>5571696866</c:v>
                </c:pt>
                <c:pt idx="25">
                  <c:v>5565878815</c:v>
                </c:pt>
                <c:pt idx="26">
                  <c:v>5502941686</c:v>
                </c:pt>
                <c:pt idx="27">
                  <c:v>5581069369</c:v>
                </c:pt>
                <c:pt idx="28">
                  <c:v>5660704062</c:v>
                </c:pt>
                <c:pt idx="29">
                  <c:v>5708180873</c:v>
                </c:pt>
                <c:pt idx="30">
                  <c:v>5717762286</c:v>
                </c:pt>
                <c:pt idx="31">
                  <c:v>5797282464</c:v>
                </c:pt>
                <c:pt idx="32">
                  <c:v>5801946677</c:v>
                </c:pt>
                <c:pt idx="33">
                  <c:v>5762938970</c:v>
                </c:pt>
                <c:pt idx="34">
                  <c:v>5762789936</c:v>
                </c:pt>
                <c:pt idx="35">
                  <c:v>5841200160</c:v>
                </c:pt>
                <c:pt idx="36">
                  <c:v>5881837525</c:v>
                </c:pt>
                <c:pt idx="37">
                  <c:v>5931126351</c:v>
                </c:pt>
                <c:pt idx="38">
                  <c:v>6023255414</c:v>
                </c:pt>
                <c:pt idx="39">
                  <c:v>6061317273</c:v>
                </c:pt>
                <c:pt idx="40">
                  <c:v>6008854109</c:v>
                </c:pt>
                <c:pt idx="41">
                  <c:v>6048787661</c:v>
                </c:pt>
                <c:pt idx="42">
                  <c:v>6095419543</c:v>
                </c:pt>
                <c:pt idx="43">
                  <c:v>6108881892</c:v>
                </c:pt>
                <c:pt idx="44">
                  <c:v>6040217768</c:v>
                </c:pt>
                <c:pt idx="45">
                  <c:v>6059321813</c:v>
                </c:pt>
                <c:pt idx="46">
                  <c:v>6026000667</c:v>
                </c:pt>
                <c:pt idx="47">
                  <c:v>5997174258</c:v>
                </c:pt>
                <c:pt idx="48">
                  <c:v>6150387958</c:v>
                </c:pt>
                <c:pt idx="49">
                  <c:v>6186726301</c:v>
                </c:pt>
                <c:pt idx="50">
                  <c:v>6352817043</c:v>
                </c:pt>
                <c:pt idx="51">
                  <c:v>6614022030</c:v>
                </c:pt>
                <c:pt idx="52">
                  <c:v>6807923278</c:v>
                </c:pt>
                <c:pt idx="53">
                  <c:v>6958852129</c:v>
                </c:pt>
                <c:pt idx="54">
                  <c:v>7096315600</c:v>
                </c:pt>
                <c:pt idx="55">
                  <c:v>7388796347</c:v>
                </c:pt>
                <c:pt idx="56">
                  <c:v>7771044887</c:v>
                </c:pt>
                <c:pt idx="57">
                  <c:v>8165037034</c:v>
                </c:pt>
                <c:pt idx="58">
                  <c:v>8470761258</c:v>
                </c:pt>
                <c:pt idx="59">
                  <c:v>8758810831</c:v>
                </c:pt>
                <c:pt idx="60">
                  <c:v>9137569011</c:v>
                </c:pt>
                <c:pt idx="61">
                  <c:v>9513340284</c:v>
                </c:pt>
                <c:pt idx="62">
                  <c:v>9840556118</c:v>
                </c:pt>
                <c:pt idx="63">
                  <c:v>10252096918</c:v>
                </c:pt>
                <c:pt idx="64">
                  <c:v>10477931983</c:v>
                </c:pt>
                <c:pt idx="65">
                  <c:v>10794213869</c:v>
                </c:pt>
                <c:pt idx="66">
                  <c:v>11133484068</c:v>
                </c:pt>
                <c:pt idx="67">
                  <c:v>11751969560</c:v>
                </c:pt>
                <c:pt idx="68">
                  <c:v>12147747645</c:v>
                </c:pt>
                <c:pt idx="69">
                  <c:v>12262495914</c:v>
                </c:pt>
                <c:pt idx="70">
                  <c:v>12035449453</c:v>
                </c:pt>
                <c:pt idx="71">
                  <c:v>11558153708</c:v>
                </c:pt>
                <c:pt idx="72">
                  <c:v>10435879830</c:v>
                </c:pt>
                <c:pt idx="73">
                  <c:v>9930372084</c:v>
                </c:pt>
                <c:pt idx="74">
                  <c:v>9276202181</c:v>
                </c:pt>
                <c:pt idx="75">
                  <c:v>8685255233</c:v>
                </c:pt>
                <c:pt idx="76">
                  <c:v>8129066834</c:v>
                </c:pt>
                <c:pt idx="77">
                  <c:v>7822081379</c:v>
                </c:pt>
                <c:pt idx="78">
                  <c:v>7583749355</c:v>
                </c:pt>
                <c:pt idx="79">
                  <c:v>7265816863</c:v>
                </c:pt>
                <c:pt idx="80">
                  <c:v>7060420134</c:v>
                </c:pt>
                <c:pt idx="81">
                  <c:v>7244468434</c:v>
                </c:pt>
              </c:numCache>
            </c:numRef>
          </c:val>
          <c:smooth val="0"/>
          <c:extLst xmlns:c16r2="http://schemas.microsoft.com/office/drawing/2015/06/chart">
            <c:ext xmlns:c16="http://schemas.microsoft.com/office/drawing/2014/chart" uri="{C3380CC4-5D6E-409C-BE32-E72D297353CC}">
              <c16:uniqueId val="{00000008-8487-4D5B-BC85-424E9B3BB86A}"/>
            </c:ext>
          </c:extLst>
        </c:ser>
        <c:ser>
          <c:idx val="4"/>
          <c:order val="4"/>
          <c:tx>
            <c:strRef>
              <c:f>Sheet1!$F$1</c:f>
              <c:strCache>
                <c:ptCount val="1"/>
                <c:pt idx="0">
                  <c:v>2019春节GPRS漫游总话单数</c:v>
                </c:pt>
              </c:strCache>
            </c:strRef>
          </c:tx>
          <c:spPr>
            <a:ln w="28575" cap="rnd">
              <a:solidFill>
                <a:srgbClr val="C00000"/>
              </a:solidFill>
              <a:round/>
            </a:ln>
            <a:effectLst/>
          </c:spPr>
          <c:marker>
            <c:symbol val="none"/>
          </c:marker>
          <c:cat>
            <c:strRef>
              <c:f>Sheet1!$A$2:$A$83</c:f>
              <c:strCache>
                <c:ptCount val="82"/>
                <c:pt idx="0">
                  <c:v>20171212_20181201</c:v>
                </c:pt>
                <c:pt idx="1">
                  <c:v>20171213_20181202</c:v>
                </c:pt>
                <c:pt idx="2">
                  <c:v>20171214_20181203</c:v>
                </c:pt>
                <c:pt idx="3">
                  <c:v>20171215_20181204</c:v>
                </c:pt>
                <c:pt idx="4">
                  <c:v>20171216_20181205</c:v>
                </c:pt>
                <c:pt idx="5">
                  <c:v>20171217_20181206</c:v>
                </c:pt>
                <c:pt idx="6">
                  <c:v>20171218_20181207</c:v>
                </c:pt>
                <c:pt idx="7">
                  <c:v>20171219_20181208</c:v>
                </c:pt>
                <c:pt idx="8">
                  <c:v>20171220_20181209</c:v>
                </c:pt>
                <c:pt idx="9">
                  <c:v>20171221_20181210</c:v>
                </c:pt>
                <c:pt idx="10">
                  <c:v>20171222_20181211</c:v>
                </c:pt>
                <c:pt idx="11">
                  <c:v>20171223_20181212</c:v>
                </c:pt>
                <c:pt idx="12">
                  <c:v>20171224_20181213</c:v>
                </c:pt>
                <c:pt idx="13">
                  <c:v>20171225_20181214</c:v>
                </c:pt>
                <c:pt idx="14">
                  <c:v>20171226_20181215</c:v>
                </c:pt>
                <c:pt idx="15">
                  <c:v>20171227_20181216</c:v>
                </c:pt>
                <c:pt idx="16">
                  <c:v>20171228_20181217</c:v>
                </c:pt>
                <c:pt idx="17">
                  <c:v>20171229_20181218</c:v>
                </c:pt>
                <c:pt idx="18">
                  <c:v>20171230_20181219</c:v>
                </c:pt>
                <c:pt idx="19">
                  <c:v>20171231_20181220</c:v>
                </c:pt>
                <c:pt idx="20">
                  <c:v>20180101_20181221</c:v>
                </c:pt>
                <c:pt idx="21">
                  <c:v>20180102_20181222</c:v>
                </c:pt>
                <c:pt idx="22">
                  <c:v>20180103_20181223</c:v>
                </c:pt>
                <c:pt idx="23">
                  <c:v>20180104_20181224</c:v>
                </c:pt>
                <c:pt idx="24">
                  <c:v>20180105_20181225</c:v>
                </c:pt>
                <c:pt idx="25">
                  <c:v>20180106_20181226</c:v>
                </c:pt>
                <c:pt idx="26">
                  <c:v>20180107_20181227</c:v>
                </c:pt>
                <c:pt idx="27">
                  <c:v>20180108_20181228</c:v>
                </c:pt>
                <c:pt idx="28">
                  <c:v>20180109_20181229</c:v>
                </c:pt>
                <c:pt idx="29">
                  <c:v>20180110_20181230</c:v>
                </c:pt>
                <c:pt idx="30">
                  <c:v>20180111_20181231</c:v>
                </c:pt>
                <c:pt idx="31">
                  <c:v>20180112_20190101</c:v>
                </c:pt>
                <c:pt idx="32">
                  <c:v>20180113_20190102</c:v>
                </c:pt>
                <c:pt idx="33">
                  <c:v>20180114_20190103</c:v>
                </c:pt>
                <c:pt idx="34">
                  <c:v>20180115_20190104</c:v>
                </c:pt>
                <c:pt idx="35">
                  <c:v>20180116_20190105</c:v>
                </c:pt>
                <c:pt idx="36">
                  <c:v>20180117_20190106</c:v>
                </c:pt>
                <c:pt idx="37">
                  <c:v>20180118_20190107</c:v>
                </c:pt>
                <c:pt idx="38">
                  <c:v>20180119_20190108</c:v>
                </c:pt>
                <c:pt idx="39">
                  <c:v>20180120_20190109</c:v>
                </c:pt>
                <c:pt idx="40">
                  <c:v>20180121_20190110</c:v>
                </c:pt>
                <c:pt idx="41">
                  <c:v>20180122_20190111</c:v>
                </c:pt>
                <c:pt idx="42">
                  <c:v>20180123_20190112</c:v>
                </c:pt>
                <c:pt idx="43">
                  <c:v>20180124_20190113</c:v>
                </c:pt>
                <c:pt idx="44">
                  <c:v>20180125_20190114</c:v>
                </c:pt>
                <c:pt idx="45">
                  <c:v>20180126_20190115</c:v>
                </c:pt>
                <c:pt idx="46">
                  <c:v>20180127_20190116</c:v>
                </c:pt>
                <c:pt idx="47">
                  <c:v>20180128_20190117</c:v>
                </c:pt>
                <c:pt idx="48">
                  <c:v>20180129_20190118</c:v>
                </c:pt>
                <c:pt idx="49">
                  <c:v>20180130_20190119</c:v>
                </c:pt>
                <c:pt idx="50">
                  <c:v>20180131_20190120</c:v>
                </c:pt>
                <c:pt idx="51">
                  <c:v>20180201_20190121</c:v>
                </c:pt>
                <c:pt idx="52">
                  <c:v>20180202_20190122</c:v>
                </c:pt>
                <c:pt idx="53">
                  <c:v>20180203_20190123</c:v>
                </c:pt>
                <c:pt idx="54">
                  <c:v>20180204_20190124</c:v>
                </c:pt>
                <c:pt idx="55">
                  <c:v>20180205_20190125</c:v>
                </c:pt>
                <c:pt idx="56">
                  <c:v>20180206_20190126</c:v>
                </c:pt>
                <c:pt idx="57">
                  <c:v>20180207_20190127</c:v>
                </c:pt>
                <c:pt idx="58">
                  <c:v>20180208_20190128</c:v>
                </c:pt>
                <c:pt idx="59">
                  <c:v>20180209_20190129</c:v>
                </c:pt>
                <c:pt idx="60">
                  <c:v>20180210_20190130</c:v>
                </c:pt>
                <c:pt idx="61">
                  <c:v>20180211_20190131</c:v>
                </c:pt>
                <c:pt idx="62">
                  <c:v>20180212_20190201</c:v>
                </c:pt>
                <c:pt idx="63">
                  <c:v>20180213_20190202</c:v>
                </c:pt>
                <c:pt idx="64">
                  <c:v>20180214_20190203</c:v>
                </c:pt>
                <c:pt idx="65">
                  <c:v>20180215_20190204</c:v>
                </c:pt>
                <c:pt idx="66">
                  <c:v>20180216春节_20190205春节</c:v>
                </c:pt>
                <c:pt idx="67">
                  <c:v>20180217_20190206</c:v>
                </c:pt>
                <c:pt idx="68">
                  <c:v>20180218_20190207</c:v>
                </c:pt>
                <c:pt idx="69">
                  <c:v>20180219_20190208</c:v>
                </c:pt>
                <c:pt idx="70">
                  <c:v>20180220_20190209</c:v>
                </c:pt>
                <c:pt idx="71">
                  <c:v>20180221初六_20190210初六</c:v>
                </c:pt>
                <c:pt idx="72">
                  <c:v>20180222_20190211</c:v>
                </c:pt>
                <c:pt idx="73">
                  <c:v>20180223_20190212</c:v>
                </c:pt>
                <c:pt idx="74">
                  <c:v>20180224_20190213</c:v>
                </c:pt>
                <c:pt idx="75">
                  <c:v>20180225_20190214</c:v>
                </c:pt>
                <c:pt idx="76">
                  <c:v>20180226_20190215</c:v>
                </c:pt>
                <c:pt idx="77">
                  <c:v>20180227_20190216</c:v>
                </c:pt>
                <c:pt idx="78">
                  <c:v>20180228_20190217</c:v>
                </c:pt>
                <c:pt idx="79">
                  <c:v>20180301_20190218</c:v>
                </c:pt>
                <c:pt idx="80">
                  <c:v>20180302_20190219</c:v>
                </c:pt>
                <c:pt idx="81">
                  <c:v>20180303_20190220</c:v>
                </c:pt>
              </c:strCache>
            </c:strRef>
          </c:cat>
          <c:val>
            <c:numRef>
              <c:f>Sheet1!$F$2:$F$83</c:f>
              <c:numCache>
                <c:formatCode>#,##0_);[Red]\(#,##0\)</c:formatCode>
                <c:ptCount val="82"/>
                <c:pt idx="0">
                  <c:v>10449530677</c:v>
                </c:pt>
                <c:pt idx="1">
                  <c:v>10199484421</c:v>
                </c:pt>
                <c:pt idx="2">
                  <c:v>10044442634</c:v>
                </c:pt>
                <c:pt idx="3">
                  <c:v>10091914712</c:v>
                </c:pt>
                <c:pt idx="4">
                  <c:v>10130285051</c:v>
                </c:pt>
                <c:pt idx="5">
                  <c:v>10144383293</c:v>
                </c:pt>
                <c:pt idx="6">
                  <c:v>10225312456</c:v>
                </c:pt>
                <c:pt idx="7">
                  <c:v>10212659739</c:v>
                </c:pt>
                <c:pt idx="8">
                  <c:v>10064635544</c:v>
                </c:pt>
                <c:pt idx="9">
                  <c:v>9965854332</c:v>
                </c:pt>
                <c:pt idx="10">
                  <c:v>10053741659</c:v>
                </c:pt>
                <c:pt idx="11">
                  <c:v>10071214519</c:v>
                </c:pt>
                <c:pt idx="12">
                  <c:v>10041240199</c:v>
                </c:pt>
                <c:pt idx="13">
                  <c:v>10234226067</c:v>
                </c:pt>
                <c:pt idx="14">
                  <c:v>10239170300</c:v>
                </c:pt>
                <c:pt idx="15">
                  <c:v>10148933863</c:v>
                </c:pt>
                <c:pt idx="16">
                  <c:v>10017538568</c:v>
                </c:pt>
                <c:pt idx="17">
                  <c:v>10219469100</c:v>
                </c:pt>
                <c:pt idx="18">
                  <c:v>10202836251</c:v>
                </c:pt>
                <c:pt idx="19">
                  <c:v>10282023088</c:v>
                </c:pt>
                <c:pt idx="20">
                  <c:v>10382775591</c:v>
                </c:pt>
                <c:pt idx="21">
                  <c:v>10403297834</c:v>
                </c:pt>
                <c:pt idx="22">
                  <c:v>10274195791</c:v>
                </c:pt>
                <c:pt idx="23">
                  <c:v>10189617465</c:v>
                </c:pt>
                <c:pt idx="24">
                  <c:v>10229659829</c:v>
                </c:pt>
                <c:pt idx="25">
                  <c:v>10224469006</c:v>
                </c:pt>
                <c:pt idx="26">
                  <c:v>10162286309</c:v>
                </c:pt>
                <c:pt idx="27">
                  <c:v>10121044555</c:v>
                </c:pt>
                <c:pt idx="28">
                  <c:v>10230100206</c:v>
                </c:pt>
                <c:pt idx="29">
                  <c:v>10426806459</c:v>
                </c:pt>
                <c:pt idx="30">
                  <c:v>10557537416</c:v>
                </c:pt>
                <c:pt idx="31">
                  <c:v>10581182470</c:v>
                </c:pt>
                <c:pt idx="32">
                  <c:v>9917977644</c:v>
                </c:pt>
                <c:pt idx="33">
                  <c:v>9898426298</c:v>
                </c:pt>
                <c:pt idx="34">
                  <c:v>9966059147</c:v>
                </c:pt>
                <c:pt idx="35">
                  <c:v>9982418227</c:v>
                </c:pt>
                <c:pt idx="36">
                  <c:v>9976293727</c:v>
                </c:pt>
                <c:pt idx="37">
                  <c:v>9986187034</c:v>
                </c:pt>
                <c:pt idx="38">
                  <c:v>10119319504</c:v>
                </c:pt>
                <c:pt idx="39">
                  <c:v>10098117739</c:v>
                </c:pt>
                <c:pt idx="40">
                  <c:v>10169269522</c:v>
                </c:pt>
                <c:pt idx="41">
                  <c:v>10318380416</c:v>
                </c:pt>
                <c:pt idx="42">
                  <c:v>10407548291</c:v>
                </c:pt>
                <c:pt idx="43">
                  <c:v>10391501443</c:v>
                </c:pt>
                <c:pt idx="44">
                  <c:v>10324323283</c:v>
                </c:pt>
                <c:pt idx="45">
                  <c:v>10512559431</c:v>
                </c:pt>
                <c:pt idx="46">
                  <c:v>10544516893</c:v>
                </c:pt>
                <c:pt idx="47">
                  <c:v>10856194291</c:v>
                </c:pt>
                <c:pt idx="48">
                  <c:v>10814988208</c:v>
                </c:pt>
                <c:pt idx="49">
                  <c:v>10891303136</c:v>
                </c:pt>
                <c:pt idx="50">
                  <c:v>10908735891</c:v>
                </c:pt>
                <c:pt idx="51" formatCode="General">
                  <c:v>10999764877</c:v>
                </c:pt>
                <c:pt idx="52" formatCode="General">
                  <c:v>11201449777</c:v>
                </c:pt>
                <c:pt idx="53" formatCode="General">
                  <c:v>11473980402</c:v>
                </c:pt>
                <c:pt idx="54" formatCode="General">
                  <c:v>11684724914</c:v>
                </c:pt>
                <c:pt idx="55" formatCode="General">
                  <c:v>12079787023</c:v>
                </c:pt>
                <c:pt idx="56" formatCode="General">
                  <c:v>12490375604</c:v>
                </c:pt>
                <c:pt idx="57" formatCode="General">
                  <c:v>12865308625</c:v>
                </c:pt>
                <c:pt idx="58" formatCode="General">
                  <c:v>13286791320</c:v>
                </c:pt>
                <c:pt idx="59" formatCode="General">
                  <c:v>13728580359</c:v>
                </c:pt>
                <c:pt idx="60" formatCode="General">
                  <c:v>14212090841</c:v>
                </c:pt>
                <c:pt idx="61" formatCode="General">
                  <c:v>14704289660</c:v>
                </c:pt>
                <c:pt idx="62" formatCode="General">
                  <c:v>15262957205</c:v>
                </c:pt>
                <c:pt idx="63" formatCode="General">
                  <c:v>15671574137</c:v>
                </c:pt>
                <c:pt idx="64" formatCode="General">
                  <c:v>15734282251</c:v>
                </c:pt>
                <c:pt idx="65" formatCode="General">
                  <c:v>15905716477</c:v>
                </c:pt>
                <c:pt idx="66" formatCode="General">
                  <c:v>16578227515</c:v>
                </c:pt>
                <c:pt idx="67" formatCode="General">
                  <c:v>17581218002</c:v>
                </c:pt>
                <c:pt idx="68" formatCode="General">
                  <c:v>18141729635</c:v>
                </c:pt>
                <c:pt idx="69" formatCode="General">
                  <c:v>18153077585</c:v>
                </c:pt>
                <c:pt idx="70" formatCode="General">
                  <c:v>17698820899</c:v>
                </c:pt>
                <c:pt idx="71" formatCode="General">
                  <c:v>16974892474</c:v>
                </c:pt>
                <c:pt idx="72" formatCode="General">
                  <c:v>15569403687</c:v>
                </c:pt>
                <c:pt idx="73" formatCode="General">
                  <c:v>14998350346</c:v>
                </c:pt>
                <c:pt idx="74" formatCode="General">
                  <c:v>14487077579</c:v>
                </c:pt>
              </c:numCache>
            </c:numRef>
          </c:val>
          <c:smooth val="0"/>
          <c:extLst xmlns:c16r2="http://schemas.microsoft.com/office/drawing/2015/06/chart">
            <c:ext xmlns:c16="http://schemas.microsoft.com/office/drawing/2014/chart" uri="{C3380CC4-5D6E-409C-BE32-E72D297353CC}">
              <c16:uniqueId val="{00000009-8487-4D5B-BC85-424E9B3BB86A}"/>
            </c:ext>
          </c:extLst>
        </c:ser>
        <c:dLbls>
          <c:showLegendKey val="0"/>
          <c:showVal val="0"/>
          <c:showCatName val="0"/>
          <c:showSerName val="0"/>
          <c:showPercent val="0"/>
          <c:showBubbleSize val="0"/>
        </c:dLbls>
        <c:marker val="1"/>
        <c:smooth val="0"/>
        <c:axId val="214299256"/>
        <c:axId val="11321232"/>
      </c:lineChart>
      <c:catAx>
        <c:axId val="227416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2648952"/>
        <c:crosses val="autoZero"/>
        <c:auto val="1"/>
        <c:lblAlgn val="ctr"/>
        <c:lblOffset val="100"/>
        <c:noMultiLvlLbl val="0"/>
      </c:catAx>
      <c:valAx>
        <c:axId val="212648952"/>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27416120"/>
        <c:crosses val="autoZero"/>
        <c:crossBetween val="between"/>
        <c:majorUnit val="5000000000"/>
        <c:dispUnits>
          <c:builtInUnit val="hundredMillions"/>
          <c:dispUnitsLbl>
            <c:layout/>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亿条</a:t>
                  </a:r>
                  <a:endParaRPr lang="en-US"/>
                </a:p>
              </c:rich>
            </c:tx>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dispUnitsLbl>
        </c:dispUnits>
      </c:valAx>
      <c:valAx>
        <c:axId val="11321232"/>
        <c:scaling>
          <c:orientation val="minMax"/>
          <c:max val="24000000000"/>
          <c:min val="0"/>
        </c:scaling>
        <c:delete val="0"/>
        <c:axPos val="r"/>
        <c:numFmt formatCode="#,##0_);[Red]\(#,##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4299256"/>
        <c:crosses val="max"/>
        <c:crossBetween val="between"/>
        <c:majorUnit val="2000000000"/>
        <c:dispUnits>
          <c:builtInUnit val="hundredMillions"/>
          <c:dispUnitsLbl>
            <c:layout/>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亿条</a:t>
                  </a:r>
                  <a:endParaRPr lang="en-US"/>
                </a:p>
              </c:rich>
            </c:tx>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dispUnitsLbl>
        </c:dispUnits>
      </c:valAx>
      <c:catAx>
        <c:axId val="214299256"/>
        <c:scaling>
          <c:orientation val="minMax"/>
        </c:scaling>
        <c:delete val="1"/>
        <c:axPos val="b"/>
        <c:numFmt formatCode="General" sourceLinked="1"/>
        <c:majorTickMark val="out"/>
        <c:minorTickMark val="none"/>
        <c:tickLblPos val="nextTo"/>
        <c:crossAx val="1132123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b="1">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b="1" dirty="0">
                <a:latin typeface="微软雅黑" panose="020B0503020204020204" pitchFamily="34" charset="-122"/>
                <a:ea typeface="微软雅黑" panose="020B0503020204020204" pitchFamily="34" charset="-122"/>
              </a:rPr>
              <a:t>工程项目进度图</a:t>
            </a:r>
          </a:p>
        </c:rich>
      </c:tx>
      <c:layout>
        <c:manualLayout>
          <c:xMode val="edge"/>
          <c:yMode val="edge"/>
          <c:x val="0.44149078464965885"/>
          <c:y val="0"/>
        </c:manualLayout>
      </c:layout>
      <c:overlay val="0"/>
      <c:spPr>
        <a:noFill/>
        <a:ln>
          <a:noFill/>
        </a:ln>
        <a:effectLst/>
      </c:spPr>
    </c:title>
    <c:autoTitleDeleted val="0"/>
    <c:plotArea>
      <c:layout>
        <c:manualLayout>
          <c:layoutTarget val="inner"/>
          <c:xMode val="edge"/>
          <c:yMode val="edge"/>
          <c:x val="8.8721857703507281E-2"/>
          <c:y val="0.20643439647093084"/>
          <c:w val="0.75861875085519526"/>
          <c:h val="0.73646787654093526"/>
        </c:manualLayout>
      </c:layout>
      <c:barChart>
        <c:barDir val="bar"/>
        <c:grouping val="stacked"/>
        <c:varyColors val="0"/>
        <c:ser>
          <c:idx val="0"/>
          <c:order val="0"/>
          <c:tx>
            <c:strRef>
              <c:f>'[工作表 在 附件3、4G BOSS项目建设方案-汇报版-0327.pptx]XXX工程项目进度甘特图（模板）'!$B$1</c:f>
              <c:strCache>
                <c:ptCount val="1"/>
                <c:pt idx="0">
                  <c:v>开始时间</c:v>
                </c:pt>
              </c:strCache>
            </c:strRef>
          </c:tx>
          <c:spPr>
            <a:noFill/>
            <a:ln>
              <a:noFill/>
            </a:ln>
            <a:effectLst/>
          </c:spPr>
          <c:invertIfNegative val="0"/>
          <c:dLbls>
            <c:dLbl>
              <c:idx val="0"/>
              <c:delete val="1"/>
              <c:extLst xmlns:c16r2="http://schemas.microsoft.com/office/drawing/2015/06/chart">
                <c:ext xmlns:c16="http://schemas.microsoft.com/office/drawing/2014/chart" uri="{C3380CC4-5D6E-409C-BE32-E72D297353CC}">
                  <c16:uniqueId val="{00000000-EE7B-494E-8DF5-4E120119079A}"/>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 在 附件3、4G BOSS项目建设方案-汇报版-0327.pptx]XXX工程项目进度甘特图（模板）'!$A$2:$A$8</c:f>
              <c:strCache>
                <c:ptCount val="7"/>
                <c:pt idx="0">
                  <c:v>方案编制</c:v>
                </c:pt>
                <c:pt idx="1">
                  <c:v>立项阶段</c:v>
                </c:pt>
                <c:pt idx="2">
                  <c:v>采购申请</c:v>
                </c:pt>
                <c:pt idx="3">
                  <c:v>采购阶段</c:v>
                </c:pt>
                <c:pt idx="4">
                  <c:v>设计阶段</c:v>
                </c:pt>
                <c:pt idx="5">
                  <c:v>施工阶段</c:v>
                </c:pt>
                <c:pt idx="6">
                  <c:v>试运行阶段</c:v>
                </c:pt>
              </c:strCache>
            </c:strRef>
          </c:cat>
          <c:val>
            <c:numRef>
              <c:f>'[工作表 在 附件3、4G BOSS项目建设方案-汇报版-0327.pptx]XXX工程项目进度甘特图（模板）'!$B$2:$B$8</c:f>
              <c:numCache>
                <c:formatCode>m/d/yyyy</c:formatCode>
                <c:ptCount val="7"/>
                <c:pt idx="0">
                  <c:v>43617</c:v>
                </c:pt>
                <c:pt idx="1">
                  <c:v>43650</c:v>
                </c:pt>
                <c:pt idx="2">
                  <c:v>43663</c:v>
                </c:pt>
                <c:pt idx="3">
                  <c:v>43684</c:v>
                </c:pt>
                <c:pt idx="4">
                  <c:v>43757</c:v>
                </c:pt>
                <c:pt idx="5">
                  <c:v>43780</c:v>
                </c:pt>
                <c:pt idx="6">
                  <c:v>43826</c:v>
                </c:pt>
              </c:numCache>
            </c:numRef>
          </c:val>
          <c:extLst xmlns:c16r2="http://schemas.microsoft.com/office/drawing/2015/06/chart">
            <c:ext xmlns:c16="http://schemas.microsoft.com/office/drawing/2014/chart" uri="{C3380CC4-5D6E-409C-BE32-E72D297353CC}">
              <c16:uniqueId val="{00000001-EE7B-494E-8DF5-4E120119079A}"/>
            </c:ext>
          </c:extLst>
        </c:ser>
        <c:ser>
          <c:idx val="1"/>
          <c:order val="1"/>
          <c:tx>
            <c:strRef>
              <c:f>'[工作表 在 附件3、4G BOSS项目建设方案-汇报版-0327.pptx]XXX工程项目进度甘特图（模板）'!$C$1</c:f>
              <c:strCache>
                <c:ptCount val="1"/>
                <c:pt idx="0">
                  <c:v>阶段时长</c:v>
                </c:pt>
              </c:strCache>
            </c:strRef>
          </c:tx>
          <c:spPr>
            <a:solidFill>
              <a:schemeClr val="accent1"/>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 在 附件3、4G BOSS项目建设方案-汇报版-0327.pptx]XXX工程项目进度甘特图（模板）'!$A$2:$A$8</c:f>
              <c:strCache>
                <c:ptCount val="7"/>
                <c:pt idx="0">
                  <c:v>方案编制</c:v>
                </c:pt>
                <c:pt idx="1">
                  <c:v>立项阶段</c:v>
                </c:pt>
                <c:pt idx="2">
                  <c:v>采购申请</c:v>
                </c:pt>
                <c:pt idx="3">
                  <c:v>采购阶段</c:v>
                </c:pt>
                <c:pt idx="4">
                  <c:v>设计阶段</c:v>
                </c:pt>
                <c:pt idx="5">
                  <c:v>施工阶段</c:v>
                </c:pt>
                <c:pt idx="6">
                  <c:v>试运行阶段</c:v>
                </c:pt>
              </c:strCache>
            </c:strRef>
          </c:cat>
          <c:val>
            <c:numRef>
              <c:f>'[工作表 在 附件3、4G BOSS项目建设方案-汇报版-0327.pptx]XXX工程项目进度甘特图（模板）'!$C$2:$C$8</c:f>
              <c:numCache>
                <c:formatCode>General</c:formatCode>
                <c:ptCount val="7"/>
                <c:pt idx="0">
                  <c:v>32</c:v>
                </c:pt>
                <c:pt idx="1">
                  <c:v>20</c:v>
                </c:pt>
                <c:pt idx="2">
                  <c:v>20</c:v>
                </c:pt>
                <c:pt idx="3">
                  <c:v>80</c:v>
                </c:pt>
                <c:pt idx="4">
                  <c:v>20</c:v>
                </c:pt>
                <c:pt idx="5">
                  <c:v>45</c:v>
                </c:pt>
                <c:pt idx="6">
                  <c:v>90</c:v>
                </c:pt>
              </c:numCache>
            </c:numRef>
          </c:val>
          <c:extLst xmlns:c16r2="http://schemas.microsoft.com/office/drawing/2015/06/chart">
            <c:ext xmlns:c16="http://schemas.microsoft.com/office/drawing/2014/chart" uri="{C3380CC4-5D6E-409C-BE32-E72D297353CC}">
              <c16:uniqueId val="{00000002-EE7B-494E-8DF5-4E120119079A}"/>
            </c:ext>
          </c:extLst>
        </c:ser>
        <c:dLbls>
          <c:dLblPos val="inEnd"/>
          <c:showLegendKey val="0"/>
          <c:showVal val="1"/>
          <c:showCatName val="0"/>
          <c:showSerName val="0"/>
          <c:showPercent val="0"/>
          <c:showBubbleSize val="0"/>
        </c:dLbls>
        <c:gapWidth val="150"/>
        <c:overlap val="100"/>
        <c:axId val="376017576"/>
        <c:axId val="376017184"/>
      </c:barChart>
      <c:catAx>
        <c:axId val="3760175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76017184"/>
        <c:crossesAt val="43369"/>
        <c:auto val="1"/>
        <c:lblAlgn val="ctr"/>
        <c:lblOffset val="100"/>
        <c:noMultiLvlLbl val="0"/>
      </c:catAx>
      <c:valAx>
        <c:axId val="376017184"/>
        <c:scaling>
          <c:orientation val="minMax"/>
          <c:max val="43935"/>
          <c:min val="43617"/>
        </c:scaling>
        <c:delete val="0"/>
        <c:axPos val="t"/>
        <c:majorGridlines>
          <c:spPr>
            <a:ln w="9525" cap="flat" cmpd="sng" algn="ctr">
              <a:solidFill>
                <a:schemeClr val="tx1">
                  <a:lumMod val="15000"/>
                  <a:lumOff val="85000"/>
                </a:schemeClr>
              </a:solidFill>
              <a:round/>
            </a:ln>
            <a:effectLst/>
          </c:spPr>
        </c:majorGridlines>
        <c:numFmt formatCode="yyyy&quot;-&quot;m;@"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76017576"/>
        <c:crosses val="autoZero"/>
        <c:crossBetween val="between"/>
        <c:majorUnit val="31"/>
      </c:valAx>
      <c:spPr>
        <a:noFill/>
        <a:ln>
          <a:noFill/>
        </a:ln>
        <a:effectLst/>
      </c:spPr>
    </c:plotArea>
    <c:legend>
      <c:legendPos val="b"/>
      <c:legendEntry>
        <c:idx val="0"/>
        <c:delete val="1"/>
      </c:legendEntry>
      <c:layout>
        <c:manualLayout>
          <c:xMode val="edge"/>
          <c:yMode val="edge"/>
          <c:x val="0.90288443305798105"/>
          <c:y val="1.2193767088167815E-5"/>
          <c:w val="9.7115566942018977E-2"/>
          <c:h val="8.80295143358055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04-12T10:57:56.832" idx="1">
    <p:pos x="3616" y="528"/>
    <p:text>需要有具体的测算过程。</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4-12T11:11:55.973" idx="2">
    <p:pos x="1592" y="56"/>
    <p:text>量化效益再写详细些</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CFED6-0057-4DCA-8DE3-2547C65472A4}" type="doc">
      <dgm:prSet loTypeId="urn:microsoft.com/office/officeart/2005/8/layout/process1" loCatId="process" qsTypeId="urn:microsoft.com/office/officeart/2005/8/quickstyle/simple1" qsCatId="simple" csTypeId="urn:microsoft.com/office/officeart/2005/8/colors/colorful4" csCatId="colorful" phldr="1"/>
      <dgm:spPr/>
    </dgm:pt>
    <dgm:pt modelId="{6303A637-69B3-41AE-B8A6-9C71B40FF097}">
      <dgm:prSet phldrT="[文本]" custT="1"/>
      <dgm:spPr/>
      <dgm:t>
        <a:bodyPr/>
        <a:lstStyle/>
        <a:p>
          <a:r>
            <a:rPr lang="zh-CN" altLang="en-US" sz="1600" dirty="0">
              <a:latin typeface="微软雅黑" panose="020B0503020204020204" pitchFamily="34" charset="-122"/>
              <a:ea typeface="微软雅黑" panose="020B0503020204020204" pitchFamily="34" charset="-122"/>
            </a:rPr>
            <a:t>解码</a:t>
          </a:r>
        </a:p>
      </dgm:t>
    </dgm:pt>
    <dgm:pt modelId="{66BD4C29-9009-4A20-B94D-30700ED8B994}" type="parTrans" cxnId="{060FA504-2169-4EB8-B4D7-266F5F221205}">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7DFAB56-B1DA-4D56-B29D-1532F205C2EA}" type="sibTrans" cxnId="{060FA504-2169-4EB8-B4D7-266F5F221205}">
      <dgm:prSet custT="1"/>
      <dgm:spPr/>
      <dgm:t>
        <a:bodyPr/>
        <a:lstStyle/>
        <a:p>
          <a:endParaRPr lang="zh-CN" altLang="en-US" sz="600">
            <a:latin typeface="微软雅黑" panose="020B0503020204020204" pitchFamily="34" charset="-122"/>
            <a:ea typeface="微软雅黑" panose="020B0503020204020204" pitchFamily="34" charset="-122"/>
          </a:endParaRPr>
        </a:p>
      </dgm:t>
    </dgm:pt>
    <dgm:pt modelId="{6C05E6D8-D9EF-463D-950E-79945D2DFFFA}">
      <dgm:prSet phldrT="[文本]" custT="1"/>
      <dgm:spPr/>
      <dgm:t>
        <a:bodyPr/>
        <a:lstStyle/>
        <a:p>
          <a:r>
            <a:rPr lang="zh-CN" altLang="en-US" sz="1600" dirty="0">
              <a:latin typeface="微软雅黑" panose="020B0503020204020204" pitchFamily="34" charset="-122"/>
              <a:ea typeface="微软雅黑" panose="020B0503020204020204" pitchFamily="34" charset="-122"/>
            </a:rPr>
            <a:t>业务分析</a:t>
          </a:r>
        </a:p>
      </dgm:t>
    </dgm:pt>
    <dgm:pt modelId="{66F92107-366E-4003-AE1A-F93BBDEFEF6E}" type="parTrans" cxnId="{7339F131-0490-4DDA-9869-05074DF3B13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21F379D-BA1E-448F-95F9-28F78D639532}" type="sibTrans" cxnId="{7339F131-0490-4DDA-9869-05074DF3B134}">
      <dgm:prSet custT="1"/>
      <dgm:spPr/>
      <dgm:t>
        <a:bodyPr/>
        <a:lstStyle/>
        <a:p>
          <a:endParaRPr lang="zh-CN" altLang="en-US" sz="600">
            <a:latin typeface="微软雅黑" panose="020B0503020204020204" pitchFamily="34" charset="-122"/>
            <a:ea typeface="微软雅黑" panose="020B0503020204020204" pitchFamily="34" charset="-122"/>
          </a:endParaRPr>
        </a:p>
      </dgm:t>
    </dgm:pt>
    <dgm:pt modelId="{168C49D6-A234-408E-8C93-8AE4AE04FB80}">
      <dgm:prSet phldrT="[文本]" custT="1"/>
      <dgm:spPr/>
      <dgm:t>
        <a:bodyPr/>
        <a:lstStyle/>
        <a:p>
          <a:r>
            <a:rPr lang="zh-CN" altLang="en-US" sz="1600" dirty="0">
              <a:latin typeface="微软雅黑" panose="020B0503020204020204" pitchFamily="34" charset="-122"/>
              <a:ea typeface="微软雅黑" panose="020B0503020204020204" pitchFamily="34" charset="-122"/>
            </a:rPr>
            <a:t>查重</a:t>
          </a:r>
        </a:p>
      </dgm:t>
    </dgm:pt>
    <dgm:pt modelId="{2DEF3208-A871-41E6-BE50-94E5420472AB}" type="parTrans" cxnId="{29E758F1-7F27-4629-82EA-15968611DB0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38D70ED-78E6-416F-8E23-A76289B7F5A0}" type="sibTrans" cxnId="{29E758F1-7F27-4629-82EA-15968611DB04}">
      <dgm:prSet custT="1"/>
      <dgm:spPr/>
      <dgm:t>
        <a:bodyPr/>
        <a:lstStyle/>
        <a:p>
          <a:endParaRPr lang="zh-CN" altLang="en-US" sz="600">
            <a:latin typeface="微软雅黑" panose="020B0503020204020204" pitchFamily="34" charset="-122"/>
            <a:ea typeface="微软雅黑" panose="020B0503020204020204" pitchFamily="34" charset="-122"/>
          </a:endParaRPr>
        </a:p>
      </dgm:t>
    </dgm:pt>
    <dgm:pt modelId="{71575555-22C7-41B1-AB3D-346773B7464F}">
      <dgm:prSet custT="1"/>
      <dgm:spPr/>
      <dgm:t>
        <a:bodyPr/>
        <a:lstStyle/>
        <a:p>
          <a:r>
            <a:rPr lang="zh-CN" altLang="en-US" sz="1600" dirty="0">
              <a:latin typeface="微软雅黑" panose="020B0503020204020204" pitchFamily="34" charset="-122"/>
              <a:ea typeface="微软雅黑" panose="020B0503020204020204" pitchFamily="34" charset="-122"/>
            </a:rPr>
            <a:t>入库</a:t>
          </a:r>
        </a:p>
      </dgm:t>
    </dgm:pt>
    <dgm:pt modelId="{6FAD2865-03CA-475F-97CB-EAFFF3A5892E}" type="parTrans" cxnId="{3B160D52-8F08-437B-8F60-F6AC10B5BEF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DB12A5B-498A-4DB8-93B6-2AA7BD4D7891}" type="sibTrans" cxnId="{3B160D52-8F08-437B-8F60-F6AC10B5BEFD}">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018DF7E-2051-4810-8940-42D062BC0C4D}" type="pres">
      <dgm:prSet presAssocID="{ABFCFED6-0057-4DCA-8DE3-2547C65472A4}" presName="Name0" presStyleCnt="0">
        <dgm:presLayoutVars>
          <dgm:dir/>
          <dgm:resizeHandles val="exact"/>
        </dgm:presLayoutVars>
      </dgm:prSet>
      <dgm:spPr/>
    </dgm:pt>
    <dgm:pt modelId="{3EC7F6EA-E797-463C-86D7-C8B293D6A37C}" type="pres">
      <dgm:prSet presAssocID="{6303A637-69B3-41AE-B8A6-9C71B40FF097}" presName="node" presStyleLbl="node1" presStyleIdx="0" presStyleCnt="4">
        <dgm:presLayoutVars>
          <dgm:bulletEnabled val="1"/>
        </dgm:presLayoutVars>
      </dgm:prSet>
      <dgm:spPr/>
      <dgm:t>
        <a:bodyPr/>
        <a:lstStyle/>
        <a:p>
          <a:endParaRPr lang="zh-CN" altLang="en-US"/>
        </a:p>
      </dgm:t>
    </dgm:pt>
    <dgm:pt modelId="{3C5B2B45-FD35-46FA-B662-0D1FDF49EB71}" type="pres">
      <dgm:prSet presAssocID="{A7DFAB56-B1DA-4D56-B29D-1532F205C2EA}" presName="sibTrans" presStyleLbl="sibTrans2D1" presStyleIdx="0" presStyleCnt="3"/>
      <dgm:spPr/>
      <dgm:t>
        <a:bodyPr/>
        <a:lstStyle/>
        <a:p>
          <a:endParaRPr lang="zh-CN" altLang="en-US"/>
        </a:p>
      </dgm:t>
    </dgm:pt>
    <dgm:pt modelId="{949DA1C5-9315-4718-A276-EC0D7937B8D6}" type="pres">
      <dgm:prSet presAssocID="{A7DFAB56-B1DA-4D56-B29D-1532F205C2EA}" presName="connectorText" presStyleLbl="sibTrans2D1" presStyleIdx="0" presStyleCnt="3"/>
      <dgm:spPr/>
      <dgm:t>
        <a:bodyPr/>
        <a:lstStyle/>
        <a:p>
          <a:endParaRPr lang="zh-CN" altLang="en-US"/>
        </a:p>
      </dgm:t>
    </dgm:pt>
    <dgm:pt modelId="{FFD4ADED-5E39-4982-8F74-2535A7AC2C92}" type="pres">
      <dgm:prSet presAssocID="{6C05E6D8-D9EF-463D-950E-79945D2DFFFA}" presName="node" presStyleLbl="node1" presStyleIdx="1" presStyleCnt="4">
        <dgm:presLayoutVars>
          <dgm:bulletEnabled val="1"/>
        </dgm:presLayoutVars>
      </dgm:prSet>
      <dgm:spPr/>
      <dgm:t>
        <a:bodyPr/>
        <a:lstStyle/>
        <a:p>
          <a:endParaRPr lang="zh-CN" altLang="en-US"/>
        </a:p>
      </dgm:t>
    </dgm:pt>
    <dgm:pt modelId="{530FAA10-7D8C-41FE-A554-133D01643878}" type="pres">
      <dgm:prSet presAssocID="{121F379D-BA1E-448F-95F9-28F78D639532}" presName="sibTrans" presStyleLbl="sibTrans2D1" presStyleIdx="1" presStyleCnt="3"/>
      <dgm:spPr/>
      <dgm:t>
        <a:bodyPr/>
        <a:lstStyle/>
        <a:p>
          <a:endParaRPr lang="zh-CN" altLang="en-US"/>
        </a:p>
      </dgm:t>
    </dgm:pt>
    <dgm:pt modelId="{EF4894CE-B096-43B5-8DC2-AADA8E94CCFB}" type="pres">
      <dgm:prSet presAssocID="{121F379D-BA1E-448F-95F9-28F78D639532}" presName="connectorText" presStyleLbl="sibTrans2D1" presStyleIdx="1" presStyleCnt="3"/>
      <dgm:spPr/>
      <dgm:t>
        <a:bodyPr/>
        <a:lstStyle/>
        <a:p>
          <a:endParaRPr lang="zh-CN" altLang="en-US"/>
        </a:p>
      </dgm:t>
    </dgm:pt>
    <dgm:pt modelId="{908677E6-2183-4CE7-AF86-9579B32C1D24}" type="pres">
      <dgm:prSet presAssocID="{168C49D6-A234-408E-8C93-8AE4AE04FB80}" presName="node" presStyleLbl="node1" presStyleIdx="2" presStyleCnt="4">
        <dgm:presLayoutVars>
          <dgm:bulletEnabled val="1"/>
        </dgm:presLayoutVars>
      </dgm:prSet>
      <dgm:spPr/>
      <dgm:t>
        <a:bodyPr/>
        <a:lstStyle/>
        <a:p>
          <a:endParaRPr lang="zh-CN" altLang="en-US"/>
        </a:p>
      </dgm:t>
    </dgm:pt>
    <dgm:pt modelId="{286D9FDD-6628-4F5F-AF3B-5149DC8A6552}" type="pres">
      <dgm:prSet presAssocID="{D38D70ED-78E6-416F-8E23-A76289B7F5A0}" presName="sibTrans" presStyleLbl="sibTrans2D1" presStyleIdx="2" presStyleCnt="3"/>
      <dgm:spPr/>
      <dgm:t>
        <a:bodyPr/>
        <a:lstStyle/>
        <a:p>
          <a:endParaRPr lang="zh-CN" altLang="en-US"/>
        </a:p>
      </dgm:t>
    </dgm:pt>
    <dgm:pt modelId="{B16FC851-4ED4-4CD5-83B4-FEF814DADD47}" type="pres">
      <dgm:prSet presAssocID="{D38D70ED-78E6-416F-8E23-A76289B7F5A0}" presName="connectorText" presStyleLbl="sibTrans2D1" presStyleIdx="2" presStyleCnt="3"/>
      <dgm:spPr/>
      <dgm:t>
        <a:bodyPr/>
        <a:lstStyle/>
        <a:p>
          <a:endParaRPr lang="zh-CN" altLang="en-US"/>
        </a:p>
      </dgm:t>
    </dgm:pt>
    <dgm:pt modelId="{EF49D8AF-7CEF-43E2-B80D-99CAFA0C0EDD}" type="pres">
      <dgm:prSet presAssocID="{71575555-22C7-41B1-AB3D-346773B7464F}" presName="node" presStyleLbl="node1" presStyleIdx="3" presStyleCnt="4">
        <dgm:presLayoutVars>
          <dgm:bulletEnabled val="1"/>
        </dgm:presLayoutVars>
      </dgm:prSet>
      <dgm:spPr/>
      <dgm:t>
        <a:bodyPr/>
        <a:lstStyle/>
        <a:p>
          <a:endParaRPr lang="zh-CN" altLang="en-US"/>
        </a:p>
      </dgm:t>
    </dgm:pt>
  </dgm:ptLst>
  <dgm:cxnLst>
    <dgm:cxn modelId="{AE111A2D-2102-4563-A2FD-69B67A5A3888}" type="presOf" srcId="{A7DFAB56-B1DA-4D56-B29D-1532F205C2EA}" destId="{949DA1C5-9315-4718-A276-EC0D7937B8D6}" srcOrd="1" destOrd="0" presId="urn:microsoft.com/office/officeart/2005/8/layout/process1"/>
    <dgm:cxn modelId="{5B209428-0145-4757-B308-E7750DB7D619}" type="presOf" srcId="{6C05E6D8-D9EF-463D-950E-79945D2DFFFA}" destId="{FFD4ADED-5E39-4982-8F74-2535A7AC2C92}" srcOrd="0" destOrd="0" presId="urn:microsoft.com/office/officeart/2005/8/layout/process1"/>
    <dgm:cxn modelId="{716E1451-596C-4F29-BFBB-7091772363FC}" type="presOf" srcId="{6303A637-69B3-41AE-B8A6-9C71B40FF097}" destId="{3EC7F6EA-E797-463C-86D7-C8B293D6A37C}" srcOrd="0" destOrd="0" presId="urn:microsoft.com/office/officeart/2005/8/layout/process1"/>
    <dgm:cxn modelId="{79B41C0A-0DCB-42A7-9BD8-B4BE52A7528C}" type="presOf" srcId="{D38D70ED-78E6-416F-8E23-A76289B7F5A0}" destId="{B16FC851-4ED4-4CD5-83B4-FEF814DADD47}" srcOrd="1" destOrd="0" presId="urn:microsoft.com/office/officeart/2005/8/layout/process1"/>
    <dgm:cxn modelId="{6F7ED68C-F14A-46A0-A290-A9E2C84A3F74}" type="presOf" srcId="{A7DFAB56-B1DA-4D56-B29D-1532F205C2EA}" destId="{3C5B2B45-FD35-46FA-B662-0D1FDF49EB71}" srcOrd="0" destOrd="0" presId="urn:microsoft.com/office/officeart/2005/8/layout/process1"/>
    <dgm:cxn modelId="{0A76F59D-1387-4904-8C46-5D4DE2A5B494}" type="presOf" srcId="{71575555-22C7-41B1-AB3D-346773B7464F}" destId="{EF49D8AF-7CEF-43E2-B80D-99CAFA0C0EDD}" srcOrd="0" destOrd="0" presId="urn:microsoft.com/office/officeart/2005/8/layout/process1"/>
    <dgm:cxn modelId="{29E758F1-7F27-4629-82EA-15968611DB04}" srcId="{ABFCFED6-0057-4DCA-8DE3-2547C65472A4}" destId="{168C49D6-A234-408E-8C93-8AE4AE04FB80}" srcOrd="2" destOrd="0" parTransId="{2DEF3208-A871-41E6-BE50-94E5420472AB}" sibTransId="{D38D70ED-78E6-416F-8E23-A76289B7F5A0}"/>
    <dgm:cxn modelId="{3B160D52-8F08-437B-8F60-F6AC10B5BEFD}" srcId="{ABFCFED6-0057-4DCA-8DE3-2547C65472A4}" destId="{71575555-22C7-41B1-AB3D-346773B7464F}" srcOrd="3" destOrd="0" parTransId="{6FAD2865-03CA-475F-97CB-EAFFF3A5892E}" sibTransId="{5DB12A5B-498A-4DB8-93B6-2AA7BD4D7891}"/>
    <dgm:cxn modelId="{7750A170-5165-4464-9803-BB3E1CA1E7CC}" type="presOf" srcId="{121F379D-BA1E-448F-95F9-28F78D639532}" destId="{EF4894CE-B096-43B5-8DC2-AADA8E94CCFB}" srcOrd="1" destOrd="0" presId="urn:microsoft.com/office/officeart/2005/8/layout/process1"/>
    <dgm:cxn modelId="{4F174768-1383-495E-A65C-A92A6BB57F95}" type="presOf" srcId="{168C49D6-A234-408E-8C93-8AE4AE04FB80}" destId="{908677E6-2183-4CE7-AF86-9579B32C1D24}" srcOrd="0" destOrd="0" presId="urn:microsoft.com/office/officeart/2005/8/layout/process1"/>
    <dgm:cxn modelId="{C4C62840-6276-4A89-A1DF-40BA30FE050A}" type="presOf" srcId="{ABFCFED6-0057-4DCA-8DE3-2547C65472A4}" destId="{4018DF7E-2051-4810-8940-42D062BC0C4D}" srcOrd="0" destOrd="0" presId="urn:microsoft.com/office/officeart/2005/8/layout/process1"/>
    <dgm:cxn modelId="{8B66EE5B-664E-4069-80F2-C8B0BCCF8774}" type="presOf" srcId="{D38D70ED-78E6-416F-8E23-A76289B7F5A0}" destId="{286D9FDD-6628-4F5F-AF3B-5149DC8A6552}" srcOrd="0" destOrd="0" presId="urn:microsoft.com/office/officeart/2005/8/layout/process1"/>
    <dgm:cxn modelId="{060FA504-2169-4EB8-B4D7-266F5F221205}" srcId="{ABFCFED6-0057-4DCA-8DE3-2547C65472A4}" destId="{6303A637-69B3-41AE-B8A6-9C71B40FF097}" srcOrd="0" destOrd="0" parTransId="{66BD4C29-9009-4A20-B94D-30700ED8B994}" sibTransId="{A7DFAB56-B1DA-4D56-B29D-1532F205C2EA}"/>
    <dgm:cxn modelId="{7D1870D9-0AAC-4FE0-8C7A-D7AD2A6CE2FF}" type="presOf" srcId="{121F379D-BA1E-448F-95F9-28F78D639532}" destId="{530FAA10-7D8C-41FE-A554-133D01643878}" srcOrd="0" destOrd="0" presId="urn:microsoft.com/office/officeart/2005/8/layout/process1"/>
    <dgm:cxn modelId="{7339F131-0490-4DDA-9869-05074DF3B134}" srcId="{ABFCFED6-0057-4DCA-8DE3-2547C65472A4}" destId="{6C05E6D8-D9EF-463D-950E-79945D2DFFFA}" srcOrd="1" destOrd="0" parTransId="{66F92107-366E-4003-AE1A-F93BBDEFEF6E}" sibTransId="{121F379D-BA1E-448F-95F9-28F78D639532}"/>
    <dgm:cxn modelId="{4C80D0A9-0810-40F4-BE1E-AB25D45D5008}" type="presParOf" srcId="{4018DF7E-2051-4810-8940-42D062BC0C4D}" destId="{3EC7F6EA-E797-463C-86D7-C8B293D6A37C}" srcOrd="0" destOrd="0" presId="urn:microsoft.com/office/officeart/2005/8/layout/process1"/>
    <dgm:cxn modelId="{69F81F44-6F39-4548-997F-C74E353135D8}" type="presParOf" srcId="{4018DF7E-2051-4810-8940-42D062BC0C4D}" destId="{3C5B2B45-FD35-46FA-B662-0D1FDF49EB71}" srcOrd="1" destOrd="0" presId="urn:microsoft.com/office/officeart/2005/8/layout/process1"/>
    <dgm:cxn modelId="{F71B4975-8AD6-46C1-B4EF-56F833290D85}" type="presParOf" srcId="{3C5B2B45-FD35-46FA-B662-0D1FDF49EB71}" destId="{949DA1C5-9315-4718-A276-EC0D7937B8D6}" srcOrd="0" destOrd="0" presId="urn:microsoft.com/office/officeart/2005/8/layout/process1"/>
    <dgm:cxn modelId="{FE5EB90F-28E5-443A-BEF7-68EDF84E1D46}" type="presParOf" srcId="{4018DF7E-2051-4810-8940-42D062BC0C4D}" destId="{FFD4ADED-5E39-4982-8F74-2535A7AC2C92}" srcOrd="2" destOrd="0" presId="urn:microsoft.com/office/officeart/2005/8/layout/process1"/>
    <dgm:cxn modelId="{830244DB-C238-424D-B124-495AC2B2AE3B}" type="presParOf" srcId="{4018DF7E-2051-4810-8940-42D062BC0C4D}" destId="{530FAA10-7D8C-41FE-A554-133D01643878}" srcOrd="3" destOrd="0" presId="urn:microsoft.com/office/officeart/2005/8/layout/process1"/>
    <dgm:cxn modelId="{ED1D0AA6-B4D6-42E8-A969-795B3C0C531A}" type="presParOf" srcId="{530FAA10-7D8C-41FE-A554-133D01643878}" destId="{EF4894CE-B096-43B5-8DC2-AADA8E94CCFB}" srcOrd="0" destOrd="0" presId="urn:microsoft.com/office/officeart/2005/8/layout/process1"/>
    <dgm:cxn modelId="{B6F79629-D9C9-4BF7-9BEA-FE1F4C79BB62}" type="presParOf" srcId="{4018DF7E-2051-4810-8940-42D062BC0C4D}" destId="{908677E6-2183-4CE7-AF86-9579B32C1D24}" srcOrd="4" destOrd="0" presId="urn:microsoft.com/office/officeart/2005/8/layout/process1"/>
    <dgm:cxn modelId="{6AB3ADDB-74A1-481F-86AB-FFA38F47F9A7}" type="presParOf" srcId="{4018DF7E-2051-4810-8940-42D062BC0C4D}" destId="{286D9FDD-6628-4F5F-AF3B-5149DC8A6552}" srcOrd="5" destOrd="0" presId="urn:microsoft.com/office/officeart/2005/8/layout/process1"/>
    <dgm:cxn modelId="{CB771AB3-2052-4B55-A6CA-090BB49E884D}" type="presParOf" srcId="{286D9FDD-6628-4F5F-AF3B-5149DC8A6552}" destId="{B16FC851-4ED4-4CD5-83B4-FEF814DADD47}" srcOrd="0" destOrd="0" presId="urn:microsoft.com/office/officeart/2005/8/layout/process1"/>
    <dgm:cxn modelId="{ACB2F5A0-A3FA-47AB-93BB-9BCF89368228}" type="presParOf" srcId="{4018DF7E-2051-4810-8940-42D062BC0C4D}" destId="{EF49D8AF-7CEF-43E2-B80D-99CAFA0C0ED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729CD8-6786-4ECB-839D-E4E9041344FF}" type="doc">
      <dgm:prSet loTypeId="urn:microsoft.com/office/officeart/2005/8/layout/process1" loCatId="process" qsTypeId="urn:microsoft.com/office/officeart/2005/8/quickstyle/simple1" qsCatId="simple" csTypeId="urn:microsoft.com/office/officeart/2005/8/colors/colorful3" csCatId="colorful" phldr="1"/>
      <dgm:spPr/>
    </dgm:pt>
    <dgm:pt modelId="{B15F43D0-E502-4E5C-82A9-6AF4B0E11A59}">
      <dgm:prSet phldrT="[文本]"/>
      <dgm:spPr/>
      <dgm:t>
        <a:bodyPr/>
        <a:lstStyle/>
        <a:p>
          <a:r>
            <a:rPr lang="zh-CN" altLang="en-US" dirty="0">
              <a:latin typeface="微软雅黑" panose="020B0503020204020204" pitchFamily="34" charset="-122"/>
              <a:ea typeface="微软雅黑" panose="020B0503020204020204" pitchFamily="34" charset="-122"/>
            </a:rPr>
            <a:t>稽核</a:t>
          </a:r>
        </a:p>
      </dgm:t>
    </dgm:pt>
    <dgm:pt modelId="{EF631A55-150E-4F1E-8245-38F6C268EE06}" type="parTrans" cxnId="{ABCBA9AF-FBF9-4932-95BA-CD8E8E1D8759}">
      <dgm:prSet/>
      <dgm:spPr/>
      <dgm:t>
        <a:bodyPr/>
        <a:lstStyle/>
        <a:p>
          <a:endParaRPr lang="zh-CN" altLang="en-US">
            <a:latin typeface="微软雅黑" panose="020B0503020204020204" pitchFamily="34" charset="-122"/>
            <a:ea typeface="微软雅黑" panose="020B0503020204020204" pitchFamily="34" charset="-122"/>
          </a:endParaRPr>
        </a:p>
      </dgm:t>
    </dgm:pt>
    <dgm:pt modelId="{2F04EB22-DDAA-44ED-A84A-C6D6E07A7516}" type="sibTrans" cxnId="{ABCBA9AF-FBF9-4932-95BA-CD8E8E1D8759}">
      <dgm:prSet/>
      <dgm:spPr/>
      <dgm:t>
        <a:bodyPr/>
        <a:lstStyle/>
        <a:p>
          <a:endParaRPr lang="zh-CN" altLang="en-US">
            <a:latin typeface="微软雅黑" panose="020B0503020204020204" pitchFamily="34" charset="-122"/>
            <a:ea typeface="微软雅黑" panose="020B0503020204020204" pitchFamily="34" charset="-122"/>
          </a:endParaRPr>
        </a:p>
      </dgm:t>
    </dgm:pt>
    <dgm:pt modelId="{1B9CC5F1-29C8-4EB6-AD72-7B22882CC868}">
      <dgm:prSet phldrT="[文本]"/>
      <dgm:spPr/>
      <dgm:t>
        <a:bodyPr/>
        <a:lstStyle/>
        <a:p>
          <a:r>
            <a:rPr lang="zh-CN" altLang="en-US" dirty="0">
              <a:latin typeface="微软雅黑" panose="020B0503020204020204" pitchFamily="34" charset="-122"/>
              <a:ea typeface="微软雅黑" panose="020B0503020204020204" pitchFamily="34" charset="-122"/>
            </a:rPr>
            <a:t>入数据库</a:t>
          </a:r>
        </a:p>
      </dgm:t>
    </dgm:pt>
    <dgm:pt modelId="{40103D5B-E549-4E17-8677-8B9DF110C7FB}" type="parTrans" cxnId="{04F15605-D087-4D9D-BC6E-F35B4BA322C2}">
      <dgm:prSet/>
      <dgm:spPr/>
      <dgm:t>
        <a:bodyPr/>
        <a:lstStyle/>
        <a:p>
          <a:endParaRPr lang="zh-CN" altLang="en-US">
            <a:latin typeface="微软雅黑" panose="020B0503020204020204" pitchFamily="34" charset="-122"/>
            <a:ea typeface="微软雅黑" panose="020B0503020204020204" pitchFamily="34" charset="-122"/>
          </a:endParaRPr>
        </a:p>
      </dgm:t>
    </dgm:pt>
    <dgm:pt modelId="{8F7886DC-23F1-4770-A831-26E1DE366FC8}" type="sibTrans" cxnId="{04F15605-D087-4D9D-BC6E-F35B4BA322C2}">
      <dgm:prSet/>
      <dgm:spPr/>
      <dgm:t>
        <a:bodyPr/>
        <a:lstStyle/>
        <a:p>
          <a:endParaRPr lang="zh-CN" altLang="en-US">
            <a:latin typeface="微软雅黑" panose="020B0503020204020204" pitchFamily="34" charset="-122"/>
            <a:ea typeface="微软雅黑" panose="020B0503020204020204" pitchFamily="34" charset="-122"/>
          </a:endParaRPr>
        </a:p>
      </dgm:t>
    </dgm:pt>
    <dgm:pt modelId="{E5460FA5-C37F-4011-8574-416A27F1C8A0}">
      <dgm:prSet phldrT="[文本]"/>
      <dgm:spPr/>
      <dgm:t>
        <a:bodyPr/>
        <a:lstStyle/>
        <a:p>
          <a:r>
            <a:rPr lang="zh-CN" altLang="en-US" dirty="0">
              <a:latin typeface="微软雅黑" panose="020B0503020204020204" pitchFamily="34" charset="-122"/>
              <a:ea typeface="微软雅黑" panose="020B0503020204020204" pitchFamily="34" charset="-122"/>
            </a:rPr>
            <a:t>入</a:t>
          </a:r>
          <a:r>
            <a:rPr lang="en-US" altLang="zh-CN" dirty="0">
              <a:latin typeface="微软雅黑" panose="020B0503020204020204" pitchFamily="34" charset="-122"/>
              <a:ea typeface="微软雅黑" panose="020B0503020204020204" pitchFamily="34" charset="-122"/>
            </a:rPr>
            <a:t>MDB</a:t>
          </a:r>
          <a:endParaRPr lang="zh-CN" altLang="en-US" dirty="0">
            <a:latin typeface="微软雅黑" panose="020B0503020204020204" pitchFamily="34" charset="-122"/>
            <a:ea typeface="微软雅黑" panose="020B0503020204020204" pitchFamily="34" charset="-122"/>
          </a:endParaRPr>
        </a:p>
      </dgm:t>
    </dgm:pt>
    <dgm:pt modelId="{314D6B30-49D8-439B-9070-459CDCBAAC0D}" type="parTrans" cxnId="{A8CD9E9B-33CB-4D0E-B524-D2B0644F1474}">
      <dgm:prSet/>
      <dgm:spPr/>
      <dgm:t>
        <a:bodyPr/>
        <a:lstStyle/>
        <a:p>
          <a:endParaRPr lang="zh-CN" altLang="en-US">
            <a:latin typeface="微软雅黑" panose="020B0503020204020204" pitchFamily="34" charset="-122"/>
            <a:ea typeface="微软雅黑" panose="020B0503020204020204" pitchFamily="34" charset="-122"/>
          </a:endParaRPr>
        </a:p>
      </dgm:t>
    </dgm:pt>
    <dgm:pt modelId="{B03460CA-24AD-4EDE-A22D-9D2C9C0B530E}" type="sibTrans" cxnId="{A8CD9E9B-33CB-4D0E-B524-D2B0644F1474}">
      <dgm:prSet/>
      <dgm:spPr/>
      <dgm:t>
        <a:bodyPr/>
        <a:lstStyle/>
        <a:p>
          <a:endParaRPr lang="zh-CN" altLang="en-US">
            <a:latin typeface="微软雅黑" panose="020B0503020204020204" pitchFamily="34" charset="-122"/>
            <a:ea typeface="微软雅黑" panose="020B0503020204020204" pitchFamily="34" charset="-122"/>
          </a:endParaRPr>
        </a:p>
      </dgm:t>
    </dgm:pt>
    <dgm:pt modelId="{EFA64C1D-2683-481F-8EB3-A2CBD105E026}">
      <dgm:prSet/>
      <dgm:spPr/>
      <dgm:t>
        <a:bodyPr/>
        <a:lstStyle/>
        <a:p>
          <a:r>
            <a:rPr lang="zh-CN" altLang="en-US" dirty="0">
              <a:latin typeface="微软雅黑" panose="020B0503020204020204" pitchFamily="34" charset="-122"/>
              <a:ea typeface="微软雅黑" panose="020B0503020204020204" pitchFamily="34" charset="-122"/>
            </a:rPr>
            <a:t>出库</a:t>
          </a:r>
        </a:p>
      </dgm:t>
    </dgm:pt>
    <dgm:pt modelId="{A5DC6B44-D125-4EEF-A61E-3E8BD66684E1}" type="parTrans" cxnId="{DB7BEF56-27D0-4F18-B6A5-10E5F199CA7C}">
      <dgm:prSet/>
      <dgm:spPr/>
      <dgm:t>
        <a:bodyPr/>
        <a:lstStyle/>
        <a:p>
          <a:endParaRPr lang="zh-CN" altLang="en-US">
            <a:latin typeface="微软雅黑" panose="020B0503020204020204" pitchFamily="34" charset="-122"/>
            <a:ea typeface="微软雅黑" panose="020B0503020204020204" pitchFamily="34" charset="-122"/>
          </a:endParaRPr>
        </a:p>
      </dgm:t>
    </dgm:pt>
    <dgm:pt modelId="{64DEA43C-14C5-4AEC-A29A-4B51A535CD40}" type="sibTrans" cxnId="{DB7BEF56-27D0-4F18-B6A5-10E5F199CA7C}">
      <dgm:prSet/>
      <dgm:spPr/>
      <dgm:t>
        <a:bodyPr/>
        <a:lstStyle/>
        <a:p>
          <a:endParaRPr lang="zh-CN" altLang="en-US">
            <a:latin typeface="微软雅黑" panose="020B0503020204020204" pitchFamily="34" charset="-122"/>
            <a:ea typeface="微软雅黑" panose="020B0503020204020204" pitchFamily="34" charset="-122"/>
          </a:endParaRPr>
        </a:p>
      </dgm:t>
    </dgm:pt>
    <dgm:pt modelId="{83600A02-FB5B-498D-9ED6-158DC1607479}" type="pres">
      <dgm:prSet presAssocID="{66729CD8-6786-4ECB-839D-E4E9041344FF}" presName="Name0" presStyleCnt="0">
        <dgm:presLayoutVars>
          <dgm:dir/>
          <dgm:resizeHandles val="exact"/>
        </dgm:presLayoutVars>
      </dgm:prSet>
      <dgm:spPr/>
    </dgm:pt>
    <dgm:pt modelId="{7435DC2E-E909-4986-8B8F-E18E4BC97B9F}" type="pres">
      <dgm:prSet presAssocID="{B15F43D0-E502-4E5C-82A9-6AF4B0E11A59}" presName="node" presStyleLbl="node1" presStyleIdx="0" presStyleCnt="4">
        <dgm:presLayoutVars>
          <dgm:bulletEnabled val="1"/>
        </dgm:presLayoutVars>
      </dgm:prSet>
      <dgm:spPr/>
      <dgm:t>
        <a:bodyPr/>
        <a:lstStyle/>
        <a:p>
          <a:endParaRPr lang="zh-CN" altLang="en-US"/>
        </a:p>
      </dgm:t>
    </dgm:pt>
    <dgm:pt modelId="{4F8E3453-3D0F-47A7-A178-659EE52D7BFC}" type="pres">
      <dgm:prSet presAssocID="{2F04EB22-DDAA-44ED-A84A-C6D6E07A7516}" presName="sibTrans" presStyleLbl="sibTrans2D1" presStyleIdx="0" presStyleCnt="3"/>
      <dgm:spPr/>
      <dgm:t>
        <a:bodyPr/>
        <a:lstStyle/>
        <a:p>
          <a:endParaRPr lang="zh-CN" altLang="en-US"/>
        </a:p>
      </dgm:t>
    </dgm:pt>
    <dgm:pt modelId="{FEADCDBA-3350-4E84-9C97-D624F2CC9D0B}" type="pres">
      <dgm:prSet presAssocID="{2F04EB22-DDAA-44ED-A84A-C6D6E07A7516}" presName="connectorText" presStyleLbl="sibTrans2D1" presStyleIdx="0" presStyleCnt="3"/>
      <dgm:spPr/>
      <dgm:t>
        <a:bodyPr/>
        <a:lstStyle/>
        <a:p>
          <a:endParaRPr lang="zh-CN" altLang="en-US"/>
        </a:p>
      </dgm:t>
    </dgm:pt>
    <dgm:pt modelId="{1C7EC0AE-45DD-465A-80A1-7BC1CC239E36}" type="pres">
      <dgm:prSet presAssocID="{1B9CC5F1-29C8-4EB6-AD72-7B22882CC868}" presName="node" presStyleLbl="node1" presStyleIdx="1" presStyleCnt="4">
        <dgm:presLayoutVars>
          <dgm:bulletEnabled val="1"/>
        </dgm:presLayoutVars>
      </dgm:prSet>
      <dgm:spPr/>
      <dgm:t>
        <a:bodyPr/>
        <a:lstStyle/>
        <a:p>
          <a:endParaRPr lang="zh-CN" altLang="en-US"/>
        </a:p>
      </dgm:t>
    </dgm:pt>
    <dgm:pt modelId="{7B6E039C-64FF-4604-B4E1-BC6F69193A35}" type="pres">
      <dgm:prSet presAssocID="{8F7886DC-23F1-4770-A831-26E1DE366FC8}" presName="sibTrans" presStyleLbl="sibTrans2D1" presStyleIdx="1" presStyleCnt="3"/>
      <dgm:spPr/>
      <dgm:t>
        <a:bodyPr/>
        <a:lstStyle/>
        <a:p>
          <a:endParaRPr lang="zh-CN" altLang="en-US"/>
        </a:p>
      </dgm:t>
    </dgm:pt>
    <dgm:pt modelId="{F9D12BD7-CA73-4A86-B8A9-172FECFF2A1C}" type="pres">
      <dgm:prSet presAssocID="{8F7886DC-23F1-4770-A831-26E1DE366FC8}" presName="connectorText" presStyleLbl="sibTrans2D1" presStyleIdx="1" presStyleCnt="3"/>
      <dgm:spPr/>
      <dgm:t>
        <a:bodyPr/>
        <a:lstStyle/>
        <a:p>
          <a:endParaRPr lang="zh-CN" altLang="en-US"/>
        </a:p>
      </dgm:t>
    </dgm:pt>
    <dgm:pt modelId="{C1E13B22-5C16-48DE-A1B3-42A7E48F0281}" type="pres">
      <dgm:prSet presAssocID="{E5460FA5-C37F-4011-8574-416A27F1C8A0}" presName="node" presStyleLbl="node1" presStyleIdx="2" presStyleCnt="4">
        <dgm:presLayoutVars>
          <dgm:bulletEnabled val="1"/>
        </dgm:presLayoutVars>
      </dgm:prSet>
      <dgm:spPr/>
      <dgm:t>
        <a:bodyPr/>
        <a:lstStyle/>
        <a:p>
          <a:endParaRPr lang="zh-CN" altLang="en-US"/>
        </a:p>
      </dgm:t>
    </dgm:pt>
    <dgm:pt modelId="{381CFE3D-8BFB-439C-841D-DCF3A2667E99}" type="pres">
      <dgm:prSet presAssocID="{B03460CA-24AD-4EDE-A22D-9D2C9C0B530E}" presName="sibTrans" presStyleLbl="sibTrans2D1" presStyleIdx="2" presStyleCnt="3"/>
      <dgm:spPr/>
      <dgm:t>
        <a:bodyPr/>
        <a:lstStyle/>
        <a:p>
          <a:endParaRPr lang="zh-CN" altLang="en-US"/>
        </a:p>
      </dgm:t>
    </dgm:pt>
    <dgm:pt modelId="{76F25C7F-91EF-481D-8CC8-483ED6F6E23D}" type="pres">
      <dgm:prSet presAssocID="{B03460CA-24AD-4EDE-A22D-9D2C9C0B530E}" presName="connectorText" presStyleLbl="sibTrans2D1" presStyleIdx="2" presStyleCnt="3"/>
      <dgm:spPr/>
      <dgm:t>
        <a:bodyPr/>
        <a:lstStyle/>
        <a:p>
          <a:endParaRPr lang="zh-CN" altLang="en-US"/>
        </a:p>
      </dgm:t>
    </dgm:pt>
    <dgm:pt modelId="{AA24541A-54CD-4E40-BB7E-0F78157FBC30}" type="pres">
      <dgm:prSet presAssocID="{EFA64C1D-2683-481F-8EB3-A2CBD105E026}" presName="node" presStyleLbl="node1" presStyleIdx="3" presStyleCnt="4">
        <dgm:presLayoutVars>
          <dgm:bulletEnabled val="1"/>
        </dgm:presLayoutVars>
      </dgm:prSet>
      <dgm:spPr/>
      <dgm:t>
        <a:bodyPr/>
        <a:lstStyle/>
        <a:p>
          <a:endParaRPr lang="zh-CN" altLang="en-US"/>
        </a:p>
      </dgm:t>
    </dgm:pt>
  </dgm:ptLst>
  <dgm:cxnLst>
    <dgm:cxn modelId="{0DB47AB7-2117-4DD8-B77B-5FCDC976F6C2}" type="presOf" srcId="{8F7886DC-23F1-4770-A831-26E1DE366FC8}" destId="{7B6E039C-64FF-4604-B4E1-BC6F69193A35}" srcOrd="0" destOrd="0" presId="urn:microsoft.com/office/officeart/2005/8/layout/process1"/>
    <dgm:cxn modelId="{AD4A2986-6DEA-4AF5-9C55-8F191A192A99}" type="presOf" srcId="{1B9CC5F1-29C8-4EB6-AD72-7B22882CC868}" destId="{1C7EC0AE-45DD-465A-80A1-7BC1CC239E36}" srcOrd="0" destOrd="0" presId="urn:microsoft.com/office/officeart/2005/8/layout/process1"/>
    <dgm:cxn modelId="{87697B4C-3BA5-4DAA-9FF0-10225CD82B19}" type="presOf" srcId="{E5460FA5-C37F-4011-8574-416A27F1C8A0}" destId="{C1E13B22-5C16-48DE-A1B3-42A7E48F0281}" srcOrd="0" destOrd="0" presId="urn:microsoft.com/office/officeart/2005/8/layout/process1"/>
    <dgm:cxn modelId="{DB67414C-5FFC-47AD-8718-BAE05A236AA7}" type="presOf" srcId="{B15F43D0-E502-4E5C-82A9-6AF4B0E11A59}" destId="{7435DC2E-E909-4986-8B8F-E18E4BC97B9F}" srcOrd="0" destOrd="0" presId="urn:microsoft.com/office/officeart/2005/8/layout/process1"/>
    <dgm:cxn modelId="{737710DF-8760-4D3A-AC16-F6721D1B70D9}" type="presOf" srcId="{8F7886DC-23F1-4770-A831-26E1DE366FC8}" destId="{F9D12BD7-CA73-4A86-B8A9-172FECFF2A1C}" srcOrd="1" destOrd="0" presId="urn:microsoft.com/office/officeart/2005/8/layout/process1"/>
    <dgm:cxn modelId="{A8CD9E9B-33CB-4D0E-B524-D2B0644F1474}" srcId="{66729CD8-6786-4ECB-839D-E4E9041344FF}" destId="{E5460FA5-C37F-4011-8574-416A27F1C8A0}" srcOrd="2" destOrd="0" parTransId="{314D6B30-49D8-439B-9070-459CDCBAAC0D}" sibTransId="{B03460CA-24AD-4EDE-A22D-9D2C9C0B530E}"/>
    <dgm:cxn modelId="{FFF13C66-5027-433E-9B17-0929A48E9125}" type="presOf" srcId="{66729CD8-6786-4ECB-839D-E4E9041344FF}" destId="{83600A02-FB5B-498D-9ED6-158DC1607479}" srcOrd="0" destOrd="0" presId="urn:microsoft.com/office/officeart/2005/8/layout/process1"/>
    <dgm:cxn modelId="{AC57248B-3A75-4C62-91E3-C246CCB26D54}" type="presOf" srcId="{2F04EB22-DDAA-44ED-A84A-C6D6E07A7516}" destId="{FEADCDBA-3350-4E84-9C97-D624F2CC9D0B}" srcOrd="1" destOrd="0" presId="urn:microsoft.com/office/officeart/2005/8/layout/process1"/>
    <dgm:cxn modelId="{AC1F565B-C741-4671-80C9-676C67554B95}" type="presOf" srcId="{B03460CA-24AD-4EDE-A22D-9D2C9C0B530E}" destId="{76F25C7F-91EF-481D-8CC8-483ED6F6E23D}" srcOrd="1" destOrd="0" presId="urn:microsoft.com/office/officeart/2005/8/layout/process1"/>
    <dgm:cxn modelId="{82C87ACD-706F-44EB-ADB4-070CB60993D0}" type="presOf" srcId="{B03460CA-24AD-4EDE-A22D-9D2C9C0B530E}" destId="{381CFE3D-8BFB-439C-841D-DCF3A2667E99}" srcOrd="0" destOrd="0" presId="urn:microsoft.com/office/officeart/2005/8/layout/process1"/>
    <dgm:cxn modelId="{DB7BEF56-27D0-4F18-B6A5-10E5F199CA7C}" srcId="{66729CD8-6786-4ECB-839D-E4E9041344FF}" destId="{EFA64C1D-2683-481F-8EB3-A2CBD105E026}" srcOrd="3" destOrd="0" parTransId="{A5DC6B44-D125-4EEF-A61E-3E8BD66684E1}" sibTransId="{64DEA43C-14C5-4AEC-A29A-4B51A535CD40}"/>
    <dgm:cxn modelId="{ABCBA9AF-FBF9-4932-95BA-CD8E8E1D8759}" srcId="{66729CD8-6786-4ECB-839D-E4E9041344FF}" destId="{B15F43D0-E502-4E5C-82A9-6AF4B0E11A59}" srcOrd="0" destOrd="0" parTransId="{EF631A55-150E-4F1E-8245-38F6C268EE06}" sibTransId="{2F04EB22-DDAA-44ED-A84A-C6D6E07A7516}"/>
    <dgm:cxn modelId="{04F15605-D087-4D9D-BC6E-F35B4BA322C2}" srcId="{66729CD8-6786-4ECB-839D-E4E9041344FF}" destId="{1B9CC5F1-29C8-4EB6-AD72-7B22882CC868}" srcOrd="1" destOrd="0" parTransId="{40103D5B-E549-4E17-8677-8B9DF110C7FB}" sibTransId="{8F7886DC-23F1-4770-A831-26E1DE366FC8}"/>
    <dgm:cxn modelId="{0ACA78D8-B4DF-4937-852A-C3FD3F8A7CB9}" type="presOf" srcId="{EFA64C1D-2683-481F-8EB3-A2CBD105E026}" destId="{AA24541A-54CD-4E40-BB7E-0F78157FBC30}" srcOrd="0" destOrd="0" presId="urn:microsoft.com/office/officeart/2005/8/layout/process1"/>
    <dgm:cxn modelId="{ACEE9ECD-350A-4AFA-8BC8-FCAFB51881E0}" type="presOf" srcId="{2F04EB22-DDAA-44ED-A84A-C6D6E07A7516}" destId="{4F8E3453-3D0F-47A7-A178-659EE52D7BFC}" srcOrd="0" destOrd="0" presId="urn:microsoft.com/office/officeart/2005/8/layout/process1"/>
    <dgm:cxn modelId="{97AD4959-6DCA-4E83-8B23-9C4FAA4152BE}" type="presParOf" srcId="{83600A02-FB5B-498D-9ED6-158DC1607479}" destId="{7435DC2E-E909-4986-8B8F-E18E4BC97B9F}" srcOrd="0" destOrd="0" presId="urn:microsoft.com/office/officeart/2005/8/layout/process1"/>
    <dgm:cxn modelId="{0A7E161A-C510-4CE9-94F1-B92FCFFE36C8}" type="presParOf" srcId="{83600A02-FB5B-498D-9ED6-158DC1607479}" destId="{4F8E3453-3D0F-47A7-A178-659EE52D7BFC}" srcOrd="1" destOrd="0" presId="urn:microsoft.com/office/officeart/2005/8/layout/process1"/>
    <dgm:cxn modelId="{9B93111D-1A3B-417E-BB9D-08FDE77BAA99}" type="presParOf" srcId="{4F8E3453-3D0F-47A7-A178-659EE52D7BFC}" destId="{FEADCDBA-3350-4E84-9C97-D624F2CC9D0B}" srcOrd="0" destOrd="0" presId="urn:microsoft.com/office/officeart/2005/8/layout/process1"/>
    <dgm:cxn modelId="{B6A0E431-A29E-4947-9925-F79E28620D8D}" type="presParOf" srcId="{83600A02-FB5B-498D-9ED6-158DC1607479}" destId="{1C7EC0AE-45DD-465A-80A1-7BC1CC239E36}" srcOrd="2" destOrd="0" presId="urn:microsoft.com/office/officeart/2005/8/layout/process1"/>
    <dgm:cxn modelId="{DA3A862C-C587-416E-812D-743CB50DCE87}" type="presParOf" srcId="{83600A02-FB5B-498D-9ED6-158DC1607479}" destId="{7B6E039C-64FF-4604-B4E1-BC6F69193A35}" srcOrd="3" destOrd="0" presId="urn:microsoft.com/office/officeart/2005/8/layout/process1"/>
    <dgm:cxn modelId="{2626FAA4-B0D1-43A4-B721-FF1CCF8E586A}" type="presParOf" srcId="{7B6E039C-64FF-4604-B4E1-BC6F69193A35}" destId="{F9D12BD7-CA73-4A86-B8A9-172FECFF2A1C}" srcOrd="0" destOrd="0" presId="urn:microsoft.com/office/officeart/2005/8/layout/process1"/>
    <dgm:cxn modelId="{AA22AE5B-8643-49AA-BE95-849FF76DE3FD}" type="presParOf" srcId="{83600A02-FB5B-498D-9ED6-158DC1607479}" destId="{C1E13B22-5C16-48DE-A1B3-42A7E48F0281}" srcOrd="4" destOrd="0" presId="urn:microsoft.com/office/officeart/2005/8/layout/process1"/>
    <dgm:cxn modelId="{23B6FDCE-1678-4475-91DC-8DACCA70B39C}" type="presParOf" srcId="{83600A02-FB5B-498D-9ED6-158DC1607479}" destId="{381CFE3D-8BFB-439C-841D-DCF3A2667E99}" srcOrd="5" destOrd="0" presId="urn:microsoft.com/office/officeart/2005/8/layout/process1"/>
    <dgm:cxn modelId="{466B1430-CFFB-455E-8908-89FFCE41F959}" type="presParOf" srcId="{381CFE3D-8BFB-439C-841D-DCF3A2667E99}" destId="{76F25C7F-91EF-481D-8CC8-483ED6F6E23D}" srcOrd="0" destOrd="0" presId="urn:microsoft.com/office/officeart/2005/8/layout/process1"/>
    <dgm:cxn modelId="{394E7703-B3A8-4CAF-AAD9-806580EF3B34}" type="presParOf" srcId="{83600A02-FB5B-498D-9ED6-158DC1607479}" destId="{AA24541A-54CD-4E40-BB7E-0F78157FBC3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729CD8-6786-4ECB-839D-E4E9041344FF}" type="doc">
      <dgm:prSet loTypeId="urn:microsoft.com/office/officeart/2005/8/layout/process1" loCatId="process" qsTypeId="urn:microsoft.com/office/officeart/2005/8/quickstyle/simple1" qsCatId="simple" csTypeId="urn:microsoft.com/office/officeart/2005/8/colors/colorful3" csCatId="colorful" phldr="1"/>
      <dgm:spPr/>
    </dgm:pt>
    <dgm:pt modelId="{B15F43D0-E502-4E5C-82A9-6AF4B0E11A59}">
      <dgm:prSet phldrT="[文本]"/>
      <dgm:spPr/>
      <dgm:t>
        <a:bodyPr/>
        <a:lstStyle/>
        <a:p>
          <a:r>
            <a:rPr lang="zh-CN" altLang="en-US" dirty="0">
              <a:latin typeface="微软雅黑" panose="020B0503020204020204" pitchFamily="34" charset="-122"/>
              <a:ea typeface="微软雅黑" panose="020B0503020204020204" pitchFamily="34" charset="-122"/>
            </a:rPr>
            <a:t>稽核</a:t>
          </a:r>
        </a:p>
      </dgm:t>
    </dgm:pt>
    <dgm:pt modelId="{EF631A55-150E-4F1E-8245-38F6C268EE06}" type="parTrans" cxnId="{ABCBA9AF-FBF9-4932-95BA-CD8E8E1D8759}">
      <dgm:prSet/>
      <dgm:spPr/>
      <dgm:t>
        <a:bodyPr/>
        <a:lstStyle/>
        <a:p>
          <a:endParaRPr lang="zh-CN" altLang="en-US">
            <a:latin typeface="微软雅黑" panose="020B0503020204020204" pitchFamily="34" charset="-122"/>
            <a:ea typeface="微软雅黑" panose="020B0503020204020204" pitchFamily="34" charset="-122"/>
          </a:endParaRPr>
        </a:p>
      </dgm:t>
    </dgm:pt>
    <dgm:pt modelId="{2F04EB22-DDAA-44ED-A84A-C6D6E07A7516}" type="sibTrans" cxnId="{ABCBA9AF-FBF9-4932-95BA-CD8E8E1D8759}">
      <dgm:prSet/>
      <dgm:spPr/>
      <dgm:t>
        <a:bodyPr/>
        <a:lstStyle/>
        <a:p>
          <a:endParaRPr lang="zh-CN" altLang="en-US">
            <a:latin typeface="微软雅黑" panose="020B0503020204020204" pitchFamily="34" charset="-122"/>
            <a:ea typeface="微软雅黑" panose="020B0503020204020204" pitchFamily="34" charset="-122"/>
          </a:endParaRPr>
        </a:p>
      </dgm:t>
    </dgm:pt>
    <dgm:pt modelId="{1B9CC5F1-29C8-4EB6-AD72-7B22882CC868}">
      <dgm:prSet phldrT="[文本]"/>
      <dgm:spPr/>
      <dgm:t>
        <a:bodyPr/>
        <a:lstStyle/>
        <a:p>
          <a:r>
            <a:rPr lang="zh-CN" altLang="en-US" dirty="0">
              <a:latin typeface="微软雅黑" panose="020B0503020204020204" pitchFamily="34" charset="-122"/>
              <a:ea typeface="微软雅黑" panose="020B0503020204020204" pitchFamily="34" charset="-122"/>
            </a:rPr>
            <a:t>分拣</a:t>
          </a:r>
        </a:p>
      </dgm:t>
    </dgm:pt>
    <dgm:pt modelId="{40103D5B-E549-4E17-8677-8B9DF110C7FB}" type="parTrans" cxnId="{04F15605-D087-4D9D-BC6E-F35B4BA322C2}">
      <dgm:prSet/>
      <dgm:spPr/>
      <dgm:t>
        <a:bodyPr/>
        <a:lstStyle/>
        <a:p>
          <a:endParaRPr lang="zh-CN" altLang="en-US">
            <a:latin typeface="微软雅黑" panose="020B0503020204020204" pitchFamily="34" charset="-122"/>
            <a:ea typeface="微软雅黑" panose="020B0503020204020204" pitchFamily="34" charset="-122"/>
          </a:endParaRPr>
        </a:p>
      </dgm:t>
    </dgm:pt>
    <dgm:pt modelId="{8F7886DC-23F1-4770-A831-26E1DE366FC8}" type="sibTrans" cxnId="{04F15605-D087-4D9D-BC6E-F35B4BA322C2}">
      <dgm:prSet/>
      <dgm:spPr/>
      <dgm:t>
        <a:bodyPr/>
        <a:lstStyle/>
        <a:p>
          <a:endParaRPr lang="zh-CN" altLang="en-US">
            <a:latin typeface="微软雅黑" panose="020B0503020204020204" pitchFamily="34" charset="-122"/>
            <a:ea typeface="微软雅黑" panose="020B0503020204020204" pitchFamily="34" charset="-122"/>
          </a:endParaRPr>
        </a:p>
      </dgm:t>
    </dgm:pt>
    <dgm:pt modelId="{E5460FA5-C37F-4011-8574-416A27F1C8A0}">
      <dgm:prSet phldrT="[文本]"/>
      <dgm:spPr/>
      <dgm:t>
        <a:bodyPr/>
        <a:lstStyle/>
        <a:p>
          <a:r>
            <a:rPr lang="zh-CN" altLang="en-US" dirty="0">
              <a:latin typeface="微软雅黑" panose="020B0503020204020204" pitchFamily="34" charset="-122"/>
              <a:ea typeface="微软雅黑" panose="020B0503020204020204" pitchFamily="34" charset="-122"/>
            </a:rPr>
            <a:t>入</a:t>
          </a:r>
          <a:r>
            <a:rPr lang="en-US" altLang="zh-CN" dirty="0">
              <a:latin typeface="微软雅黑" panose="020B0503020204020204" pitchFamily="34" charset="-122"/>
              <a:ea typeface="微软雅黑" panose="020B0503020204020204" pitchFamily="34" charset="-122"/>
            </a:rPr>
            <a:t>MDB</a:t>
          </a:r>
          <a:endParaRPr lang="zh-CN" altLang="en-US" dirty="0">
            <a:latin typeface="微软雅黑" panose="020B0503020204020204" pitchFamily="34" charset="-122"/>
            <a:ea typeface="微软雅黑" panose="020B0503020204020204" pitchFamily="34" charset="-122"/>
          </a:endParaRPr>
        </a:p>
      </dgm:t>
    </dgm:pt>
    <dgm:pt modelId="{314D6B30-49D8-439B-9070-459CDCBAAC0D}" type="parTrans" cxnId="{A8CD9E9B-33CB-4D0E-B524-D2B0644F1474}">
      <dgm:prSet/>
      <dgm:spPr/>
      <dgm:t>
        <a:bodyPr/>
        <a:lstStyle/>
        <a:p>
          <a:endParaRPr lang="zh-CN" altLang="en-US">
            <a:latin typeface="微软雅黑" panose="020B0503020204020204" pitchFamily="34" charset="-122"/>
            <a:ea typeface="微软雅黑" panose="020B0503020204020204" pitchFamily="34" charset="-122"/>
          </a:endParaRPr>
        </a:p>
      </dgm:t>
    </dgm:pt>
    <dgm:pt modelId="{B03460CA-24AD-4EDE-A22D-9D2C9C0B530E}" type="sibTrans" cxnId="{A8CD9E9B-33CB-4D0E-B524-D2B0644F1474}">
      <dgm:prSet/>
      <dgm:spPr/>
      <dgm:t>
        <a:bodyPr/>
        <a:lstStyle/>
        <a:p>
          <a:endParaRPr lang="zh-CN" altLang="en-US">
            <a:latin typeface="微软雅黑" panose="020B0503020204020204" pitchFamily="34" charset="-122"/>
            <a:ea typeface="微软雅黑" panose="020B0503020204020204" pitchFamily="34" charset="-122"/>
          </a:endParaRPr>
        </a:p>
      </dgm:t>
    </dgm:pt>
    <dgm:pt modelId="{EFA64C1D-2683-481F-8EB3-A2CBD105E026}">
      <dgm:prSet/>
      <dgm:spPr/>
      <dgm:t>
        <a:bodyPr/>
        <a:lstStyle/>
        <a:p>
          <a:r>
            <a:rPr lang="zh-CN" altLang="en-US" dirty="0">
              <a:latin typeface="微软雅黑" panose="020B0503020204020204" pitchFamily="34" charset="-122"/>
              <a:ea typeface="微软雅黑" panose="020B0503020204020204" pitchFamily="34" charset="-122"/>
            </a:rPr>
            <a:t>出库</a:t>
          </a:r>
        </a:p>
      </dgm:t>
    </dgm:pt>
    <dgm:pt modelId="{A5DC6B44-D125-4EEF-A61E-3E8BD66684E1}" type="parTrans" cxnId="{DB7BEF56-27D0-4F18-B6A5-10E5F199CA7C}">
      <dgm:prSet/>
      <dgm:spPr/>
      <dgm:t>
        <a:bodyPr/>
        <a:lstStyle/>
        <a:p>
          <a:endParaRPr lang="zh-CN" altLang="en-US">
            <a:latin typeface="微软雅黑" panose="020B0503020204020204" pitchFamily="34" charset="-122"/>
            <a:ea typeface="微软雅黑" panose="020B0503020204020204" pitchFamily="34" charset="-122"/>
          </a:endParaRPr>
        </a:p>
      </dgm:t>
    </dgm:pt>
    <dgm:pt modelId="{64DEA43C-14C5-4AEC-A29A-4B51A535CD40}" type="sibTrans" cxnId="{DB7BEF56-27D0-4F18-B6A5-10E5F199CA7C}">
      <dgm:prSet/>
      <dgm:spPr/>
      <dgm:t>
        <a:bodyPr/>
        <a:lstStyle/>
        <a:p>
          <a:endParaRPr lang="zh-CN" altLang="en-US">
            <a:latin typeface="微软雅黑" panose="020B0503020204020204" pitchFamily="34" charset="-122"/>
            <a:ea typeface="微软雅黑" panose="020B0503020204020204" pitchFamily="34" charset="-122"/>
          </a:endParaRPr>
        </a:p>
      </dgm:t>
    </dgm:pt>
    <dgm:pt modelId="{83600A02-FB5B-498D-9ED6-158DC1607479}" type="pres">
      <dgm:prSet presAssocID="{66729CD8-6786-4ECB-839D-E4E9041344FF}" presName="Name0" presStyleCnt="0">
        <dgm:presLayoutVars>
          <dgm:dir/>
          <dgm:resizeHandles val="exact"/>
        </dgm:presLayoutVars>
      </dgm:prSet>
      <dgm:spPr/>
    </dgm:pt>
    <dgm:pt modelId="{7435DC2E-E909-4986-8B8F-E18E4BC97B9F}" type="pres">
      <dgm:prSet presAssocID="{B15F43D0-E502-4E5C-82A9-6AF4B0E11A59}" presName="node" presStyleLbl="node1" presStyleIdx="0" presStyleCnt="4">
        <dgm:presLayoutVars>
          <dgm:bulletEnabled val="1"/>
        </dgm:presLayoutVars>
      </dgm:prSet>
      <dgm:spPr/>
      <dgm:t>
        <a:bodyPr/>
        <a:lstStyle/>
        <a:p>
          <a:endParaRPr lang="zh-CN" altLang="en-US"/>
        </a:p>
      </dgm:t>
    </dgm:pt>
    <dgm:pt modelId="{4F8E3453-3D0F-47A7-A178-659EE52D7BFC}" type="pres">
      <dgm:prSet presAssocID="{2F04EB22-DDAA-44ED-A84A-C6D6E07A7516}" presName="sibTrans" presStyleLbl="sibTrans2D1" presStyleIdx="0" presStyleCnt="3"/>
      <dgm:spPr/>
      <dgm:t>
        <a:bodyPr/>
        <a:lstStyle/>
        <a:p>
          <a:endParaRPr lang="zh-CN" altLang="en-US"/>
        </a:p>
      </dgm:t>
    </dgm:pt>
    <dgm:pt modelId="{FEADCDBA-3350-4E84-9C97-D624F2CC9D0B}" type="pres">
      <dgm:prSet presAssocID="{2F04EB22-DDAA-44ED-A84A-C6D6E07A7516}" presName="connectorText" presStyleLbl="sibTrans2D1" presStyleIdx="0" presStyleCnt="3"/>
      <dgm:spPr/>
      <dgm:t>
        <a:bodyPr/>
        <a:lstStyle/>
        <a:p>
          <a:endParaRPr lang="zh-CN" altLang="en-US"/>
        </a:p>
      </dgm:t>
    </dgm:pt>
    <dgm:pt modelId="{1C7EC0AE-45DD-465A-80A1-7BC1CC239E36}" type="pres">
      <dgm:prSet presAssocID="{1B9CC5F1-29C8-4EB6-AD72-7B22882CC868}" presName="node" presStyleLbl="node1" presStyleIdx="1" presStyleCnt="4">
        <dgm:presLayoutVars>
          <dgm:bulletEnabled val="1"/>
        </dgm:presLayoutVars>
      </dgm:prSet>
      <dgm:spPr/>
      <dgm:t>
        <a:bodyPr/>
        <a:lstStyle/>
        <a:p>
          <a:endParaRPr lang="zh-CN" altLang="en-US"/>
        </a:p>
      </dgm:t>
    </dgm:pt>
    <dgm:pt modelId="{7B6E039C-64FF-4604-B4E1-BC6F69193A35}" type="pres">
      <dgm:prSet presAssocID="{8F7886DC-23F1-4770-A831-26E1DE366FC8}" presName="sibTrans" presStyleLbl="sibTrans2D1" presStyleIdx="1" presStyleCnt="3"/>
      <dgm:spPr/>
      <dgm:t>
        <a:bodyPr/>
        <a:lstStyle/>
        <a:p>
          <a:endParaRPr lang="zh-CN" altLang="en-US"/>
        </a:p>
      </dgm:t>
    </dgm:pt>
    <dgm:pt modelId="{F9D12BD7-CA73-4A86-B8A9-172FECFF2A1C}" type="pres">
      <dgm:prSet presAssocID="{8F7886DC-23F1-4770-A831-26E1DE366FC8}" presName="connectorText" presStyleLbl="sibTrans2D1" presStyleIdx="1" presStyleCnt="3"/>
      <dgm:spPr/>
      <dgm:t>
        <a:bodyPr/>
        <a:lstStyle/>
        <a:p>
          <a:endParaRPr lang="zh-CN" altLang="en-US"/>
        </a:p>
      </dgm:t>
    </dgm:pt>
    <dgm:pt modelId="{C1E13B22-5C16-48DE-A1B3-42A7E48F0281}" type="pres">
      <dgm:prSet presAssocID="{E5460FA5-C37F-4011-8574-416A27F1C8A0}" presName="node" presStyleLbl="node1" presStyleIdx="2" presStyleCnt="4">
        <dgm:presLayoutVars>
          <dgm:bulletEnabled val="1"/>
        </dgm:presLayoutVars>
      </dgm:prSet>
      <dgm:spPr/>
      <dgm:t>
        <a:bodyPr/>
        <a:lstStyle/>
        <a:p>
          <a:endParaRPr lang="zh-CN" altLang="en-US"/>
        </a:p>
      </dgm:t>
    </dgm:pt>
    <dgm:pt modelId="{381CFE3D-8BFB-439C-841D-DCF3A2667E99}" type="pres">
      <dgm:prSet presAssocID="{B03460CA-24AD-4EDE-A22D-9D2C9C0B530E}" presName="sibTrans" presStyleLbl="sibTrans2D1" presStyleIdx="2" presStyleCnt="3"/>
      <dgm:spPr/>
      <dgm:t>
        <a:bodyPr/>
        <a:lstStyle/>
        <a:p>
          <a:endParaRPr lang="zh-CN" altLang="en-US"/>
        </a:p>
      </dgm:t>
    </dgm:pt>
    <dgm:pt modelId="{76F25C7F-91EF-481D-8CC8-483ED6F6E23D}" type="pres">
      <dgm:prSet presAssocID="{B03460CA-24AD-4EDE-A22D-9D2C9C0B530E}" presName="connectorText" presStyleLbl="sibTrans2D1" presStyleIdx="2" presStyleCnt="3"/>
      <dgm:spPr/>
      <dgm:t>
        <a:bodyPr/>
        <a:lstStyle/>
        <a:p>
          <a:endParaRPr lang="zh-CN" altLang="en-US"/>
        </a:p>
      </dgm:t>
    </dgm:pt>
    <dgm:pt modelId="{AA24541A-54CD-4E40-BB7E-0F78157FBC30}" type="pres">
      <dgm:prSet presAssocID="{EFA64C1D-2683-481F-8EB3-A2CBD105E026}" presName="node" presStyleLbl="node1" presStyleIdx="3" presStyleCnt="4">
        <dgm:presLayoutVars>
          <dgm:bulletEnabled val="1"/>
        </dgm:presLayoutVars>
      </dgm:prSet>
      <dgm:spPr/>
      <dgm:t>
        <a:bodyPr/>
        <a:lstStyle/>
        <a:p>
          <a:endParaRPr lang="zh-CN" altLang="en-US"/>
        </a:p>
      </dgm:t>
    </dgm:pt>
  </dgm:ptLst>
  <dgm:cxnLst>
    <dgm:cxn modelId="{0DB47AB7-2117-4DD8-B77B-5FCDC976F6C2}" type="presOf" srcId="{8F7886DC-23F1-4770-A831-26E1DE366FC8}" destId="{7B6E039C-64FF-4604-B4E1-BC6F69193A35}" srcOrd="0" destOrd="0" presId="urn:microsoft.com/office/officeart/2005/8/layout/process1"/>
    <dgm:cxn modelId="{AD4A2986-6DEA-4AF5-9C55-8F191A192A99}" type="presOf" srcId="{1B9CC5F1-29C8-4EB6-AD72-7B22882CC868}" destId="{1C7EC0AE-45DD-465A-80A1-7BC1CC239E36}" srcOrd="0" destOrd="0" presId="urn:microsoft.com/office/officeart/2005/8/layout/process1"/>
    <dgm:cxn modelId="{87697B4C-3BA5-4DAA-9FF0-10225CD82B19}" type="presOf" srcId="{E5460FA5-C37F-4011-8574-416A27F1C8A0}" destId="{C1E13B22-5C16-48DE-A1B3-42A7E48F0281}" srcOrd="0" destOrd="0" presId="urn:microsoft.com/office/officeart/2005/8/layout/process1"/>
    <dgm:cxn modelId="{DB67414C-5FFC-47AD-8718-BAE05A236AA7}" type="presOf" srcId="{B15F43D0-E502-4E5C-82A9-6AF4B0E11A59}" destId="{7435DC2E-E909-4986-8B8F-E18E4BC97B9F}" srcOrd="0" destOrd="0" presId="urn:microsoft.com/office/officeart/2005/8/layout/process1"/>
    <dgm:cxn modelId="{737710DF-8760-4D3A-AC16-F6721D1B70D9}" type="presOf" srcId="{8F7886DC-23F1-4770-A831-26E1DE366FC8}" destId="{F9D12BD7-CA73-4A86-B8A9-172FECFF2A1C}" srcOrd="1" destOrd="0" presId="urn:microsoft.com/office/officeart/2005/8/layout/process1"/>
    <dgm:cxn modelId="{A8CD9E9B-33CB-4D0E-B524-D2B0644F1474}" srcId="{66729CD8-6786-4ECB-839D-E4E9041344FF}" destId="{E5460FA5-C37F-4011-8574-416A27F1C8A0}" srcOrd="2" destOrd="0" parTransId="{314D6B30-49D8-439B-9070-459CDCBAAC0D}" sibTransId="{B03460CA-24AD-4EDE-A22D-9D2C9C0B530E}"/>
    <dgm:cxn modelId="{FFF13C66-5027-433E-9B17-0929A48E9125}" type="presOf" srcId="{66729CD8-6786-4ECB-839D-E4E9041344FF}" destId="{83600A02-FB5B-498D-9ED6-158DC1607479}" srcOrd="0" destOrd="0" presId="urn:microsoft.com/office/officeart/2005/8/layout/process1"/>
    <dgm:cxn modelId="{AC57248B-3A75-4C62-91E3-C246CCB26D54}" type="presOf" srcId="{2F04EB22-DDAA-44ED-A84A-C6D6E07A7516}" destId="{FEADCDBA-3350-4E84-9C97-D624F2CC9D0B}" srcOrd="1" destOrd="0" presId="urn:microsoft.com/office/officeart/2005/8/layout/process1"/>
    <dgm:cxn modelId="{AC1F565B-C741-4671-80C9-676C67554B95}" type="presOf" srcId="{B03460CA-24AD-4EDE-A22D-9D2C9C0B530E}" destId="{76F25C7F-91EF-481D-8CC8-483ED6F6E23D}" srcOrd="1" destOrd="0" presId="urn:microsoft.com/office/officeart/2005/8/layout/process1"/>
    <dgm:cxn modelId="{82C87ACD-706F-44EB-ADB4-070CB60993D0}" type="presOf" srcId="{B03460CA-24AD-4EDE-A22D-9D2C9C0B530E}" destId="{381CFE3D-8BFB-439C-841D-DCF3A2667E99}" srcOrd="0" destOrd="0" presId="urn:microsoft.com/office/officeart/2005/8/layout/process1"/>
    <dgm:cxn modelId="{DB7BEF56-27D0-4F18-B6A5-10E5F199CA7C}" srcId="{66729CD8-6786-4ECB-839D-E4E9041344FF}" destId="{EFA64C1D-2683-481F-8EB3-A2CBD105E026}" srcOrd="3" destOrd="0" parTransId="{A5DC6B44-D125-4EEF-A61E-3E8BD66684E1}" sibTransId="{64DEA43C-14C5-4AEC-A29A-4B51A535CD40}"/>
    <dgm:cxn modelId="{ABCBA9AF-FBF9-4932-95BA-CD8E8E1D8759}" srcId="{66729CD8-6786-4ECB-839D-E4E9041344FF}" destId="{B15F43D0-E502-4E5C-82A9-6AF4B0E11A59}" srcOrd="0" destOrd="0" parTransId="{EF631A55-150E-4F1E-8245-38F6C268EE06}" sibTransId="{2F04EB22-DDAA-44ED-A84A-C6D6E07A7516}"/>
    <dgm:cxn modelId="{04F15605-D087-4D9D-BC6E-F35B4BA322C2}" srcId="{66729CD8-6786-4ECB-839D-E4E9041344FF}" destId="{1B9CC5F1-29C8-4EB6-AD72-7B22882CC868}" srcOrd="1" destOrd="0" parTransId="{40103D5B-E549-4E17-8677-8B9DF110C7FB}" sibTransId="{8F7886DC-23F1-4770-A831-26E1DE366FC8}"/>
    <dgm:cxn modelId="{0ACA78D8-B4DF-4937-852A-C3FD3F8A7CB9}" type="presOf" srcId="{EFA64C1D-2683-481F-8EB3-A2CBD105E026}" destId="{AA24541A-54CD-4E40-BB7E-0F78157FBC30}" srcOrd="0" destOrd="0" presId="urn:microsoft.com/office/officeart/2005/8/layout/process1"/>
    <dgm:cxn modelId="{ACEE9ECD-350A-4AFA-8BC8-FCAFB51881E0}" type="presOf" srcId="{2F04EB22-DDAA-44ED-A84A-C6D6E07A7516}" destId="{4F8E3453-3D0F-47A7-A178-659EE52D7BFC}" srcOrd="0" destOrd="0" presId="urn:microsoft.com/office/officeart/2005/8/layout/process1"/>
    <dgm:cxn modelId="{97AD4959-6DCA-4E83-8B23-9C4FAA4152BE}" type="presParOf" srcId="{83600A02-FB5B-498D-9ED6-158DC1607479}" destId="{7435DC2E-E909-4986-8B8F-E18E4BC97B9F}" srcOrd="0" destOrd="0" presId="urn:microsoft.com/office/officeart/2005/8/layout/process1"/>
    <dgm:cxn modelId="{0A7E161A-C510-4CE9-94F1-B92FCFFE36C8}" type="presParOf" srcId="{83600A02-FB5B-498D-9ED6-158DC1607479}" destId="{4F8E3453-3D0F-47A7-A178-659EE52D7BFC}" srcOrd="1" destOrd="0" presId="urn:microsoft.com/office/officeart/2005/8/layout/process1"/>
    <dgm:cxn modelId="{9B93111D-1A3B-417E-BB9D-08FDE77BAA99}" type="presParOf" srcId="{4F8E3453-3D0F-47A7-A178-659EE52D7BFC}" destId="{FEADCDBA-3350-4E84-9C97-D624F2CC9D0B}" srcOrd="0" destOrd="0" presId="urn:microsoft.com/office/officeart/2005/8/layout/process1"/>
    <dgm:cxn modelId="{B6A0E431-A29E-4947-9925-F79E28620D8D}" type="presParOf" srcId="{83600A02-FB5B-498D-9ED6-158DC1607479}" destId="{1C7EC0AE-45DD-465A-80A1-7BC1CC239E36}" srcOrd="2" destOrd="0" presId="urn:microsoft.com/office/officeart/2005/8/layout/process1"/>
    <dgm:cxn modelId="{DA3A862C-C587-416E-812D-743CB50DCE87}" type="presParOf" srcId="{83600A02-FB5B-498D-9ED6-158DC1607479}" destId="{7B6E039C-64FF-4604-B4E1-BC6F69193A35}" srcOrd="3" destOrd="0" presId="urn:microsoft.com/office/officeart/2005/8/layout/process1"/>
    <dgm:cxn modelId="{2626FAA4-B0D1-43A4-B721-FF1CCF8E586A}" type="presParOf" srcId="{7B6E039C-64FF-4604-B4E1-BC6F69193A35}" destId="{F9D12BD7-CA73-4A86-B8A9-172FECFF2A1C}" srcOrd="0" destOrd="0" presId="urn:microsoft.com/office/officeart/2005/8/layout/process1"/>
    <dgm:cxn modelId="{AA22AE5B-8643-49AA-BE95-849FF76DE3FD}" type="presParOf" srcId="{83600A02-FB5B-498D-9ED6-158DC1607479}" destId="{C1E13B22-5C16-48DE-A1B3-42A7E48F0281}" srcOrd="4" destOrd="0" presId="urn:microsoft.com/office/officeart/2005/8/layout/process1"/>
    <dgm:cxn modelId="{23B6FDCE-1678-4475-91DC-8DACCA70B39C}" type="presParOf" srcId="{83600A02-FB5B-498D-9ED6-158DC1607479}" destId="{381CFE3D-8BFB-439C-841D-DCF3A2667E99}" srcOrd="5" destOrd="0" presId="urn:microsoft.com/office/officeart/2005/8/layout/process1"/>
    <dgm:cxn modelId="{466B1430-CFFB-455E-8908-89FFCE41F959}" type="presParOf" srcId="{381CFE3D-8BFB-439C-841D-DCF3A2667E99}" destId="{76F25C7F-91EF-481D-8CC8-483ED6F6E23D}" srcOrd="0" destOrd="0" presId="urn:microsoft.com/office/officeart/2005/8/layout/process1"/>
    <dgm:cxn modelId="{394E7703-B3A8-4CAF-AAD9-806580EF3B34}" type="presParOf" srcId="{83600A02-FB5B-498D-9ED6-158DC1607479}" destId="{AA24541A-54CD-4E40-BB7E-0F78157FBC30}"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7F6EA-E797-463C-86D7-C8B293D6A37C}">
      <dsp:nvSpPr>
        <dsp:cNvPr id="0" name=""/>
        <dsp:cNvSpPr/>
      </dsp:nvSpPr>
      <dsp:spPr>
        <a:xfrm>
          <a:off x="3031" y="355782"/>
          <a:ext cx="1325609" cy="79536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解码</a:t>
          </a:r>
        </a:p>
      </dsp:txBody>
      <dsp:txXfrm>
        <a:off x="26326" y="379077"/>
        <a:ext cx="1279019" cy="748775"/>
      </dsp:txXfrm>
    </dsp:sp>
    <dsp:sp modelId="{3C5B2B45-FD35-46FA-B662-0D1FDF49EB71}">
      <dsp:nvSpPr>
        <dsp:cNvPr id="0" name=""/>
        <dsp:cNvSpPr/>
      </dsp:nvSpPr>
      <dsp:spPr>
        <a:xfrm>
          <a:off x="1461202" y="589089"/>
          <a:ext cx="281029" cy="32875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1461202" y="654839"/>
        <a:ext cx="196720" cy="197251"/>
      </dsp:txXfrm>
    </dsp:sp>
    <dsp:sp modelId="{FFD4ADED-5E39-4982-8F74-2535A7AC2C92}">
      <dsp:nvSpPr>
        <dsp:cNvPr id="0" name=""/>
        <dsp:cNvSpPr/>
      </dsp:nvSpPr>
      <dsp:spPr>
        <a:xfrm>
          <a:off x="1858884" y="355782"/>
          <a:ext cx="1325609" cy="795365"/>
        </a:xfrm>
        <a:prstGeom prst="roundRect">
          <a:avLst>
            <a:gd name="adj" fmla="val 1000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业务分析</a:t>
          </a:r>
        </a:p>
      </dsp:txBody>
      <dsp:txXfrm>
        <a:off x="1882179" y="379077"/>
        <a:ext cx="1279019" cy="748775"/>
      </dsp:txXfrm>
    </dsp:sp>
    <dsp:sp modelId="{530FAA10-7D8C-41FE-A554-133D01643878}">
      <dsp:nvSpPr>
        <dsp:cNvPr id="0" name=""/>
        <dsp:cNvSpPr/>
      </dsp:nvSpPr>
      <dsp:spPr>
        <a:xfrm>
          <a:off x="3317055" y="589089"/>
          <a:ext cx="281029" cy="328751"/>
        </a:xfrm>
        <a:prstGeom prst="rightArrow">
          <a:avLst>
            <a:gd name="adj1" fmla="val 60000"/>
            <a:gd name="adj2" fmla="val 50000"/>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3317055" y="654839"/>
        <a:ext cx="196720" cy="197251"/>
      </dsp:txXfrm>
    </dsp:sp>
    <dsp:sp modelId="{908677E6-2183-4CE7-AF86-9579B32C1D24}">
      <dsp:nvSpPr>
        <dsp:cNvPr id="0" name=""/>
        <dsp:cNvSpPr/>
      </dsp:nvSpPr>
      <dsp:spPr>
        <a:xfrm>
          <a:off x="3714737" y="355782"/>
          <a:ext cx="1325609" cy="795365"/>
        </a:xfrm>
        <a:prstGeom prst="roundRect">
          <a:avLst>
            <a:gd name="adj" fmla="val 1000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查重</a:t>
          </a:r>
        </a:p>
      </dsp:txBody>
      <dsp:txXfrm>
        <a:off x="3738032" y="379077"/>
        <a:ext cx="1279019" cy="748775"/>
      </dsp:txXfrm>
    </dsp:sp>
    <dsp:sp modelId="{286D9FDD-6628-4F5F-AF3B-5149DC8A6552}">
      <dsp:nvSpPr>
        <dsp:cNvPr id="0" name=""/>
        <dsp:cNvSpPr/>
      </dsp:nvSpPr>
      <dsp:spPr>
        <a:xfrm>
          <a:off x="5172908" y="589089"/>
          <a:ext cx="281029" cy="328751"/>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5172908" y="654839"/>
        <a:ext cx="196720" cy="197251"/>
      </dsp:txXfrm>
    </dsp:sp>
    <dsp:sp modelId="{EF49D8AF-7CEF-43E2-B80D-99CAFA0C0EDD}">
      <dsp:nvSpPr>
        <dsp:cNvPr id="0" name=""/>
        <dsp:cNvSpPr/>
      </dsp:nvSpPr>
      <dsp:spPr>
        <a:xfrm>
          <a:off x="5570590" y="355782"/>
          <a:ext cx="1325609" cy="795365"/>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入库</a:t>
          </a:r>
        </a:p>
      </dsp:txBody>
      <dsp:txXfrm>
        <a:off x="5593885" y="379077"/>
        <a:ext cx="1279019" cy="748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5DC2E-E909-4986-8B8F-E18E4BC97B9F}">
      <dsp:nvSpPr>
        <dsp:cNvPr id="0" name=""/>
        <dsp:cNvSpPr/>
      </dsp:nvSpPr>
      <dsp:spPr>
        <a:xfrm>
          <a:off x="2004" y="78066"/>
          <a:ext cx="876249" cy="5257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稽核</a:t>
          </a:r>
        </a:p>
      </dsp:txBody>
      <dsp:txXfrm>
        <a:off x="17403" y="93465"/>
        <a:ext cx="845451" cy="494951"/>
      </dsp:txXfrm>
    </dsp:sp>
    <dsp:sp modelId="{4F8E3453-3D0F-47A7-A178-659EE52D7BFC}">
      <dsp:nvSpPr>
        <dsp:cNvPr id="0" name=""/>
        <dsp:cNvSpPr/>
      </dsp:nvSpPr>
      <dsp:spPr>
        <a:xfrm>
          <a:off x="965878" y="232286"/>
          <a:ext cx="185764" cy="21730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965878" y="275748"/>
        <a:ext cx="130035" cy="130385"/>
      </dsp:txXfrm>
    </dsp:sp>
    <dsp:sp modelId="{1C7EC0AE-45DD-465A-80A1-7BC1CC239E36}">
      <dsp:nvSpPr>
        <dsp:cNvPr id="0" name=""/>
        <dsp:cNvSpPr/>
      </dsp:nvSpPr>
      <dsp:spPr>
        <a:xfrm>
          <a:off x="1228753" y="78066"/>
          <a:ext cx="876249" cy="525749"/>
        </a:xfrm>
        <a:prstGeom prst="roundRect">
          <a:avLst>
            <a:gd name="adj" fmla="val 1000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入数据库</a:t>
          </a:r>
        </a:p>
      </dsp:txBody>
      <dsp:txXfrm>
        <a:off x="1244152" y="93465"/>
        <a:ext cx="845451" cy="494951"/>
      </dsp:txXfrm>
    </dsp:sp>
    <dsp:sp modelId="{7B6E039C-64FF-4604-B4E1-BC6F69193A35}">
      <dsp:nvSpPr>
        <dsp:cNvPr id="0" name=""/>
        <dsp:cNvSpPr/>
      </dsp:nvSpPr>
      <dsp:spPr>
        <a:xfrm>
          <a:off x="2192628" y="232286"/>
          <a:ext cx="185764" cy="217309"/>
        </a:xfrm>
        <a:prstGeom prst="righ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2192628" y="275748"/>
        <a:ext cx="130035" cy="130385"/>
      </dsp:txXfrm>
    </dsp:sp>
    <dsp:sp modelId="{C1E13B22-5C16-48DE-A1B3-42A7E48F0281}">
      <dsp:nvSpPr>
        <dsp:cNvPr id="0" name=""/>
        <dsp:cNvSpPr/>
      </dsp:nvSpPr>
      <dsp:spPr>
        <a:xfrm>
          <a:off x="2455503" y="78066"/>
          <a:ext cx="876249" cy="525749"/>
        </a:xfrm>
        <a:prstGeom prst="roundRect">
          <a:avLst>
            <a:gd name="adj" fmla="val 1000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入</a:t>
          </a:r>
          <a:r>
            <a:rPr lang="en-US" altLang="zh-CN" sz="1400" kern="1200" dirty="0">
              <a:latin typeface="微软雅黑" panose="020B0503020204020204" pitchFamily="34" charset="-122"/>
              <a:ea typeface="微软雅黑" panose="020B0503020204020204" pitchFamily="34" charset="-122"/>
            </a:rPr>
            <a:t>MDB</a:t>
          </a:r>
          <a:endParaRPr lang="zh-CN" altLang="en-US" sz="1400" kern="1200" dirty="0">
            <a:latin typeface="微软雅黑" panose="020B0503020204020204" pitchFamily="34" charset="-122"/>
            <a:ea typeface="微软雅黑" panose="020B0503020204020204" pitchFamily="34" charset="-122"/>
          </a:endParaRPr>
        </a:p>
      </dsp:txBody>
      <dsp:txXfrm>
        <a:off x="2470902" y="93465"/>
        <a:ext cx="845451" cy="494951"/>
      </dsp:txXfrm>
    </dsp:sp>
    <dsp:sp modelId="{381CFE3D-8BFB-439C-841D-DCF3A2667E99}">
      <dsp:nvSpPr>
        <dsp:cNvPr id="0" name=""/>
        <dsp:cNvSpPr/>
      </dsp:nvSpPr>
      <dsp:spPr>
        <a:xfrm>
          <a:off x="3419378" y="232286"/>
          <a:ext cx="185764" cy="217309"/>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3419378" y="275748"/>
        <a:ext cx="130035" cy="130385"/>
      </dsp:txXfrm>
    </dsp:sp>
    <dsp:sp modelId="{AA24541A-54CD-4E40-BB7E-0F78157FBC30}">
      <dsp:nvSpPr>
        <dsp:cNvPr id="0" name=""/>
        <dsp:cNvSpPr/>
      </dsp:nvSpPr>
      <dsp:spPr>
        <a:xfrm>
          <a:off x="3682253" y="78066"/>
          <a:ext cx="876249" cy="525749"/>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出库</a:t>
          </a:r>
        </a:p>
      </dsp:txBody>
      <dsp:txXfrm>
        <a:off x="3697652" y="93465"/>
        <a:ext cx="845451" cy="494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5DC2E-E909-4986-8B8F-E18E4BC97B9F}">
      <dsp:nvSpPr>
        <dsp:cNvPr id="0" name=""/>
        <dsp:cNvSpPr/>
      </dsp:nvSpPr>
      <dsp:spPr>
        <a:xfrm>
          <a:off x="2004" y="62977"/>
          <a:ext cx="876249" cy="52574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稽核</a:t>
          </a:r>
        </a:p>
      </dsp:txBody>
      <dsp:txXfrm>
        <a:off x="17403" y="78376"/>
        <a:ext cx="845451" cy="494951"/>
      </dsp:txXfrm>
    </dsp:sp>
    <dsp:sp modelId="{4F8E3453-3D0F-47A7-A178-659EE52D7BFC}">
      <dsp:nvSpPr>
        <dsp:cNvPr id="0" name=""/>
        <dsp:cNvSpPr/>
      </dsp:nvSpPr>
      <dsp:spPr>
        <a:xfrm>
          <a:off x="965878" y="217197"/>
          <a:ext cx="185764" cy="21730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965878" y="260659"/>
        <a:ext cx="130035" cy="130385"/>
      </dsp:txXfrm>
    </dsp:sp>
    <dsp:sp modelId="{1C7EC0AE-45DD-465A-80A1-7BC1CC239E36}">
      <dsp:nvSpPr>
        <dsp:cNvPr id="0" name=""/>
        <dsp:cNvSpPr/>
      </dsp:nvSpPr>
      <dsp:spPr>
        <a:xfrm>
          <a:off x="1228753" y="62977"/>
          <a:ext cx="876249" cy="525749"/>
        </a:xfrm>
        <a:prstGeom prst="roundRect">
          <a:avLst>
            <a:gd name="adj" fmla="val 10000"/>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分拣</a:t>
          </a:r>
        </a:p>
      </dsp:txBody>
      <dsp:txXfrm>
        <a:off x="1244152" y="78376"/>
        <a:ext cx="845451" cy="494951"/>
      </dsp:txXfrm>
    </dsp:sp>
    <dsp:sp modelId="{7B6E039C-64FF-4604-B4E1-BC6F69193A35}">
      <dsp:nvSpPr>
        <dsp:cNvPr id="0" name=""/>
        <dsp:cNvSpPr/>
      </dsp:nvSpPr>
      <dsp:spPr>
        <a:xfrm>
          <a:off x="2192628" y="217197"/>
          <a:ext cx="185764" cy="217309"/>
        </a:xfrm>
        <a:prstGeom prst="righ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2192628" y="260659"/>
        <a:ext cx="130035" cy="130385"/>
      </dsp:txXfrm>
    </dsp:sp>
    <dsp:sp modelId="{C1E13B22-5C16-48DE-A1B3-42A7E48F0281}">
      <dsp:nvSpPr>
        <dsp:cNvPr id="0" name=""/>
        <dsp:cNvSpPr/>
      </dsp:nvSpPr>
      <dsp:spPr>
        <a:xfrm>
          <a:off x="2455503" y="62977"/>
          <a:ext cx="876249" cy="525749"/>
        </a:xfrm>
        <a:prstGeom prst="roundRect">
          <a:avLst>
            <a:gd name="adj" fmla="val 10000"/>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入</a:t>
          </a:r>
          <a:r>
            <a:rPr lang="en-US" altLang="zh-CN" sz="1600" kern="1200" dirty="0">
              <a:latin typeface="微软雅黑" panose="020B0503020204020204" pitchFamily="34" charset="-122"/>
              <a:ea typeface="微软雅黑" panose="020B0503020204020204" pitchFamily="34" charset="-122"/>
            </a:rPr>
            <a:t>MDB</a:t>
          </a:r>
          <a:endParaRPr lang="zh-CN" altLang="en-US" sz="1600" kern="1200" dirty="0">
            <a:latin typeface="微软雅黑" panose="020B0503020204020204" pitchFamily="34" charset="-122"/>
            <a:ea typeface="微软雅黑" panose="020B0503020204020204" pitchFamily="34" charset="-122"/>
          </a:endParaRPr>
        </a:p>
      </dsp:txBody>
      <dsp:txXfrm>
        <a:off x="2470902" y="78376"/>
        <a:ext cx="845451" cy="494951"/>
      </dsp:txXfrm>
    </dsp:sp>
    <dsp:sp modelId="{381CFE3D-8BFB-439C-841D-DCF3A2667E99}">
      <dsp:nvSpPr>
        <dsp:cNvPr id="0" name=""/>
        <dsp:cNvSpPr/>
      </dsp:nvSpPr>
      <dsp:spPr>
        <a:xfrm>
          <a:off x="3419378" y="217197"/>
          <a:ext cx="185764" cy="217309"/>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zh-CN" altLang="en-US" sz="600" kern="1200">
            <a:latin typeface="微软雅黑" panose="020B0503020204020204" pitchFamily="34" charset="-122"/>
            <a:ea typeface="微软雅黑" panose="020B0503020204020204" pitchFamily="34" charset="-122"/>
          </a:endParaRPr>
        </a:p>
      </dsp:txBody>
      <dsp:txXfrm>
        <a:off x="3419378" y="260659"/>
        <a:ext cx="130035" cy="130385"/>
      </dsp:txXfrm>
    </dsp:sp>
    <dsp:sp modelId="{AA24541A-54CD-4E40-BB7E-0F78157FBC30}">
      <dsp:nvSpPr>
        <dsp:cNvPr id="0" name=""/>
        <dsp:cNvSpPr/>
      </dsp:nvSpPr>
      <dsp:spPr>
        <a:xfrm>
          <a:off x="3682253" y="62977"/>
          <a:ext cx="876249" cy="525749"/>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出库</a:t>
          </a:r>
        </a:p>
      </dsp:txBody>
      <dsp:txXfrm>
        <a:off x="3697652" y="78376"/>
        <a:ext cx="845451" cy="4949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845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3141" y="0"/>
            <a:ext cx="2947723" cy="498454"/>
          </a:xfrm>
          <a:prstGeom prst="rect">
            <a:avLst/>
          </a:prstGeom>
        </p:spPr>
        <p:txBody>
          <a:bodyPr vert="horz" lIns="91440" tIns="45720" rIns="91440" bIns="45720" rtlCol="0"/>
          <a:lstStyle>
            <a:lvl1pPr algn="r">
              <a:defRPr sz="1200"/>
            </a:lvl1pPr>
          </a:lstStyle>
          <a:p>
            <a:fld id="{BB3585C9-A796-437F-9C9B-3EEE560ADA48}" type="datetimeFigureOut">
              <a:rPr lang="zh-CN" altLang="en-US" smtClean="0"/>
              <a:pPr/>
              <a:t>2019/4/12</a:t>
            </a:fld>
            <a:endParaRPr lang="zh-CN" altLang="en-US"/>
          </a:p>
        </p:txBody>
      </p:sp>
      <p:sp>
        <p:nvSpPr>
          <p:cNvPr id="4" name="幻灯片图像占位符 3"/>
          <p:cNvSpPr>
            <a:spLocks noGrp="1" noRot="1" noChangeAspect="1"/>
          </p:cNvSpPr>
          <p:nvPr>
            <p:ph type="sldImg" idx="2"/>
          </p:nvPr>
        </p:nvSpPr>
        <p:spPr>
          <a:xfrm>
            <a:off x="422275" y="1241425"/>
            <a:ext cx="5959475" cy="3352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244" y="4781014"/>
            <a:ext cx="5441950" cy="39117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6123"/>
            <a:ext cx="2947723" cy="4984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3141" y="9436123"/>
            <a:ext cx="2947723" cy="498453"/>
          </a:xfrm>
          <a:prstGeom prst="rect">
            <a:avLst/>
          </a:prstGeom>
        </p:spPr>
        <p:txBody>
          <a:bodyPr vert="horz" lIns="91440" tIns="45720" rIns="91440" bIns="45720" rtlCol="0" anchor="b"/>
          <a:lstStyle>
            <a:lvl1pPr algn="r">
              <a:defRPr sz="1200"/>
            </a:lvl1pPr>
          </a:lstStyle>
          <a:p>
            <a:fld id="{FADA6759-CACA-43EB-9A91-AC2DBAEB10D7}" type="slidenum">
              <a:rPr lang="zh-CN" altLang="en-US" smtClean="0"/>
              <a:pPr/>
              <a:t>‹#›</a:t>
            </a:fld>
            <a:endParaRPr lang="zh-CN" altLang="en-US"/>
          </a:p>
        </p:txBody>
      </p:sp>
    </p:spTree>
    <p:extLst>
      <p:ext uri="{BB962C8B-B14F-4D97-AF65-F5344CB8AC3E}">
        <p14:creationId xmlns:p14="http://schemas.microsoft.com/office/powerpoint/2010/main" val="2381733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632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18</a:t>
            </a:fld>
            <a:endParaRPr lang="zh-CN" altLang="en-US"/>
          </a:p>
        </p:txBody>
      </p:sp>
    </p:spTree>
    <p:extLst>
      <p:ext uri="{BB962C8B-B14F-4D97-AF65-F5344CB8AC3E}">
        <p14:creationId xmlns:p14="http://schemas.microsoft.com/office/powerpoint/2010/main" val="995994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19</a:t>
            </a:fld>
            <a:endParaRPr lang="zh-CN" altLang="en-US"/>
          </a:p>
        </p:txBody>
      </p:sp>
    </p:spTree>
    <p:extLst>
      <p:ext uri="{BB962C8B-B14F-4D97-AF65-F5344CB8AC3E}">
        <p14:creationId xmlns:p14="http://schemas.microsoft.com/office/powerpoint/2010/main" val="136872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现状的问题：延迟出账、用户状态延迟入库话单判错。</a:t>
            </a:r>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20</a:t>
            </a:fld>
            <a:endParaRPr lang="zh-CN" altLang="en-US"/>
          </a:p>
        </p:txBody>
      </p:sp>
    </p:spTree>
    <p:extLst>
      <p:ext uri="{BB962C8B-B14F-4D97-AF65-F5344CB8AC3E}">
        <p14:creationId xmlns:p14="http://schemas.microsoft.com/office/powerpoint/2010/main" val="207268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22</a:t>
            </a:fld>
            <a:endParaRPr lang="zh-CN" altLang="en-US"/>
          </a:p>
        </p:txBody>
      </p:sp>
    </p:spTree>
    <p:extLst>
      <p:ext uri="{BB962C8B-B14F-4D97-AF65-F5344CB8AC3E}">
        <p14:creationId xmlns:p14="http://schemas.microsoft.com/office/powerpoint/2010/main" val="110935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23</a:t>
            </a:fld>
            <a:endParaRPr lang="zh-CN" altLang="en-US"/>
          </a:p>
        </p:txBody>
      </p:sp>
    </p:spTree>
    <p:extLst>
      <p:ext uri="{BB962C8B-B14F-4D97-AF65-F5344CB8AC3E}">
        <p14:creationId xmlns:p14="http://schemas.microsoft.com/office/powerpoint/2010/main" val="1479750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IT</a:t>
            </a:r>
            <a:r>
              <a:rPr lang="zh-CN" altLang="en-US" sz="1200" dirty="0"/>
              <a:t>系统安全要求（试行）文件较大，最新版本</a:t>
            </a:r>
            <a:r>
              <a:rPr lang="en-US" altLang="zh-CN" sz="1200" dirty="0"/>
              <a:t>20180702</a:t>
            </a:r>
            <a:r>
              <a:rPr lang="zh-CN" altLang="en-US" sz="1200" dirty="0"/>
              <a:t>版见链接：</a:t>
            </a:r>
            <a:r>
              <a:rPr lang="en-US" altLang="zh-CN" sz="1200" dirty="0"/>
              <a:t>https://pan.baidu.com/s/1A2mitcsI3HUnmY9NGsTEvA </a:t>
            </a:r>
            <a:r>
              <a:rPr lang="zh-CN" altLang="en-US" sz="1200" dirty="0"/>
              <a:t>密码：</a:t>
            </a:r>
            <a:r>
              <a:rPr lang="en-US" altLang="zh-CN" sz="1200" dirty="0" err="1"/>
              <a:t>xlfd</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24</a:t>
            </a:fld>
            <a:endParaRPr lang="zh-CN" altLang="en-US"/>
          </a:p>
        </p:txBody>
      </p:sp>
    </p:spTree>
    <p:extLst>
      <p:ext uri="{BB962C8B-B14F-4D97-AF65-F5344CB8AC3E}">
        <p14:creationId xmlns:p14="http://schemas.microsoft.com/office/powerpoint/2010/main" val="974315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27</a:t>
            </a:fld>
            <a:endParaRPr lang="zh-CN" altLang="en-US"/>
          </a:p>
        </p:txBody>
      </p:sp>
    </p:spTree>
    <p:extLst>
      <p:ext uri="{BB962C8B-B14F-4D97-AF65-F5344CB8AC3E}">
        <p14:creationId xmlns:p14="http://schemas.microsoft.com/office/powerpoint/2010/main" val="2307061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lvl="1" defTabSz="915497">
              <a:defRPr/>
            </a:pPr>
            <a:endParaRPr lang="en-US" altLang="zh-CN" sz="1600" dirty="0">
              <a:solidFill>
                <a:prstClr val="black"/>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29</a:t>
            </a:fld>
            <a:endParaRPr lang="zh-CN" altLang="en-US"/>
          </a:p>
        </p:txBody>
      </p:sp>
    </p:spTree>
    <p:extLst>
      <p:ext uri="{BB962C8B-B14F-4D97-AF65-F5344CB8AC3E}">
        <p14:creationId xmlns:p14="http://schemas.microsoft.com/office/powerpoint/2010/main" val="191405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DA6759-CACA-43EB-9A91-AC2DBAEB10D7}" type="slidenum">
              <a:rPr lang="zh-CN" altLang="en-US" smtClean="0"/>
              <a:pPr/>
              <a:t>3</a:t>
            </a:fld>
            <a:endParaRPr lang="zh-CN" altLang="en-US"/>
          </a:p>
        </p:txBody>
      </p:sp>
    </p:spTree>
    <p:extLst>
      <p:ext uri="{BB962C8B-B14F-4D97-AF65-F5344CB8AC3E}">
        <p14:creationId xmlns:p14="http://schemas.microsoft.com/office/powerpoint/2010/main" val="240418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875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126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体现架构升级，修改功能架构为技术架构。</a:t>
            </a:r>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9</a:t>
            </a:fld>
            <a:endParaRPr lang="zh-CN" altLang="en-US"/>
          </a:p>
        </p:txBody>
      </p:sp>
    </p:spTree>
    <p:extLst>
      <p:ext uri="{BB962C8B-B14F-4D97-AF65-F5344CB8AC3E}">
        <p14:creationId xmlns:p14="http://schemas.microsoft.com/office/powerpoint/2010/main" val="308205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14</a:t>
            </a:fld>
            <a:endParaRPr lang="zh-CN" altLang="en-US"/>
          </a:p>
        </p:txBody>
      </p:sp>
    </p:spTree>
    <p:extLst>
      <p:ext uri="{BB962C8B-B14F-4D97-AF65-F5344CB8AC3E}">
        <p14:creationId xmlns:p14="http://schemas.microsoft.com/office/powerpoint/2010/main" val="215693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15</a:t>
            </a:fld>
            <a:endParaRPr lang="zh-CN" altLang="en-US"/>
          </a:p>
        </p:txBody>
      </p:sp>
    </p:spTree>
    <p:extLst>
      <p:ext uri="{BB962C8B-B14F-4D97-AF65-F5344CB8AC3E}">
        <p14:creationId xmlns:p14="http://schemas.microsoft.com/office/powerpoint/2010/main" val="7443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01EA1CA-3AB4-443A-9395-CC5FDD898A8B}" type="slidenum">
              <a:rPr lang="en-US" altLang="zh-CN" smtClean="0"/>
              <a:pPr>
                <a:defRPr/>
              </a:pPr>
              <a:t>16</a:t>
            </a:fld>
            <a:endParaRPr lang="en-US" altLang="zh-CN"/>
          </a:p>
        </p:txBody>
      </p:sp>
    </p:spTree>
    <p:extLst>
      <p:ext uri="{BB962C8B-B14F-4D97-AF65-F5344CB8AC3E}">
        <p14:creationId xmlns:p14="http://schemas.microsoft.com/office/powerpoint/2010/main" val="4240762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85B0F9-AC81-400C-8458-099696C179E5}" type="slidenum">
              <a:rPr lang="zh-CN" altLang="en-US" smtClean="0"/>
              <a:pPr/>
              <a:t>17</a:t>
            </a:fld>
            <a:endParaRPr lang="zh-CN" altLang="en-US"/>
          </a:p>
        </p:txBody>
      </p:sp>
    </p:spTree>
    <p:extLst>
      <p:ext uri="{BB962C8B-B14F-4D97-AF65-F5344CB8AC3E}">
        <p14:creationId xmlns:p14="http://schemas.microsoft.com/office/powerpoint/2010/main" val="159554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1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5.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5.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5.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1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5.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5.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6.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6.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1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6.xml"/></Relationships>
</file>

<file path=ppt/slideLayouts/_rels/slideLayout3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7.xml"/></Relationships>
</file>

<file path=ppt/slideLayouts/_rels/slideLayout3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7.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3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7.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873776" y="0"/>
            <a:ext cx="8400933" cy="5715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5071217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4381500" cy="710303"/>
          </a:xfrm>
        </p:spPr>
        <p:txBody>
          <a:bodyPr anchor="t"/>
          <a:lstStyle>
            <a:lvl1pPr>
              <a:defRPr sz="2333"/>
            </a:lvl1pPr>
          </a:lstStyle>
          <a:p>
            <a:r>
              <a:rPr lang="en-US" altLang="zh-CN"/>
              <a:t>Click to edit Master title style</a:t>
            </a:r>
            <a:endParaRPr/>
          </a:p>
        </p:txBody>
      </p:sp>
      <p:sp>
        <p:nvSpPr>
          <p:cNvPr id="4" name="Text Placeholder 3"/>
          <p:cNvSpPr>
            <a:spLocks noGrp="1"/>
          </p:cNvSpPr>
          <p:nvPr>
            <p:ph type="body" sz="half" idx="2"/>
          </p:nvPr>
        </p:nvSpPr>
        <p:spPr>
          <a:xfrm>
            <a:off x="507868" y="2349500"/>
            <a:ext cx="3048000" cy="1651000"/>
          </a:xfrm>
          <a:noFill/>
        </p:spPr>
        <p:txBody>
          <a:bodyPr lIns="0" tIns="0" rIns="0" bIns="0">
            <a:noAutofit/>
          </a:bodyPr>
          <a:lstStyle>
            <a:lvl1pPr marL="0" indent="0">
              <a:spcBef>
                <a:spcPts val="750"/>
              </a:spcBef>
              <a:buNone/>
              <a:defRPr sz="1500">
                <a:solidFill>
                  <a:schemeClr val="tx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3" name="Picture Placeholder 2"/>
          <p:cNvSpPr>
            <a:spLocks noGrp="1"/>
          </p:cNvSpPr>
          <p:nvPr>
            <p:ph type="pic" idx="1"/>
          </p:nvPr>
        </p:nvSpPr>
        <p:spPr bwMode="ltGray">
          <a:xfrm>
            <a:off x="5080000" y="432697"/>
            <a:ext cx="4571999" cy="4647303"/>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747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5222267"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52222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9825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3651250"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3651250"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10" name="Picture Placeholder 2"/>
          <p:cNvSpPr>
            <a:spLocks noGrp="1"/>
          </p:cNvSpPr>
          <p:nvPr>
            <p:ph type="pic" idx="15"/>
          </p:nvPr>
        </p:nvSpPr>
        <p:spPr bwMode="ltGray">
          <a:xfrm>
            <a:off x="6791987"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11" name="Text Placeholder 3"/>
          <p:cNvSpPr>
            <a:spLocks noGrp="1"/>
          </p:cNvSpPr>
          <p:nvPr>
            <p:ph type="body" sz="half" idx="16"/>
          </p:nvPr>
        </p:nvSpPr>
        <p:spPr bwMode="ltGray">
          <a:xfrm>
            <a:off x="679198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54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79911"/>
            <a:ext cx="7618016" cy="900089"/>
          </a:xfrm>
        </p:spPr>
        <p:txBody>
          <a:bodyPr wrap="square">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12, 2019</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3348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256942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5599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432697"/>
            <a:ext cx="1015998" cy="4647303"/>
          </a:xfrm>
        </p:spPr>
        <p:txBody>
          <a:bodyPr vert="eaVert"/>
          <a:lstStyle>
            <a:lvl1pPr>
              <a:defRPr/>
            </a:lvl1pPr>
          </a:lstStyle>
          <a:p>
            <a:r>
              <a:rPr lang="en-US" altLang="zh-CN"/>
              <a:t>Click to edit Master title style</a:t>
            </a:r>
            <a:endParaRPr/>
          </a:p>
        </p:txBody>
      </p:sp>
      <p:sp>
        <p:nvSpPr>
          <p:cNvPr id="3" name="Vertical Text Placeholder 2"/>
          <p:cNvSpPr>
            <a:spLocks noGrp="1"/>
          </p:cNvSpPr>
          <p:nvPr>
            <p:ph type="body" orient="vert" idx="1"/>
          </p:nvPr>
        </p:nvSpPr>
        <p:spPr>
          <a:xfrm>
            <a:off x="508000" y="432696"/>
            <a:ext cx="8064500" cy="464730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79239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2"/>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617D78"/>
                </a:solidFill>
                <a:latin typeface="HP Simplified"/>
                <a:cs typeface="HP Simplified"/>
              </a:rPr>
              <a:t>© Copyright 201</a:t>
            </a:r>
            <a:r>
              <a:rPr lang="en-US" altLang="zh-CN" sz="777" dirty="0">
                <a:solidFill>
                  <a:srgbClr val="617D78"/>
                </a:solidFill>
                <a:latin typeface="HP Simplified"/>
                <a:cs typeface="HP Simplified"/>
              </a:rPr>
              <a:t>4</a:t>
            </a:r>
            <a:r>
              <a:rPr lang="en-US" sz="777" dirty="0">
                <a:solidFill>
                  <a:srgbClr val="617D78"/>
                </a:solidFill>
                <a:latin typeface="HP Simplified"/>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10976606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4"/>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3"/>
            <a:ext cx="7620000" cy="1016000"/>
          </a:xfrm>
        </p:spPr>
        <p:txBody>
          <a:bodyPr/>
          <a:lstStyle>
            <a:lvl1pPr marL="0" indent="0" algn="l">
              <a:buNone/>
              <a:defRPr b="0">
                <a:solidFill>
                  <a:schemeClr val="bg1"/>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318585856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2"/>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B9B8BB"/>
                </a:solidFill>
                <a:cs typeface="HP Simplified"/>
              </a:rPr>
              <a:t>© Copyright 201</a:t>
            </a:r>
            <a:r>
              <a:rPr lang="en-US" altLang="zh-CN" sz="777" dirty="0">
                <a:solidFill>
                  <a:srgbClr val="B9B8BB"/>
                </a:solidFill>
                <a:cs typeface="HP Simplified"/>
              </a:rPr>
              <a:t>4</a:t>
            </a:r>
            <a:r>
              <a:rPr lang="en-US" sz="777"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143750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08000" y="5296962"/>
            <a:ext cx="2370667" cy="305152"/>
          </a:xfrm>
          <a:prstGeom prst="rect">
            <a:avLst/>
          </a:prstGeom>
        </p:spPr>
        <p:txBody>
          <a:bodyPr/>
          <a:lstStyle/>
          <a:p>
            <a:fld id="{9ED97C3E-F1CE-4C91-98E9-7997DC916CD7}" type="datetimeFigureOut">
              <a:rPr lang="zh-CN" altLang="en-US" smtClean="0"/>
              <a:pPr/>
              <a:t>2019/4/12</a:t>
            </a:fld>
            <a:endParaRPr lang="zh-CN" altLang="en-US"/>
          </a:p>
        </p:txBody>
      </p:sp>
      <p:sp>
        <p:nvSpPr>
          <p:cNvPr id="3" name="页脚占位符 2"/>
          <p:cNvSpPr>
            <a:spLocks noGrp="1"/>
          </p:cNvSpPr>
          <p:nvPr>
            <p:ph type="ftr" sz="quarter" idx="11"/>
          </p:nvPr>
        </p:nvSpPr>
        <p:spPr>
          <a:xfrm>
            <a:off x="3471334" y="5296962"/>
            <a:ext cx="3217333" cy="30515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7281333" y="5296962"/>
            <a:ext cx="2370667" cy="305152"/>
          </a:xfrm>
          <a:prstGeom prst="rect">
            <a:avLst/>
          </a:prstGeom>
        </p:spPr>
        <p:txBody>
          <a:bodyPr/>
          <a:lstStyle/>
          <a:p>
            <a:fld id="{16619504-AC76-442F-A9B4-E5E4DDF21A2D}" type="slidenum">
              <a:rPr lang="zh-CN" altLang="en-US" smtClean="0"/>
              <a:pPr/>
              <a:t>‹#›</a:t>
            </a:fld>
            <a:endParaRPr lang="zh-CN" altLang="en-US"/>
          </a:p>
        </p:txBody>
      </p:sp>
      <p:sp>
        <p:nvSpPr>
          <p:cNvPr id="5" name="标题 1"/>
          <p:cNvSpPr>
            <a:spLocks noGrp="1"/>
          </p:cNvSpPr>
          <p:nvPr>
            <p:ph type="title"/>
          </p:nvPr>
        </p:nvSpPr>
        <p:spPr>
          <a:xfrm>
            <a:off x="199458" y="217207"/>
            <a:ext cx="9144000" cy="560000"/>
          </a:xfrm>
          <a:prstGeom prst="rect">
            <a:avLst/>
          </a:prstGeom>
        </p:spPr>
        <p:txBody>
          <a:bodyPr anchor="ctr"/>
          <a:lstStyle>
            <a:lvl1pPr algn="l">
              <a:defRPr sz="2667">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1417895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B9B8BB"/>
                </a:solidFill>
                <a:cs typeface="HP Simplified"/>
              </a:rPr>
              <a:t>© Copyright 201</a:t>
            </a:r>
            <a:r>
              <a:rPr lang="en-US" altLang="zh-CN" sz="777" dirty="0">
                <a:solidFill>
                  <a:srgbClr val="B9B8BB"/>
                </a:solidFill>
                <a:cs typeface="HP Simplified"/>
              </a:rPr>
              <a:t>4</a:t>
            </a:r>
            <a:r>
              <a:rPr lang="en-US" sz="777"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7727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67"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7065444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2"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322052723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7628594"/>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87" indent="-190487">
              <a:buFont typeface="HP Simplified" pitchFamily="34" charset="0"/>
              <a:buChar char="•"/>
              <a:defRPr sz="1556" b="0">
                <a:solidFill>
                  <a:schemeClr val="tx1"/>
                </a:solidFill>
              </a:defRPr>
            </a:lvl1pPr>
            <a:lvl2pPr marL="380976" indent="-190487">
              <a:buSzPct val="80000"/>
              <a:buFont typeface="HP Simplified" pitchFamily="34" charset="0"/>
              <a:buChar char="–"/>
              <a:defRPr sz="1556">
                <a:solidFill>
                  <a:srgbClr val="000000"/>
                </a:solidFill>
              </a:defRPr>
            </a:lvl2pPr>
            <a:lvl3pPr marL="569700" indent="-188724">
              <a:defRPr sz="1556">
                <a:solidFill>
                  <a:srgbClr val="000000"/>
                </a:solidFill>
              </a:defRPr>
            </a:lvl3pPr>
            <a:lvl4pPr marL="767243" indent="-201070">
              <a:defRPr sz="1556">
                <a:solidFill>
                  <a:srgbClr val="000000"/>
                </a:solidFill>
              </a:defRPr>
            </a:lvl4pPr>
            <a:lvl5pPr marL="925982" indent="-167559">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3044960"/>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1"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3" y="1320800"/>
            <a:ext cx="4309183"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6742656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27210411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1"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3"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5625935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1"/>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366234128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174170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365760" y="3685142"/>
            <a:ext cx="7620000" cy="1016000"/>
          </a:xfrm>
        </p:spPr>
        <p:txBody>
          <a:bodyPr/>
          <a:lstStyle>
            <a:lvl1pPr marL="0" indent="0" algn="l">
              <a:buNone/>
              <a:defRPr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Blu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301180876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2"/>
            <a:ext cx="9400117" cy="427468"/>
          </a:xfrm>
          <a:prstGeom prst="rect">
            <a:avLst/>
          </a:prstGeom>
        </p:spPr>
        <p:txBody>
          <a:bodyPr wrap="square">
            <a:spAutoFit/>
          </a:bodyPr>
          <a:lstStyle>
            <a:lvl1pPr marL="0" indent="0" algn="l">
              <a:lnSpc>
                <a:spcPts val="3333"/>
              </a:lnSpc>
              <a:buNone/>
              <a:defRPr sz="2444">
                <a:solidFill>
                  <a:schemeClr val="tx2"/>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3" y="5219470"/>
            <a:ext cx="202429" cy="119691"/>
          </a:xfrm>
          <a:prstGeom prst="rect">
            <a:avLst/>
          </a:prstGeom>
        </p:spPr>
        <p:txBody>
          <a:bodyPr/>
          <a:lstStyle/>
          <a:p>
            <a:pPr defTabSz="507967"/>
            <a:fld id="{33088DE5-1DDF-C242-AF39-BA25983D68D6}" type="slidenum">
              <a:rPr lang="en-US" smtClean="0">
                <a:solidFill>
                  <a:prstClr val="black"/>
                </a:solidFill>
              </a:rPr>
              <a:pPr defTabSz="507967"/>
              <a:t>‹#›</a:t>
            </a:fld>
            <a:endParaRPr lang="en-US" dirty="0">
              <a:solidFill>
                <a:prstClr val="black"/>
              </a:solidFill>
            </a:endParaRPr>
          </a:p>
        </p:txBody>
      </p:sp>
      <p:sp>
        <p:nvSpPr>
          <p:cNvPr id="11" name="Text Placeholder 10"/>
          <p:cNvSpPr>
            <a:spLocks noGrp="1"/>
          </p:cNvSpPr>
          <p:nvPr>
            <p:ph type="body" sz="quarter" idx="14"/>
          </p:nvPr>
        </p:nvSpPr>
        <p:spPr>
          <a:xfrm>
            <a:off x="368001"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1" y="5195916"/>
            <a:ext cx="4374168" cy="284978"/>
          </a:xfrm>
          <a:prstGeom prst="rect">
            <a:avLst/>
          </a:prstGeom>
        </p:spPr>
        <p:txBody>
          <a:bodyPr/>
          <a:lstStyle/>
          <a:p>
            <a:pPr defTabSz="507967">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17237721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3" y="338567"/>
            <a:ext cx="9306278" cy="522044"/>
          </a:xfrm>
          <a:prstGeom prst="rect">
            <a:avLst/>
          </a:prstGeom>
        </p:spPr>
        <p:txBody>
          <a:bodyPr anchor="t" anchorCtr="0">
            <a:noAutofit/>
          </a:bodyPr>
          <a:lstStyle>
            <a:lvl1pPr marL="0" marR="0" indent="0" algn="l" defTabSz="1015934"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67"/>
            <a:fld id="{94F2013E-11F7-45F9-A417-436FAF85B0CD}" type="datetime1">
              <a:rPr lang="en-US" smtClean="0">
                <a:solidFill>
                  <a:prstClr val="black"/>
                </a:solidFill>
              </a:rPr>
              <a:pPr defTabSz="507967"/>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67"/>
            <a:fld id="{39FE57C1-99E3-4342-90AE-63D315326D4A}" type="slidenum">
              <a:rPr lang="en-US" smtClean="0">
                <a:solidFill>
                  <a:prstClr val="black"/>
                </a:solidFill>
              </a:rPr>
              <a:pPr defTabSz="507967"/>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67"/>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2814002"/>
      </p:ext>
    </p:extLst>
  </p:cSld>
  <p:clrMapOvr>
    <a:masterClrMapping/>
  </p:clrMapOvr>
  <p:transition>
    <p:fade thruBlk="1"/>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8"/>
            <a:ext cx="9300423"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60"/>
            <a:ext cx="2370667" cy="304271"/>
          </a:xfrm>
          <a:prstGeom prst="rect">
            <a:avLst/>
          </a:prstGeom>
        </p:spPr>
        <p:txBody>
          <a:bodyPr/>
          <a:lstStyle/>
          <a:p>
            <a:pPr defTabSz="507967"/>
            <a:fld id="{7CCF2AB0-44A4-468D-B946-B37D7B9915D8}" type="datetime1">
              <a:rPr lang="en-US" smtClean="0">
                <a:solidFill>
                  <a:prstClr val="black"/>
                </a:solidFill>
              </a:rPr>
              <a:pPr defTabSz="507967"/>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60"/>
            <a:ext cx="2370667" cy="304271"/>
          </a:xfrm>
          <a:prstGeom prst="rect">
            <a:avLst/>
          </a:prstGeom>
        </p:spPr>
        <p:txBody>
          <a:bodyPr/>
          <a:lstStyle/>
          <a:p>
            <a:pPr defTabSz="507967"/>
            <a:fld id="{39FE57C1-99E3-4342-90AE-63D315326D4A}" type="slidenum">
              <a:rPr lang="en-US" smtClean="0">
                <a:solidFill>
                  <a:prstClr val="black"/>
                </a:solidFill>
              </a:rPr>
              <a:pPr defTabSz="507967"/>
              <a:t>‹#›</a:t>
            </a:fld>
            <a:endParaRPr lang="en-US" dirty="0">
              <a:solidFill>
                <a:prstClr val="black"/>
              </a:solidFill>
            </a:endParaRPr>
          </a:p>
        </p:txBody>
      </p:sp>
      <p:sp>
        <p:nvSpPr>
          <p:cNvPr id="11" name="Footer Placeholder 10"/>
          <p:cNvSpPr>
            <a:spLocks noGrp="1"/>
          </p:cNvSpPr>
          <p:nvPr>
            <p:ph type="ftr" sz="quarter" idx="17"/>
          </p:nvPr>
        </p:nvSpPr>
        <p:spPr>
          <a:xfrm>
            <a:off x="3471334" y="5296960"/>
            <a:ext cx="3217333" cy="304271"/>
          </a:xfrm>
          <a:prstGeom prst="rect">
            <a:avLst/>
          </a:prstGeom>
        </p:spPr>
        <p:txBody>
          <a:bodyPr/>
          <a:lstStyle/>
          <a:p>
            <a:pPr defTabSz="507967"/>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80"/>
            <a:ext cx="9306278" cy="522044"/>
          </a:xfrm>
          <a:prstGeom prst="rect">
            <a:avLst/>
          </a:prstGeom>
        </p:spPr>
        <p:txBody>
          <a:bodyPr anchor="t" anchorCtr="0">
            <a:noAutofit/>
          </a:bodyPr>
          <a:lstStyle>
            <a:lvl1pPr marL="0" marR="0" indent="0" algn="l" defTabSz="1015934"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3718373624"/>
      </p:ext>
    </p:extLst>
  </p:cSld>
  <p:clrMapOvr>
    <a:masterClrMapping/>
  </p:clrMapOvr>
  <p:transition>
    <p:wipe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2"/>
            <a:ext cx="9400117" cy="418918"/>
          </a:xfrm>
          <a:prstGeom prst="rect">
            <a:avLst/>
          </a:prstGeom>
        </p:spPr>
        <p:txBody>
          <a:bodyPr>
            <a:noAutofit/>
          </a:bodyPr>
          <a:lstStyle>
            <a:lvl1pPr marL="0" indent="0" algn="l">
              <a:lnSpc>
                <a:spcPts val="3333"/>
              </a:lnSpc>
              <a:buNone/>
              <a:defRPr sz="2000" b="0">
                <a:solidFill>
                  <a:srgbClr val="000000"/>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767311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70"/>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1934727855"/>
      </p:ext>
    </p:extLst>
  </p:cSld>
  <p:clrMapOvr>
    <a:masterClrMapping/>
  </p:clrMapOvr>
  <p:transition>
    <p:fade thruBlk="1"/>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3" cy="1135063"/>
          </a:xfrm>
        </p:spPr>
        <p:txBody>
          <a:bodyPr/>
          <a:lstStyle>
            <a:lvl1pPr algn="l">
              <a:defRPr sz="3777"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3" cy="1250156"/>
          </a:xfrm>
        </p:spPr>
        <p:txBody>
          <a:bodyPr anchor="b"/>
          <a:lstStyle>
            <a:lvl1pPr marL="0" indent="0">
              <a:buNone/>
              <a:defRPr sz="1889"/>
            </a:lvl1pPr>
            <a:lvl2pPr marL="432889" indent="0">
              <a:buNone/>
              <a:defRPr sz="1667"/>
            </a:lvl2pPr>
            <a:lvl3pPr marL="865780" indent="0">
              <a:buNone/>
              <a:defRPr sz="1556"/>
            </a:lvl3pPr>
            <a:lvl4pPr marL="1298669" indent="0">
              <a:buNone/>
              <a:defRPr sz="1333"/>
            </a:lvl4pPr>
            <a:lvl5pPr marL="1731557" indent="0">
              <a:buNone/>
              <a:defRPr sz="1333"/>
            </a:lvl5pPr>
            <a:lvl6pPr marL="2164447" indent="0">
              <a:buNone/>
              <a:defRPr sz="1333"/>
            </a:lvl6pPr>
            <a:lvl7pPr marL="2597337" indent="0">
              <a:buNone/>
              <a:defRPr sz="1333"/>
            </a:lvl7pPr>
            <a:lvl8pPr marL="3030226" indent="0">
              <a:buNone/>
              <a:defRPr sz="1333"/>
            </a:lvl8pPr>
            <a:lvl9pPr marL="346311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4"/>
            <a:ext cx="429847" cy="182563"/>
          </a:xfrm>
          <a:prstGeom prst="rect">
            <a:avLst/>
          </a:prstGeom>
          <a:ln/>
        </p:spPr>
        <p:txBody>
          <a:bodyPr lIns="77925" tIns="38963" rIns="77925" bIns="38963"/>
          <a:lstStyle>
            <a:lvl1pPr>
              <a:defRPr/>
            </a:lvl1pPr>
          </a:lstStyle>
          <a:p>
            <a:pPr defTabSz="507967">
              <a:defRPr/>
            </a:pPr>
            <a:fld id="{3F057DCE-B002-4F1F-8F2F-CC62B0125383}" type="slidenum">
              <a:rPr lang="zh-CN" altLang="en-US" smtClean="0">
                <a:solidFill>
                  <a:prstClr val="black"/>
                </a:solidFill>
              </a:rPr>
              <a:pPr defTabSz="507967">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4"/>
            <a:ext cx="1240693" cy="182563"/>
          </a:xfrm>
          <a:prstGeom prst="rect">
            <a:avLst/>
          </a:prstGeom>
          <a:ln/>
        </p:spPr>
        <p:txBody>
          <a:bodyPr lIns="77925" tIns="38963" rIns="77925" bIns="38963"/>
          <a:lstStyle>
            <a:lvl1pPr>
              <a:defRPr/>
            </a:lvl1pPr>
          </a:lstStyle>
          <a:p>
            <a:pPr defTabSz="507967">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4"/>
            <a:ext cx="5954346" cy="182563"/>
          </a:xfrm>
          <a:prstGeom prst="rect">
            <a:avLst/>
          </a:prstGeom>
          <a:ln/>
        </p:spPr>
        <p:txBody>
          <a:bodyPr lIns="77925" tIns="38963" rIns="77925" bIns="38963"/>
          <a:lstStyle>
            <a:lvl1pPr>
              <a:defRPr/>
            </a:lvl1pPr>
          </a:lstStyle>
          <a:p>
            <a:pPr defTabSz="507967">
              <a:defRPr/>
            </a:pPr>
            <a:endParaRPr lang="en-US" altLang="zh-CN">
              <a:solidFill>
                <a:prstClr val="black"/>
              </a:solidFill>
            </a:endParaRPr>
          </a:p>
        </p:txBody>
      </p:sp>
    </p:spTree>
    <p:extLst>
      <p:ext uri="{BB962C8B-B14F-4D97-AF65-F5344CB8AC3E}">
        <p14:creationId xmlns:p14="http://schemas.microsoft.com/office/powerpoint/2010/main" val="3413478227"/>
      </p:ext>
    </p:extLst>
  </p:cSld>
  <p:clrMapOvr>
    <a:masterClrMapping/>
  </p:clrMapOvr>
  <p:transition spd="med">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599008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67"/>
            <a:fld id="{A554BBCF-A5BA-4F50-9D32-A6B7BFA34BC4}" type="datetimeFigureOut">
              <a:rPr lang="zh-CN" altLang="en-US" smtClean="0">
                <a:solidFill>
                  <a:prstClr val="black"/>
                </a:solidFill>
              </a:rPr>
              <a:pPr defTabSz="507967"/>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67"/>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67"/>
            <a:fld id="{B123CF61-A5C6-4A1B-8485-B0BDF5162CFA}" type="slidenum">
              <a:rPr lang="zh-CN" altLang="en-US" smtClean="0">
                <a:solidFill>
                  <a:prstClr val="black"/>
                </a:solidFill>
              </a:rPr>
              <a:pPr defTabSz="507967"/>
              <a:t>‹#›</a:t>
            </a:fld>
            <a:endParaRPr lang="zh-CN" altLang="en-US">
              <a:solidFill>
                <a:prstClr val="black"/>
              </a:solidFill>
            </a:endParaRPr>
          </a:p>
        </p:txBody>
      </p:sp>
    </p:spTree>
    <p:extLst>
      <p:ext uri="{BB962C8B-B14F-4D97-AF65-F5344CB8AC3E}">
        <p14:creationId xmlns:p14="http://schemas.microsoft.com/office/powerpoint/2010/main" val="100013668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4"/>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3"/>
            <a:ext cx="7620000" cy="1016000"/>
          </a:xfrm>
        </p:spPr>
        <p:txBody>
          <a:bodyPr/>
          <a:lstStyle>
            <a:lvl1pPr marL="0" indent="0" algn="l">
              <a:buNone/>
              <a:defRPr b="0">
                <a:solidFill>
                  <a:schemeClr val="bg1"/>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29884209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2"/>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B9B8BB"/>
                </a:solidFill>
                <a:cs typeface="HP Simplified"/>
              </a:rPr>
              <a:t>© Copyright 201</a:t>
            </a:r>
            <a:r>
              <a:rPr lang="en-US" altLang="zh-CN" sz="777" dirty="0">
                <a:solidFill>
                  <a:srgbClr val="B9B8BB"/>
                </a:solidFill>
                <a:cs typeface="HP Simplified"/>
              </a:rPr>
              <a:t>4</a:t>
            </a:r>
            <a:r>
              <a:rPr lang="en-US" sz="777"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3269008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65760" y="264161"/>
            <a:ext cx="8024836" cy="2229670"/>
          </a:xfrm>
          <a:prstGeom prst="rect">
            <a:avLst/>
          </a:prstGeom>
        </p:spPr>
        <p:txBody>
          <a:bodyPr wrap="square" lIns="0" tIns="0" rIns="0" bIns="0" anchor="t" anchorCtr="0">
            <a:noAutofit/>
          </a:bodyPr>
          <a:lstStyle>
            <a:lvl1pPr algn="l">
              <a:lnSpc>
                <a:spcPct val="90000"/>
              </a:lnSpc>
              <a:defRPr sz="4444" b="1" i="0" spc="-111">
                <a:solidFill>
                  <a:schemeClr val="tx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184025730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B9B8BB"/>
                </a:solidFill>
                <a:cs typeface="HP Simplified"/>
              </a:rPr>
              <a:t>© Copyright 201</a:t>
            </a:r>
            <a:r>
              <a:rPr lang="en-US" altLang="zh-CN" sz="777" dirty="0">
                <a:solidFill>
                  <a:srgbClr val="B9B8BB"/>
                </a:solidFill>
                <a:cs typeface="HP Simplified"/>
              </a:rPr>
              <a:t>4</a:t>
            </a:r>
            <a:r>
              <a:rPr lang="en-US" sz="777"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76756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67"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99222807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2"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265706457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2878958"/>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87" indent="-190487">
              <a:buFont typeface="HP Simplified" pitchFamily="34" charset="0"/>
              <a:buChar char="•"/>
              <a:defRPr sz="1556" b="0">
                <a:solidFill>
                  <a:schemeClr val="tx1"/>
                </a:solidFill>
              </a:defRPr>
            </a:lvl1pPr>
            <a:lvl2pPr marL="380976" indent="-190487">
              <a:buSzPct val="80000"/>
              <a:buFont typeface="HP Simplified" pitchFamily="34" charset="0"/>
              <a:buChar char="–"/>
              <a:defRPr sz="1556">
                <a:solidFill>
                  <a:srgbClr val="000000"/>
                </a:solidFill>
              </a:defRPr>
            </a:lvl2pPr>
            <a:lvl3pPr marL="569700" indent="-188724">
              <a:defRPr sz="1556">
                <a:solidFill>
                  <a:srgbClr val="000000"/>
                </a:solidFill>
              </a:defRPr>
            </a:lvl3pPr>
            <a:lvl4pPr marL="767243" indent="-201070">
              <a:defRPr sz="1556">
                <a:solidFill>
                  <a:srgbClr val="000000"/>
                </a:solidFill>
              </a:defRPr>
            </a:lvl4pPr>
            <a:lvl5pPr marL="925982" indent="-167559">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9192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1"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3" y="1320800"/>
            <a:ext cx="4309183"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71363723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416215170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1"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3"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1"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51694220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1"/>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978052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3521739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8302"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9256"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17627"/>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8302"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43486359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2"/>
            <a:ext cx="9400117" cy="427468"/>
          </a:xfrm>
          <a:prstGeom prst="rect">
            <a:avLst/>
          </a:prstGeom>
        </p:spPr>
        <p:txBody>
          <a:bodyPr wrap="square">
            <a:spAutoFit/>
          </a:bodyPr>
          <a:lstStyle>
            <a:lvl1pPr marL="0" indent="0" algn="l">
              <a:lnSpc>
                <a:spcPts val="3333"/>
              </a:lnSpc>
              <a:buNone/>
              <a:defRPr sz="2444">
                <a:solidFill>
                  <a:schemeClr val="tx2"/>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3" y="5219470"/>
            <a:ext cx="202429" cy="119691"/>
          </a:xfrm>
          <a:prstGeom prst="rect">
            <a:avLst/>
          </a:prstGeom>
        </p:spPr>
        <p:txBody>
          <a:bodyPr/>
          <a:lstStyle/>
          <a:p>
            <a:pPr defTabSz="507967"/>
            <a:fld id="{33088DE5-1DDF-C242-AF39-BA25983D68D6}" type="slidenum">
              <a:rPr lang="en-US" smtClean="0">
                <a:solidFill>
                  <a:prstClr val="black"/>
                </a:solidFill>
              </a:rPr>
              <a:pPr defTabSz="507967"/>
              <a:t>‹#›</a:t>
            </a:fld>
            <a:endParaRPr lang="en-US" dirty="0">
              <a:solidFill>
                <a:prstClr val="black"/>
              </a:solidFill>
            </a:endParaRPr>
          </a:p>
        </p:txBody>
      </p:sp>
      <p:sp>
        <p:nvSpPr>
          <p:cNvPr id="11" name="Text Placeholder 10"/>
          <p:cNvSpPr>
            <a:spLocks noGrp="1"/>
          </p:cNvSpPr>
          <p:nvPr>
            <p:ph type="body" sz="quarter" idx="14"/>
          </p:nvPr>
        </p:nvSpPr>
        <p:spPr>
          <a:xfrm>
            <a:off x="368001"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1" y="5195916"/>
            <a:ext cx="4374168" cy="284978"/>
          </a:xfrm>
          <a:prstGeom prst="rect">
            <a:avLst/>
          </a:prstGeom>
        </p:spPr>
        <p:txBody>
          <a:bodyPr/>
          <a:lstStyle/>
          <a:p>
            <a:pPr defTabSz="507967">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93809560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3" y="338567"/>
            <a:ext cx="9306278" cy="522044"/>
          </a:xfrm>
          <a:prstGeom prst="rect">
            <a:avLst/>
          </a:prstGeom>
        </p:spPr>
        <p:txBody>
          <a:bodyPr anchor="t" anchorCtr="0">
            <a:noAutofit/>
          </a:bodyPr>
          <a:lstStyle>
            <a:lvl1pPr marL="0" marR="0" indent="0" algn="l" defTabSz="1015934"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67"/>
            <a:fld id="{94F2013E-11F7-45F9-A417-436FAF85B0CD}" type="datetime1">
              <a:rPr lang="en-US" smtClean="0">
                <a:solidFill>
                  <a:prstClr val="black"/>
                </a:solidFill>
              </a:rPr>
              <a:pPr defTabSz="507967"/>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67"/>
            <a:fld id="{39FE57C1-99E3-4342-90AE-63D315326D4A}" type="slidenum">
              <a:rPr lang="en-US" smtClean="0">
                <a:solidFill>
                  <a:prstClr val="black"/>
                </a:solidFill>
              </a:rPr>
              <a:pPr defTabSz="507967"/>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67"/>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3888433"/>
      </p:ext>
    </p:extLst>
  </p:cSld>
  <p:clrMapOvr>
    <a:masterClrMapping/>
  </p:clrMapOvr>
  <p:transition>
    <p:fade thruBlk="1"/>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8"/>
            <a:ext cx="9300423"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60"/>
            <a:ext cx="2370667" cy="304271"/>
          </a:xfrm>
          <a:prstGeom prst="rect">
            <a:avLst/>
          </a:prstGeom>
        </p:spPr>
        <p:txBody>
          <a:bodyPr/>
          <a:lstStyle/>
          <a:p>
            <a:pPr defTabSz="507967"/>
            <a:fld id="{7CCF2AB0-44A4-468D-B946-B37D7B9915D8}" type="datetime1">
              <a:rPr lang="en-US" smtClean="0">
                <a:solidFill>
                  <a:prstClr val="black"/>
                </a:solidFill>
              </a:rPr>
              <a:pPr defTabSz="507967"/>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60"/>
            <a:ext cx="2370667" cy="304271"/>
          </a:xfrm>
          <a:prstGeom prst="rect">
            <a:avLst/>
          </a:prstGeom>
        </p:spPr>
        <p:txBody>
          <a:bodyPr/>
          <a:lstStyle/>
          <a:p>
            <a:pPr defTabSz="507967"/>
            <a:fld id="{39FE57C1-99E3-4342-90AE-63D315326D4A}" type="slidenum">
              <a:rPr lang="en-US" smtClean="0">
                <a:solidFill>
                  <a:prstClr val="black"/>
                </a:solidFill>
              </a:rPr>
              <a:pPr defTabSz="507967"/>
              <a:t>‹#›</a:t>
            </a:fld>
            <a:endParaRPr lang="en-US" dirty="0">
              <a:solidFill>
                <a:prstClr val="black"/>
              </a:solidFill>
            </a:endParaRPr>
          </a:p>
        </p:txBody>
      </p:sp>
      <p:sp>
        <p:nvSpPr>
          <p:cNvPr id="11" name="Footer Placeholder 10"/>
          <p:cNvSpPr>
            <a:spLocks noGrp="1"/>
          </p:cNvSpPr>
          <p:nvPr>
            <p:ph type="ftr" sz="quarter" idx="17"/>
          </p:nvPr>
        </p:nvSpPr>
        <p:spPr>
          <a:xfrm>
            <a:off x="3471334" y="5296960"/>
            <a:ext cx="3217333" cy="304271"/>
          </a:xfrm>
          <a:prstGeom prst="rect">
            <a:avLst/>
          </a:prstGeom>
        </p:spPr>
        <p:txBody>
          <a:bodyPr/>
          <a:lstStyle/>
          <a:p>
            <a:pPr defTabSz="507967"/>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80"/>
            <a:ext cx="9306278" cy="522044"/>
          </a:xfrm>
          <a:prstGeom prst="rect">
            <a:avLst/>
          </a:prstGeom>
        </p:spPr>
        <p:txBody>
          <a:bodyPr anchor="t" anchorCtr="0">
            <a:noAutofit/>
          </a:bodyPr>
          <a:lstStyle>
            <a:lvl1pPr marL="0" marR="0" indent="0" algn="l" defTabSz="1015934"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2641934245"/>
      </p:ext>
    </p:extLst>
  </p:cSld>
  <p:clrMapOvr>
    <a:masterClrMapping/>
  </p:clrMapOvr>
  <p:transition>
    <p:wipe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2"/>
            <a:ext cx="9400117" cy="418918"/>
          </a:xfrm>
          <a:prstGeom prst="rect">
            <a:avLst/>
          </a:prstGeom>
        </p:spPr>
        <p:txBody>
          <a:bodyPr>
            <a:noAutofit/>
          </a:bodyPr>
          <a:lstStyle>
            <a:lvl1pPr marL="0" indent="0" algn="l">
              <a:lnSpc>
                <a:spcPts val="3333"/>
              </a:lnSpc>
              <a:buNone/>
              <a:defRPr sz="2000" b="0">
                <a:solidFill>
                  <a:srgbClr val="000000"/>
                </a:solidFill>
              </a:defRPr>
            </a:lvl1pPr>
            <a:lvl2pPr marL="507967" indent="0" algn="ctr">
              <a:buNone/>
              <a:defRPr>
                <a:solidFill>
                  <a:schemeClr val="tx1">
                    <a:tint val="75000"/>
                  </a:schemeClr>
                </a:solidFill>
              </a:defRPr>
            </a:lvl2pPr>
            <a:lvl3pPr marL="1015934" indent="0" algn="ctr">
              <a:buNone/>
              <a:defRPr>
                <a:solidFill>
                  <a:schemeClr val="tx1">
                    <a:tint val="75000"/>
                  </a:schemeClr>
                </a:solidFill>
              </a:defRPr>
            </a:lvl3pPr>
            <a:lvl4pPr marL="1523901" indent="0" algn="ctr">
              <a:buNone/>
              <a:defRPr>
                <a:solidFill>
                  <a:schemeClr val="tx1">
                    <a:tint val="75000"/>
                  </a:schemeClr>
                </a:solidFill>
              </a:defRPr>
            </a:lvl4pPr>
            <a:lvl5pPr marL="2031868" indent="0" algn="ctr">
              <a:buNone/>
              <a:defRPr>
                <a:solidFill>
                  <a:schemeClr val="tx1">
                    <a:tint val="75000"/>
                  </a:schemeClr>
                </a:solidFill>
              </a:defRPr>
            </a:lvl5pPr>
            <a:lvl6pPr marL="2539835" indent="0" algn="ctr">
              <a:buNone/>
              <a:defRPr>
                <a:solidFill>
                  <a:schemeClr val="tx1">
                    <a:tint val="75000"/>
                  </a:schemeClr>
                </a:solidFill>
              </a:defRPr>
            </a:lvl6pPr>
            <a:lvl7pPr marL="3047802" indent="0" algn="ctr">
              <a:buNone/>
              <a:defRPr>
                <a:solidFill>
                  <a:schemeClr val="tx1">
                    <a:tint val="75000"/>
                  </a:schemeClr>
                </a:solidFill>
              </a:defRPr>
            </a:lvl7pPr>
            <a:lvl8pPr marL="3555769" indent="0" algn="ctr">
              <a:buNone/>
              <a:defRPr>
                <a:solidFill>
                  <a:schemeClr val="tx1">
                    <a:tint val="75000"/>
                  </a:schemeClr>
                </a:solidFill>
              </a:defRPr>
            </a:lvl8pPr>
            <a:lvl9pPr marL="4063736"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96027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70"/>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613061096"/>
      </p:ext>
    </p:extLst>
  </p:cSld>
  <p:clrMapOvr>
    <a:masterClrMapping/>
  </p:clrMapOvr>
  <p:transition>
    <p:fade thruBlk="1"/>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3" cy="1135063"/>
          </a:xfrm>
        </p:spPr>
        <p:txBody>
          <a:bodyPr/>
          <a:lstStyle>
            <a:lvl1pPr algn="l">
              <a:defRPr sz="3777"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3" cy="1250156"/>
          </a:xfrm>
        </p:spPr>
        <p:txBody>
          <a:bodyPr anchor="b"/>
          <a:lstStyle>
            <a:lvl1pPr marL="0" indent="0">
              <a:buNone/>
              <a:defRPr sz="1889"/>
            </a:lvl1pPr>
            <a:lvl2pPr marL="432889" indent="0">
              <a:buNone/>
              <a:defRPr sz="1667"/>
            </a:lvl2pPr>
            <a:lvl3pPr marL="865780" indent="0">
              <a:buNone/>
              <a:defRPr sz="1556"/>
            </a:lvl3pPr>
            <a:lvl4pPr marL="1298669" indent="0">
              <a:buNone/>
              <a:defRPr sz="1333"/>
            </a:lvl4pPr>
            <a:lvl5pPr marL="1731557" indent="0">
              <a:buNone/>
              <a:defRPr sz="1333"/>
            </a:lvl5pPr>
            <a:lvl6pPr marL="2164447" indent="0">
              <a:buNone/>
              <a:defRPr sz="1333"/>
            </a:lvl6pPr>
            <a:lvl7pPr marL="2597337" indent="0">
              <a:buNone/>
              <a:defRPr sz="1333"/>
            </a:lvl7pPr>
            <a:lvl8pPr marL="3030226" indent="0">
              <a:buNone/>
              <a:defRPr sz="1333"/>
            </a:lvl8pPr>
            <a:lvl9pPr marL="346311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4"/>
            <a:ext cx="429847" cy="182563"/>
          </a:xfrm>
          <a:prstGeom prst="rect">
            <a:avLst/>
          </a:prstGeom>
          <a:ln/>
        </p:spPr>
        <p:txBody>
          <a:bodyPr lIns="77925" tIns="38963" rIns="77925" bIns="38963"/>
          <a:lstStyle>
            <a:lvl1pPr>
              <a:defRPr/>
            </a:lvl1pPr>
          </a:lstStyle>
          <a:p>
            <a:pPr defTabSz="507967">
              <a:defRPr/>
            </a:pPr>
            <a:fld id="{3F057DCE-B002-4F1F-8F2F-CC62B0125383}" type="slidenum">
              <a:rPr lang="zh-CN" altLang="en-US" smtClean="0">
                <a:solidFill>
                  <a:prstClr val="black"/>
                </a:solidFill>
              </a:rPr>
              <a:pPr defTabSz="507967">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4"/>
            <a:ext cx="1240693" cy="182563"/>
          </a:xfrm>
          <a:prstGeom prst="rect">
            <a:avLst/>
          </a:prstGeom>
          <a:ln/>
        </p:spPr>
        <p:txBody>
          <a:bodyPr lIns="77925" tIns="38963" rIns="77925" bIns="38963"/>
          <a:lstStyle>
            <a:lvl1pPr>
              <a:defRPr/>
            </a:lvl1pPr>
          </a:lstStyle>
          <a:p>
            <a:pPr defTabSz="507967">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4"/>
            <a:ext cx="5954346" cy="182563"/>
          </a:xfrm>
          <a:prstGeom prst="rect">
            <a:avLst/>
          </a:prstGeom>
          <a:ln/>
        </p:spPr>
        <p:txBody>
          <a:bodyPr lIns="77925" tIns="38963" rIns="77925" bIns="38963"/>
          <a:lstStyle>
            <a:lvl1pPr>
              <a:defRPr/>
            </a:lvl1pPr>
          </a:lstStyle>
          <a:p>
            <a:pPr defTabSz="507967">
              <a:defRPr/>
            </a:pPr>
            <a:endParaRPr lang="en-US" altLang="zh-CN">
              <a:solidFill>
                <a:prstClr val="black"/>
              </a:solidFill>
            </a:endParaRPr>
          </a:p>
        </p:txBody>
      </p:sp>
    </p:spTree>
    <p:extLst>
      <p:ext uri="{BB962C8B-B14F-4D97-AF65-F5344CB8AC3E}">
        <p14:creationId xmlns:p14="http://schemas.microsoft.com/office/powerpoint/2010/main" val="364436053"/>
      </p:ext>
    </p:extLst>
  </p:cSld>
  <p:clrMapOvr>
    <a:masterClrMapping/>
  </p:clrMapOvr>
  <p:transition spd="med">
    <p:wipe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983468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67"/>
            <a:fld id="{A554BBCF-A5BA-4F50-9D32-A6B7BFA34BC4}" type="datetimeFigureOut">
              <a:rPr lang="zh-CN" altLang="en-US" smtClean="0">
                <a:solidFill>
                  <a:prstClr val="black"/>
                </a:solidFill>
              </a:rPr>
              <a:pPr defTabSz="507967"/>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67"/>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67"/>
            <a:fld id="{B123CF61-A5C6-4A1B-8485-B0BDF5162CFA}" type="slidenum">
              <a:rPr lang="zh-CN" altLang="en-US" smtClean="0">
                <a:solidFill>
                  <a:prstClr val="black"/>
                </a:solidFill>
              </a:rPr>
              <a:pPr defTabSz="507967"/>
              <a:t>‹#›</a:t>
            </a:fld>
            <a:endParaRPr lang="zh-CN" altLang="en-US">
              <a:solidFill>
                <a:prstClr val="black"/>
              </a:solidFill>
            </a:endParaRPr>
          </a:p>
        </p:txBody>
      </p:sp>
    </p:spTree>
    <p:extLst>
      <p:ext uri="{BB962C8B-B14F-4D97-AF65-F5344CB8AC3E}">
        <p14:creationId xmlns:p14="http://schemas.microsoft.com/office/powerpoint/2010/main" val="31216535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665177" y="5355087"/>
            <a:ext cx="829648" cy="175260"/>
          </a:xfrm>
          <a:prstGeom prst="rect">
            <a:avLst/>
          </a:prstGeom>
        </p:spPr>
        <p:txBody>
          <a:bodyPr/>
          <a:lstStyle/>
          <a:p>
            <a:fld id="{E9F763D2-AF56-4C60-80C7-7D8FC051005C}" type="datetime4">
              <a:rPr lang="en-US" smtClean="0">
                <a:solidFill>
                  <a:prstClr val="black"/>
                </a:solidFill>
              </a:rPr>
              <a:pPr/>
              <a:t>April 12, 2019</a:t>
            </a:fld>
            <a:endParaRPr dirty="0">
              <a:solidFill>
                <a:prstClr val="black"/>
              </a:solidFill>
            </a:endParaRPr>
          </a:p>
        </p:txBody>
      </p:sp>
      <p:sp>
        <p:nvSpPr>
          <p:cNvPr id="3" name="Footer Placeholder 2"/>
          <p:cNvSpPr>
            <a:spLocks noGrp="1"/>
          </p:cNvSpPr>
          <p:nvPr>
            <p:ph type="ftr" sz="quarter" idx="11"/>
          </p:nvPr>
        </p:nvSpPr>
        <p:spPr>
          <a:xfrm>
            <a:off x="5778500" y="5355087"/>
            <a:ext cx="3354332" cy="175260"/>
          </a:xfrm>
          <a:prstGeom prst="rect">
            <a:avLst/>
          </a:prstGeom>
        </p:spPr>
        <p:txBody>
          <a:bodyPr/>
          <a:lstStyle/>
          <a:p>
            <a:r>
              <a:rPr lang="en-US" dirty="0">
                <a:solidFill>
                  <a:prstClr val="black"/>
                </a:solidFill>
              </a:rPr>
              <a:t>Private | Confidential | Internal Use Only </a:t>
            </a:r>
            <a:endParaRPr dirty="0">
              <a:solidFill>
                <a:prstClr val="black"/>
              </a:solidFill>
            </a:endParaRPr>
          </a:p>
        </p:txBody>
      </p:sp>
      <p:sp>
        <p:nvSpPr>
          <p:cNvPr id="4" name="Slide Number Placeholder 3"/>
          <p:cNvSpPr>
            <a:spLocks noGrp="1"/>
          </p:cNvSpPr>
          <p:nvPr>
            <p:ph type="sldNum" sz="quarter" idx="12"/>
          </p:nvPr>
        </p:nvSpPr>
        <p:spPr>
          <a:xfrm>
            <a:off x="9207501" y="5359057"/>
            <a:ext cx="444499" cy="193456"/>
          </a:xfrm>
          <a:prstGeom prst="rect">
            <a:avLst/>
          </a:prstGeom>
        </p:spPr>
        <p:txBody>
          <a:bodyPr/>
          <a:lstStyle/>
          <a:p>
            <a:fld id="{B016F8AB-BCEA-4347-8BA6-BE776009BC89}" type="slidenum">
              <a:rPr>
                <a:solidFill>
                  <a:prstClr val="black"/>
                </a:solidFill>
              </a:rPr>
              <a:pPr/>
              <a:t>‹#›</a:t>
            </a:fld>
            <a:endParaRPr dirty="0">
              <a:solidFill>
                <a:prstClr val="black"/>
              </a:solidFill>
            </a:endParaRPr>
          </a:p>
        </p:txBody>
      </p:sp>
    </p:spTree>
    <p:extLst>
      <p:ext uri="{BB962C8B-B14F-4D97-AF65-F5344CB8AC3E}">
        <p14:creationId xmlns:p14="http://schemas.microsoft.com/office/powerpoint/2010/main" val="344620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sp>
        <p:nvSpPr>
          <p:cNvPr id="2" name="Date Placeholder 1"/>
          <p:cNvSpPr>
            <a:spLocks noGrp="1"/>
          </p:cNvSpPr>
          <p:nvPr>
            <p:ph type="dt" sz="half" idx="10"/>
          </p:nvPr>
        </p:nvSpPr>
        <p:spPr>
          <a:xfrm>
            <a:off x="4665177" y="5355087"/>
            <a:ext cx="829648" cy="175260"/>
          </a:xfrm>
          <a:prstGeom prst="rect">
            <a:avLst/>
          </a:prstGeom>
        </p:spPr>
        <p:txBody>
          <a:bodyPr/>
          <a:lstStyle/>
          <a:p>
            <a:fld id="{B3C1C2E7-48DF-4BA1-8F23-72C52D144A95}" type="datetime4">
              <a:rPr lang="en-US" smtClean="0">
                <a:solidFill>
                  <a:prstClr val="black"/>
                </a:solidFill>
              </a:rPr>
              <a:pPr/>
              <a:t>April 12, 2019</a:t>
            </a:fld>
            <a:endParaRPr dirty="0">
              <a:solidFill>
                <a:prstClr val="black"/>
              </a:solidFill>
            </a:endParaRPr>
          </a:p>
        </p:txBody>
      </p:sp>
      <p:sp>
        <p:nvSpPr>
          <p:cNvPr id="8" name="Footer Placeholder 7"/>
          <p:cNvSpPr>
            <a:spLocks noGrp="1"/>
          </p:cNvSpPr>
          <p:nvPr>
            <p:ph type="ftr" sz="quarter" idx="11"/>
          </p:nvPr>
        </p:nvSpPr>
        <p:spPr>
          <a:xfrm>
            <a:off x="5778500" y="5355087"/>
            <a:ext cx="3354332" cy="175260"/>
          </a:xfrm>
          <a:prstGeom prst="rect">
            <a:avLst/>
          </a:prstGeom>
        </p:spPr>
        <p:txBody>
          <a:bodyPr/>
          <a:lstStyle/>
          <a:p>
            <a:r>
              <a:rPr lang="en-US" dirty="0">
                <a:solidFill>
                  <a:prstClr val="black"/>
                </a:solidFill>
              </a:rPr>
              <a:t>Private | Confidential | Internal Use Only </a:t>
            </a:r>
            <a:endParaRPr dirty="0">
              <a:solidFill>
                <a:prstClr val="black"/>
              </a:solidFill>
            </a:endParaRPr>
          </a:p>
        </p:txBody>
      </p:sp>
      <p:sp>
        <p:nvSpPr>
          <p:cNvPr id="9" name="Slide Number Placeholder 8"/>
          <p:cNvSpPr>
            <a:spLocks noGrp="1"/>
          </p:cNvSpPr>
          <p:nvPr>
            <p:ph type="sldNum" sz="quarter" idx="12"/>
          </p:nvPr>
        </p:nvSpPr>
        <p:spPr>
          <a:xfrm>
            <a:off x="9207501" y="5359057"/>
            <a:ext cx="444499" cy="193456"/>
          </a:xfrm>
          <a:prstGeom prst="rect">
            <a:avLst/>
          </a:prstGeom>
        </p:spPr>
        <p:txBody>
          <a:bodyPr/>
          <a:lstStyle/>
          <a:p>
            <a:fld id="{B016F8AB-BCEA-4347-8BA6-BE776009BC89}" type="slidenum">
              <a:rPr>
                <a:solidFill>
                  <a:prstClr val="black"/>
                </a:solidFill>
              </a:rPr>
              <a:pPr/>
              <a:t>‹#›</a:t>
            </a:fld>
            <a:endParaRPr dirty="0">
              <a:solidFill>
                <a:prstClr val="black"/>
              </a:solidFill>
            </a:endParaRPr>
          </a:p>
        </p:txBody>
      </p:sp>
    </p:spTree>
    <p:extLst>
      <p:ext uri="{BB962C8B-B14F-4D97-AF65-F5344CB8AC3E}">
        <p14:creationId xmlns:p14="http://schemas.microsoft.com/office/powerpoint/2010/main" val="220723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95"/>
            <a:fld id="{A554BBCF-A5BA-4F50-9D32-A6B7BFA34BC4}" type="datetimeFigureOut">
              <a:rPr lang="zh-CN" altLang="en-US" smtClean="0">
                <a:solidFill>
                  <a:prstClr val="black"/>
                </a:solidFill>
              </a:rPr>
              <a:pPr defTabSz="507995"/>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95"/>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95"/>
            <a:fld id="{B123CF61-A5C6-4A1B-8485-B0BDF5162CFA}" type="slidenum">
              <a:rPr lang="zh-CN" altLang="en-US" smtClean="0">
                <a:solidFill>
                  <a:prstClr val="black"/>
                </a:solidFill>
              </a:rPr>
              <a:pPr defTabSz="507995"/>
              <a:t>‹#›</a:t>
            </a:fld>
            <a:endParaRPr lang="zh-CN" altLang="en-US">
              <a:solidFill>
                <a:prstClr val="black"/>
              </a:solidFill>
            </a:endParaRPr>
          </a:p>
        </p:txBody>
      </p:sp>
    </p:spTree>
    <p:extLst>
      <p:ext uri="{BB962C8B-B14F-4D97-AF65-F5344CB8AC3E}">
        <p14:creationId xmlns:p14="http://schemas.microsoft.com/office/powerpoint/2010/main" val="280850002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53976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tx1"/>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bwMode="black">
          <a:xfrm>
            <a:off x="505353" y="380831"/>
            <a:ext cx="2522626" cy="1016169"/>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grpSp>
    </p:spTree>
    <p:extLst>
      <p:ext uri="{BB962C8B-B14F-4D97-AF65-F5344CB8AC3E}">
        <p14:creationId xmlns:p14="http://schemas.microsoft.com/office/powerpoint/2010/main" val="1509185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16411"/>
            <a:ext cx="7618016" cy="582589"/>
          </a:xfrm>
        </p:spPr>
        <p:txBody>
          <a:bodyPr wrap="square">
            <a:noAutofit/>
          </a:bodyPr>
          <a:lstStyle>
            <a:lvl1pPr marL="0" indent="0">
              <a:spcBef>
                <a:spcPts val="0"/>
              </a:spcBef>
              <a:buFontTx/>
              <a:buNone/>
              <a:defRPr sz="3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1" name="Text Placeholder 9"/>
          <p:cNvSpPr>
            <a:spLocks noGrp="1"/>
          </p:cNvSpPr>
          <p:nvPr>
            <p:ph type="body" sz="quarter" idx="14"/>
          </p:nvPr>
        </p:nvSpPr>
        <p:spPr>
          <a:xfrm>
            <a:off x="506678" y="4826000"/>
            <a:ext cx="7618016" cy="381000"/>
          </a:xfrm>
        </p:spPr>
        <p:txBody>
          <a:bodyPr wrap="square">
            <a:noAutofit/>
          </a:bodyPr>
          <a:lstStyle>
            <a:lvl1pPr marL="0" indent="0">
              <a:spcBef>
                <a:spcPts val="0"/>
              </a:spcBef>
              <a:buFontTx/>
              <a:buNone/>
              <a:defRPr sz="2333"/>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2" name="Text Placeholder 7"/>
          <p:cNvSpPr>
            <a:spLocks noGrp="1"/>
          </p:cNvSpPr>
          <p:nvPr>
            <p:ph type="body" sz="quarter" idx="15" hasCustomPrompt="1"/>
          </p:nvPr>
        </p:nvSpPr>
        <p:spPr>
          <a:xfrm>
            <a:off x="6612935" y="381001"/>
            <a:ext cx="3039064" cy="295094"/>
          </a:xfrm>
        </p:spPr>
        <p:txBody>
          <a:bodyPr>
            <a:noAutofit/>
          </a:bodyPr>
          <a:lstStyle>
            <a:lvl1pPr marL="0" indent="0" algn="r">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50762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0" y="508000"/>
            <a:ext cx="6856676" cy="1613347"/>
          </a:xfrm>
        </p:spPr>
        <p:txBody>
          <a:bodyPr anchor="t">
            <a:noAutofit/>
          </a:bodyPr>
          <a:lstStyle>
            <a:lvl1pPr>
              <a:lnSpc>
                <a:spcPct val="80000"/>
              </a:lnSpc>
              <a:defRPr sz="6000"/>
            </a:lvl1pPr>
          </a:lstStyle>
          <a:p>
            <a:r>
              <a:rPr lang="en-US" altLang="zh-CN"/>
              <a:t>Click to edit Master title style</a:t>
            </a:r>
            <a:endParaRPr/>
          </a:p>
        </p:txBody>
      </p:sp>
      <p:sp>
        <p:nvSpPr>
          <p:cNvPr id="3" name="Text Placeholder 2"/>
          <p:cNvSpPr>
            <a:spLocks noGrp="1"/>
          </p:cNvSpPr>
          <p:nvPr>
            <p:ph type="body" idx="1"/>
          </p:nvPr>
        </p:nvSpPr>
        <p:spPr>
          <a:xfrm>
            <a:off x="508001" y="2121347"/>
            <a:ext cx="6856676" cy="507022"/>
          </a:xfrm>
        </p:spPr>
        <p:txBody>
          <a:bodyPr>
            <a:noAutofit/>
          </a:bodyPr>
          <a:lstStyle>
            <a:lvl1pPr marL="0" indent="0">
              <a:spcBef>
                <a:spcPts val="500"/>
              </a:spcBef>
              <a:buNone/>
              <a:defRPr sz="1500">
                <a:solidFill>
                  <a:schemeClr val="tx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5139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506678" y="507338"/>
            <a:ext cx="9142808" cy="4572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2" name="Title 1"/>
          <p:cNvSpPr>
            <a:spLocks noGrp="1"/>
          </p:cNvSpPr>
          <p:nvPr>
            <p:ph type="title"/>
          </p:nvPr>
        </p:nvSpPr>
        <p:spPr>
          <a:xfrm>
            <a:off x="824177" y="825500"/>
            <a:ext cx="6856676" cy="503214"/>
          </a:xfrm>
        </p:spPr>
        <p:txBody>
          <a:bodyPr anchor="t">
            <a:noAutofit/>
          </a:bodyPr>
          <a:lstStyle>
            <a:lvl1pPr>
              <a:lnSpc>
                <a:spcPct val="90000"/>
              </a:lnSpc>
              <a:defRPr sz="3333">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824178" y="1334071"/>
            <a:ext cx="6856676" cy="444500"/>
          </a:xfrm>
        </p:spPr>
        <p:txBody>
          <a:bodyPr>
            <a:noAutofit/>
          </a:bodyPr>
          <a:lstStyle>
            <a:lvl1pPr marL="0" indent="0">
              <a:spcBef>
                <a:spcPts val="0"/>
              </a:spcBef>
              <a:buNone/>
              <a:defRPr sz="2667">
                <a:solidFill>
                  <a:schemeClr val="bg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1150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12" name="Group 11"/>
          <p:cNvGrpSpPr/>
          <p:nvPr/>
        </p:nvGrpSpPr>
        <p:grpSpPr>
          <a:xfrm>
            <a:off x="508560" y="5207001"/>
            <a:ext cx="807893" cy="325437"/>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7316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317149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1836116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3911612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baseline="0"/>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dirty="0"/>
              <a:t>Click </a:t>
            </a:r>
            <a:r>
              <a:rPr lang="en-US" dirty="0"/>
              <a:t>to add quoted person’s name, title, company</a:t>
            </a:r>
            <a:endParaRPr dirty="0"/>
          </a:p>
        </p:txBody>
      </p:sp>
      <p:grpSp>
        <p:nvGrpSpPr>
          <p:cNvPr id="7" name="Group 6"/>
          <p:cNvGrpSpPr/>
          <p:nvPr/>
        </p:nvGrpSpPr>
        <p:grpSpPr>
          <a:xfrm>
            <a:off x="508560" y="5207001"/>
            <a:ext cx="807893" cy="325437"/>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9421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pic>
        <p:nvPicPr>
          <p:cNvPr id="4" name="Picture 10" descr="C:\Users\vivianting\Desktop\未标题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878" y="4405322"/>
            <a:ext cx="1508124"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bwMode="auto">
          <a:xfrm>
            <a:off x="0" y="796396"/>
            <a:ext cx="10160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 y="0"/>
            <a:ext cx="1026583" cy="760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861" y="43657"/>
            <a:ext cx="1532820" cy="83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02570" y="3672431"/>
            <a:ext cx="8636000" cy="1135062"/>
          </a:xfrm>
        </p:spPr>
        <p:txBody>
          <a:bodyPr anchor="t"/>
          <a:lstStyle>
            <a:lvl1pPr algn="l">
              <a:defRPr sz="4444"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222">
                <a:solidFill>
                  <a:schemeClr val="tx1">
                    <a:tint val="75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zh-CN" altLang="en-US"/>
              <a:t>单击此处编辑母版文本样式</a:t>
            </a:r>
          </a:p>
        </p:txBody>
      </p:sp>
      <p:sp>
        <p:nvSpPr>
          <p:cNvPr id="8" name="日期占位符 3"/>
          <p:cNvSpPr>
            <a:spLocks noGrp="1"/>
          </p:cNvSpPr>
          <p:nvPr>
            <p:ph type="dt" sz="half" idx="10"/>
          </p:nvPr>
        </p:nvSpPr>
        <p:spPr>
          <a:xfrm>
            <a:off x="508000" y="5296967"/>
            <a:ext cx="2370667" cy="304271"/>
          </a:xfrm>
          <a:prstGeom prst="rect">
            <a:avLst/>
          </a:prstGeom>
        </p:spPr>
        <p:txBody>
          <a:bodyPr/>
          <a:lstStyle>
            <a:lvl1pPr fontAlgn="auto">
              <a:spcBef>
                <a:spcPts val="0"/>
              </a:spcBef>
              <a:spcAft>
                <a:spcPts val="0"/>
              </a:spcAft>
              <a:defRPr>
                <a:ea typeface="+mn-ea"/>
              </a:defRPr>
            </a:lvl1pPr>
          </a:lstStyle>
          <a:p>
            <a:pPr defTabSz="507995">
              <a:defRPr/>
            </a:pPr>
            <a:fld id="{5CEDF987-90E4-4EEC-9211-795A16EFE803}" type="datetime1">
              <a:rPr lang="zh-CN" altLang="en-US" smtClean="0">
                <a:solidFill>
                  <a:prstClr val="black"/>
                </a:solidFill>
              </a:rPr>
              <a:pPr defTabSz="507995">
                <a:defRPr/>
              </a:pPr>
              <a:t>2019/4/12</a:t>
            </a:fld>
            <a:endParaRPr lang="en-US" altLang="zh-CN">
              <a:solidFill>
                <a:prstClr val="black"/>
              </a:solidFill>
            </a:endParaRPr>
          </a:p>
        </p:txBody>
      </p:sp>
      <p:sp>
        <p:nvSpPr>
          <p:cNvPr id="9" name="页脚占位符 4"/>
          <p:cNvSpPr>
            <a:spLocks noGrp="1"/>
          </p:cNvSpPr>
          <p:nvPr>
            <p:ph type="ftr" sz="quarter" idx="11"/>
          </p:nvPr>
        </p:nvSpPr>
        <p:spPr>
          <a:xfrm>
            <a:off x="3471334" y="5296967"/>
            <a:ext cx="3217333" cy="304271"/>
          </a:xfrm>
          <a:prstGeom prst="rect">
            <a:avLst/>
          </a:prstGeom>
        </p:spPr>
        <p:txBody>
          <a:bodyPr/>
          <a:lstStyle>
            <a:lvl1pPr fontAlgn="auto">
              <a:spcBef>
                <a:spcPts val="0"/>
              </a:spcBef>
              <a:spcAft>
                <a:spcPts val="0"/>
              </a:spcAft>
              <a:defRPr>
                <a:ea typeface="+mn-ea"/>
              </a:defRPr>
            </a:lvl1pPr>
          </a:lstStyle>
          <a:p>
            <a:pPr defTabSz="507995">
              <a:defRPr/>
            </a:pPr>
            <a:endParaRPr lang="en-US" altLang="zh-CN">
              <a:solidFill>
                <a:prstClr val="black"/>
              </a:solidFill>
            </a:endParaRPr>
          </a:p>
        </p:txBody>
      </p:sp>
      <p:sp>
        <p:nvSpPr>
          <p:cNvPr id="10" name="灯片编号占位符 5"/>
          <p:cNvSpPr>
            <a:spLocks noGrp="1"/>
          </p:cNvSpPr>
          <p:nvPr>
            <p:ph type="sldNum" sz="quarter" idx="12"/>
          </p:nvPr>
        </p:nvSpPr>
        <p:spPr>
          <a:xfrm>
            <a:off x="9128125" y="5351207"/>
            <a:ext cx="465667" cy="304271"/>
          </a:xfrm>
          <a:prstGeom prst="rect">
            <a:avLst/>
          </a:prstGeom>
        </p:spPr>
        <p:txBody>
          <a:bodyPr/>
          <a:lstStyle>
            <a:lvl1pPr fontAlgn="auto">
              <a:spcBef>
                <a:spcPts val="0"/>
              </a:spcBef>
              <a:spcAft>
                <a:spcPts val="0"/>
              </a:spcAft>
              <a:defRPr>
                <a:ea typeface="+mn-ea"/>
              </a:defRPr>
            </a:lvl1pPr>
          </a:lstStyle>
          <a:p>
            <a:pPr defTabSz="507995">
              <a:defRPr/>
            </a:pPr>
            <a:fld id="{52E59324-FB9C-4F4F-845C-72369D5B4D76}" type="slidenum">
              <a:rPr lang="zh-CN" altLang="en-US" smtClean="0">
                <a:solidFill>
                  <a:prstClr val="black"/>
                </a:solidFill>
              </a:rPr>
              <a:pPr defTabSz="507995">
                <a:defRPr/>
              </a:pPr>
              <a:t>‹#›</a:t>
            </a:fld>
            <a:endParaRPr lang="en-US" altLang="zh-CN">
              <a:solidFill>
                <a:prstClr val="black"/>
              </a:solidFill>
            </a:endParaRPr>
          </a:p>
        </p:txBody>
      </p:sp>
    </p:spTree>
    <p:extLst>
      <p:ext uri="{BB962C8B-B14F-4D97-AF65-F5344CB8AC3E}">
        <p14:creationId xmlns:p14="http://schemas.microsoft.com/office/powerpoint/2010/main" val="5677434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dirty="0"/>
              <a:t>Click to add quoted person’s name, title, company</a:t>
            </a:r>
          </a:p>
        </p:txBody>
      </p:sp>
      <p:grpSp>
        <p:nvGrpSpPr>
          <p:cNvPr id="7" name="Group 6"/>
          <p:cNvGrpSpPr/>
          <p:nvPr/>
        </p:nvGrpSpPr>
        <p:grpSpPr>
          <a:xfrm>
            <a:off x="506678" y="5207001"/>
            <a:ext cx="807893" cy="325437"/>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2999048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9011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1"/>
            <a:ext cx="9141487" cy="38099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6015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7"/>
          <p:cNvSpPr>
            <a:spLocks noGrp="1"/>
          </p:cNvSpPr>
          <p:nvPr>
            <p:ph type="body" sz="quarter" idx="14" hasCustomPrompt="1"/>
          </p:nvPr>
        </p:nvSpPr>
        <p:spPr>
          <a:xfrm>
            <a:off x="508001" y="1270000"/>
            <a:ext cx="9141619" cy="317500"/>
          </a:xfrm>
        </p:spPr>
        <p:txBody>
          <a:bodyPr>
            <a:noAutofit/>
          </a:bodyPr>
          <a:lstStyle>
            <a:lvl1pPr marL="0" indent="0">
              <a:spcBef>
                <a:spcPts val="0"/>
              </a:spcBef>
              <a:buNone/>
              <a:defRPr sz="2000" b="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heading</a:t>
            </a:r>
          </a:p>
        </p:txBody>
      </p:sp>
      <p:sp>
        <p:nvSpPr>
          <p:cNvPr id="3" name="Content Placeholder 2"/>
          <p:cNvSpPr>
            <a:spLocks noGrp="1"/>
          </p:cNvSpPr>
          <p:nvPr>
            <p:ph idx="1"/>
          </p:nvPr>
        </p:nvSpPr>
        <p:spPr>
          <a:xfrm>
            <a:off x="508000" y="1648461"/>
            <a:ext cx="9141487" cy="34315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805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1741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4751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12, 2019</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3842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Content Placeholder 2"/>
          <p:cNvSpPr>
            <a:spLocks noGrp="1"/>
          </p:cNvSpPr>
          <p:nvPr>
            <p:ph sz="half" idx="1"/>
          </p:nvPr>
        </p:nvSpPr>
        <p:spPr>
          <a:xfrm>
            <a:off x="507868"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Content Placeholder 3"/>
          <p:cNvSpPr>
            <a:spLocks noGrp="1"/>
          </p:cNvSpPr>
          <p:nvPr>
            <p:ph sz="half" idx="2"/>
          </p:nvPr>
        </p:nvSpPr>
        <p:spPr>
          <a:xfrm>
            <a:off x="5229887"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5266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Text Placeholder 2"/>
          <p:cNvSpPr>
            <a:spLocks noGrp="1"/>
          </p:cNvSpPr>
          <p:nvPr>
            <p:ph type="body" idx="1" hasCustomPrompt="1"/>
          </p:nvPr>
        </p:nvSpPr>
        <p:spPr>
          <a:xfrm>
            <a:off x="508000"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4773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Text Placeholder 2"/>
          <p:cNvSpPr>
            <a:spLocks noGrp="1"/>
          </p:cNvSpPr>
          <p:nvPr>
            <p:ph type="body" idx="1" hasCustomPrompt="1"/>
          </p:nvPr>
        </p:nvSpPr>
        <p:spPr>
          <a:xfrm>
            <a:off x="508000"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742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Green">
    <p:bg>
      <p:bgPr>
        <a:gradFill rotWithShape="0">
          <a:gsLst>
            <a:gs pos="0">
              <a:srgbClr val="8CEF29"/>
            </a:gs>
            <a:gs pos="13000">
              <a:srgbClr val="8CEF29"/>
            </a:gs>
            <a:gs pos="41000">
              <a:srgbClr val="169E30"/>
            </a:gs>
            <a:gs pos="100000">
              <a:srgbClr val="001707"/>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8278" y="-268111"/>
            <a:ext cx="1361722" cy="598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bwMode="black">
          <a:xfrm>
            <a:off x="914400" y="1676400"/>
            <a:ext cx="8382000" cy="1940560"/>
          </a:xfrm>
          <a:prstGeom prst="rect">
            <a:avLst/>
          </a:prstGeom>
        </p:spPr>
        <p:txBody>
          <a:bodyPr anchor="ctr"/>
          <a:lstStyle>
            <a:lvl1pPr algn="ctr">
              <a:lnSpc>
                <a:spcPts val="4000"/>
              </a:lnSpc>
              <a:defRPr sz="4000">
                <a:solidFill>
                  <a:schemeClr val="bg1"/>
                </a:solidFill>
              </a:defRPr>
            </a:lvl1pPr>
          </a:lstStyle>
          <a:p>
            <a:r>
              <a:rPr lang="en-US" dirty="0"/>
              <a:t>Click to edit Master title style</a:t>
            </a:r>
          </a:p>
        </p:txBody>
      </p:sp>
      <p:sp>
        <p:nvSpPr>
          <p:cNvPr id="10" name="Subtitle 2"/>
          <p:cNvSpPr>
            <a:spLocks noGrp="1"/>
          </p:cNvSpPr>
          <p:nvPr>
            <p:ph type="subTitle" idx="1"/>
          </p:nvPr>
        </p:nvSpPr>
        <p:spPr bwMode="black">
          <a:xfrm>
            <a:off x="269766" y="4043680"/>
            <a:ext cx="7112000" cy="985520"/>
          </a:xfrm>
          <a:prstGeom prst="rect">
            <a:avLst/>
          </a:prstGeom>
        </p:spPr>
        <p:txBody>
          <a:bodyPr anchor="b">
            <a:noAutofit/>
          </a:bodyPr>
          <a:lstStyle>
            <a:lvl1pPr marL="0" marR="0" indent="0" algn="l" defTabSz="1015990" rtl="0" eaLnBrk="1" fontAlgn="auto" latinLnBrk="0" hangingPunct="1">
              <a:lnSpc>
                <a:spcPct val="120000"/>
              </a:lnSpc>
              <a:spcBef>
                <a:spcPts val="0"/>
              </a:spcBef>
              <a:spcAft>
                <a:spcPts val="0"/>
              </a:spcAft>
              <a:buClrTx/>
              <a:buSzPct val="100000"/>
              <a:buFontTx/>
              <a:buNone/>
              <a:tabLst/>
              <a:defRPr sz="1667">
                <a:solidFill>
                  <a:schemeClr val="bg1"/>
                </a:solidFill>
                <a:latin typeface="Futura Bk"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44951337"/>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10" name="Text Placeholder 9"/>
          <p:cNvSpPr>
            <a:spLocks noGrp="1"/>
          </p:cNvSpPr>
          <p:nvPr>
            <p:ph type="body" sz="quarter" idx="14"/>
          </p:nvPr>
        </p:nvSpPr>
        <p:spPr>
          <a:xfrm>
            <a:off x="507868"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1" name="Text Placeholder 9"/>
          <p:cNvSpPr>
            <a:spLocks noGrp="1"/>
          </p:cNvSpPr>
          <p:nvPr>
            <p:ph type="body" sz="quarter" idx="15"/>
          </p:nvPr>
        </p:nvSpPr>
        <p:spPr>
          <a:xfrm>
            <a:off x="3651250"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2" name="Text Placeholder 9"/>
          <p:cNvSpPr>
            <a:spLocks noGrp="1"/>
          </p:cNvSpPr>
          <p:nvPr>
            <p:ph type="body" sz="quarter" idx="16"/>
          </p:nvPr>
        </p:nvSpPr>
        <p:spPr>
          <a:xfrm>
            <a:off x="6791987"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425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5765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dirty="0"/>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940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a:xfrm>
            <a:off x="508000" y="1270000"/>
            <a:ext cx="6540500" cy="3810000"/>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bwMode="ltGray">
          <a:xfrm>
            <a:off x="7175500" y="1270000"/>
            <a:ext cx="2473987" cy="3810000"/>
          </a:xfrm>
          <a:solidFill>
            <a:schemeClr val="accent6"/>
          </a:solidFill>
        </p:spPr>
        <p:txBody>
          <a:bodyPr lIns="91440" tIns="91440" rIns="91440" bIns="91440">
            <a:noAutofit/>
          </a:bodyPr>
          <a:lstStyle>
            <a:lvl1pPr marL="0" indent="0">
              <a:spcBef>
                <a:spcPts val="750"/>
              </a:spcBef>
              <a:buNone/>
              <a:defRPr sz="1500"/>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6404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8" name="Text Placeholder 9"/>
          <p:cNvSpPr>
            <a:spLocks noGrp="1"/>
          </p:cNvSpPr>
          <p:nvPr>
            <p:ph type="body" sz="quarter" idx="16"/>
          </p:nvPr>
        </p:nvSpPr>
        <p:spPr>
          <a:xfrm>
            <a:off x="6223000" y="1270000"/>
            <a:ext cx="3426487"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5666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6223001" y="1270000"/>
            <a:ext cx="3426487" cy="3810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0605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4381500" cy="710303"/>
          </a:xfrm>
        </p:spPr>
        <p:txBody>
          <a:bodyPr anchor="t"/>
          <a:lstStyle>
            <a:lvl1pPr>
              <a:defRPr sz="2333"/>
            </a:lvl1pPr>
          </a:lstStyle>
          <a:p>
            <a:r>
              <a:rPr lang="en-US" altLang="zh-CN"/>
              <a:t>Click to edit Master title style</a:t>
            </a:r>
            <a:endParaRPr/>
          </a:p>
        </p:txBody>
      </p:sp>
      <p:sp>
        <p:nvSpPr>
          <p:cNvPr id="4" name="Text Placeholder 3"/>
          <p:cNvSpPr>
            <a:spLocks noGrp="1"/>
          </p:cNvSpPr>
          <p:nvPr>
            <p:ph type="body" sz="half" idx="2"/>
          </p:nvPr>
        </p:nvSpPr>
        <p:spPr>
          <a:xfrm>
            <a:off x="507868" y="2349500"/>
            <a:ext cx="3048000" cy="1651000"/>
          </a:xfrm>
          <a:noFill/>
        </p:spPr>
        <p:txBody>
          <a:bodyPr lIns="0" tIns="0" rIns="0" bIns="0">
            <a:noAutofit/>
          </a:bodyPr>
          <a:lstStyle>
            <a:lvl1pPr marL="0" indent="0">
              <a:spcBef>
                <a:spcPts val="750"/>
              </a:spcBef>
              <a:buNone/>
              <a:defRPr sz="1500">
                <a:solidFill>
                  <a:schemeClr val="tx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3" name="Picture Placeholder 2"/>
          <p:cNvSpPr>
            <a:spLocks noGrp="1"/>
          </p:cNvSpPr>
          <p:nvPr>
            <p:ph type="pic" idx="1"/>
          </p:nvPr>
        </p:nvSpPr>
        <p:spPr bwMode="ltGray">
          <a:xfrm>
            <a:off x="5080000" y="432697"/>
            <a:ext cx="4571999" cy="4647303"/>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70002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5222267"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52222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9601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3651250"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3651250"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10" name="Picture Placeholder 2"/>
          <p:cNvSpPr>
            <a:spLocks noGrp="1"/>
          </p:cNvSpPr>
          <p:nvPr>
            <p:ph type="pic" idx="15"/>
          </p:nvPr>
        </p:nvSpPr>
        <p:spPr bwMode="ltGray">
          <a:xfrm>
            <a:off x="6791987"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11" name="Text Placeholder 3"/>
          <p:cNvSpPr>
            <a:spLocks noGrp="1"/>
          </p:cNvSpPr>
          <p:nvPr>
            <p:ph type="body" sz="half" idx="16"/>
          </p:nvPr>
        </p:nvSpPr>
        <p:spPr bwMode="ltGray">
          <a:xfrm>
            <a:off x="679198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55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79911"/>
            <a:ext cx="7618016" cy="900089"/>
          </a:xfrm>
        </p:spPr>
        <p:txBody>
          <a:bodyPr wrap="square">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12, 2019</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57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365760" y="3685142"/>
            <a:ext cx="7620000" cy="1016000"/>
          </a:xfrm>
        </p:spPr>
        <p:txBody>
          <a:bodyPr/>
          <a:lstStyle>
            <a:lvl1pPr marL="0" indent="0" algn="l">
              <a:buNone/>
              <a:defRPr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Blu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134101095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293807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464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432697"/>
            <a:ext cx="1015998" cy="4647303"/>
          </a:xfrm>
        </p:spPr>
        <p:txBody>
          <a:bodyPr vert="eaVert"/>
          <a:lstStyle>
            <a:lvl1pPr>
              <a:defRPr/>
            </a:lvl1pPr>
          </a:lstStyle>
          <a:p>
            <a:r>
              <a:rPr lang="en-US" altLang="zh-CN"/>
              <a:t>Click to edit Master title style</a:t>
            </a:r>
            <a:endParaRPr/>
          </a:p>
        </p:txBody>
      </p:sp>
      <p:sp>
        <p:nvSpPr>
          <p:cNvPr id="3" name="Vertical Text Placeholder 2"/>
          <p:cNvSpPr>
            <a:spLocks noGrp="1"/>
          </p:cNvSpPr>
          <p:nvPr>
            <p:ph type="body" orient="vert" idx="1"/>
          </p:nvPr>
        </p:nvSpPr>
        <p:spPr>
          <a:xfrm>
            <a:off x="508000" y="432696"/>
            <a:ext cx="8064500" cy="464730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0030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617D78"/>
                </a:solidFill>
                <a:latin typeface="HP Simplified"/>
                <a:cs typeface="HP Simplified"/>
              </a:rPr>
              <a:t>© Copyright 201</a:t>
            </a:r>
            <a:r>
              <a:rPr lang="en-US" altLang="zh-CN" sz="777" dirty="0">
                <a:solidFill>
                  <a:srgbClr val="617D78"/>
                </a:solidFill>
                <a:latin typeface="HP Simplified"/>
                <a:cs typeface="HP Simplified"/>
              </a:rPr>
              <a:t>4</a:t>
            </a:r>
            <a:r>
              <a:rPr lang="en-US" sz="777" dirty="0">
                <a:solidFill>
                  <a:srgbClr val="617D78"/>
                </a:solidFill>
                <a:latin typeface="HP Simplified"/>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7371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3"/>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219945024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2"/>
            <a:ext cx="7620000" cy="1016000"/>
          </a:xfrm>
        </p:spPr>
        <p:txBody>
          <a:bodyPr/>
          <a:lstStyle>
            <a:lvl1pPr marL="0" indent="0" algn="l">
              <a:buNone/>
              <a:defRPr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106835149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3"/>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287980019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759202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95"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4081375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1"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242744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65760" y="264161"/>
            <a:ext cx="8024836" cy="2229670"/>
          </a:xfrm>
          <a:prstGeom prst="rect">
            <a:avLst/>
          </a:prstGeom>
        </p:spPr>
        <p:txBody>
          <a:bodyPr wrap="square" lIns="0" tIns="0" rIns="0" bIns="0" anchor="t" anchorCtr="0">
            <a:noAutofit/>
          </a:bodyPr>
          <a:lstStyle>
            <a:lvl1pPr algn="l">
              <a:lnSpc>
                <a:spcPct val="90000"/>
              </a:lnSpc>
              <a:defRPr sz="4444" b="1" i="0" spc="-111">
                <a:solidFill>
                  <a:schemeClr val="tx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88725510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726585"/>
      </p:ext>
    </p:extLst>
  </p:cSld>
  <p:clrMapOvr>
    <a:masterClrMapping/>
  </p:clrMapOvr>
  <p:hf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98" indent="-190498">
              <a:buFont typeface="HP Simplified" pitchFamily="34" charset="0"/>
              <a:buChar char="•"/>
              <a:defRPr sz="1556" b="0">
                <a:solidFill>
                  <a:schemeClr val="tx1"/>
                </a:solidFill>
              </a:defRPr>
            </a:lvl1pPr>
            <a:lvl2pPr marL="380996" indent="-190498">
              <a:buSzPct val="80000"/>
              <a:buFont typeface="HP Simplified" pitchFamily="34" charset="0"/>
              <a:buChar char="–"/>
              <a:defRPr sz="1556">
                <a:solidFill>
                  <a:srgbClr val="000000"/>
                </a:solidFill>
              </a:defRPr>
            </a:lvl2pPr>
            <a:lvl3pPr marL="569731" indent="-188735">
              <a:defRPr sz="1556">
                <a:solidFill>
                  <a:srgbClr val="000000"/>
                </a:solidFill>
              </a:defRPr>
            </a:lvl3pPr>
            <a:lvl4pPr marL="767285" indent="-201081">
              <a:defRPr sz="1556">
                <a:solidFill>
                  <a:srgbClr val="000000"/>
                </a:solidFill>
              </a:defRPr>
            </a:lvl4pPr>
            <a:lvl5pPr marL="926033" indent="-167568">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7350129"/>
      </p:ext>
    </p:extLst>
  </p:cSld>
  <p:clrMapOvr>
    <a:masterClrMapping/>
  </p:clrMapOvr>
  <p:hf hdr="0" ftr="0" dt="0"/>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0"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20800"/>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506298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34746321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2"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4445350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0"/>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363913152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207048667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1"/>
            <a:ext cx="9400117" cy="423193"/>
          </a:xfrm>
          <a:prstGeom prst="rect">
            <a:avLst/>
          </a:prstGeom>
        </p:spPr>
        <p:txBody>
          <a:bodyPr wrap="square">
            <a:spAutoFit/>
          </a:bodyPr>
          <a:lstStyle>
            <a:lvl1pPr marL="0" indent="0" algn="l">
              <a:lnSpc>
                <a:spcPts val="3333"/>
              </a:lnSpc>
              <a:buNone/>
              <a:defRPr sz="2444">
                <a:solidFill>
                  <a:schemeClr val="tx2"/>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2" y="5219470"/>
            <a:ext cx="202429" cy="119691"/>
          </a:xfrm>
          <a:prstGeom prst="rect">
            <a:avLst/>
          </a:prstGeom>
        </p:spPr>
        <p:txBody>
          <a:bodyPr/>
          <a:lstStyle/>
          <a:p>
            <a:pPr defTabSz="507995"/>
            <a:fld id="{33088DE5-1DDF-C242-AF39-BA25983D68D6}" type="slidenum">
              <a:rPr lang="en-US" smtClean="0">
                <a:solidFill>
                  <a:prstClr val="black"/>
                </a:solidFill>
              </a:rPr>
              <a:pPr defTabSz="507995"/>
              <a:t>‹#›</a:t>
            </a:fld>
            <a:endParaRPr lang="en-US" dirty="0">
              <a:solidFill>
                <a:prstClr val="black"/>
              </a:solidFill>
            </a:endParaRPr>
          </a:p>
        </p:txBody>
      </p:sp>
      <p:sp>
        <p:nvSpPr>
          <p:cNvPr id="11" name="Text Placeholder 10"/>
          <p:cNvSpPr>
            <a:spLocks noGrp="1"/>
          </p:cNvSpPr>
          <p:nvPr>
            <p:ph type="body" sz="quarter" idx="14"/>
          </p:nvPr>
        </p:nvSpPr>
        <p:spPr>
          <a:xfrm>
            <a:off x="368000"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0" y="5195915"/>
            <a:ext cx="4374168" cy="284978"/>
          </a:xfrm>
          <a:prstGeom prst="rect">
            <a:avLst/>
          </a:prstGeom>
        </p:spPr>
        <p:txBody>
          <a:bodyPr/>
          <a:lstStyle/>
          <a:p>
            <a:pPr defTabSz="507995">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38370135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2" y="338567"/>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95"/>
            <a:fld id="{94F2013E-11F7-45F9-A417-436FAF85B0CD}" type="datetime1">
              <a:rPr lang="en-US" smtClean="0">
                <a:solidFill>
                  <a:prstClr val="black"/>
                </a:solidFill>
              </a:rPr>
              <a:pPr defTabSz="507995"/>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95"/>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8128159"/>
      </p:ext>
    </p:extLst>
  </p:cSld>
  <p:clrMapOvr>
    <a:masterClrMapping/>
  </p:clrMapOvr>
  <p:transition>
    <p:fade thruBlk="1"/>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7"/>
            <a:ext cx="9300422"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59"/>
            <a:ext cx="2370667" cy="304271"/>
          </a:xfrm>
          <a:prstGeom prst="rect">
            <a:avLst/>
          </a:prstGeom>
        </p:spPr>
        <p:txBody>
          <a:bodyPr/>
          <a:lstStyle/>
          <a:p>
            <a:pPr defTabSz="507995"/>
            <a:fld id="{7CCF2AB0-44A4-468D-B946-B37D7B9915D8}" type="datetime1">
              <a:rPr lang="en-US" smtClean="0">
                <a:solidFill>
                  <a:prstClr val="black"/>
                </a:solidFill>
              </a:rPr>
              <a:pPr defTabSz="507995"/>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59"/>
            <a:ext cx="2370667" cy="304271"/>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1" name="Footer Placeholder 10"/>
          <p:cNvSpPr>
            <a:spLocks noGrp="1"/>
          </p:cNvSpPr>
          <p:nvPr>
            <p:ph type="ftr" sz="quarter" idx="17"/>
          </p:nvPr>
        </p:nvSpPr>
        <p:spPr>
          <a:xfrm>
            <a:off x="3471334" y="5296959"/>
            <a:ext cx="3217333" cy="304271"/>
          </a:xfrm>
          <a:prstGeom prst="rect">
            <a:avLst/>
          </a:prstGeom>
        </p:spPr>
        <p:txBody>
          <a:bodyPr/>
          <a:lstStyle/>
          <a:p>
            <a:pPr defTabSz="507995"/>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79"/>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401536844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rotWithShape="1">
          <a:blip r:embed="rId2" cstate="print"/>
          <a:srcRect l="1" t="571" r="1" b="90654"/>
          <a:stretch/>
        </p:blipFill>
        <p:spPr>
          <a:xfrm>
            <a:off x="-32568" y="-94828"/>
            <a:ext cx="10192568" cy="676125"/>
          </a:xfrm>
          <a:prstGeom prst="rect">
            <a:avLst/>
          </a:prstGeom>
        </p:spPr>
      </p:pic>
      <p:sp>
        <p:nvSpPr>
          <p:cNvPr id="8" name="TextBox 7"/>
          <p:cNvSpPr txBox="1"/>
          <p:nvPr userDrawn="1"/>
        </p:nvSpPr>
        <p:spPr>
          <a:xfrm>
            <a:off x="9720518" y="5506992"/>
            <a:ext cx="439484"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itchFamily="34" charset="-122"/>
                <a:ea typeface="微软雅黑" pitchFamily="34" charset="-122"/>
              </a:rPr>
              <a:pPr algn="r"/>
              <a:t>‹#›</a:t>
            </a:fld>
            <a:endParaRPr lang="zh-CN" altLang="en-US" sz="1200" b="1" dirty="0">
              <a:solidFill>
                <a:schemeClr val="accent3"/>
              </a:solidFill>
              <a:latin typeface="微软雅黑" pitchFamily="34" charset="-122"/>
              <a:ea typeface="微软雅黑" pitchFamily="34" charset="-122"/>
            </a:endParaRPr>
          </a:p>
        </p:txBody>
      </p:sp>
      <p:sp>
        <p:nvSpPr>
          <p:cNvPr id="2" name="标题 1"/>
          <p:cNvSpPr>
            <a:spLocks noGrp="1"/>
          </p:cNvSpPr>
          <p:nvPr>
            <p:ph type="title"/>
          </p:nvPr>
        </p:nvSpPr>
        <p:spPr>
          <a:xfrm>
            <a:off x="39440" y="44375"/>
            <a:ext cx="9144000" cy="468395"/>
          </a:xfrm>
          <a:prstGeom prst="rect">
            <a:avLst/>
          </a:prstGeom>
        </p:spPr>
        <p:txBody>
          <a:bodyPr/>
          <a:lstStyle>
            <a:lvl1pPr algn="l">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内容占位符 3"/>
          <p:cNvSpPr>
            <a:spLocks noGrp="1"/>
          </p:cNvSpPr>
          <p:nvPr>
            <p:ph sz="quarter" idx="10"/>
          </p:nvPr>
        </p:nvSpPr>
        <p:spPr>
          <a:xfrm>
            <a:off x="119947" y="697183"/>
            <a:ext cx="9920111" cy="4810125"/>
          </a:xfrm>
          <a:prstGeom prst="rect">
            <a:avLst/>
          </a:prstGeom>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8302"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9256"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17627"/>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8302"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98197818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1"/>
            <a:ext cx="9400117" cy="418918"/>
          </a:xfrm>
          <a:prstGeom prst="rect">
            <a:avLst/>
          </a:prstGeom>
        </p:spPr>
        <p:txBody>
          <a:bodyPr>
            <a:noAutofit/>
          </a:bodyPr>
          <a:lstStyle>
            <a:lvl1pPr marL="0" indent="0" algn="l">
              <a:lnSpc>
                <a:spcPts val="3333"/>
              </a:lnSpc>
              <a:buNone/>
              <a:defRPr sz="2000"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50136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69"/>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587824254"/>
      </p:ext>
    </p:extLst>
  </p:cSld>
  <p:clrMapOvr>
    <a:masterClrMapping/>
  </p:clrMapOvr>
  <p:transition>
    <p:fade thruBlk="1"/>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2" cy="1135062"/>
          </a:xfrm>
        </p:spPr>
        <p:txBody>
          <a:bodyPr/>
          <a:lstStyle>
            <a:lvl1pPr algn="l">
              <a:defRPr sz="3778"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2" cy="1250156"/>
          </a:xfrm>
        </p:spPr>
        <p:txBody>
          <a:bodyPr anchor="b"/>
          <a:lstStyle>
            <a:lvl1pPr marL="0" indent="0">
              <a:buNone/>
              <a:defRPr sz="1889"/>
            </a:lvl1pPr>
            <a:lvl2pPr marL="432913" indent="0">
              <a:buNone/>
              <a:defRPr sz="1667"/>
            </a:lvl2pPr>
            <a:lvl3pPr marL="865827" indent="0">
              <a:buNone/>
              <a:defRPr sz="1556"/>
            </a:lvl3pPr>
            <a:lvl4pPr marL="1298740" indent="0">
              <a:buNone/>
              <a:defRPr sz="1333"/>
            </a:lvl4pPr>
            <a:lvl5pPr marL="1731653" indent="0">
              <a:buNone/>
              <a:defRPr sz="1333"/>
            </a:lvl5pPr>
            <a:lvl6pPr marL="2164566" indent="0">
              <a:buNone/>
              <a:defRPr sz="1333"/>
            </a:lvl6pPr>
            <a:lvl7pPr marL="2597480" indent="0">
              <a:buNone/>
              <a:defRPr sz="1333"/>
            </a:lvl7pPr>
            <a:lvl8pPr marL="3030393" indent="0">
              <a:buNone/>
              <a:defRPr sz="1333"/>
            </a:lvl8pPr>
            <a:lvl9pPr marL="346330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5"/>
            <a:ext cx="429847" cy="182562"/>
          </a:xfrm>
          <a:prstGeom prst="rect">
            <a:avLst/>
          </a:prstGeom>
          <a:ln/>
        </p:spPr>
        <p:txBody>
          <a:bodyPr lIns="77925" tIns="38963" rIns="77925" bIns="38963"/>
          <a:lstStyle>
            <a:lvl1pPr>
              <a:defRPr/>
            </a:lvl1pPr>
          </a:lstStyle>
          <a:p>
            <a:pPr defTabSz="507995">
              <a:defRPr/>
            </a:pPr>
            <a:fld id="{3F057DCE-B002-4F1F-8F2F-CC62B0125383}" type="slidenum">
              <a:rPr lang="zh-CN" altLang="en-US" smtClean="0">
                <a:solidFill>
                  <a:prstClr val="black"/>
                </a:solidFill>
              </a:rPr>
              <a:pPr defTabSz="507995">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5"/>
            <a:ext cx="1240692"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5"/>
            <a:ext cx="5954346"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Tree>
    <p:extLst>
      <p:ext uri="{BB962C8B-B14F-4D97-AF65-F5344CB8AC3E}">
        <p14:creationId xmlns:p14="http://schemas.microsoft.com/office/powerpoint/2010/main" val="1987606851"/>
      </p:ext>
    </p:extLst>
  </p:cSld>
  <p:clrMapOvr>
    <a:masterClrMapping/>
  </p:clrMapOvr>
  <p:transition spd="med">
    <p:wipe dir="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9324104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95"/>
            <a:fld id="{A554BBCF-A5BA-4F50-9D32-A6B7BFA34BC4}" type="datetimeFigureOut">
              <a:rPr lang="zh-CN" altLang="en-US" smtClean="0">
                <a:solidFill>
                  <a:prstClr val="black"/>
                </a:solidFill>
              </a:rPr>
              <a:pPr defTabSz="507995"/>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95"/>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95"/>
            <a:fld id="{B123CF61-A5C6-4A1B-8485-B0BDF5162CFA}" type="slidenum">
              <a:rPr lang="zh-CN" altLang="en-US" smtClean="0">
                <a:solidFill>
                  <a:prstClr val="black"/>
                </a:solidFill>
              </a:rPr>
              <a:pPr defTabSz="507995"/>
              <a:t>‹#›</a:t>
            </a:fld>
            <a:endParaRPr lang="zh-CN" altLang="en-US">
              <a:solidFill>
                <a:prstClr val="black"/>
              </a:solidFill>
            </a:endParaRPr>
          </a:p>
        </p:txBody>
      </p:sp>
    </p:spTree>
    <p:extLst>
      <p:ext uri="{BB962C8B-B14F-4D97-AF65-F5344CB8AC3E}">
        <p14:creationId xmlns:p14="http://schemas.microsoft.com/office/powerpoint/2010/main" val="177363919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2"/>
            <a:ext cx="9141487" cy="3809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08000" y="5314951"/>
            <a:ext cx="2336800" cy="285750"/>
          </a:xfrm>
          <a:prstGeom prst="rect">
            <a:avLst/>
          </a:prstGeom>
        </p:spPr>
        <p:txBody>
          <a:bodyPr/>
          <a:lstStyle/>
          <a:p>
            <a:pPr defTabSz="507995"/>
            <a:fld id="{AEFA413A-E630-4377-B30C-3545E98CC867}" type="datetime4">
              <a:rPr lang="en-US" smtClean="0">
                <a:solidFill>
                  <a:prstClr val="black"/>
                </a:solidFill>
              </a:rPr>
              <a:pPr defTabSz="507995"/>
              <a:t>April 12, 2019</a:t>
            </a:fld>
            <a:endParaRPr lang="en-US">
              <a:solidFill>
                <a:prstClr val="black"/>
              </a:solidFill>
            </a:endParaRPr>
          </a:p>
        </p:txBody>
      </p:sp>
      <p:sp>
        <p:nvSpPr>
          <p:cNvPr id="5" name="Footer Placeholder 4"/>
          <p:cNvSpPr>
            <a:spLocks noGrp="1"/>
          </p:cNvSpPr>
          <p:nvPr>
            <p:ph type="ftr" sz="quarter" idx="11"/>
          </p:nvPr>
        </p:nvSpPr>
        <p:spPr>
          <a:xfrm>
            <a:off x="355177" y="5328158"/>
            <a:ext cx="5463702" cy="124380"/>
          </a:xfrm>
          <a:prstGeom prst="rect">
            <a:avLst/>
          </a:prstGeom>
        </p:spPr>
        <p:txBody>
          <a:bodyPr/>
          <a:lstStyle/>
          <a:p>
            <a:pPr defTabSz="507995"/>
            <a:r>
              <a:rPr lang="en-US">
                <a:solidFill>
                  <a:prstClr val="black"/>
                </a:solidFill>
              </a:rPr>
              <a:t>Private | Confidential | Internal Use Only </a:t>
            </a:r>
          </a:p>
        </p:txBody>
      </p:sp>
      <p:sp>
        <p:nvSpPr>
          <p:cNvPr id="6" name="Slide Number Placeholder 5"/>
          <p:cNvSpPr>
            <a:spLocks noGrp="1"/>
          </p:cNvSpPr>
          <p:nvPr>
            <p:ph type="sldNum" sz="quarter" idx="12"/>
          </p:nvPr>
        </p:nvSpPr>
        <p:spPr>
          <a:xfrm>
            <a:off x="7315200" y="5314951"/>
            <a:ext cx="2336800" cy="285750"/>
          </a:xfrm>
          <a:prstGeom prst="rect">
            <a:avLst/>
          </a:prstGeom>
        </p:spPr>
        <p:txBody>
          <a:bodyPr/>
          <a:lstStyle/>
          <a:p>
            <a:pPr defTabSz="507995"/>
            <a:fld id="{B016F8AB-BCEA-4347-8BA6-BE776009BC89}"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205223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目录_文字">
    <p:spTree>
      <p:nvGrpSpPr>
        <p:cNvPr id="1" name=""/>
        <p:cNvGrpSpPr/>
        <p:nvPr/>
      </p:nvGrpSpPr>
      <p:grpSpPr>
        <a:xfrm>
          <a:off x="0" y="0"/>
          <a:ext cx="0" cy="0"/>
          <a:chOff x="0" y="0"/>
          <a:chExt cx="0" cy="0"/>
        </a:xfrm>
      </p:grpSpPr>
      <p:pic>
        <p:nvPicPr>
          <p:cNvPr id="6" name="图片 5" descr="bg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标题 1"/>
          <p:cNvSpPr>
            <a:spLocks noGrp="1"/>
          </p:cNvSpPr>
          <p:nvPr>
            <p:ph type="title"/>
          </p:nvPr>
        </p:nvSpPr>
        <p:spPr>
          <a:xfrm>
            <a:off x="442790" y="404477"/>
            <a:ext cx="6508697" cy="712200"/>
          </a:xfrm>
        </p:spPr>
        <p:txBody>
          <a:bodyPr>
            <a:normAutofit/>
          </a:bodyPr>
          <a:lstStyle>
            <a:lvl1pPr algn="l">
              <a:defRPr sz="2222" b="1">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x-none" dirty="0"/>
              <a:t>单击此处编辑母版标题样式</a:t>
            </a:r>
            <a:endParaRPr kumimoji="1" lang="zh-CN" altLang="en-US" dirty="0"/>
          </a:p>
        </p:txBody>
      </p:sp>
      <p:sp>
        <p:nvSpPr>
          <p:cNvPr id="3" name="日期占位符 2"/>
          <p:cNvSpPr>
            <a:spLocks noGrp="1"/>
          </p:cNvSpPr>
          <p:nvPr>
            <p:ph type="dt" sz="half" idx="10"/>
          </p:nvPr>
        </p:nvSpPr>
        <p:spPr>
          <a:xfrm>
            <a:off x="508000" y="5296959"/>
            <a:ext cx="2370667" cy="304271"/>
          </a:xfrm>
          <a:prstGeom prst="rect">
            <a:avLst/>
          </a:prstGeom>
        </p:spPr>
        <p:txBody>
          <a:bodyPr/>
          <a:lstStyle/>
          <a:p>
            <a:pPr defTabSz="507995"/>
            <a:fld id="{C3429D22-60B9-4C15-8469-55435C8AFBDC}" type="datetime1">
              <a:rPr kumimoji="1" lang="zh-CN" altLang="en-US" smtClean="0">
                <a:solidFill>
                  <a:prstClr val="black"/>
                </a:solidFill>
              </a:rPr>
              <a:pPr defTabSz="507995"/>
              <a:t>2019/4/12</a:t>
            </a:fld>
            <a:endParaRPr kumimoji="1" lang="zh-CN" altLang="en-US" dirty="0">
              <a:solidFill>
                <a:prstClr val="black"/>
              </a:solidFill>
            </a:endParaRPr>
          </a:p>
        </p:txBody>
      </p:sp>
      <p:sp>
        <p:nvSpPr>
          <p:cNvPr id="4" name="页脚占位符 3"/>
          <p:cNvSpPr>
            <a:spLocks noGrp="1"/>
          </p:cNvSpPr>
          <p:nvPr>
            <p:ph type="ftr" sz="quarter" idx="11"/>
          </p:nvPr>
        </p:nvSpPr>
        <p:spPr>
          <a:xfrm>
            <a:off x="3471334" y="5296959"/>
            <a:ext cx="3217333" cy="304271"/>
          </a:xfrm>
          <a:prstGeom prst="rect">
            <a:avLst/>
          </a:prstGeom>
        </p:spPr>
        <p:txBody>
          <a:bodyPr/>
          <a:lstStyle/>
          <a:p>
            <a:pPr defTabSz="507995"/>
            <a:endParaRPr kumimoji="1" lang="zh-CN" altLang="en-US">
              <a:solidFill>
                <a:prstClr val="black"/>
              </a:solidFill>
            </a:endParaRPr>
          </a:p>
        </p:txBody>
      </p:sp>
      <p:sp>
        <p:nvSpPr>
          <p:cNvPr id="5" name="幻灯片编号占位符 4"/>
          <p:cNvSpPr>
            <a:spLocks noGrp="1"/>
          </p:cNvSpPr>
          <p:nvPr>
            <p:ph type="sldNum" sz="quarter" idx="12"/>
          </p:nvPr>
        </p:nvSpPr>
        <p:spPr>
          <a:xfrm>
            <a:off x="7281333" y="5296959"/>
            <a:ext cx="2370667" cy="304271"/>
          </a:xfrm>
          <a:prstGeom prst="rect">
            <a:avLst/>
          </a:prstGeom>
        </p:spPr>
        <p:txBody>
          <a:bodyPr/>
          <a:lstStyle/>
          <a:p>
            <a:pPr defTabSz="507995"/>
            <a:fld id="{0AD35423-5879-7C4E-9FA4-EAC2EE769D3E}" type="slidenum">
              <a:rPr kumimoji="1" lang="zh-CN" altLang="en-US" smtClean="0">
                <a:solidFill>
                  <a:prstClr val="black"/>
                </a:solidFill>
              </a:rPr>
              <a:pPr defTabSz="507995"/>
              <a:t>‹#›</a:t>
            </a:fld>
            <a:endParaRPr kumimoji="1" lang="zh-CN" altLang="en-US">
              <a:solidFill>
                <a:prstClr val="black"/>
              </a:solidFill>
            </a:endParaRPr>
          </a:p>
        </p:txBody>
      </p:sp>
      <p:grpSp>
        <p:nvGrpSpPr>
          <p:cNvPr id="11" name="组 10"/>
          <p:cNvGrpSpPr/>
          <p:nvPr userDrawn="1"/>
        </p:nvGrpSpPr>
        <p:grpSpPr>
          <a:xfrm>
            <a:off x="442790" y="353067"/>
            <a:ext cx="1633558" cy="50799"/>
            <a:chOff x="398511" y="225396"/>
            <a:chExt cx="1470202" cy="45719"/>
          </a:xfrm>
        </p:grpSpPr>
        <p:sp>
          <p:nvSpPr>
            <p:cNvPr id="8" name="矩形 7"/>
            <p:cNvSpPr/>
            <p:nvPr userDrawn="1"/>
          </p:nvSpPr>
          <p:spPr>
            <a:xfrm flipH="1">
              <a:off x="1373870" y="225396"/>
              <a:ext cx="49484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sp>
          <p:nvSpPr>
            <p:cNvPr id="7" name="矩形 6"/>
            <p:cNvSpPr/>
            <p:nvPr userDrawn="1"/>
          </p:nvSpPr>
          <p:spPr>
            <a:xfrm flipH="1">
              <a:off x="398511" y="225396"/>
              <a:ext cx="1054367"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grpSp>
      <p:sp>
        <p:nvSpPr>
          <p:cNvPr id="10" name="内容占位符 9"/>
          <p:cNvSpPr>
            <a:spLocks noGrp="1"/>
          </p:cNvSpPr>
          <p:nvPr>
            <p:ph sz="quarter" idx="13"/>
          </p:nvPr>
        </p:nvSpPr>
        <p:spPr>
          <a:xfrm>
            <a:off x="508000" y="1458451"/>
            <a:ext cx="9144000" cy="3724738"/>
          </a:xfrm>
        </p:spPr>
        <p:txBody>
          <a:bodyPr>
            <a:normAutofit/>
          </a:bodyPr>
          <a:lstStyle>
            <a:lvl1pPr>
              <a:buSzPct val="60000"/>
              <a:defRPr sz="1333">
                <a:solidFill>
                  <a:srgbClr val="333333"/>
                </a:solidFill>
                <a:latin typeface="黑体"/>
                <a:ea typeface="黑体"/>
                <a:cs typeface="黑体"/>
              </a:defRPr>
            </a:lvl1pPr>
            <a:lvl2pPr>
              <a:buSzPct val="60000"/>
              <a:defRPr sz="1333">
                <a:solidFill>
                  <a:srgbClr val="333333"/>
                </a:solidFill>
                <a:latin typeface="黑体"/>
                <a:ea typeface="黑体"/>
                <a:cs typeface="黑体"/>
              </a:defRPr>
            </a:lvl2pPr>
            <a:lvl3pPr>
              <a:buSzPct val="60000"/>
              <a:defRPr sz="1333">
                <a:solidFill>
                  <a:srgbClr val="333333"/>
                </a:solidFill>
                <a:latin typeface="黑体"/>
                <a:ea typeface="黑体"/>
                <a:cs typeface="黑体"/>
              </a:defRPr>
            </a:lvl3pPr>
            <a:lvl4pPr>
              <a:buSzPct val="60000"/>
              <a:defRPr sz="1333">
                <a:solidFill>
                  <a:srgbClr val="333333"/>
                </a:solidFill>
                <a:latin typeface="黑体"/>
                <a:ea typeface="黑体"/>
                <a:cs typeface="黑体"/>
              </a:defRPr>
            </a:lvl4pPr>
            <a:lvl5pPr>
              <a:buSzPct val="60000"/>
              <a:defRPr sz="1333">
                <a:solidFill>
                  <a:srgbClr val="333333"/>
                </a:solidFill>
                <a:latin typeface="黑体"/>
                <a:ea typeface="黑体"/>
                <a:cs typeface="黑体"/>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75702623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a:xfrm>
            <a:off x="508000" y="5314951"/>
            <a:ext cx="2336800" cy="285750"/>
          </a:xfrm>
          <a:prstGeom prst="rect">
            <a:avLst/>
          </a:prstGeom>
        </p:spPr>
        <p:txBody>
          <a:bodyPr/>
          <a:lstStyle/>
          <a:p>
            <a:pPr defTabSz="507995"/>
            <a:fld id="{684E3265-88A3-4C30-AE11-BFDF645909E9}" type="datetime4">
              <a:rPr lang="en-US" smtClean="0">
                <a:solidFill>
                  <a:prstClr val="black"/>
                </a:solidFill>
              </a:rPr>
              <a:pPr defTabSz="507995"/>
              <a:t>April 12, 2019</a:t>
            </a:fld>
            <a:endParaRPr lang="en-US">
              <a:solidFill>
                <a:prstClr val="black"/>
              </a:solidFill>
            </a:endParaRPr>
          </a:p>
        </p:txBody>
      </p:sp>
      <p:sp>
        <p:nvSpPr>
          <p:cNvPr id="4" name="Footer Placeholder 3"/>
          <p:cNvSpPr>
            <a:spLocks noGrp="1"/>
          </p:cNvSpPr>
          <p:nvPr>
            <p:ph type="ftr" sz="quarter" idx="11"/>
          </p:nvPr>
        </p:nvSpPr>
        <p:spPr>
          <a:xfrm>
            <a:off x="355177" y="5328158"/>
            <a:ext cx="5463702" cy="124380"/>
          </a:xfrm>
          <a:prstGeom prst="rect">
            <a:avLst/>
          </a:prstGeom>
        </p:spPr>
        <p:txBody>
          <a:bodyPr/>
          <a:lstStyle/>
          <a:p>
            <a:pPr defTabSz="507995"/>
            <a:r>
              <a:rPr lang="en-US">
                <a:solidFill>
                  <a:prstClr val="black"/>
                </a:solidFill>
              </a:rPr>
              <a:t>Private | Confidential | Internal Use Only </a:t>
            </a:r>
          </a:p>
        </p:txBody>
      </p:sp>
      <p:sp>
        <p:nvSpPr>
          <p:cNvPr id="5" name="Slide Number Placeholder 4"/>
          <p:cNvSpPr>
            <a:spLocks noGrp="1"/>
          </p:cNvSpPr>
          <p:nvPr>
            <p:ph type="sldNum" sz="quarter" idx="12"/>
          </p:nvPr>
        </p:nvSpPr>
        <p:spPr>
          <a:xfrm>
            <a:off x="7315200" y="5314951"/>
            <a:ext cx="2336800" cy="285750"/>
          </a:xfrm>
          <a:prstGeom prst="rect">
            <a:avLst/>
          </a:prstGeom>
        </p:spPr>
        <p:txBody>
          <a:bodyPr/>
          <a:lstStyle/>
          <a:p>
            <a:pPr defTabSz="507995"/>
            <a:fld id="{B016F8AB-BCEA-4347-8BA6-BE776009BC89}"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7024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46334" y="494473"/>
            <a:ext cx="9467333" cy="63625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1"/>
          </p:nvPr>
        </p:nvSpPr>
        <p:spPr>
          <a:xfrm>
            <a:off x="346334" y="1280528"/>
            <a:ext cx="9467333" cy="3796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sldNum" idx="12"/>
          </p:nvPr>
        </p:nvSpPr>
        <p:spPr>
          <a:xfrm>
            <a:off x="9413841" y="5181353"/>
            <a:ext cx="609667" cy="437250"/>
          </a:xfrm>
          <a:prstGeom prst="rect">
            <a:avLst/>
          </a:prstGeom>
        </p:spPr>
        <p:txBody>
          <a:bodyPr lIns="0" tIns="0" rIns="0" bIns="0" anchor="ctr" anchorCtr="0">
            <a:noAutofit/>
          </a:bodyPr>
          <a:lstStyle/>
          <a:p>
            <a:pPr defTabSz="507995"/>
            <a:fld id="{00000000-1234-1234-1234-123412341234}" type="slidenum">
              <a:rPr lang="en" smtClean="0">
                <a:solidFill>
                  <a:prstClr val="black"/>
                </a:solidFill>
              </a:rPr>
              <a:pPr defTabSz="507995"/>
              <a:t>‹#›</a:t>
            </a:fld>
            <a:endParaRPr lang="en">
              <a:solidFill>
                <a:prstClr val="black"/>
              </a:solidFill>
            </a:endParaRPr>
          </a:p>
        </p:txBody>
      </p:sp>
    </p:spTree>
    <p:extLst>
      <p:ext uri="{BB962C8B-B14F-4D97-AF65-F5344CB8AC3E}">
        <p14:creationId xmlns:p14="http://schemas.microsoft.com/office/powerpoint/2010/main" val="253087512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16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5" name="Text Box 20"/>
          <p:cNvSpPr txBox="1">
            <a:spLocks noChangeArrowheads="1"/>
          </p:cNvSpPr>
          <p:nvPr/>
        </p:nvSpPr>
        <p:spPr bwMode="white">
          <a:xfrm>
            <a:off x="516144" y="5314157"/>
            <a:ext cx="6691923" cy="36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573" tIns="43287" rIns="86573" bIns="43287">
            <a:spAutoFit/>
          </a:bodyPr>
          <a:lstStyle>
            <a:lvl1pPr eaLnBrk="0" hangingPunct="0">
              <a:defRPr sz="1600">
                <a:solidFill>
                  <a:schemeClr val="tx1"/>
                </a:solidFill>
                <a:latin typeface="Futura Bk" pitchFamily="34" charset="0"/>
              </a:defRPr>
            </a:lvl1pPr>
            <a:lvl2pPr marL="742950" indent="-285750" eaLnBrk="0" hangingPunct="0">
              <a:defRPr sz="1600">
                <a:solidFill>
                  <a:schemeClr val="tx1"/>
                </a:solidFill>
                <a:latin typeface="Futura Bk" pitchFamily="34" charset="0"/>
              </a:defRPr>
            </a:lvl2pPr>
            <a:lvl3pPr marL="1143000" indent="-228600" eaLnBrk="0" hangingPunct="0">
              <a:defRPr sz="1600">
                <a:solidFill>
                  <a:schemeClr val="tx1"/>
                </a:solidFill>
                <a:latin typeface="Futura Bk" pitchFamily="34" charset="0"/>
              </a:defRPr>
            </a:lvl3pPr>
            <a:lvl4pPr marL="1600200" indent="-228600" eaLnBrk="0" hangingPunct="0">
              <a:defRPr sz="1600">
                <a:solidFill>
                  <a:schemeClr val="tx1"/>
                </a:solidFill>
                <a:latin typeface="Futura Bk" pitchFamily="34" charset="0"/>
              </a:defRPr>
            </a:lvl4pPr>
            <a:lvl5pPr marL="2057400" indent="-228600" eaLnBrk="0" hangingPunct="0">
              <a:defRPr sz="1600">
                <a:solidFill>
                  <a:schemeClr val="tx1"/>
                </a:solidFill>
                <a:latin typeface="Futura Bk" pitchFamily="34" charset="0"/>
              </a:defRPr>
            </a:lvl5pPr>
            <a:lvl6pPr marL="2514600" indent="-228600" eaLnBrk="0" fontAlgn="base" hangingPunct="0">
              <a:spcBef>
                <a:spcPct val="50000"/>
              </a:spcBef>
              <a:spcAft>
                <a:spcPct val="0"/>
              </a:spcAft>
              <a:defRPr sz="1600">
                <a:solidFill>
                  <a:schemeClr val="tx1"/>
                </a:solidFill>
                <a:latin typeface="Futura Bk" pitchFamily="34" charset="0"/>
              </a:defRPr>
            </a:lvl6pPr>
            <a:lvl7pPr marL="2971800" indent="-228600" eaLnBrk="0" fontAlgn="base" hangingPunct="0">
              <a:spcBef>
                <a:spcPct val="50000"/>
              </a:spcBef>
              <a:spcAft>
                <a:spcPct val="0"/>
              </a:spcAft>
              <a:defRPr sz="1600">
                <a:solidFill>
                  <a:schemeClr val="tx1"/>
                </a:solidFill>
                <a:latin typeface="Futura Bk" pitchFamily="34" charset="0"/>
              </a:defRPr>
            </a:lvl7pPr>
            <a:lvl8pPr marL="3429000" indent="-228600" eaLnBrk="0" fontAlgn="base" hangingPunct="0">
              <a:spcBef>
                <a:spcPct val="50000"/>
              </a:spcBef>
              <a:spcAft>
                <a:spcPct val="0"/>
              </a:spcAft>
              <a:defRPr sz="1600">
                <a:solidFill>
                  <a:schemeClr val="tx1"/>
                </a:solidFill>
                <a:latin typeface="Futura Bk" pitchFamily="34" charset="0"/>
              </a:defRPr>
            </a:lvl8pPr>
            <a:lvl9pPr marL="3886200" indent="-228600" eaLnBrk="0" fontAlgn="base" hangingPunct="0">
              <a:spcBef>
                <a:spcPct val="50000"/>
              </a:spcBef>
              <a:spcAft>
                <a:spcPct val="0"/>
              </a:spcAft>
              <a:defRPr sz="1600">
                <a:solidFill>
                  <a:schemeClr val="tx1"/>
                </a:solidFill>
                <a:latin typeface="Futura Bk" pitchFamily="34" charset="0"/>
              </a:defRPr>
            </a:lvl9pPr>
          </a:lstStyle>
          <a:p>
            <a:pPr eaLnBrk="1" fontAlgn="base" hangingPunct="1">
              <a:spcBef>
                <a:spcPct val="50000"/>
              </a:spcBef>
              <a:spcAft>
                <a:spcPct val="0"/>
              </a:spcAft>
              <a:defRPr/>
            </a:pPr>
            <a:r>
              <a:rPr lang="en-US" altLang="zh-CN" sz="889">
                <a:solidFill>
                  <a:srgbClr val="FFFFFF"/>
                </a:solidFill>
                <a:ea typeface="宋体" pitchFamily="2" charset="-122"/>
              </a:rPr>
              <a:t>© 2008 Hewlett-Packard Development Company, L.P.</a:t>
            </a:r>
            <a:br>
              <a:rPr lang="en-US" altLang="zh-CN" sz="889">
                <a:solidFill>
                  <a:srgbClr val="FFFFFF"/>
                </a:solidFill>
                <a:ea typeface="宋体" pitchFamily="2" charset="-122"/>
              </a:rPr>
            </a:br>
            <a:r>
              <a:rPr lang="en-US" altLang="zh-CN" sz="889">
                <a:solidFill>
                  <a:srgbClr val="FFFFFF"/>
                </a:solidFill>
                <a:ea typeface="宋体" pitchFamily="2" charset="-122"/>
              </a:rPr>
              <a:t>The information contained herein is subject to change without notice </a:t>
            </a:r>
          </a:p>
        </p:txBody>
      </p:sp>
      <p:sp>
        <p:nvSpPr>
          <p:cNvPr id="6" name="Freeform 21"/>
          <p:cNvSpPr>
            <a:spLocks/>
          </p:cNvSpPr>
          <p:nvPr/>
        </p:nvSpPr>
        <p:spPr bwMode="white">
          <a:xfrm>
            <a:off x="1030656" y="4040190"/>
            <a:ext cx="9129346" cy="658812"/>
          </a:xfrm>
          <a:custGeom>
            <a:avLst/>
            <a:gdLst>
              <a:gd name="T0" fmla="*/ 2147483647 w 2578"/>
              <a:gd name="T1" fmla="*/ 2147483647 h 249"/>
              <a:gd name="T2" fmla="*/ 2147483647 w 2578"/>
              <a:gd name="T3" fmla="*/ 2147483647 h 249"/>
              <a:gd name="T4" fmla="*/ 2147483647 w 2578"/>
              <a:gd name="T5" fmla="*/ 2147483647 h 249"/>
              <a:gd name="T6" fmla="*/ 0 w 2578"/>
              <a:gd name="T7" fmla="*/ 2147483647 h 249"/>
              <a:gd name="T8" fmla="*/ 2147483647 w 2578"/>
              <a:gd name="T9" fmla="*/ 0 h 249"/>
              <a:gd name="T10" fmla="*/ 2147483647 w 2578"/>
              <a:gd name="T11" fmla="*/ 0 h 249"/>
              <a:gd name="T12" fmla="*/ 2147483647 w 2578"/>
              <a:gd name="T13" fmla="*/ 2147483647 h 249"/>
              <a:gd name="T14" fmla="*/ 0 w 2578"/>
              <a:gd name="T15" fmla="*/ 2147483647 h 249"/>
              <a:gd name="T16" fmla="*/ 2147483647 w 2578"/>
              <a:gd name="T17" fmla="*/ 2147483647 h 2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78" h="249">
                <a:moveTo>
                  <a:pt x="6" y="231"/>
                </a:moveTo>
                <a:cubicBezTo>
                  <a:pt x="63" y="231"/>
                  <a:pt x="107" y="183"/>
                  <a:pt x="107" y="124"/>
                </a:cubicBezTo>
                <a:cubicBezTo>
                  <a:pt x="107" y="65"/>
                  <a:pt x="63" y="17"/>
                  <a:pt x="6" y="17"/>
                </a:cubicBezTo>
                <a:cubicBezTo>
                  <a:pt x="4" y="17"/>
                  <a:pt x="2" y="17"/>
                  <a:pt x="0" y="17"/>
                </a:cubicBezTo>
                <a:cubicBezTo>
                  <a:pt x="5" y="0"/>
                  <a:pt x="5" y="0"/>
                  <a:pt x="5" y="0"/>
                </a:cubicBezTo>
                <a:cubicBezTo>
                  <a:pt x="233" y="0"/>
                  <a:pt x="2578" y="0"/>
                  <a:pt x="2578" y="0"/>
                </a:cubicBezTo>
                <a:cubicBezTo>
                  <a:pt x="2578" y="249"/>
                  <a:pt x="2578" y="249"/>
                  <a:pt x="2578" y="249"/>
                </a:cubicBezTo>
                <a:cubicBezTo>
                  <a:pt x="2345" y="249"/>
                  <a:pt x="0" y="249"/>
                  <a:pt x="0" y="249"/>
                </a:cubicBezTo>
                <a:cubicBezTo>
                  <a:pt x="6" y="231"/>
                  <a:pt x="6" y="231"/>
                  <a:pt x="6" y="2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6573" tIns="43287" rIns="86573" bIns="43287"/>
          <a:lstStyle/>
          <a:p>
            <a:pPr fontAlgn="base">
              <a:spcBef>
                <a:spcPct val="50000"/>
              </a:spcBef>
              <a:spcAft>
                <a:spcPct val="0"/>
              </a:spcAft>
            </a:pPr>
            <a:endParaRPr lang="en-US" sz="1556">
              <a:solidFill>
                <a:srgbClr val="000000"/>
              </a:solidFill>
            </a:endParaRPr>
          </a:p>
        </p:txBody>
      </p:sp>
      <p:grpSp>
        <p:nvGrpSpPr>
          <p:cNvPr id="7" name="Group 22"/>
          <p:cNvGrpSpPr>
            <a:grpSpLocks/>
          </p:cNvGrpSpPr>
          <p:nvPr/>
        </p:nvGrpSpPr>
        <p:grpSpPr bwMode="auto">
          <a:xfrm>
            <a:off x="695246" y="4040190"/>
            <a:ext cx="630114" cy="658812"/>
            <a:chOff x="394" y="3054"/>
            <a:chExt cx="358" cy="498"/>
          </a:xfrm>
        </p:grpSpPr>
        <p:sp>
          <p:nvSpPr>
            <p:cNvPr id="8" name="Freeform 23"/>
            <p:cNvSpPr>
              <a:spLocks noEditPoints="1"/>
            </p:cNvSpPr>
            <p:nvPr userDrawn="1"/>
          </p:nvSpPr>
          <p:spPr bwMode="white">
            <a:xfrm>
              <a:off x="502" y="3204"/>
              <a:ext cx="250" cy="348"/>
            </a:xfrm>
            <a:custGeom>
              <a:avLst/>
              <a:gdLst>
                <a:gd name="T0" fmla="*/ 26880 w 125"/>
                <a:gd name="T1" fmla="*/ 0 h 174"/>
                <a:gd name="T2" fmla="*/ 15872 w 125"/>
                <a:gd name="T3" fmla="*/ 0 h 174"/>
                <a:gd name="T4" fmla="*/ 0 w 125"/>
                <a:gd name="T5" fmla="*/ 44544 h 174"/>
                <a:gd name="T6" fmla="*/ 6912 w 125"/>
                <a:gd name="T7" fmla="*/ 44544 h 174"/>
                <a:gd name="T8" fmla="*/ 13568 w 125"/>
                <a:gd name="T9" fmla="*/ 25600 h 174"/>
                <a:gd name="T10" fmla="*/ 20224 w 125"/>
                <a:gd name="T11" fmla="*/ 25600 h 174"/>
                <a:gd name="T12" fmla="*/ 24576 w 125"/>
                <a:gd name="T13" fmla="*/ 22784 h 174"/>
                <a:gd name="T14" fmla="*/ 30720 w 125"/>
                <a:gd name="T15" fmla="*/ 5120 h 174"/>
                <a:gd name="T16" fmla="*/ 26880 w 125"/>
                <a:gd name="T17" fmla="*/ 0 h 174"/>
                <a:gd name="T18" fmla="*/ 18176 w 125"/>
                <a:gd name="T19" fmla="*/ 22016 h 174"/>
                <a:gd name="T20" fmla="*/ 14848 w 125"/>
                <a:gd name="T21" fmla="*/ 22016 h 174"/>
                <a:gd name="T22" fmla="*/ 21248 w 125"/>
                <a:gd name="T23" fmla="*/ 3840 h 174"/>
                <a:gd name="T24" fmla="*/ 24832 w 125"/>
                <a:gd name="T25" fmla="*/ 3840 h 174"/>
                <a:gd name="T26" fmla="*/ 18176 w 125"/>
                <a:gd name="T27" fmla="*/ 22016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174">
                  <a:moveTo>
                    <a:pt x="105" y="0"/>
                  </a:moveTo>
                  <a:cubicBezTo>
                    <a:pt x="62" y="0"/>
                    <a:pt x="62" y="0"/>
                    <a:pt x="62" y="0"/>
                  </a:cubicBezTo>
                  <a:cubicBezTo>
                    <a:pt x="0" y="174"/>
                    <a:pt x="0" y="174"/>
                    <a:pt x="0" y="174"/>
                  </a:cubicBezTo>
                  <a:cubicBezTo>
                    <a:pt x="27" y="174"/>
                    <a:pt x="27" y="174"/>
                    <a:pt x="27" y="174"/>
                  </a:cubicBezTo>
                  <a:cubicBezTo>
                    <a:pt x="53" y="100"/>
                    <a:pt x="53" y="100"/>
                    <a:pt x="53" y="100"/>
                  </a:cubicBezTo>
                  <a:cubicBezTo>
                    <a:pt x="79" y="100"/>
                    <a:pt x="79" y="100"/>
                    <a:pt x="79" y="100"/>
                  </a:cubicBezTo>
                  <a:cubicBezTo>
                    <a:pt x="85" y="100"/>
                    <a:pt x="93" y="98"/>
                    <a:pt x="96" y="89"/>
                  </a:cubicBezTo>
                  <a:cubicBezTo>
                    <a:pt x="99" y="80"/>
                    <a:pt x="116" y="34"/>
                    <a:pt x="120" y="20"/>
                  </a:cubicBezTo>
                  <a:cubicBezTo>
                    <a:pt x="125" y="6"/>
                    <a:pt x="114" y="0"/>
                    <a:pt x="105" y="0"/>
                  </a:cubicBezTo>
                  <a:close/>
                  <a:moveTo>
                    <a:pt x="71" y="86"/>
                  </a:moveTo>
                  <a:cubicBezTo>
                    <a:pt x="58" y="86"/>
                    <a:pt x="58" y="86"/>
                    <a:pt x="58" y="86"/>
                  </a:cubicBezTo>
                  <a:cubicBezTo>
                    <a:pt x="83" y="15"/>
                    <a:pt x="83" y="15"/>
                    <a:pt x="83" y="15"/>
                  </a:cubicBezTo>
                  <a:cubicBezTo>
                    <a:pt x="97" y="15"/>
                    <a:pt x="97" y="15"/>
                    <a:pt x="97" y="15"/>
                  </a:cubicBezTo>
                  <a:cubicBezTo>
                    <a:pt x="71" y="86"/>
                    <a:pt x="71" y="86"/>
                    <a:pt x="71"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50000"/>
                </a:spcBef>
                <a:spcAft>
                  <a:spcPct val="0"/>
                </a:spcAft>
              </a:pPr>
              <a:endParaRPr lang="en-US" sz="1556">
                <a:solidFill>
                  <a:srgbClr val="000000"/>
                </a:solidFill>
              </a:endParaRPr>
            </a:p>
          </p:txBody>
        </p:sp>
        <p:sp>
          <p:nvSpPr>
            <p:cNvPr id="9" name="Freeform 24"/>
            <p:cNvSpPr>
              <a:spLocks/>
            </p:cNvSpPr>
            <p:nvPr userDrawn="1"/>
          </p:nvSpPr>
          <p:spPr bwMode="white">
            <a:xfrm>
              <a:off x="394" y="3054"/>
              <a:ext cx="192" cy="344"/>
            </a:xfrm>
            <a:custGeom>
              <a:avLst/>
              <a:gdLst>
                <a:gd name="T0" fmla="*/ 23552 w 96"/>
                <a:gd name="T1" fmla="*/ 24832 h 172"/>
                <a:gd name="T2" fmla="*/ 16896 w 96"/>
                <a:gd name="T3" fmla="*/ 44032 h 172"/>
                <a:gd name="T4" fmla="*/ 10240 w 96"/>
                <a:gd name="T5" fmla="*/ 44032 h 172"/>
                <a:gd name="T6" fmla="*/ 17408 w 96"/>
                <a:gd name="T7" fmla="*/ 23040 h 172"/>
                <a:gd name="T8" fmla="*/ 14080 w 96"/>
                <a:gd name="T9" fmla="*/ 23040 h 172"/>
                <a:gd name="T10" fmla="*/ 6656 w 96"/>
                <a:gd name="T11" fmla="*/ 44032 h 172"/>
                <a:gd name="T12" fmla="*/ 0 w 96"/>
                <a:gd name="T13" fmla="*/ 44032 h 172"/>
                <a:gd name="T14" fmla="*/ 15360 w 96"/>
                <a:gd name="T15" fmla="*/ 0 h 172"/>
                <a:gd name="T16" fmla="*/ 22016 w 96"/>
                <a:gd name="T17" fmla="*/ 0 h 172"/>
                <a:gd name="T18" fmla="*/ 15360 w 96"/>
                <a:gd name="T19" fmla="*/ 19200 h 172"/>
                <a:gd name="T20" fmla="*/ 19968 w 96"/>
                <a:gd name="T21" fmla="*/ 19200 h 172"/>
                <a:gd name="T22" fmla="*/ 23552 w 96"/>
                <a:gd name="T23" fmla="*/ 24832 h 1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 h="172">
                  <a:moveTo>
                    <a:pt x="92" y="97"/>
                  </a:moveTo>
                  <a:cubicBezTo>
                    <a:pt x="66" y="172"/>
                    <a:pt x="66" y="172"/>
                    <a:pt x="66" y="172"/>
                  </a:cubicBezTo>
                  <a:cubicBezTo>
                    <a:pt x="40" y="172"/>
                    <a:pt x="40" y="172"/>
                    <a:pt x="40" y="172"/>
                  </a:cubicBezTo>
                  <a:cubicBezTo>
                    <a:pt x="68" y="90"/>
                    <a:pt x="68" y="90"/>
                    <a:pt x="68" y="90"/>
                  </a:cubicBezTo>
                  <a:cubicBezTo>
                    <a:pt x="55" y="90"/>
                    <a:pt x="55" y="90"/>
                    <a:pt x="55" y="90"/>
                  </a:cubicBezTo>
                  <a:cubicBezTo>
                    <a:pt x="26" y="172"/>
                    <a:pt x="26" y="172"/>
                    <a:pt x="26" y="172"/>
                  </a:cubicBezTo>
                  <a:cubicBezTo>
                    <a:pt x="0" y="172"/>
                    <a:pt x="0" y="172"/>
                    <a:pt x="0" y="172"/>
                  </a:cubicBezTo>
                  <a:cubicBezTo>
                    <a:pt x="60" y="0"/>
                    <a:pt x="60" y="0"/>
                    <a:pt x="60" y="0"/>
                  </a:cubicBezTo>
                  <a:cubicBezTo>
                    <a:pt x="86" y="0"/>
                    <a:pt x="86" y="0"/>
                    <a:pt x="86" y="0"/>
                  </a:cubicBezTo>
                  <a:cubicBezTo>
                    <a:pt x="60" y="75"/>
                    <a:pt x="60" y="75"/>
                    <a:pt x="60" y="75"/>
                  </a:cubicBezTo>
                  <a:cubicBezTo>
                    <a:pt x="78" y="75"/>
                    <a:pt x="78" y="75"/>
                    <a:pt x="78" y="75"/>
                  </a:cubicBezTo>
                  <a:cubicBezTo>
                    <a:pt x="90" y="75"/>
                    <a:pt x="96" y="86"/>
                    <a:pt x="92" y="9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50000"/>
                </a:spcBef>
                <a:spcAft>
                  <a:spcPct val="0"/>
                </a:spcAft>
              </a:pPr>
              <a:endParaRPr lang="en-US" sz="1556">
                <a:solidFill>
                  <a:srgbClr val="000000"/>
                </a:solidFill>
              </a:endParaRPr>
            </a:p>
          </p:txBody>
        </p:sp>
      </p:grpSp>
      <p:sp>
        <p:nvSpPr>
          <p:cNvPr id="10" name="Freeform 25"/>
          <p:cNvSpPr>
            <a:spLocks/>
          </p:cNvSpPr>
          <p:nvPr/>
        </p:nvSpPr>
        <p:spPr bwMode="white">
          <a:xfrm>
            <a:off x="2" y="4040190"/>
            <a:ext cx="861321" cy="658812"/>
          </a:xfrm>
          <a:custGeom>
            <a:avLst/>
            <a:gdLst>
              <a:gd name="T0" fmla="*/ 2147483647 w 254"/>
              <a:gd name="T1" fmla="*/ 0 h 249"/>
              <a:gd name="T2" fmla="*/ 0 w 254"/>
              <a:gd name="T3" fmla="*/ 0 h 249"/>
              <a:gd name="T4" fmla="*/ 0 w 254"/>
              <a:gd name="T5" fmla="*/ 2147483647 h 249"/>
              <a:gd name="T6" fmla="*/ 2147483647 w 254"/>
              <a:gd name="T7" fmla="*/ 2147483647 h 249"/>
              <a:gd name="T8" fmla="*/ 2147483647 w 254"/>
              <a:gd name="T9" fmla="*/ 2147483647 h 249"/>
              <a:gd name="T10" fmla="*/ 2147483647 w 254"/>
              <a:gd name="T11" fmla="*/ 2147483647 h 249"/>
              <a:gd name="T12" fmla="*/ 2147483647 w 254"/>
              <a:gd name="T13" fmla="*/ 2147483647 h 249"/>
              <a:gd name="T14" fmla="*/ 2147483647 w 254"/>
              <a:gd name="T15" fmla="*/ 0 h 2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4" h="249">
                <a:moveTo>
                  <a:pt x="251" y="0"/>
                </a:moveTo>
                <a:cubicBezTo>
                  <a:pt x="0" y="0"/>
                  <a:pt x="0" y="0"/>
                  <a:pt x="0" y="0"/>
                </a:cubicBezTo>
                <a:cubicBezTo>
                  <a:pt x="0" y="249"/>
                  <a:pt x="0" y="249"/>
                  <a:pt x="0" y="249"/>
                </a:cubicBezTo>
                <a:cubicBezTo>
                  <a:pt x="246" y="249"/>
                  <a:pt x="246" y="249"/>
                  <a:pt x="246" y="249"/>
                </a:cubicBezTo>
                <a:cubicBezTo>
                  <a:pt x="254" y="229"/>
                  <a:pt x="254" y="229"/>
                  <a:pt x="254" y="229"/>
                </a:cubicBezTo>
                <a:cubicBezTo>
                  <a:pt x="208" y="219"/>
                  <a:pt x="175" y="175"/>
                  <a:pt x="175" y="122"/>
                </a:cubicBezTo>
                <a:cubicBezTo>
                  <a:pt x="175" y="73"/>
                  <a:pt x="204" y="32"/>
                  <a:pt x="245" y="18"/>
                </a:cubicBezTo>
                <a:cubicBezTo>
                  <a:pt x="251" y="0"/>
                  <a:pt x="251" y="0"/>
                  <a:pt x="2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6573" tIns="43287" rIns="86573" bIns="43287"/>
          <a:lstStyle/>
          <a:p>
            <a:pPr fontAlgn="base">
              <a:spcBef>
                <a:spcPct val="50000"/>
              </a:spcBef>
              <a:spcAft>
                <a:spcPct val="0"/>
              </a:spcAft>
            </a:pPr>
            <a:endParaRPr lang="en-US" sz="1556">
              <a:solidFill>
                <a:srgbClr val="000000"/>
              </a:solidFill>
            </a:endParaRPr>
          </a:p>
        </p:txBody>
      </p:sp>
      <p:pic>
        <p:nvPicPr>
          <p:cNvPr id="11" name="Picture 8" descr="移动世博特形LOGOsmall"/>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66257" y="4057387"/>
            <a:ext cx="745718" cy="60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8" name="Rectangle 2"/>
          <p:cNvSpPr>
            <a:spLocks noGrp="1" noChangeArrowheads="1"/>
          </p:cNvSpPr>
          <p:nvPr>
            <p:ph type="ctrTitle"/>
          </p:nvPr>
        </p:nvSpPr>
        <p:spPr>
          <a:xfrm>
            <a:off x="486834" y="227542"/>
            <a:ext cx="5058833" cy="2551907"/>
          </a:xfrm>
        </p:spPr>
        <p:txBody>
          <a:bodyPr anchor="b"/>
          <a:lstStyle>
            <a:lvl1pPr>
              <a:defRPr sz="4111" smtClean="0">
                <a:solidFill>
                  <a:schemeClr val="bg1"/>
                </a:solidFill>
                <a:latin typeface="Futura Lt" pitchFamily="34" charset="0"/>
              </a:defRPr>
            </a:lvl1pPr>
          </a:lstStyle>
          <a:p>
            <a:r>
              <a:rPr lang="en-US" altLang="zh-CN"/>
              <a:t>Click to edit Master title style</a:t>
            </a:r>
          </a:p>
        </p:txBody>
      </p:sp>
      <p:sp>
        <p:nvSpPr>
          <p:cNvPr id="70659" name="Rectangle 3"/>
          <p:cNvSpPr>
            <a:spLocks noGrp="1" noChangeArrowheads="1"/>
          </p:cNvSpPr>
          <p:nvPr>
            <p:ph type="subTitle" idx="1"/>
          </p:nvPr>
        </p:nvSpPr>
        <p:spPr>
          <a:xfrm>
            <a:off x="477064" y="3115469"/>
            <a:ext cx="5080000" cy="762000"/>
          </a:xfrm>
        </p:spPr>
        <p:txBody>
          <a:bodyPr/>
          <a:lstStyle>
            <a:lvl1pPr marL="0" indent="0">
              <a:buFontTx/>
              <a:buNone/>
              <a:defRPr sz="1889" smtClean="0">
                <a:solidFill>
                  <a:schemeClr val="bg1"/>
                </a:solidFill>
                <a:latin typeface="Futura Hv" pitchFamily="34" charset="0"/>
              </a:defRPr>
            </a:lvl1pPr>
          </a:lstStyle>
          <a:p>
            <a:r>
              <a:rPr lang="en-US" altLang="zh-CN"/>
              <a:t>Click to edit Master subtitle style</a:t>
            </a:r>
          </a:p>
        </p:txBody>
      </p:sp>
    </p:spTree>
    <p:extLst>
      <p:ext uri="{BB962C8B-B14F-4D97-AF65-F5344CB8AC3E}">
        <p14:creationId xmlns:p14="http://schemas.microsoft.com/office/powerpoint/2010/main" val="24334272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500"/>
                                        <p:tgtEl>
                                          <p:spTgt spid="6"/>
                                        </p:tgtEl>
                                      </p:cBhvr>
                                    </p:animEffect>
                                  </p:childTnLst>
                                </p:cTn>
                              </p:par>
                              <p:par>
                                <p:cTn id="8" presetID="22" presetClass="entr" presetSubtype="8" fill="hold" grpId="0" nodeType="withEffect">
                                  <p:stCondLst>
                                    <p:cond delay="130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700"/>
                                        <p:tgtEl>
                                          <p:spTgt spid="10"/>
                                        </p:tgtEl>
                                      </p:cBhvr>
                                    </p:animEffect>
                                  </p:childTnLst>
                                </p:cTn>
                              </p:par>
                              <p:par>
                                <p:cTn id="11" presetID="10" presetClass="entr" presetSubtype="0" fill="hold" nodeType="withEffect">
                                  <p:stCondLst>
                                    <p:cond delay="17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Lst>
  </p:timing>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xfrm>
            <a:off x="486834" y="5461000"/>
            <a:ext cx="613833" cy="179917"/>
          </a:xfrm>
          <a:prstGeom prst="rect">
            <a:avLst/>
          </a:prstGeom>
          <a:ln/>
        </p:spPr>
        <p:txBody>
          <a:bodyPr/>
          <a:lstStyle>
            <a:lvl1pPr>
              <a:defRPr/>
            </a:lvl1pPr>
          </a:lstStyle>
          <a:p>
            <a:pPr defTabSz="507995">
              <a:defRPr/>
            </a:pPr>
            <a:fld id="{EE4EC84C-E218-4F80-B7AC-838D6F33E389}" type="slidenum">
              <a:rPr lang="en-US" altLang="zh-CN" smtClean="0">
                <a:solidFill>
                  <a:prstClr val="black"/>
                </a:solidFill>
              </a:rPr>
              <a:pPr defTabSz="507995">
                <a:defRPr/>
              </a:pPr>
              <a:t>‹#›</a:t>
            </a:fld>
            <a:endParaRPr lang="en-US" altLang="zh-CN">
              <a:solidFill>
                <a:prstClr val="black"/>
              </a:solidFill>
            </a:endParaRPr>
          </a:p>
        </p:txBody>
      </p:sp>
      <p:sp>
        <p:nvSpPr>
          <p:cNvPr id="3" name="Rectangle 15"/>
          <p:cNvSpPr>
            <a:spLocks noGrp="1" noChangeArrowheads="1"/>
          </p:cNvSpPr>
          <p:nvPr>
            <p:ph type="ftr" sz="quarter" idx="11"/>
          </p:nvPr>
        </p:nvSpPr>
        <p:spPr>
          <a:xfrm>
            <a:off x="2550583" y="5458355"/>
            <a:ext cx="5623278" cy="182562"/>
          </a:xfrm>
          <a:prstGeom prst="rect">
            <a:avLst/>
          </a:prstGeom>
          <a:ln/>
        </p:spPr>
        <p:txBody>
          <a:bodyPr/>
          <a:lstStyle>
            <a:lvl1pPr>
              <a:defRPr/>
            </a:lvl1pPr>
          </a:lstStyle>
          <a:p>
            <a:pPr defTabSz="507995">
              <a:defRPr/>
            </a:pPr>
            <a:endParaRPr lang="zh-CN" altLang="zh-CN">
              <a:solidFill>
                <a:prstClr val="black"/>
              </a:solidFill>
            </a:endParaRPr>
          </a:p>
        </p:txBody>
      </p:sp>
    </p:spTree>
    <p:extLst>
      <p:ext uri="{BB962C8B-B14F-4D97-AF65-F5344CB8AC3E}">
        <p14:creationId xmlns:p14="http://schemas.microsoft.com/office/powerpoint/2010/main" val="5315235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8DC7805C-399F-40EA-852D-C0F18EF1298E}" type="slidenum">
              <a:rPr lang="zh-CN" altLang="en-US"/>
              <a:pPr>
                <a:defRPr/>
              </a:pPr>
              <a:t>‹#›</a:t>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A64A7BEA-08C9-4312-8170-A00B85174CE7}" type="datetime3">
              <a:rPr lang="zh-CN" altLang="en-US"/>
              <a:pPr>
                <a:defRPr/>
              </a:pPr>
              <a:t>2019年4月12日星期五</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73306092"/>
      </p:ext>
    </p:extLst>
  </p:cSld>
  <p:clrMapOvr>
    <a:masterClrMapping/>
  </p:clrMapOvr>
  <p:transition spd="med">
    <p:wipe dir="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40834" y="3672418"/>
            <a:ext cx="7971692" cy="1135062"/>
          </a:xfrm>
        </p:spPr>
        <p:txBody>
          <a:bodyPr/>
          <a:lstStyle>
            <a:lvl1pPr algn="l">
              <a:defRPr sz="3778" b="1" cap="all"/>
            </a:lvl1pPr>
          </a:lstStyle>
          <a:p>
            <a:r>
              <a:rPr lang="en-US"/>
              <a:t>Click to edit Master title style</a:t>
            </a:r>
          </a:p>
        </p:txBody>
      </p:sp>
      <p:sp>
        <p:nvSpPr>
          <p:cNvPr id="3" name="Text Placeholder 2"/>
          <p:cNvSpPr>
            <a:spLocks noGrp="1"/>
          </p:cNvSpPr>
          <p:nvPr>
            <p:ph type="body" idx="1"/>
          </p:nvPr>
        </p:nvSpPr>
        <p:spPr>
          <a:xfrm>
            <a:off x="740834" y="2422261"/>
            <a:ext cx="7971692" cy="1250156"/>
          </a:xfrm>
        </p:spPr>
        <p:txBody>
          <a:bodyPr anchor="b"/>
          <a:lstStyle>
            <a:lvl1pPr marL="0" indent="0">
              <a:buNone/>
              <a:defRPr sz="1889"/>
            </a:lvl1pPr>
            <a:lvl2pPr marL="432865" indent="0">
              <a:buNone/>
              <a:defRPr sz="1667"/>
            </a:lvl2pPr>
            <a:lvl3pPr marL="865728" indent="0">
              <a:buNone/>
              <a:defRPr sz="1556"/>
            </a:lvl3pPr>
            <a:lvl4pPr marL="1298593" indent="0">
              <a:buNone/>
              <a:defRPr sz="1333"/>
            </a:lvl4pPr>
            <a:lvl5pPr marL="1731456" indent="0">
              <a:buNone/>
              <a:defRPr sz="1333"/>
            </a:lvl5pPr>
            <a:lvl6pPr marL="2164321" indent="0">
              <a:buNone/>
              <a:defRPr sz="1333"/>
            </a:lvl6pPr>
            <a:lvl7pPr marL="2597184" indent="0">
              <a:buNone/>
              <a:defRPr sz="1333"/>
            </a:lvl7pPr>
            <a:lvl8pPr marL="3030049" indent="0">
              <a:buNone/>
              <a:defRPr sz="1333"/>
            </a:lvl8pPr>
            <a:lvl9pPr marL="3462912" indent="0">
              <a:buNone/>
              <a:defRPr sz="1333"/>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C0850E00-A10B-4003-9FF8-08C9E171A048}" type="slidenum">
              <a:rPr lang="zh-CN" altLang="en-US"/>
              <a:pPr>
                <a:defRPr/>
              </a:pPr>
              <a:t>‹#›</a:t>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DA47EBFB-B9BA-4A97-B58F-D00BE1E6AC00}" type="datetime3">
              <a:rPr lang="zh-CN" altLang="en-US"/>
              <a:pPr>
                <a:defRPr/>
              </a:pPr>
              <a:t>2019年4月12日星期五</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185245577"/>
      </p:ext>
    </p:extLst>
  </p:cSld>
  <p:clrMapOvr>
    <a:masterClrMapping/>
  </p:clrMapOvr>
  <p:transition spd="med">
    <p:wipe dir="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0310" y="1206500"/>
            <a:ext cx="4163321" cy="3860271"/>
          </a:xfrm>
        </p:spPr>
        <p:txBody>
          <a:bodyPr/>
          <a:lstStyle>
            <a:lvl1pPr>
              <a:defRPr sz="2667"/>
            </a:lvl1pPr>
            <a:lvl2pPr>
              <a:defRPr sz="2222"/>
            </a:lvl2pPr>
            <a:lvl3pPr>
              <a:defRPr sz="1889"/>
            </a:lvl3pPr>
            <a:lvl4pPr>
              <a:defRPr sz="1667"/>
            </a:lvl4pPr>
            <a:lvl5pPr>
              <a:defRPr sz="1667"/>
            </a:lvl5pPr>
            <a:lvl6pPr>
              <a:defRPr sz="1667"/>
            </a:lvl6pPr>
            <a:lvl7pPr>
              <a:defRPr sz="1667"/>
            </a:lvl7pPr>
            <a:lvl8pPr>
              <a:defRPr sz="1667"/>
            </a:lvl8pPr>
            <a:lvl9pPr>
              <a:defRPr sz="1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9937" y="1206500"/>
            <a:ext cx="4164949" cy="3860271"/>
          </a:xfrm>
        </p:spPr>
        <p:txBody>
          <a:bodyPr/>
          <a:lstStyle>
            <a:lvl1pPr>
              <a:defRPr sz="2667"/>
            </a:lvl1pPr>
            <a:lvl2pPr>
              <a:defRPr sz="2222"/>
            </a:lvl2pPr>
            <a:lvl3pPr>
              <a:defRPr sz="1889"/>
            </a:lvl3pPr>
            <a:lvl4pPr>
              <a:defRPr sz="1667"/>
            </a:lvl4pPr>
            <a:lvl5pPr>
              <a:defRPr sz="1667"/>
            </a:lvl5pPr>
            <a:lvl6pPr>
              <a:defRPr sz="1667"/>
            </a:lvl6pPr>
            <a:lvl7pPr>
              <a:defRPr sz="1667"/>
            </a:lvl7pPr>
            <a:lvl8pPr>
              <a:defRPr sz="1667"/>
            </a:lvl8pPr>
            <a:lvl9pPr>
              <a:defRPr sz="1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34CBCB7-BB85-463E-9E75-848393932289}" type="slidenum">
              <a:rPr lang="zh-CN" altLang="en-US"/>
              <a:pPr>
                <a:defRPr/>
              </a:pPr>
              <a:t>‹#›</a:t>
            </a:fld>
            <a:endParaRPr lang="en-US" altLang="zh-CN"/>
          </a:p>
        </p:txBody>
      </p:sp>
      <p:sp>
        <p:nvSpPr>
          <p:cNvPr id="7" name="Rectangle 14"/>
          <p:cNvSpPr>
            <a:spLocks noGrp="1" noChangeArrowheads="1"/>
          </p:cNvSpPr>
          <p:nvPr>
            <p:ph type="dt" sz="half" idx="11"/>
          </p:nvPr>
        </p:nvSpPr>
        <p:spPr/>
        <p:txBody>
          <a:bodyPr/>
          <a:lstStyle>
            <a:lvl1pPr>
              <a:defRPr/>
            </a:lvl1pPr>
          </a:lstStyle>
          <a:p>
            <a:pPr>
              <a:defRPr/>
            </a:pPr>
            <a:fld id="{EC107C1D-5B81-421F-82E5-291D0DBDEBF1}" type="datetime3">
              <a:rPr lang="zh-CN" altLang="en-US"/>
              <a:pPr>
                <a:defRPr/>
              </a:pPr>
              <a:t>2019年4月12日星期五</a:t>
            </a:fld>
            <a:endParaRPr lang="en-US" altLang="zh-CN"/>
          </a:p>
        </p:txBody>
      </p:sp>
      <p:sp>
        <p:nvSpPr>
          <p:cNvPr id="8"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195173953"/>
      </p:ext>
    </p:extLst>
  </p:cSld>
  <p:clrMapOvr>
    <a:masterClrMapping/>
  </p:clrMapOvr>
  <p:transition spd="med">
    <p:wipe dir="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8923" y="228864"/>
            <a:ext cx="8440616"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68923" y="1279261"/>
            <a:ext cx="4143782" cy="533136"/>
          </a:xfrm>
        </p:spPr>
        <p:txBody>
          <a:bodyPr anchor="b"/>
          <a:lstStyle>
            <a:lvl1pPr marL="0" indent="0">
              <a:buNone/>
              <a:defRPr sz="2222" b="1"/>
            </a:lvl1pPr>
            <a:lvl2pPr marL="432865" indent="0">
              <a:buNone/>
              <a:defRPr sz="1889" b="1"/>
            </a:lvl2pPr>
            <a:lvl3pPr marL="865728" indent="0">
              <a:buNone/>
              <a:defRPr sz="1667" b="1"/>
            </a:lvl3pPr>
            <a:lvl4pPr marL="1298593" indent="0">
              <a:buNone/>
              <a:defRPr sz="1556" b="1"/>
            </a:lvl4pPr>
            <a:lvl5pPr marL="1731456" indent="0">
              <a:buNone/>
              <a:defRPr sz="1556" b="1"/>
            </a:lvl5pPr>
            <a:lvl6pPr marL="2164321" indent="0">
              <a:buNone/>
              <a:defRPr sz="1556" b="1"/>
            </a:lvl6pPr>
            <a:lvl7pPr marL="2597184" indent="0">
              <a:buNone/>
              <a:defRPr sz="1556" b="1"/>
            </a:lvl7pPr>
            <a:lvl8pPr marL="3030049" indent="0">
              <a:buNone/>
              <a:defRPr sz="1556" b="1"/>
            </a:lvl8pPr>
            <a:lvl9pPr marL="3462912" indent="0">
              <a:buNone/>
              <a:defRPr sz="1556" b="1"/>
            </a:lvl9pPr>
          </a:lstStyle>
          <a:p>
            <a:pPr lvl="0"/>
            <a:r>
              <a:rPr lang="en-US"/>
              <a:t>Click to edit Master text styles</a:t>
            </a:r>
          </a:p>
        </p:txBody>
      </p:sp>
      <p:sp>
        <p:nvSpPr>
          <p:cNvPr id="4" name="Content Placeholder 3"/>
          <p:cNvSpPr>
            <a:spLocks noGrp="1"/>
          </p:cNvSpPr>
          <p:nvPr>
            <p:ph sz="half" idx="2"/>
          </p:nvPr>
        </p:nvSpPr>
        <p:spPr>
          <a:xfrm>
            <a:off x="468923" y="1812396"/>
            <a:ext cx="4143782" cy="3292740"/>
          </a:xfrm>
        </p:spPr>
        <p:txBody>
          <a:bodyPr/>
          <a:lstStyle>
            <a:lvl1pPr>
              <a:defRPr sz="2222"/>
            </a:lvl1pPr>
            <a:lvl2pPr>
              <a:defRPr sz="1889"/>
            </a:lvl2pPr>
            <a:lvl3pPr>
              <a:defRPr sz="1667"/>
            </a:lvl3pPr>
            <a:lvl4pPr>
              <a:defRPr sz="1556"/>
            </a:lvl4pPr>
            <a:lvl5pPr>
              <a:defRPr sz="1556"/>
            </a:lvl5pPr>
            <a:lvl6pPr>
              <a:defRPr sz="1556"/>
            </a:lvl6pPr>
            <a:lvl7pPr>
              <a:defRPr sz="1556"/>
            </a:lvl7pPr>
            <a:lvl8pPr>
              <a:defRPr sz="1556"/>
            </a:lvl8pPr>
            <a:lvl9pPr>
              <a:defRPr sz="1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64131" y="1279261"/>
            <a:ext cx="4145410" cy="533136"/>
          </a:xfrm>
        </p:spPr>
        <p:txBody>
          <a:bodyPr anchor="b"/>
          <a:lstStyle>
            <a:lvl1pPr marL="0" indent="0">
              <a:buNone/>
              <a:defRPr sz="2222" b="1"/>
            </a:lvl1pPr>
            <a:lvl2pPr marL="432865" indent="0">
              <a:buNone/>
              <a:defRPr sz="1889" b="1"/>
            </a:lvl2pPr>
            <a:lvl3pPr marL="865728" indent="0">
              <a:buNone/>
              <a:defRPr sz="1667" b="1"/>
            </a:lvl3pPr>
            <a:lvl4pPr marL="1298593" indent="0">
              <a:buNone/>
              <a:defRPr sz="1556" b="1"/>
            </a:lvl4pPr>
            <a:lvl5pPr marL="1731456" indent="0">
              <a:buNone/>
              <a:defRPr sz="1556" b="1"/>
            </a:lvl5pPr>
            <a:lvl6pPr marL="2164321" indent="0">
              <a:buNone/>
              <a:defRPr sz="1556" b="1"/>
            </a:lvl6pPr>
            <a:lvl7pPr marL="2597184" indent="0">
              <a:buNone/>
              <a:defRPr sz="1556" b="1"/>
            </a:lvl7pPr>
            <a:lvl8pPr marL="3030049" indent="0">
              <a:buNone/>
              <a:defRPr sz="1556" b="1"/>
            </a:lvl8pPr>
            <a:lvl9pPr marL="3462912" indent="0">
              <a:buNone/>
              <a:defRPr sz="1556" b="1"/>
            </a:lvl9pPr>
          </a:lstStyle>
          <a:p>
            <a:pPr lvl="0"/>
            <a:r>
              <a:rPr lang="en-US"/>
              <a:t>Click to edit Master text styles</a:t>
            </a:r>
          </a:p>
        </p:txBody>
      </p:sp>
      <p:sp>
        <p:nvSpPr>
          <p:cNvPr id="6" name="Content Placeholder 5"/>
          <p:cNvSpPr>
            <a:spLocks noGrp="1"/>
          </p:cNvSpPr>
          <p:nvPr>
            <p:ph sz="quarter" idx="4"/>
          </p:nvPr>
        </p:nvSpPr>
        <p:spPr>
          <a:xfrm>
            <a:off x="4764131" y="1812396"/>
            <a:ext cx="4145410" cy="3292740"/>
          </a:xfrm>
        </p:spPr>
        <p:txBody>
          <a:bodyPr/>
          <a:lstStyle>
            <a:lvl1pPr>
              <a:defRPr sz="2222"/>
            </a:lvl1pPr>
            <a:lvl2pPr>
              <a:defRPr sz="1889"/>
            </a:lvl2pPr>
            <a:lvl3pPr>
              <a:defRPr sz="1667"/>
            </a:lvl3pPr>
            <a:lvl4pPr>
              <a:defRPr sz="1556"/>
            </a:lvl4pPr>
            <a:lvl5pPr>
              <a:defRPr sz="1556"/>
            </a:lvl5pPr>
            <a:lvl6pPr>
              <a:defRPr sz="1556"/>
            </a:lvl6pPr>
            <a:lvl7pPr>
              <a:defRPr sz="1556"/>
            </a:lvl7pPr>
            <a:lvl8pPr>
              <a:defRPr sz="1556"/>
            </a:lvl8pPr>
            <a:lvl9pPr>
              <a:defRPr sz="1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A9562D17-ECE8-4FE8-9C69-BCDF8DE9EF15}" type="slidenum">
              <a:rPr lang="zh-CN" altLang="en-US"/>
              <a:pPr>
                <a:defRPr/>
              </a:pPr>
              <a:t>‹#›</a:t>
            </a:fld>
            <a:endParaRPr lang="en-US" altLang="zh-CN"/>
          </a:p>
        </p:txBody>
      </p:sp>
      <p:sp>
        <p:nvSpPr>
          <p:cNvPr id="9" name="Rectangle 14"/>
          <p:cNvSpPr>
            <a:spLocks noGrp="1" noChangeArrowheads="1"/>
          </p:cNvSpPr>
          <p:nvPr>
            <p:ph type="dt" sz="half" idx="11"/>
          </p:nvPr>
        </p:nvSpPr>
        <p:spPr/>
        <p:txBody>
          <a:bodyPr/>
          <a:lstStyle>
            <a:lvl1pPr>
              <a:defRPr/>
            </a:lvl1pPr>
          </a:lstStyle>
          <a:p>
            <a:pPr>
              <a:defRPr/>
            </a:pPr>
            <a:fld id="{A9036EBE-DA1D-41ED-8EE5-0DD8973108E8}" type="datetime3">
              <a:rPr lang="zh-CN" altLang="en-US"/>
              <a:pPr>
                <a:defRPr/>
              </a:pPr>
              <a:t>2019年4月12日星期五</a:t>
            </a:fld>
            <a:endParaRPr lang="en-US" altLang="zh-CN"/>
          </a:p>
        </p:txBody>
      </p:sp>
      <p:sp>
        <p:nvSpPr>
          <p:cNvPr id="10"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90464781"/>
      </p:ext>
    </p:extLst>
  </p:cSld>
  <p:clrMapOvr>
    <a:masterClrMapping/>
  </p:clrMapOvr>
  <p:transition spd="med">
    <p:wipe dir="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E521FB05-F672-452A-8D13-D025F4CFA047}" type="slidenum">
              <a:rPr lang="zh-CN" altLang="en-US"/>
              <a:pPr>
                <a:defRPr/>
              </a:pPr>
              <a:t>‹#›</a:t>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BFF05104-9BFB-4784-A552-D203797F0E84}" type="datetime3">
              <a:rPr lang="zh-CN" altLang="en-US"/>
              <a:pPr>
                <a:defRPr/>
              </a:pPr>
              <a:t>2019年4月12日星期五</a:t>
            </a:fld>
            <a:endParaRPr lang="en-US" altLang="zh-CN"/>
          </a:p>
        </p:txBody>
      </p:sp>
      <p:sp>
        <p:nvSpPr>
          <p:cNvPr id="6"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379060663"/>
      </p:ext>
    </p:extLst>
  </p:cSld>
  <p:clrMapOvr>
    <a:masterClrMapping/>
  </p:clrMapOvr>
  <p:transition spd="med">
    <p:wipe dir="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3"/>
          <p:cNvSpPr>
            <a:spLocks noGrp="1" noChangeArrowheads="1"/>
          </p:cNvSpPr>
          <p:nvPr>
            <p:ph type="sldNum" sz="quarter" idx="10"/>
          </p:nvPr>
        </p:nvSpPr>
        <p:spPr/>
        <p:txBody>
          <a:bodyPr/>
          <a:lstStyle>
            <a:lvl1pPr>
              <a:defRPr/>
            </a:lvl1pPr>
          </a:lstStyle>
          <a:p>
            <a:pPr>
              <a:defRPr/>
            </a:pPr>
            <a:fld id="{FEA345F6-AC8E-438E-A5CF-13A5F76A7282}" type="slidenum">
              <a:rPr lang="zh-CN" altLang="en-US"/>
              <a:pPr>
                <a:defRPr/>
              </a:pPr>
              <a:t>‹#›</a:t>
            </a:fld>
            <a:endParaRPr lang="en-US" altLang="zh-CN"/>
          </a:p>
        </p:txBody>
      </p:sp>
      <p:sp>
        <p:nvSpPr>
          <p:cNvPr id="4" name="Rectangle 14"/>
          <p:cNvSpPr>
            <a:spLocks noGrp="1" noChangeArrowheads="1"/>
          </p:cNvSpPr>
          <p:nvPr>
            <p:ph type="dt" sz="half" idx="11"/>
          </p:nvPr>
        </p:nvSpPr>
        <p:spPr/>
        <p:txBody>
          <a:bodyPr/>
          <a:lstStyle>
            <a:lvl1pPr>
              <a:defRPr/>
            </a:lvl1pPr>
          </a:lstStyle>
          <a:p>
            <a:pPr>
              <a:defRPr/>
            </a:pPr>
            <a:fld id="{F6E59F31-2C41-4508-BCA1-19C4FBFBD85F}" type="datetime3">
              <a:rPr lang="zh-CN" altLang="en-US"/>
              <a:pPr>
                <a:defRPr/>
              </a:pPr>
              <a:t>2019年4月12日星期五</a:t>
            </a:fld>
            <a:endParaRPr lang="en-US" altLang="zh-CN"/>
          </a:p>
        </p:txBody>
      </p:sp>
      <p:sp>
        <p:nvSpPr>
          <p:cNvPr id="5"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493818848"/>
      </p:ext>
    </p:extLst>
  </p:cSld>
  <p:clrMapOvr>
    <a:masterClrMapping/>
  </p:clrMapOvr>
  <p:transition spd="med">
    <p:wipe dir="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8923" y="227541"/>
            <a:ext cx="3085449" cy="968376"/>
          </a:xfrm>
        </p:spPr>
        <p:txBody>
          <a:bodyPr/>
          <a:lstStyle>
            <a:lvl1pPr algn="l">
              <a:defRPr sz="1889" b="1"/>
            </a:lvl1pPr>
          </a:lstStyle>
          <a:p>
            <a:r>
              <a:rPr lang="en-US"/>
              <a:t>Click to edit Master title style</a:t>
            </a:r>
          </a:p>
        </p:txBody>
      </p:sp>
      <p:sp>
        <p:nvSpPr>
          <p:cNvPr id="3" name="Content Placeholder 2"/>
          <p:cNvSpPr>
            <a:spLocks noGrp="1"/>
          </p:cNvSpPr>
          <p:nvPr>
            <p:ph idx="1"/>
          </p:nvPr>
        </p:nvSpPr>
        <p:spPr>
          <a:xfrm>
            <a:off x="3666718" y="227544"/>
            <a:ext cx="5242820" cy="4877594"/>
          </a:xfrm>
        </p:spPr>
        <p:txBody>
          <a:bodyPr/>
          <a:lstStyle>
            <a:lvl1pPr>
              <a:defRPr sz="3000"/>
            </a:lvl1pPr>
            <a:lvl2pPr>
              <a:defRPr sz="2667"/>
            </a:lvl2pPr>
            <a:lvl3pPr>
              <a:defRPr sz="2222"/>
            </a:lvl3pPr>
            <a:lvl4pPr>
              <a:defRPr sz="1889"/>
            </a:lvl4pPr>
            <a:lvl5pPr>
              <a:defRPr sz="1889"/>
            </a:lvl5pPr>
            <a:lvl6pPr>
              <a:defRPr sz="1889"/>
            </a:lvl6pPr>
            <a:lvl7pPr>
              <a:defRPr sz="1889"/>
            </a:lvl7pPr>
            <a:lvl8pPr>
              <a:defRPr sz="1889"/>
            </a:lvl8pPr>
            <a:lvl9pPr>
              <a:defRPr sz="188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8923" y="1195919"/>
            <a:ext cx="3085449" cy="3909219"/>
          </a:xfrm>
        </p:spPr>
        <p:txBody>
          <a:bodyPr/>
          <a:lstStyle>
            <a:lvl1pPr marL="0" indent="0">
              <a:buNone/>
              <a:defRPr sz="1333"/>
            </a:lvl1pPr>
            <a:lvl2pPr marL="432865" indent="0">
              <a:buNone/>
              <a:defRPr sz="1111"/>
            </a:lvl2pPr>
            <a:lvl3pPr marL="865728" indent="0">
              <a:buNone/>
              <a:defRPr sz="1000"/>
            </a:lvl3pPr>
            <a:lvl4pPr marL="1298593" indent="0">
              <a:buNone/>
              <a:defRPr sz="889"/>
            </a:lvl4pPr>
            <a:lvl5pPr marL="1731456" indent="0">
              <a:buNone/>
              <a:defRPr sz="889"/>
            </a:lvl5pPr>
            <a:lvl6pPr marL="2164321" indent="0">
              <a:buNone/>
              <a:defRPr sz="889"/>
            </a:lvl6pPr>
            <a:lvl7pPr marL="2597184" indent="0">
              <a:buNone/>
              <a:defRPr sz="889"/>
            </a:lvl7pPr>
            <a:lvl8pPr marL="3030049" indent="0">
              <a:buNone/>
              <a:defRPr sz="889"/>
            </a:lvl8pPr>
            <a:lvl9pPr marL="3462912" indent="0">
              <a:buNone/>
              <a:defRPr sz="889"/>
            </a:lvl9pPr>
          </a:lstStyle>
          <a:p>
            <a:pPr lvl="0"/>
            <a:r>
              <a:rPr lang="en-US"/>
              <a:t>Click to edit Master text styles</a:t>
            </a:r>
          </a:p>
        </p:txBody>
      </p:sp>
      <p:sp>
        <p:nvSpPr>
          <p:cNvPr id="6" name="Rectangle 13"/>
          <p:cNvSpPr>
            <a:spLocks noGrp="1" noChangeArrowheads="1"/>
          </p:cNvSpPr>
          <p:nvPr>
            <p:ph type="sldNum" sz="quarter" idx="10"/>
          </p:nvPr>
        </p:nvSpPr>
        <p:spPr/>
        <p:txBody>
          <a:bodyPr/>
          <a:lstStyle>
            <a:lvl1pPr>
              <a:defRPr/>
            </a:lvl1pPr>
          </a:lstStyle>
          <a:p>
            <a:pPr>
              <a:defRPr/>
            </a:pPr>
            <a:fld id="{8D89F845-ECD7-4275-B2F1-DD667F0FA787}" type="slidenum">
              <a:rPr lang="zh-CN" altLang="en-US"/>
              <a:pPr>
                <a:defRPr/>
              </a:pPr>
              <a:t>‹#›</a:t>
            </a:fld>
            <a:endParaRPr lang="en-US" altLang="zh-CN"/>
          </a:p>
        </p:txBody>
      </p:sp>
      <p:sp>
        <p:nvSpPr>
          <p:cNvPr id="7" name="Rectangle 14"/>
          <p:cNvSpPr>
            <a:spLocks noGrp="1" noChangeArrowheads="1"/>
          </p:cNvSpPr>
          <p:nvPr>
            <p:ph type="dt" sz="half" idx="11"/>
          </p:nvPr>
        </p:nvSpPr>
        <p:spPr/>
        <p:txBody>
          <a:bodyPr/>
          <a:lstStyle>
            <a:lvl1pPr>
              <a:defRPr/>
            </a:lvl1pPr>
          </a:lstStyle>
          <a:p>
            <a:pPr>
              <a:defRPr/>
            </a:pPr>
            <a:fld id="{A7725474-32F0-4C8B-ACB1-1865FF3B247E}" type="datetime3">
              <a:rPr lang="zh-CN" altLang="en-US"/>
              <a:pPr>
                <a:defRPr/>
              </a:pPr>
              <a:t>2019年4月12日星期五</a:t>
            </a:fld>
            <a:endParaRPr lang="en-US" altLang="zh-CN"/>
          </a:p>
        </p:txBody>
      </p:sp>
      <p:sp>
        <p:nvSpPr>
          <p:cNvPr id="8"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558476766"/>
      </p:ext>
    </p:extLst>
  </p:cSld>
  <p:clrMapOvr>
    <a:masterClrMapping/>
  </p:clrMapOvr>
  <p:transition spd="med">
    <p:wipe dir="r"/>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838246" y="4000501"/>
            <a:ext cx="5627077" cy="472282"/>
          </a:xfrm>
        </p:spPr>
        <p:txBody>
          <a:bodyPr/>
          <a:lstStyle>
            <a:lvl1pPr algn="l">
              <a:defRPr sz="1889" b="1"/>
            </a:lvl1pPr>
          </a:lstStyle>
          <a:p>
            <a:r>
              <a:rPr lang="en-US"/>
              <a:t>Click to edit Master title style</a:t>
            </a:r>
          </a:p>
        </p:txBody>
      </p:sp>
      <p:sp>
        <p:nvSpPr>
          <p:cNvPr id="3" name="Picture Placeholder 2"/>
          <p:cNvSpPr>
            <a:spLocks noGrp="1"/>
          </p:cNvSpPr>
          <p:nvPr>
            <p:ph type="pic" idx="1"/>
          </p:nvPr>
        </p:nvSpPr>
        <p:spPr>
          <a:xfrm>
            <a:off x="1838246" y="510646"/>
            <a:ext cx="5627077" cy="3429000"/>
          </a:xfrm>
        </p:spPr>
        <p:txBody>
          <a:bodyPr/>
          <a:lstStyle>
            <a:lvl1pPr marL="0" indent="0">
              <a:buNone/>
              <a:defRPr sz="3000"/>
            </a:lvl1pPr>
            <a:lvl2pPr marL="432865" indent="0">
              <a:buNone/>
              <a:defRPr sz="2667"/>
            </a:lvl2pPr>
            <a:lvl3pPr marL="865728" indent="0">
              <a:buNone/>
              <a:defRPr sz="2222"/>
            </a:lvl3pPr>
            <a:lvl4pPr marL="1298593" indent="0">
              <a:buNone/>
              <a:defRPr sz="1889"/>
            </a:lvl4pPr>
            <a:lvl5pPr marL="1731456" indent="0">
              <a:buNone/>
              <a:defRPr sz="1889"/>
            </a:lvl5pPr>
            <a:lvl6pPr marL="2164321" indent="0">
              <a:buNone/>
              <a:defRPr sz="1889"/>
            </a:lvl6pPr>
            <a:lvl7pPr marL="2597184" indent="0">
              <a:buNone/>
              <a:defRPr sz="1889"/>
            </a:lvl7pPr>
            <a:lvl8pPr marL="3030049" indent="0">
              <a:buNone/>
              <a:defRPr sz="1889"/>
            </a:lvl8pPr>
            <a:lvl9pPr marL="3462912" indent="0">
              <a:buNone/>
              <a:defRPr sz="1889"/>
            </a:lvl9pPr>
          </a:lstStyle>
          <a:p>
            <a:pPr lvl="0"/>
            <a:endParaRPr lang="en-US" noProof="0"/>
          </a:p>
        </p:txBody>
      </p:sp>
      <p:sp>
        <p:nvSpPr>
          <p:cNvPr id="4" name="Text Placeholder 3"/>
          <p:cNvSpPr>
            <a:spLocks noGrp="1"/>
          </p:cNvSpPr>
          <p:nvPr>
            <p:ph type="body" sz="half" idx="2"/>
          </p:nvPr>
        </p:nvSpPr>
        <p:spPr>
          <a:xfrm>
            <a:off x="1838246" y="4472783"/>
            <a:ext cx="5627077" cy="670719"/>
          </a:xfrm>
        </p:spPr>
        <p:txBody>
          <a:bodyPr/>
          <a:lstStyle>
            <a:lvl1pPr marL="0" indent="0">
              <a:buNone/>
              <a:defRPr sz="1333"/>
            </a:lvl1pPr>
            <a:lvl2pPr marL="432865" indent="0">
              <a:buNone/>
              <a:defRPr sz="1111"/>
            </a:lvl2pPr>
            <a:lvl3pPr marL="865728" indent="0">
              <a:buNone/>
              <a:defRPr sz="1000"/>
            </a:lvl3pPr>
            <a:lvl4pPr marL="1298593" indent="0">
              <a:buNone/>
              <a:defRPr sz="889"/>
            </a:lvl4pPr>
            <a:lvl5pPr marL="1731456" indent="0">
              <a:buNone/>
              <a:defRPr sz="889"/>
            </a:lvl5pPr>
            <a:lvl6pPr marL="2164321" indent="0">
              <a:buNone/>
              <a:defRPr sz="889"/>
            </a:lvl6pPr>
            <a:lvl7pPr marL="2597184" indent="0">
              <a:buNone/>
              <a:defRPr sz="889"/>
            </a:lvl7pPr>
            <a:lvl8pPr marL="3030049" indent="0">
              <a:buNone/>
              <a:defRPr sz="889"/>
            </a:lvl8pPr>
            <a:lvl9pPr marL="3462912" indent="0">
              <a:buNone/>
              <a:defRPr sz="889"/>
            </a:lvl9pPr>
          </a:lstStyle>
          <a:p>
            <a:pPr lvl="0"/>
            <a:r>
              <a:rPr lang="en-US"/>
              <a:t>Click to edit Master text styles</a:t>
            </a:r>
          </a:p>
        </p:txBody>
      </p:sp>
      <p:sp>
        <p:nvSpPr>
          <p:cNvPr id="6" name="Rectangle 13"/>
          <p:cNvSpPr>
            <a:spLocks noGrp="1" noChangeArrowheads="1"/>
          </p:cNvSpPr>
          <p:nvPr>
            <p:ph type="sldNum" sz="quarter" idx="10"/>
          </p:nvPr>
        </p:nvSpPr>
        <p:spPr/>
        <p:txBody>
          <a:bodyPr/>
          <a:lstStyle>
            <a:lvl1pPr>
              <a:defRPr/>
            </a:lvl1pPr>
          </a:lstStyle>
          <a:p>
            <a:pPr>
              <a:defRPr/>
            </a:pPr>
            <a:fld id="{364D8A42-584A-4DA6-92DE-C97F463927F2}" type="slidenum">
              <a:rPr lang="zh-CN" altLang="en-US"/>
              <a:pPr>
                <a:defRPr/>
              </a:pPr>
              <a:t>‹#›</a:t>
            </a:fld>
            <a:endParaRPr lang="en-US" altLang="zh-CN"/>
          </a:p>
        </p:txBody>
      </p:sp>
      <p:sp>
        <p:nvSpPr>
          <p:cNvPr id="7" name="Rectangle 14"/>
          <p:cNvSpPr>
            <a:spLocks noGrp="1" noChangeArrowheads="1"/>
          </p:cNvSpPr>
          <p:nvPr>
            <p:ph type="dt" sz="half" idx="11"/>
          </p:nvPr>
        </p:nvSpPr>
        <p:spPr/>
        <p:txBody>
          <a:bodyPr/>
          <a:lstStyle>
            <a:lvl1pPr>
              <a:defRPr/>
            </a:lvl1pPr>
          </a:lstStyle>
          <a:p>
            <a:pPr>
              <a:defRPr/>
            </a:pPr>
            <a:fld id="{C42DF1E6-A66C-45B6-AF01-66878ECE78DA}" type="datetime3">
              <a:rPr lang="zh-CN" altLang="en-US"/>
              <a:pPr>
                <a:defRPr/>
              </a:pPr>
              <a:t>2019年4月12日星期五</a:t>
            </a:fld>
            <a:endParaRPr lang="en-US" altLang="zh-CN"/>
          </a:p>
        </p:txBody>
      </p:sp>
      <p:sp>
        <p:nvSpPr>
          <p:cNvPr id="8"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184922185"/>
      </p:ext>
    </p:extLst>
  </p:cSld>
  <p:clrMapOvr>
    <a:masterClrMapping/>
  </p:clrMapOvr>
  <p:transition spd="med">
    <p:wipe dir="r"/>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EFAA92CD-EB13-4772-8024-6413C6362CFA}" type="slidenum">
              <a:rPr lang="zh-CN" altLang="en-US"/>
              <a:pPr>
                <a:defRPr/>
              </a:pPr>
              <a:t>‹#›</a:t>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CBED91D5-0ECB-4575-BB8A-B1C918950C02}" type="datetime3">
              <a:rPr lang="zh-CN" altLang="en-US"/>
              <a:pPr>
                <a:defRPr/>
              </a:pPr>
              <a:t>2019年4月12日星期五</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51726317"/>
      </p:ext>
    </p:extLst>
  </p:cSld>
  <p:clrMapOvr>
    <a:masterClrMapping/>
  </p:clrMapOvr>
  <p:transition spd="med">
    <p:wipe dir="r"/>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774962" y="95252"/>
            <a:ext cx="2121551" cy="49715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0308" y="95252"/>
            <a:ext cx="6208347" cy="49715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71B8054F-497C-49E6-9B1B-3645E14DA5D5}" type="slidenum">
              <a:rPr lang="zh-CN" altLang="en-US"/>
              <a:pPr>
                <a:defRPr/>
              </a:pPr>
              <a:t>‹#›</a:t>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FAB5CE69-E53E-4E4A-81C8-8B291ACAB7FE}" type="datetime3">
              <a:rPr lang="zh-CN" altLang="en-US"/>
              <a:pPr>
                <a:defRPr/>
              </a:pPr>
              <a:t>2019年4月12日星期五</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41406580"/>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pic>
        <p:nvPicPr>
          <p:cNvPr id="4" name="Picture 10" descr="C:\Users\vivianting\Desktop\未标题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878" y="4405322"/>
            <a:ext cx="1508124"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bwMode="auto">
          <a:xfrm>
            <a:off x="0" y="796396"/>
            <a:ext cx="10160000"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 y="0"/>
            <a:ext cx="1026583" cy="760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0861" y="43657"/>
            <a:ext cx="1532820" cy="83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02570" y="3672431"/>
            <a:ext cx="8636000" cy="1135062"/>
          </a:xfrm>
        </p:spPr>
        <p:txBody>
          <a:bodyPr anchor="t"/>
          <a:lstStyle>
            <a:lvl1pPr algn="l">
              <a:defRPr sz="4444"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222">
                <a:solidFill>
                  <a:schemeClr val="tx1">
                    <a:tint val="75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zh-CN" altLang="en-US"/>
              <a:t>单击此处编辑母版文本样式</a:t>
            </a:r>
          </a:p>
        </p:txBody>
      </p:sp>
      <p:sp>
        <p:nvSpPr>
          <p:cNvPr id="8" name="日期占位符 3"/>
          <p:cNvSpPr>
            <a:spLocks noGrp="1"/>
          </p:cNvSpPr>
          <p:nvPr>
            <p:ph type="dt" sz="half" idx="10"/>
          </p:nvPr>
        </p:nvSpPr>
        <p:spPr>
          <a:xfrm>
            <a:off x="508000" y="5296967"/>
            <a:ext cx="2370667" cy="304271"/>
          </a:xfrm>
          <a:prstGeom prst="rect">
            <a:avLst/>
          </a:prstGeom>
        </p:spPr>
        <p:txBody>
          <a:bodyPr/>
          <a:lstStyle>
            <a:lvl1pPr fontAlgn="auto">
              <a:spcBef>
                <a:spcPts val="0"/>
              </a:spcBef>
              <a:spcAft>
                <a:spcPts val="0"/>
              </a:spcAft>
              <a:defRPr>
                <a:ea typeface="+mn-ea"/>
              </a:defRPr>
            </a:lvl1pPr>
          </a:lstStyle>
          <a:p>
            <a:pPr defTabSz="507995">
              <a:defRPr/>
            </a:pPr>
            <a:fld id="{5CEDF987-90E4-4EEC-9211-795A16EFE803}" type="datetime1">
              <a:rPr lang="zh-CN" altLang="en-US" smtClean="0">
                <a:solidFill>
                  <a:prstClr val="black"/>
                </a:solidFill>
              </a:rPr>
              <a:pPr defTabSz="507995">
                <a:defRPr/>
              </a:pPr>
              <a:t>2019/4/12</a:t>
            </a:fld>
            <a:endParaRPr lang="en-US" altLang="zh-CN">
              <a:solidFill>
                <a:prstClr val="black"/>
              </a:solidFill>
            </a:endParaRPr>
          </a:p>
        </p:txBody>
      </p:sp>
      <p:sp>
        <p:nvSpPr>
          <p:cNvPr id="9" name="页脚占位符 4"/>
          <p:cNvSpPr>
            <a:spLocks noGrp="1"/>
          </p:cNvSpPr>
          <p:nvPr>
            <p:ph type="ftr" sz="quarter" idx="11"/>
          </p:nvPr>
        </p:nvSpPr>
        <p:spPr>
          <a:xfrm>
            <a:off x="3471334" y="5296967"/>
            <a:ext cx="3217333" cy="304271"/>
          </a:xfrm>
          <a:prstGeom prst="rect">
            <a:avLst/>
          </a:prstGeom>
        </p:spPr>
        <p:txBody>
          <a:bodyPr/>
          <a:lstStyle>
            <a:lvl1pPr fontAlgn="auto">
              <a:spcBef>
                <a:spcPts val="0"/>
              </a:spcBef>
              <a:spcAft>
                <a:spcPts val="0"/>
              </a:spcAft>
              <a:defRPr>
                <a:ea typeface="+mn-ea"/>
              </a:defRPr>
            </a:lvl1pPr>
          </a:lstStyle>
          <a:p>
            <a:pPr defTabSz="507995">
              <a:defRPr/>
            </a:pPr>
            <a:endParaRPr lang="en-US" altLang="zh-CN">
              <a:solidFill>
                <a:prstClr val="black"/>
              </a:solidFill>
            </a:endParaRPr>
          </a:p>
        </p:txBody>
      </p:sp>
      <p:sp>
        <p:nvSpPr>
          <p:cNvPr id="10" name="灯片编号占位符 5"/>
          <p:cNvSpPr>
            <a:spLocks noGrp="1"/>
          </p:cNvSpPr>
          <p:nvPr>
            <p:ph type="sldNum" sz="quarter" idx="12"/>
          </p:nvPr>
        </p:nvSpPr>
        <p:spPr>
          <a:xfrm>
            <a:off x="9128125" y="5351207"/>
            <a:ext cx="465667" cy="304271"/>
          </a:xfrm>
          <a:prstGeom prst="rect">
            <a:avLst/>
          </a:prstGeom>
        </p:spPr>
        <p:txBody>
          <a:bodyPr/>
          <a:lstStyle>
            <a:lvl1pPr fontAlgn="auto">
              <a:spcBef>
                <a:spcPts val="0"/>
              </a:spcBef>
              <a:spcAft>
                <a:spcPts val="0"/>
              </a:spcAft>
              <a:defRPr>
                <a:ea typeface="+mn-ea"/>
              </a:defRPr>
            </a:lvl1pPr>
          </a:lstStyle>
          <a:p>
            <a:pPr defTabSz="507995">
              <a:defRPr/>
            </a:pPr>
            <a:fld id="{52E59324-FB9C-4F4F-845C-72369D5B4D76}" type="slidenum">
              <a:rPr lang="zh-CN" altLang="en-US" smtClean="0">
                <a:solidFill>
                  <a:prstClr val="black"/>
                </a:solidFill>
              </a:rPr>
              <a:pPr defTabSz="507995">
                <a:defRPr/>
              </a:pPr>
              <a:t>‹#›</a:t>
            </a:fld>
            <a:endParaRPr lang="en-US" altLang="zh-CN">
              <a:solidFill>
                <a:prstClr val="black"/>
              </a:solidFill>
            </a:endParaRPr>
          </a:p>
        </p:txBody>
      </p:sp>
    </p:spTree>
    <p:extLst>
      <p:ext uri="{BB962C8B-B14F-4D97-AF65-F5344CB8AC3E}">
        <p14:creationId xmlns:p14="http://schemas.microsoft.com/office/powerpoint/2010/main" val="270919141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pic>
        <p:nvPicPr>
          <p:cNvPr id="6" name="Picture 10"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39615" y="95250"/>
            <a:ext cx="8456898" cy="952500"/>
          </a:xfrm>
        </p:spPr>
        <p:txBody>
          <a:bodyPr/>
          <a:lstStyle/>
          <a:p>
            <a:r>
              <a:rPr lang="en-US"/>
              <a:t>Click to edit Master title style</a:t>
            </a:r>
          </a:p>
        </p:txBody>
      </p:sp>
      <p:sp>
        <p:nvSpPr>
          <p:cNvPr id="3" name="Content Placeholder 2"/>
          <p:cNvSpPr>
            <a:spLocks noGrp="1"/>
          </p:cNvSpPr>
          <p:nvPr>
            <p:ph sz="half" idx="1"/>
          </p:nvPr>
        </p:nvSpPr>
        <p:spPr>
          <a:xfrm>
            <a:off x="410310" y="1206500"/>
            <a:ext cx="4163321" cy="38602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9937" y="1206500"/>
            <a:ext cx="4164949" cy="1866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9937" y="3200136"/>
            <a:ext cx="4164949" cy="1866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78A93939-1D2C-4EEC-813C-710A9F03A4C0}" type="slidenum">
              <a:rPr lang="zh-CN" altLang="en-US"/>
              <a:pPr>
                <a:defRPr/>
              </a:pPr>
              <a:t>‹#›</a:t>
            </a:fld>
            <a:endParaRPr lang="en-US" altLang="zh-CN"/>
          </a:p>
        </p:txBody>
      </p:sp>
      <p:sp>
        <p:nvSpPr>
          <p:cNvPr id="8" name="Rectangle 14"/>
          <p:cNvSpPr>
            <a:spLocks noGrp="1" noChangeArrowheads="1"/>
          </p:cNvSpPr>
          <p:nvPr>
            <p:ph type="dt" sz="half" idx="11"/>
          </p:nvPr>
        </p:nvSpPr>
        <p:spPr/>
        <p:txBody>
          <a:bodyPr/>
          <a:lstStyle>
            <a:lvl1pPr>
              <a:defRPr/>
            </a:lvl1pPr>
          </a:lstStyle>
          <a:p>
            <a:pPr>
              <a:defRPr/>
            </a:pPr>
            <a:fld id="{982A516C-F97F-424D-9C12-E8B35FDE7A73}" type="datetime3">
              <a:rPr lang="zh-CN" altLang="en-US"/>
              <a:pPr>
                <a:defRPr/>
              </a:pPr>
              <a:t>2019年4月12日星期五</a:t>
            </a:fld>
            <a:endParaRPr lang="en-US" altLang="zh-CN"/>
          </a:p>
        </p:txBody>
      </p:sp>
      <p:sp>
        <p:nvSpPr>
          <p:cNvPr id="9"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709278945"/>
      </p:ext>
    </p:extLst>
  </p:cSld>
  <p:clrMapOvr>
    <a:masterClrMapping/>
  </p:clrMapOvr>
  <p:transition spd="med">
    <p:wipe dir="r"/>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pic>
        <p:nvPicPr>
          <p:cNvPr id="5"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77066" y="95250"/>
            <a:ext cx="9160282" cy="773907"/>
          </a:xfrm>
        </p:spPr>
        <p:txBody>
          <a:bodyPr/>
          <a:lstStyle/>
          <a:p>
            <a:r>
              <a:rPr lang="zh-CN" altLang="en-US"/>
              <a:t>单击此处编辑母版标题样式</a:t>
            </a:r>
          </a:p>
        </p:txBody>
      </p:sp>
      <p:sp>
        <p:nvSpPr>
          <p:cNvPr id="3" name="文本占位符 2"/>
          <p:cNvSpPr>
            <a:spLocks noGrp="1"/>
          </p:cNvSpPr>
          <p:nvPr>
            <p:ph type="body" sz="half" idx="1"/>
          </p:nvPr>
        </p:nvSpPr>
        <p:spPr>
          <a:xfrm>
            <a:off x="444503" y="974992"/>
            <a:ext cx="4516641" cy="40917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17449" y="974992"/>
            <a:ext cx="4518269" cy="40917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p:txBody>
          <a:bodyPr/>
          <a:lstStyle>
            <a:lvl1pPr>
              <a:defRPr/>
            </a:lvl1pPr>
          </a:lstStyle>
          <a:p>
            <a:pPr>
              <a:defRPr/>
            </a:pPr>
            <a:fld id="{924523C4-F848-43B3-9F59-B012D7711999}" type="slidenum">
              <a:rPr lang="zh-CN" altLang="en-US"/>
              <a:pPr>
                <a:defRPr/>
              </a:pPr>
              <a:t>‹#›</a:t>
            </a:fld>
            <a:endParaRPr lang="en-US" altLang="zh-CN"/>
          </a:p>
        </p:txBody>
      </p:sp>
      <p:sp>
        <p:nvSpPr>
          <p:cNvPr id="7" name="Rectangle 14"/>
          <p:cNvSpPr>
            <a:spLocks noGrp="1" noChangeArrowheads="1"/>
          </p:cNvSpPr>
          <p:nvPr>
            <p:ph type="dt" sz="half" idx="11"/>
          </p:nvPr>
        </p:nvSpPr>
        <p:spPr/>
        <p:txBody>
          <a:bodyPr/>
          <a:lstStyle>
            <a:lvl1pPr>
              <a:defRPr/>
            </a:lvl1pPr>
          </a:lstStyle>
          <a:p>
            <a:pPr>
              <a:defRPr/>
            </a:pPr>
            <a:fld id="{F0A73B9C-714E-460F-B629-EF5C3F73EE00}" type="datetime3">
              <a:rPr lang="zh-CN" altLang="en-US"/>
              <a:pPr>
                <a:defRPr/>
              </a:pPr>
              <a:t>2019年4月12日星期五</a:t>
            </a:fld>
            <a:endParaRPr lang="en-US" altLang="zh-CN"/>
          </a:p>
        </p:txBody>
      </p:sp>
      <p:sp>
        <p:nvSpPr>
          <p:cNvPr id="8"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503549282"/>
      </p:ext>
    </p:extLst>
  </p:cSld>
  <p:clrMapOvr>
    <a:masterClrMapping/>
  </p:clrMapOvr>
  <p:transition spd="med">
    <p:wipe dir="r"/>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pic>
        <p:nvPicPr>
          <p:cNvPr id="6" name="Picture 10"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77066" y="95250"/>
            <a:ext cx="9160282" cy="773907"/>
          </a:xfrm>
        </p:spPr>
        <p:txBody>
          <a:bodyPr/>
          <a:lstStyle/>
          <a:p>
            <a:r>
              <a:rPr lang="zh-CN" altLang="en-US"/>
              <a:t>单击此处编辑母版标题样式</a:t>
            </a:r>
          </a:p>
        </p:txBody>
      </p:sp>
      <p:sp>
        <p:nvSpPr>
          <p:cNvPr id="3" name="文本占位符 2"/>
          <p:cNvSpPr>
            <a:spLocks noGrp="1"/>
          </p:cNvSpPr>
          <p:nvPr>
            <p:ph type="body" sz="half" idx="1"/>
          </p:nvPr>
        </p:nvSpPr>
        <p:spPr>
          <a:xfrm>
            <a:off x="444503" y="974992"/>
            <a:ext cx="4516641" cy="40917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17449" y="974991"/>
            <a:ext cx="4518269" cy="198172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17449" y="3083721"/>
            <a:ext cx="4518269" cy="19830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3"/>
          <p:cNvSpPr>
            <a:spLocks noGrp="1" noChangeArrowheads="1"/>
          </p:cNvSpPr>
          <p:nvPr>
            <p:ph type="sldNum" sz="quarter" idx="10"/>
          </p:nvPr>
        </p:nvSpPr>
        <p:spPr/>
        <p:txBody>
          <a:bodyPr/>
          <a:lstStyle>
            <a:lvl1pPr>
              <a:defRPr/>
            </a:lvl1pPr>
          </a:lstStyle>
          <a:p>
            <a:pPr>
              <a:defRPr/>
            </a:pPr>
            <a:fld id="{B9C4A755-24E2-43DC-8388-2831168BDC90}" type="slidenum">
              <a:rPr lang="zh-CN" altLang="en-US"/>
              <a:pPr>
                <a:defRPr/>
              </a:pPr>
              <a:t>‹#›</a:t>
            </a:fld>
            <a:endParaRPr lang="en-US" altLang="zh-CN"/>
          </a:p>
        </p:txBody>
      </p:sp>
      <p:sp>
        <p:nvSpPr>
          <p:cNvPr id="8" name="Rectangle 14"/>
          <p:cNvSpPr>
            <a:spLocks noGrp="1" noChangeArrowheads="1"/>
          </p:cNvSpPr>
          <p:nvPr>
            <p:ph type="dt" sz="half" idx="11"/>
          </p:nvPr>
        </p:nvSpPr>
        <p:spPr/>
        <p:txBody>
          <a:bodyPr/>
          <a:lstStyle>
            <a:lvl1pPr>
              <a:defRPr/>
            </a:lvl1pPr>
          </a:lstStyle>
          <a:p>
            <a:pPr>
              <a:defRPr/>
            </a:pPr>
            <a:fld id="{FF69708D-D53D-4434-AA15-C6949F4B2661}" type="datetime3">
              <a:rPr lang="zh-CN" altLang="en-US"/>
              <a:pPr>
                <a:defRPr/>
              </a:pPr>
              <a:t>2019年4月12日星期五</a:t>
            </a:fld>
            <a:endParaRPr lang="en-US" altLang="zh-CN"/>
          </a:p>
        </p:txBody>
      </p:sp>
      <p:sp>
        <p:nvSpPr>
          <p:cNvPr id="9"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4172465131"/>
      </p:ext>
    </p:extLst>
  </p:cSld>
  <p:clrMapOvr>
    <a:masterClrMapping/>
  </p:clrMapOvr>
  <p:transition spd="med">
    <p:wipe dir="r"/>
  </p:transition>
</p:sldLayout>
</file>

<file path=ppt/slideLayouts/slideLayout2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8" descr="移动世博特形LOGOsmall"/>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35733" y="5101169"/>
            <a:ext cx="633371" cy="5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77066" y="95250"/>
            <a:ext cx="9160282" cy="773907"/>
          </a:xfrm>
        </p:spPr>
        <p:txBody>
          <a:bodyPr/>
          <a:lstStyle/>
          <a:p>
            <a:r>
              <a:rPr lang="zh-CN" altLang="en-US"/>
              <a:t>单击此处编辑母版标题样式</a:t>
            </a:r>
          </a:p>
        </p:txBody>
      </p:sp>
      <p:sp>
        <p:nvSpPr>
          <p:cNvPr id="3" name="表格占位符 2"/>
          <p:cNvSpPr>
            <a:spLocks noGrp="1"/>
          </p:cNvSpPr>
          <p:nvPr>
            <p:ph type="tbl" idx="1"/>
          </p:nvPr>
        </p:nvSpPr>
        <p:spPr>
          <a:xfrm>
            <a:off x="444502" y="974992"/>
            <a:ext cx="9191218" cy="4091781"/>
          </a:xfrm>
        </p:spPr>
        <p:txBody>
          <a:bodyPr/>
          <a:lstStyle/>
          <a:p>
            <a:pPr lvl="0"/>
            <a:endParaRPr lang="zh-CN" altLang="en-US" noProof="0"/>
          </a:p>
        </p:txBody>
      </p:sp>
      <p:sp>
        <p:nvSpPr>
          <p:cNvPr id="5" name="Rectangle 13"/>
          <p:cNvSpPr>
            <a:spLocks noGrp="1" noChangeArrowheads="1"/>
          </p:cNvSpPr>
          <p:nvPr>
            <p:ph type="sldNum" sz="quarter" idx="10"/>
          </p:nvPr>
        </p:nvSpPr>
        <p:spPr/>
        <p:txBody>
          <a:bodyPr/>
          <a:lstStyle>
            <a:lvl1pPr>
              <a:defRPr/>
            </a:lvl1pPr>
          </a:lstStyle>
          <a:p>
            <a:pPr>
              <a:defRPr/>
            </a:pPr>
            <a:fld id="{5BCC50A4-03C9-4287-8A23-7B2A727A9CA1}" type="slidenum">
              <a:rPr lang="zh-CN" altLang="en-US"/>
              <a:pPr>
                <a:defRPr/>
              </a:pPr>
              <a:t>‹#›</a:t>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C453DF3B-65EB-4C3F-BD52-AD18831C2D58}" type="datetime3">
              <a:rPr lang="zh-CN" altLang="en-US"/>
              <a:pPr>
                <a:defRPr/>
              </a:pPr>
              <a:t>2019年4月12日星期五</a:t>
            </a:fld>
            <a:endParaRPr lang="en-US" altLang="zh-CN"/>
          </a:p>
        </p:txBody>
      </p:sp>
      <p:sp>
        <p:nvSpPr>
          <p:cNvPr id="7" name="Rectangle 15"/>
          <p:cNvSpPr>
            <a:spLocks noGrp="1" noChangeArrowheads="1"/>
          </p:cNvSpPr>
          <p:nvPr>
            <p:ph type="ftr" sz="quarter"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501899711"/>
      </p:ext>
    </p:extLst>
  </p:cSld>
  <p:clrMapOvr>
    <a:masterClrMapping/>
  </p:clrMapOvr>
  <p:transition spd="med">
    <p:wipe dir="r"/>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rotWithShape="1">
          <a:blip r:embed="rId2" cstate="print"/>
          <a:srcRect b="14167"/>
          <a:stretch/>
        </p:blipFill>
        <p:spPr>
          <a:xfrm>
            <a:off x="0" y="-94826"/>
            <a:ext cx="10160000" cy="5809828"/>
          </a:xfrm>
          <a:prstGeom prst="rect">
            <a:avLst/>
          </a:prstGeom>
        </p:spPr>
      </p:pic>
      <p:sp>
        <p:nvSpPr>
          <p:cNvPr id="8" name="TextBox 7"/>
          <p:cNvSpPr txBox="1"/>
          <p:nvPr userDrawn="1"/>
        </p:nvSpPr>
        <p:spPr>
          <a:xfrm>
            <a:off x="9720516" y="5506991"/>
            <a:ext cx="439484" cy="297454"/>
          </a:xfrm>
          <a:prstGeom prst="rect">
            <a:avLst/>
          </a:prstGeom>
          <a:noFill/>
        </p:spPr>
        <p:txBody>
          <a:bodyPr wrap="square" rtlCol="0">
            <a:spAutoFit/>
          </a:bodyPr>
          <a:lstStyle/>
          <a:p>
            <a:pPr algn="r" defTabSz="1015874"/>
            <a:fld id="{24173ED6-4A69-4FA8-8A09-51FC87ACF5D8}" type="slidenum">
              <a:rPr lang="zh-CN" altLang="en-US" sz="1333" b="1" smtClean="0">
                <a:solidFill>
                  <a:srgbClr val="FFFFFF"/>
                </a:solidFill>
                <a:latin typeface="微软雅黑" pitchFamily="34" charset="-122"/>
                <a:ea typeface="微软雅黑" pitchFamily="34" charset="-122"/>
              </a:rPr>
              <a:pPr algn="r" defTabSz="1015874"/>
              <a:t>‹#›</a:t>
            </a:fld>
            <a:endParaRPr lang="zh-CN" altLang="en-US" sz="1333" b="1" dirty="0">
              <a:solidFill>
                <a:srgbClr val="FFFFFF"/>
              </a:solidFill>
              <a:latin typeface="微软雅黑" pitchFamily="34" charset="-122"/>
              <a:ea typeface="微软雅黑" pitchFamily="34" charset="-122"/>
            </a:endParaRPr>
          </a:p>
        </p:txBody>
      </p:sp>
      <p:sp>
        <p:nvSpPr>
          <p:cNvPr id="2" name="标题 1"/>
          <p:cNvSpPr>
            <a:spLocks noGrp="1"/>
          </p:cNvSpPr>
          <p:nvPr>
            <p:ph type="title"/>
          </p:nvPr>
        </p:nvSpPr>
        <p:spPr>
          <a:xfrm>
            <a:off x="39440" y="-22820"/>
            <a:ext cx="9144000" cy="468396"/>
          </a:xfrm>
          <a:prstGeom prst="rect">
            <a:avLst/>
          </a:prstGeom>
        </p:spPr>
        <p:txBody>
          <a:bodyPr/>
          <a:lstStyle>
            <a:lvl1pPr algn="l">
              <a:defRPr sz="40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内容占位符 3"/>
          <p:cNvSpPr>
            <a:spLocks noGrp="1"/>
          </p:cNvSpPr>
          <p:nvPr>
            <p:ph sz="quarter" idx="10"/>
          </p:nvPr>
        </p:nvSpPr>
        <p:spPr>
          <a:xfrm>
            <a:off x="119945" y="697178"/>
            <a:ext cx="9920111" cy="481012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800335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2" y="264313"/>
            <a:ext cx="8634676" cy="753134"/>
          </a:xfrm>
          <a:prstGeom prst="rect">
            <a:avLst/>
          </a:prstGeom>
        </p:spPr>
        <p:txBody>
          <a:bodyPr wrap="square" lIns="0" tIns="0" rIns="0" bIns="0" anchor="t" anchorCtr="0">
            <a:noAutofit/>
          </a:bodyPr>
          <a:lstStyle>
            <a:lvl1pPr algn="l">
              <a:lnSpc>
                <a:spcPct val="90000"/>
              </a:lnSpc>
              <a:defRPr sz="3556" b="0" i="0" spc="-111">
                <a:solidFill>
                  <a:schemeClr val="tx1"/>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6044" y="5287559"/>
            <a:ext cx="8902828" cy="254000"/>
          </a:xfrm>
          <a:prstGeom prst="rect">
            <a:avLst/>
          </a:prstGeom>
          <a:noFill/>
        </p:spPr>
        <p:txBody>
          <a:bodyPr wrap="square" lIns="0" tIns="50769" rIns="101542" bIns="50769" rtlCol="0">
            <a:noAutofit/>
          </a:bodyPr>
          <a:lstStyle/>
          <a:p>
            <a:pPr defTabSz="507706">
              <a:defRPr/>
            </a:pPr>
            <a:r>
              <a:rPr lang="en-US" sz="778" dirty="0">
                <a:solidFill>
                  <a:srgbClr val="AABBD6"/>
                </a:solidFill>
                <a:latin typeface="HP Simplified"/>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192084613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287556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tx1"/>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bwMode="black">
          <a:xfrm>
            <a:off x="505353" y="380831"/>
            <a:ext cx="2522626" cy="1016169"/>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grpSp>
    </p:spTree>
    <p:extLst>
      <p:ext uri="{BB962C8B-B14F-4D97-AF65-F5344CB8AC3E}">
        <p14:creationId xmlns:p14="http://schemas.microsoft.com/office/powerpoint/2010/main" val="3879691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16411"/>
            <a:ext cx="7618016" cy="582589"/>
          </a:xfrm>
        </p:spPr>
        <p:txBody>
          <a:bodyPr wrap="square">
            <a:noAutofit/>
          </a:bodyPr>
          <a:lstStyle>
            <a:lvl1pPr marL="0" indent="0">
              <a:spcBef>
                <a:spcPts val="0"/>
              </a:spcBef>
              <a:buFontTx/>
              <a:buNone/>
              <a:defRPr sz="3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1" name="Text Placeholder 9"/>
          <p:cNvSpPr>
            <a:spLocks noGrp="1"/>
          </p:cNvSpPr>
          <p:nvPr>
            <p:ph type="body" sz="quarter" idx="14"/>
          </p:nvPr>
        </p:nvSpPr>
        <p:spPr>
          <a:xfrm>
            <a:off x="506678" y="4826000"/>
            <a:ext cx="7618016" cy="381000"/>
          </a:xfrm>
        </p:spPr>
        <p:txBody>
          <a:bodyPr wrap="square">
            <a:noAutofit/>
          </a:bodyPr>
          <a:lstStyle>
            <a:lvl1pPr marL="0" indent="0">
              <a:spcBef>
                <a:spcPts val="0"/>
              </a:spcBef>
              <a:buFontTx/>
              <a:buNone/>
              <a:defRPr sz="2333"/>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2" name="Text Placeholder 7"/>
          <p:cNvSpPr>
            <a:spLocks noGrp="1"/>
          </p:cNvSpPr>
          <p:nvPr>
            <p:ph type="body" sz="quarter" idx="15" hasCustomPrompt="1"/>
          </p:nvPr>
        </p:nvSpPr>
        <p:spPr>
          <a:xfrm>
            <a:off x="6612935" y="381001"/>
            <a:ext cx="3039064" cy="295094"/>
          </a:xfrm>
        </p:spPr>
        <p:txBody>
          <a:bodyPr>
            <a:noAutofit/>
          </a:bodyPr>
          <a:lstStyle>
            <a:lvl1pPr marL="0" indent="0" algn="r">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8267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0" y="508000"/>
            <a:ext cx="6856676" cy="1613347"/>
          </a:xfrm>
        </p:spPr>
        <p:txBody>
          <a:bodyPr anchor="t">
            <a:noAutofit/>
          </a:bodyPr>
          <a:lstStyle>
            <a:lvl1pPr>
              <a:lnSpc>
                <a:spcPct val="80000"/>
              </a:lnSpc>
              <a:defRPr sz="6000"/>
            </a:lvl1pPr>
          </a:lstStyle>
          <a:p>
            <a:r>
              <a:rPr lang="en-US" altLang="zh-CN"/>
              <a:t>Click to edit Master title style</a:t>
            </a:r>
            <a:endParaRPr/>
          </a:p>
        </p:txBody>
      </p:sp>
      <p:sp>
        <p:nvSpPr>
          <p:cNvPr id="3" name="Text Placeholder 2"/>
          <p:cNvSpPr>
            <a:spLocks noGrp="1"/>
          </p:cNvSpPr>
          <p:nvPr>
            <p:ph type="body" idx="1"/>
          </p:nvPr>
        </p:nvSpPr>
        <p:spPr>
          <a:xfrm>
            <a:off x="508001" y="2121347"/>
            <a:ext cx="6856676" cy="507022"/>
          </a:xfrm>
        </p:spPr>
        <p:txBody>
          <a:bodyPr>
            <a:noAutofit/>
          </a:bodyPr>
          <a:lstStyle>
            <a:lvl1pPr marL="0" indent="0">
              <a:spcBef>
                <a:spcPts val="500"/>
              </a:spcBef>
              <a:buNone/>
              <a:defRPr sz="1500">
                <a:solidFill>
                  <a:schemeClr val="tx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632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Green">
    <p:bg>
      <p:bgPr>
        <a:gradFill rotWithShape="0">
          <a:gsLst>
            <a:gs pos="0">
              <a:srgbClr val="8CEF29"/>
            </a:gs>
            <a:gs pos="13000">
              <a:srgbClr val="8CEF29"/>
            </a:gs>
            <a:gs pos="41000">
              <a:srgbClr val="169E30"/>
            </a:gs>
            <a:gs pos="100000">
              <a:srgbClr val="001707"/>
            </a:gs>
          </a:gsLst>
          <a:lin ang="6300000"/>
        </a:grad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8278" y="-268111"/>
            <a:ext cx="1361722" cy="598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0"/>
          <p:cNvSpPr>
            <a:spLocks noGrp="1"/>
          </p:cNvSpPr>
          <p:nvPr>
            <p:ph type="title"/>
          </p:nvPr>
        </p:nvSpPr>
        <p:spPr bwMode="black">
          <a:xfrm>
            <a:off x="914400" y="1676400"/>
            <a:ext cx="8382000" cy="1940560"/>
          </a:xfrm>
          <a:prstGeom prst="rect">
            <a:avLst/>
          </a:prstGeom>
        </p:spPr>
        <p:txBody>
          <a:bodyPr anchor="ctr"/>
          <a:lstStyle>
            <a:lvl1pPr algn="ctr">
              <a:lnSpc>
                <a:spcPts val="4000"/>
              </a:lnSpc>
              <a:defRPr sz="4000">
                <a:solidFill>
                  <a:schemeClr val="bg1"/>
                </a:solidFill>
              </a:defRPr>
            </a:lvl1pPr>
          </a:lstStyle>
          <a:p>
            <a:r>
              <a:rPr lang="en-US" dirty="0"/>
              <a:t>Click to edit Master title style</a:t>
            </a:r>
          </a:p>
        </p:txBody>
      </p:sp>
      <p:sp>
        <p:nvSpPr>
          <p:cNvPr id="10" name="Subtitle 2"/>
          <p:cNvSpPr>
            <a:spLocks noGrp="1"/>
          </p:cNvSpPr>
          <p:nvPr>
            <p:ph type="subTitle" idx="1"/>
          </p:nvPr>
        </p:nvSpPr>
        <p:spPr bwMode="black">
          <a:xfrm>
            <a:off x="269766" y="4043680"/>
            <a:ext cx="7112000" cy="985520"/>
          </a:xfrm>
          <a:prstGeom prst="rect">
            <a:avLst/>
          </a:prstGeom>
        </p:spPr>
        <p:txBody>
          <a:bodyPr anchor="b">
            <a:noAutofit/>
          </a:bodyPr>
          <a:lstStyle>
            <a:lvl1pPr marL="0" marR="0" indent="0" algn="l" defTabSz="1015990" rtl="0" eaLnBrk="1" fontAlgn="auto" latinLnBrk="0" hangingPunct="1">
              <a:lnSpc>
                <a:spcPct val="120000"/>
              </a:lnSpc>
              <a:spcBef>
                <a:spcPts val="0"/>
              </a:spcBef>
              <a:spcAft>
                <a:spcPts val="0"/>
              </a:spcAft>
              <a:buClrTx/>
              <a:buSzPct val="100000"/>
              <a:buFontTx/>
              <a:buNone/>
              <a:tabLst/>
              <a:defRPr sz="1667">
                <a:solidFill>
                  <a:schemeClr val="bg1"/>
                </a:solidFill>
                <a:latin typeface="Futura Bk"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08379974"/>
      </p:ext>
    </p:extLst>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506678" y="507338"/>
            <a:ext cx="9142808" cy="4572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2" name="Title 1"/>
          <p:cNvSpPr>
            <a:spLocks noGrp="1"/>
          </p:cNvSpPr>
          <p:nvPr>
            <p:ph type="title"/>
          </p:nvPr>
        </p:nvSpPr>
        <p:spPr>
          <a:xfrm>
            <a:off x="824177" y="825500"/>
            <a:ext cx="6856676" cy="503214"/>
          </a:xfrm>
        </p:spPr>
        <p:txBody>
          <a:bodyPr anchor="t">
            <a:noAutofit/>
          </a:bodyPr>
          <a:lstStyle>
            <a:lvl1pPr>
              <a:lnSpc>
                <a:spcPct val="90000"/>
              </a:lnSpc>
              <a:defRPr sz="3333">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824178" y="1334071"/>
            <a:ext cx="6856676" cy="444500"/>
          </a:xfrm>
        </p:spPr>
        <p:txBody>
          <a:bodyPr>
            <a:noAutofit/>
          </a:bodyPr>
          <a:lstStyle>
            <a:lvl1pPr marL="0" indent="0">
              <a:spcBef>
                <a:spcPts val="0"/>
              </a:spcBef>
              <a:buNone/>
              <a:defRPr sz="2667">
                <a:solidFill>
                  <a:schemeClr val="bg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658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12" name="Group 11"/>
          <p:cNvGrpSpPr/>
          <p:nvPr/>
        </p:nvGrpSpPr>
        <p:grpSpPr>
          <a:xfrm>
            <a:off x="508560" y="5207001"/>
            <a:ext cx="807893" cy="325437"/>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328008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375749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1221026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1880907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baseline="0"/>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dirty="0"/>
              <a:t>Click </a:t>
            </a:r>
            <a:r>
              <a:rPr lang="en-US" dirty="0"/>
              <a:t>to add quoted person’s name, title, company</a:t>
            </a:r>
            <a:endParaRPr dirty="0"/>
          </a:p>
        </p:txBody>
      </p:sp>
      <p:grpSp>
        <p:nvGrpSpPr>
          <p:cNvPr id="7" name="Group 6"/>
          <p:cNvGrpSpPr/>
          <p:nvPr/>
        </p:nvGrpSpPr>
        <p:grpSpPr>
          <a:xfrm>
            <a:off x="508560" y="5207001"/>
            <a:ext cx="807893" cy="325437"/>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5916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dirty="0"/>
              <a:t>Click to add quoted person’s name, title, company</a:t>
            </a:r>
          </a:p>
        </p:txBody>
      </p:sp>
      <p:grpSp>
        <p:nvGrpSpPr>
          <p:cNvPr id="7" name="Group 6"/>
          <p:cNvGrpSpPr/>
          <p:nvPr/>
        </p:nvGrpSpPr>
        <p:grpSpPr>
          <a:xfrm>
            <a:off x="506678" y="5207001"/>
            <a:ext cx="807893" cy="325437"/>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327314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4456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1"/>
            <a:ext cx="9141487" cy="38099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381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7"/>
          <p:cNvSpPr>
            <a:spLocks noGrp="1"/>
          </p:cNvSpPr>
          <p:nvPr>
            <p:ph type="body" sz="quarter" idx="14" hasCustomPrompt="1"/>
          </p:nvPr>
        </p:nvSpPr>
        <p:spPr>
          <a:xfrm>
            <a:off x="508001" y="1270000"/>
            <a:ext cx="9141619" cy="317500"/>
          </a:xfrm>
        </p:spPr>
        <p:txBody>
          <a:bodyPr>
            <a:noAutofit/>
          </a:bodyPr>
          <a:lstStyle>
            <a:lvl1pPr marL="0" indent="0">
              <a:spcBef>
                <a:spcPts val="0"/>
              </a:spcBef>
              <a:buNone/>
              <a:defRPr sz="2000" b="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heading</a:t>
            </a:r>
          </a:p>
        </p:txBody>
      </p:sp>
      <p:sp>
        <p:nvSpPr>
          <p:cNvPr id="3" name="Content Placeholder 2"/>
          <p:cNvSpPr>
            <a:spLocks noGrp="1"/>
          </p:cNvSpPr>
          <p:nvPr>
            <p:ph idx="1"/>
          </p:nvPr>
        </p:nvSpPr>
        <p:spPr>
          <a:xfrm>
            <a:off x="508000" y="1648461"/>
            <a:ext cx="9141487" cy="34315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1285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95"/>
            <a:fld id="{A554BBCF-A5BA-4F50-9D32-A6B7BFA34BC4}" type="datetimeFigureOut">
              <a:rPr lang="zh-CN" altLang="en-US" smtClean="0">
                <a:solidFill>
                  <a:prstClr val="black"/>
                </a:solidFill>
              </a:rPr>
              <a:pPr defTabSz="507995"/>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95"/>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95"/>
            <a:fld id="{B123CF61-A5C6-4A1B-8485-B0BDF5162CFA}" type="slidenum">
              <a:rPr lang="zh-CN" altLang="en-US" smtClean="0">
                <a:solidFill>
                  <a:prstClr val="black"/>
                </a:solidFill>
              </a:rPr>
              <a:pPr defTabSz="507995"/>
              <a:t>‹#›</a:t>
            </a:fld>
            <a:endParaRPr lang="zh-CN" altLang="en-US">
              <a:solidFill>
                <a:prstClr val="black"/>
              </a:solidFill>
            </a:endParaRPr>
          </a:p>
        </p:txBody>
      </p:sp>
    </p:spTree>
    <p:extLst>
      <p:ext uri="{BB962C8B-B14F-4D97-AF65-F5344CB8AC3E}">
        <p14:creationId xmlns:p14="http://schemas.microsoft.com/office/powerpoint/2010/main" val="281968735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9088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972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12, 2019</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663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Content Placeholder 2"/>
          <p:cNvSpPr>
            <a:spLocks noGrp="1"/>
          </p:cNvSpPr>
          <p:nvPr>
            <p:ph sz="half" idx="1"/>
          </p:nvPr>
        </p:nvSpPr>
        <p:spPr>
          <a:xfrm>
            <a:off x="507868"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Content Placeholder 3"/>
          <p:cNvSpPr>
            <a:spLocks noGrp="1"/>
          </p:cNvSpPr>
          <p:nvPr>
            <p:ph sz="half" idx="2"/>
          </p:nvPr>
        </p:nvSpPr>
        <p:spPr>
          <a:xfrm>
            <a:off x="5229887"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464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Text Placeholder 2"/>
          <p:cNvSpPr>
            <a:spLocks noGrp="1"/>
          </p:cNvSpPr>
          <p:nvPr>
            <p:ph type="body" idx="1" hasCustomPrompt="1"/>
          </p:nvPr>
        </p:nvSpPr>
        <p:spPr>
          <a:xfrm>
            <a:off x="508000"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9772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Text Placeholder 2"/>
          <p:cNvSpPr>
            <a:spLocks noGrp="1"/>
          </p:cNvSpPr>
          <p:nvPr>
            <p:ph type="body" idx="1" hasCustomPrompt="1"/>
          </p:nvPr>
        </p:nvSpPr>
        <p:spPr>
          <a:xfrm>
            <a:off x="508000"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9593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10" name="Text Placeholder 9"/>
          <p:cNvSpPr>
            <a:spLocks noGrp="1"/>
          </p:cNvSpPr>
          <p:nvPr>
            <p:ph type="body" sz="quarter" idx="14"/>
          </p:nvPr>
        </p:nvSpPr>
        <p:spPr>
          <a:xfrm>
            <a:off x="507868"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1" name="Text Placeholder 9"/>
          <p:cNvSpPr>
            <a:spLocks noGrp="1"/>
          </p:cNvSpPr>
          <p:nvPr>
            <p:ph type="body" sz="quarter" idx="15"/>
          </p:nvPr>
        </p:nvSpPr>
        <p:spPr>
          <a:xfrm>
            <a:off x="3651250"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2" name="Text Placeholder 9"/>
          <p:cNvSpPr>
            <a:spLocks noGrp="1"/>
          </p:cNvSpPr>
          <p:nvPr>
            <p:ph type="body" sz="quarter" idx="16"/>
          </p:nvPr>
        </p:nvSpPr>
        <p:spPr>
          <a:xfrm>
            <a:off x="6791987"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1445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2031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dirty="0"/>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545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a:xfrm>
            <a:off x="508000" y="1270000"/>
            <a:ext cx="6540500" cy="3810000"/>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bwMode="ltGray">
          <a:xfrm>
            <a:off x="7175500" y="1270000"/>
            <a:ext cx="2473987" cy="3810000"/>
          </a:xfrm>
          <a:solidFill>
            <a:schemeClr val="accent6"/>
          </a:solidFill>
        </p:spPr>
        <p:txBody>
          <a:bodyPr lIns="91440" tIns="91440" rIns="91440" bIns="91440">
            <a:noAutofit/>
          </a:bodyPr>
          <a:lstStyle>
            <a:lvl1pPr marL="0" indent="0">
              <a:spcBef>
                <a:spcPts val="750"/>
              </a:spcBef>
              <a:buNone/>
              <a:defRPr sz="1500"/>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4405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2"/>
            <a:ext cx="7620000" cy="1016000"/>
          </a:xfrm>
        </p:spPr>
        <p:txBody>
          <a:bodyPr/>
          <a:lstStyle>
            <a:lvl1pPr marL="0" indent="0" algn="l">
              <a:buNone/>
              <a:defRPr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2014 Hewlett-Packard Development Company, L.P.  The information contained herein is subject to change without notice.</a:t>
            </a:r>
          </a:p>
        </p:txBody>
      </p:sp>
    </p:spTree>
    <p:extLst>
      <p:ext uri="{BB962C8B-B14F-4D97-AF65-F5344CB8AC3E}">
        <p14:creationId xmlns:p14="http://schemas.microsoft.com/office/powerpoint/2010/main" val="272835737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8" name="Text Placeholder 9"/>
          <p:cNvSpPr>
            <a:spLocks noGrp="1"/>
          </p:cNvSpPr>
          <p:nvPr>
            <p:ph type="body" sz="quarter" idx="16"/>
          </p:nvPr>
        </p:nvSpPr>
        <p:spPr>
          <a:xfrm>
            <a:off x="6223000" y="1270000"/>
            <a:ext cx="3426487"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966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6223001" y="1270000"/>
            <a:ext cx="3426487" cy="3810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9141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4381500" cy="710303"/>
          </a:xfrm>
        </p:spPr>
        <p:txBody>
          <a:bodyPr anchor="t"/>
          <a:lstStyle>
            <a:lvl1pPr>
              <a:defRPr sz="2333"/>
            </a:lvl1pPr>
          </a:lstStyle>
          <a:p>
            <a:r>
              <a:rPr lang="en-US" altLang="zh-CN"/>
              <a:t>Click to edit Master title style</a:t>
            </a:r>
            <a:endParaRPr/>
          </a:p>
        </p:txBody>
      </p:sp>
      <p:sp>
        <p:nvSpPr>
          <p:cNvPr id="4" name="Text Placeholder 3"/>
          <p:cNvSpPr>
            <a:spLocks noGrp="1"/>
          </p:cNvSpPr>
          <p:nvPr>
            <p:ph type="body" sz="half" idx="2"/>
          </p:nvPr>
        </p:nvSpPr>
        <p:spPr>
          <a:xfrm>
            <a:off x="507868" y="2349500"/>
            <a:ext cx="3048000" cy="1651000"/>
          </a:xfrm>
          <a:noFill/>
        </p:spPr>
        <p:txBody>
          <a:bodyPr lIns="0" tIns="0" rIns="0" bIns="0">
            <a:noAutofit/>
          </a:bodyPr>
          <a:lstStyle>
            <a:lvl1pPr marL="0" indent="0">
              <a:spcBef>
                <a:spcPts val="750"/>
              </a:spcBef>
              <a:buNone/>
              <a:defRPr sz="1500">
                <a:solidFill>
                  <a:schemeClr val="tx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3" name="Picture Placeholder 2"/>
          <p:cNvSpPr>
            <a:spLocks noGrp="1"/>
          </p:cNvSpPr>
          <p:nvPr>
            <p:ph type="pic" idx="1"/>
          </p:nvPr>
        </p:nvSpPr>
        <p:spPr bwMode="ltGray">
          <a:xfrm>
            <a:off x="5080000" y="432697"/>
            <a:ext cx="4571999" cy="4647303"/>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2963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5222267"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52222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7585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3651250"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3651250"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10" name="Picture Placeholder 2"/>
          <p:cNvSpPr>
            <a:spLocks noGrp="1"/>
          </p:cNvSpPr>
          <p:nvPr>
            <p:ph type="pic" idx="15"/>
          </p:nvPr>
        </p:nvSpPr>
        <p:spPr bwMode="ltGray">
          <a:xfrm>
            <a:off x="6791987"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11" name="Text Placeholder 3"/>
          <p:cNvSpPr>
            <a:spLocks noGrp="1"/>
          </p:cNvSpPr>
          <p:nvPr>
            <p:ph type="body" sz="half" idx="16"/>
          </p:nvPr>
        </p:nvSpPr>
        <p:spPr bwMode="ltGray">
          <a:xfrm>
            <a:off x="679198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7426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79911"/>
            <a:ext cx="7618016" cy="900089"/>
          </a:xfrm>
        </p:spPr>
        <p:txBody>
          <a:bodyPr wrap="square">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12, 2019</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1550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101257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0813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432697"/>
            <a:ext cx="1015998" cy="4647303"/>
          </a:xfrm>
        </p:spPr>
        <p:txBody>
          <a:bodyPr vert="eaVert"/>
          <a:lstStyle>
            <a:lvl1pPr>
              <a:defRPr/>
            </a:lvl1pPr>
          </a:lstStyle>
          <a:p>
            <a:r>
              <a:rPr lang="en-US" altLang="zh-CN"/>
              <a:t>Click to edit Master title style</a:t>
            </a:r>
            <a:endParaRPr/>
          </a:p>
        </p:txBody>
      </p:sp>
      <p:sp>
        <p:nvSpPr>
          <p:cNvPr id="3" name="Vertical Text Placeholder 2"/>
          <p:cNvSpPr>
            <a:spLocks noGrp="1"/>
          </p:cNvSpPr>
          <p:nvPr>
            <p:ph type="body" orient="vert" idx="1"/>
          </p:nvPr>
        </p:nvSpPr>
        <p:spPr>
          <a:xfrm>
            <a:off x="508000" y="432696"/>
            <a:ext cx="8064500" cy="464730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5241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2"/>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1" y="5287559"/>
            <a:ext cx="8902828" cy="254000"/>
          </a:xfrm>
          <a:prstGeom prst="rect">
            <a:avLst/>
          </a:prstGeom>
          <a:noFill/>
        </p:spPr>
        <p:txBody>
          <a:bodyPr wrap="square" lIns="0" rtlCol="0">
            <a:noAutofit/>
          </a:bodyPr>
          <a:lstStyle/>
          <a:p>
            <a:pPr defTabSz="507967">
              <a:defRPr/>
            </a:pPr>
            <a:r>
              <a:rPr lang="en-US" sz="777" dirty="0">
                <a:solidFill>
                  <a:srgbClr val="617D78"/>
                </a:solidFill>
                <a:latin typeface="HP Simplified"/>
                <a:cs typeface="HP Simplified"/>
              </a:rPr>
              <a:t>© Copyright 201</a:t>
            </a:r>
            <a:r>
              <a:rPr lang="en-US" altLang="zh-CN" sz="777" dirty="0">
                <a:solidFill>
                  <a:srgbClr val="617D78"/>
                </a:solidFill>
                <a:latin typeface="HP Simplified"/>
                <a:cs typeface="HP Simplified"/>
              </a:rPr>
              <a:t>4</a:t>
            </a:r>
            <a:r>
              <a:rPr lang="en-US" sz="777" dirty="0">
                <a:solidFill>
                  <a:srgbClr val="617D78"/>
                </a:solidFill>
                <a:latin typeface="HP Simplified"/>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4264589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4809"/>
            <a:ext cx="8024836" cy="2229670"/>
          </a:xfrm>
          <a:prstGeom prst="rect">
            <a:avLst/>
          </a:prstGeom>
        </p:spPr>
        <p:txBody>
          <a:bodyPr wrap="square" lIns="0" tIns="0" rIns="0" bIns="0" anchor="t" anchorCtr="0">
            <a:noAutofit/>
          </a:bodyPr>
          <a:lstStyle>
            <a:lvl1pPr algn="l">
              <a:lnSpc>
                <a:spcPct val="90000"/>
              </a:lnSpc>
              <a:defRPr sz="4444" b="1" i="0" spc="-111" baseline="0">
                <a:solidFill>
                  <a:schemeClr val="bg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2012 Hewlett-Packard Development Company, L.P.  The information contained herein is subject to change without notice.</a:t>
            </a:r>
          </a:p>
        </p:txBody>
      </p:sp>
    </p:spTree>
    <p:extLst>
      <p:ext uri="{BB962C8B-B14F-4D97-AF65-F5344CB8AC3E}">
        <p14:creationId xmlns:p14="http://schemas.microsoft.com/office/powerpoint/2010/main" val="25631466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9375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1725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2"/>
            <a:ext cx="7620000" cy="1016000"/>
          </a:xfrm>
        </p:spPr>
        <p:txBody>
          <a:bodyPr/>
          <a:lstStyle>
            <a:lvl1pPr marL="0" indent="0" algn="l">
              <a:buNone/>
              <a:defRPr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297439861"/>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3"/>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143563465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47105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95"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107299343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1"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223799100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0609610"/>
      </p:ext>
    </p:extLst>
  </p:cSld>
  <p:clrMapOvr>
    <a:masterClrMapping/>
  </p:clrMapOvr>
  <p:hf hdr="0" ftr="0" dt="0"/>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98" indent="-190498">
              <a:buFont typeface="HP Simplified" pitchFamily="34" charset="0"/>
              <a:buChar char="•"/>
              <a:defRPr sz="1556" b="0">
                <a:solidFill>
                  <a:schemeClr val="tx1"/>
                </a:solidFill>
              </a:defRPr>
            </a:lvl1pPr>
            <a:lvl2pPr marL="380996" indent="-190498">
              <a:buSzPct val="80000"/>
              <a:buFont typeface="HP Simplified" pitchFamily="34" charset="0"/>
              <a:buChar char="–"/>
              <a:defRPr sz="1556">
                <a:solidFill>
                  <a:srgbClr val="000000"/>
                </a:solidFill>
              </a:defRPr>
            </a:lvl2pPr>
            <a:lvl3pPr marL="569731" indent="-188735">
              <a:defRPr sz="1556">
                <a:solidFill>
                  <a:srgbClr val="000000"/>
                </a:solidFill>
              </a:defRPr>
            </a:lvl3pPr>
            <a:lvl4pPr marL="767285" indent="-201081">
              <a:defRPr sz="1556">
                <a:solidFill>
                  <a:srgbClr val="000000"/>
                </a:solidFill>
              </a:defRPr>
            </a:lvl4pPr>
            <a:lvl5pPr marL="926033" indent="-167568">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562423"/>
      </p:ext>
    </p:extLst>
  </p:cSld>
  <p:clrMapOvr>
    <a:masterClrMapping/>
  </p:clrMapOvr>
  <p:hf hdr="0" ftr="0" dt="0"/>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0"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20800"/>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552908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4161"/>
            <a:ext cx="8024836" cy="2229670"/>
          </a:xfrm>
          <a:prstGeom prst="rect">
            <a:avLst/>
          </a:prstGeom>
        </p:spPr>
        <p:txBody>
          <a:bodyPr wrap="square" lIns="0" tIns="0" rIns="0" bIns="0" anchor="t" anchorCtr="0">
            <a:noAutofit/>
          </a:bodyPr>
          <a:lstStyle>
            <a:lvl1pPr algn="l">
              <a:lnSpc>
                <a:spcPct val="90000"/>
              </a:lnSpc>
              <a:defRPr sz="4444" b="1" i="0" spc="-111">
                <a:solidFill>
                  <a:schemeClr val="tx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2012 Hewlett-Packard Development Company, L.P.  The information contained herein is subject to change without notice.</a:t>
            </a:r>
          </a:p>
        </p:txBody>
      </p:sp>
      <p:pic>
        <p:nvPicPr>
          <p:cNvPr id="5" name="Picture 4"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146947822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164950164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2"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128719260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0"/>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192864442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386975027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1"/>
            <a:ext cx="9400117" cy="423193"/>
          </a:xfrm>
          <a:prstGeom prst="rect">
            <a:avLst/>
          </a:prstGeom>
        </p:spPr>
        <p:txBody>
          <a:bodyPr wrap="square">
            <a:spAutoFit/>
          </a:bodyPr>
          <a:lstStyle>
            <a:lvl1pPr marL="0" indent="0" algn="l">
              <a:lnSpc>
                <a:spcPts val="3333"/>
              </a:lnSpc>
              <a:buNone/>
              <a:defRPr sz="2444">
                <a:solidFill>
                  <a:schemeClr val="tx2"/>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2" y="5219470"/>
            <a:ext cx="202429" cy="119691"/>
          </a:xfrm>
          <a:prstGeom prst="rect">
            <a:avLst/>
          </a:prstGeom>
        </p:spPr>
        <p:txBody>
          <a:bodyPr/>
          <a:lstStyle/>
          <a:p>
            <a:pPr defTabSz="507995"/>
            <a:fld id="{33088DE5-1DDF-C242-AF39-BA25983D68D6}" type="slidenum">
              <a:rPr lang="en-US" smtClean="0">
                <a:solidFill>
                  <a:prstClr val="black"/>
                </a:solidFill>
              </a:rPr>
              <a:pPr defTabSz="507995"/>
              <a:t>‹#›</a:t>
            </a:fld>
            <a:endParaRPr lang="en-US" dirty="0">
              <a:solidFill>
                <a:prstClr val="black"/>
              </a:solidFill>
            </a:endParaRPr>
          </a:p>
        </p:txBody>
      </p:sp>
      <p:sp>
        <p:nvSpPr>
          <p:cNvPr id="11" name="Text Placeholder 10"/>
          <p:cNvSpPr>
            <a:spLocks noGrp="1"/>
          </p:cNvSpPr>
          <p:nvPr>
            <p:ph type="body" sz="quarter" idx="14"/>
          </p:nvPr>
        </p:nvSpPr>
        <p:spPr>
          <a:xfrm>
            <a:off x="368000"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0" y="5195915"/>
            <a:ext cx="4374168" cy="284978"/>
          </a:xfrm>
          <a:prstGeom prst="rect">
            <a:avLst/>
          </a:prstGeom>
        </p:spPr>
        <p:txBody>
          <a:bodyPr/>
          <a:lstStyle/>
          <a:p>
            <a:pPr defTabSz="507995">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178035729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2" y="338567"/>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95"/>
            <a:fld id="{94F2013E-11F7-45F9-A417-436FAF85B0CD}" type="datetime1">
              <a:rPr lang="en-US" smtClean="0">
                <a:solidFill>
                  <a:prstClr val="black"/>
                </a:solidFill>
              </a:rPr>
              <a:pPr defTabSz="507995"/>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95"/>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5891110"/>
      </p:ext>
    </p:extLst>
  </p:cSld>
  <p:clrMapOvr>
    <a:masterClrMapping/>
  </p:clrMapOvr>
  <p:transition>
    <p:fade thruBlk="1"/>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7"/>
            <a:ext cx="9300422"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59"/>
            <a:ext cx="2370667" cy="304271"/>
          </a:xfrm>
          <a:prstGeom prst="rect">
            <a:avLst/>
          </a:prstGeom>
        </p:spPr>
        <p:txBody>
          <a:bodyPr/>
          <a:lstStyle/>
          <a:p>
            <a:pPr defTabSz="507995"/>
            <a:fld id="{7CCF2AB0-44A4-468D-B946-B37D7B9915D8}" type="datetime1">
              <a:rPr lang="en-US" smtClean="0">
                <a:solidFill>
                  <a:prstClr val="black"/>
                </a:solidFill>
              </a:rPr>
              <a:pPr defTabSz="507995"/>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59"/>
            <a:ext cx="2370667" cy="304271"/>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1" name="Footer Placeholder 10"/>
          <p:cNvSpPr>
            <a:spLocks noGrp="1"/>
          </p:cNvSpPr>
          <p:nvPr>
            <p:ph type="ftr" sz="quarter" idx="17"/>
          </p:nvPr>
        </p:nvSpPr>
        <p:spPr>
          <a:xfrm>
            <a:off x="3471334" y="5296959"/>
            <a:ext cx="3217333" cy="304271"/>
          </a:xfrm>
          <a:prstGeom prst="rect">
            <a:avLst/>
          </a:prstGeom>
        </p:spPr>
        <p:txBody>
          <a:bodyPr/>
          <a:lstStyle/>
          <a:p>
            <a:pPr defTabSz="507995"/>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79"/>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1522045890"/>
      </p:ext>
    </p:extLst>
  </p:cSld>
  <p:clrMapOvr>
    <a:masterClrMapping/>
  </p:clrMapOvr>
  <p:transition>
    <p:wipe dir="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1"/>
            <a:ext cx="9400117" cy="418918"/>
          </a:xfrm>
          <a:prstGeom prst="rect">
            <a:avLst/>
          </a:prstGeom>
        </p:spPr>
        <p:txBody>
          <a:bodyPr>
            <a:noAutofit/>
          </a:bodyPr>
          <a:lstStyle>
            <a:lvl1pPr marL="0" indent="0" algn="l">
              <a:lnSpc>
                <a:spcPts val="3333"/>
              </a:lnSpc>
              <a:buNone/>
              <a:defRPr sz="2000"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82366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69"/>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3522627156"/>
      </p:ext>
    </p:extLst>
  </p:cSld>
  <p:clrMapOvr>
    <a:masterClrMapping/>
  </p:clrMapOvr>
  <p:transition>
    <p:fade thruBlk="1"/>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2" cy="1135062"/>
          </a:xfrm>
        </p:spPr>
        <p:txBody>
          <a:bodyPr/>
          <a:lstStyle>
            <a:lvl1pPr algn="l">
              <a:defRPr sz="3778"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2" cy="1250156"/>
          </a:xfrm>
        </p:spPr>
        <p:txBody>
          <a:bodyPr anchor="b"/>
          <a:lstStyle>
            <a:lvl1pPr marL="0" indent="0">
              <a:buNone/>
              <a:defRPr sz="1889"/>
            </a:lvl1pPr>
            <a:lvl2pPr marL="432913" indent="0">
              <a:buNone/>
              <a:defRPr sz="1667"/>
            </a:lvl2pPr>
            <a:lvl3pPr marL="865827" indent="0">
              <a:buNone/>
              <a:defRPr sz="1556"/>
            </a:lvl3pPr>
            <a:lvl4pPr marL="1298740" indent="0">
              <a:buNone/>
              <a:defRPr sz="1333"/>
            </a:lvl4pPr>
            <a:lvl5pPr marL="1731653" indent="0">
              <a:buNone/>
              <a:defRPr sz="1333"/>
            </a:lvl5pPr>
            <a:lvl6pPr marL="2164566" indent="0">
              <a:buNone/>
              <a:defRPr sz="1333"/>
            </a:lvl6pPr>
            <a:lvl7pPr marL="2597480" indent="0">
              <a:buNone/>
              <a:defRPr sz="1333"/>
            </a:lvl7pPr>
            <a:lvl8pPr marL="3030393" indent="0">
              <a:buNone/>
              <a:defRPr sz="1333"/>
            </a:lvl8pPr>
            <a:lvl9pPr marL="346330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5"/>
            <a:ext cx="429847" cy="182562"/>
          </a:xfrm>
          <a:prstGeom prst="rect">
            <a:avLst/>
          </a:prstGeom>
          <a:ln/>
        </p:spPr>
        <p:txBody>
          <a:bodyPr lIns="77925" tIns="38963" rIns="77925" bIns="38963"/>
          <a:lstStyle>
            <a:lvl1pPr>
              <a:defRPr/>
            </a:lvl1pPr>
          </a:lstStyle>
          <a:p>
            <a:pPr defTabSz="507995">
              <a:defRPr/>
            </a:pPr>
            <a:fld id="{3F057DCE-B002-4F1F-8F2F-CC62B0125383}" type="slidenum">
              <a:rPr lang="zh-CN" altLang="en-US" smtClean="0">
                <a:solidFill>
                  <a:prstClr val="black"/>
                </a:solidFill>
              </a:rPr>
              <a:pPr defTabSz="507995">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5"/>
            <a:ext cx="1240692"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5"/>
            <a:ext cx="5954346"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Tree>
    <p:extLst>
      <p:ext uri="{BB962C8B-B14F-4D97-AF65-F5344CB8AC3E}">
        <p14:creationId xmlns:p14="http://schemas.microsoft.com/office/powerpoint/2010/main" val="1112121114"/>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95"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2012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135127479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024722616"/>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2"/>
            <a:ext cx="9141487" cy="3809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08000" y="5314951"/>
            <a:ext cx="2336800" cy="285750"/>
          </a:xfrm>
          <a:prstGeom prst="rect">
            <a:avLst/>
          </a:prstGeom>
        </p:spPr>
        <p:txBody>
          <a:bodyPr/>
          <a:lstStyle/>
          <a:p>
            <a:pPr defTabSz="507995"/>
            <a:fld id="{AEFA413A-E630-4377-B30C-3545E98CC867}" type="datetime4">
              <a:rPr lang="en-US" smtClean="0">
                <a:solidFill>
                  <a:prstClr val="black"/>
                </a:solidFill>
              </a:rPr>
              <a:pPr defTabSz="507995"/>
              <a:t>April 12, 2019</a:t>
            </a:fld>
            <a:endParaRPr lang="en-US">
              <a:solidFill>
                <a:prstClr val="black"/>
              </a:solidFill>
            </a:endParaRPr>
          </a:p>
        </p:txBody>
      </p:sp>
      <p:sp>
        <p:nvSpPr>
          <p:cNvPr id="5" name="Footer Placeholder 4"/>
          <p:cNvSpPr>
            <a:spLocks noGrp="1"/>
          </p:cNvSpPr>
          <p:nvPr>
            <p:ph type="ftr" sz="quarter" idx="11"/>
          </p:nvPr>
        </p:nvSpPr>
        <p:spPr>
          <a:xfrm>
            <a:off x="355177" y="5328158"/>
            <a:ext cx="5463702" cy="124380"/>
          </a:xfrm>
          <a:prstGeom prst="rect">
            <a:avLst/>
          </a:prstGeom>
        </p:spPr>
        <p:txBody>
          <a:bodyPr/>
          <a:lstStyle/>
          <a:p>
            <a:pPr defTabSz="507995"/>
            <a:r>
              <a:rPr lang="en-US">
                <a:solidFill>
                  <a:prstClr val="black"/>
                </a:solidFill>
              </a:rPr>
              <a:t>Private | Confidential | Internal Use Only </a:t>
            </a:r>
          </a:p>
        </p:txBody>
      </p:sp>
      <p:sp>
        <p:nvSpPr>
          <p:cNvPr id="6" name="Slide Number Placeholder 5"/>
          <p:cNvSpPr>
            <a:spLocks noGrp="1"/>
          </p:cNvSpPr>
          <p:nvPr>
            <p:ph type="sldNum" sz="quarter" idx="12"/>
          </p:nvPr>
        </p:nvSpPr>
        <p:spPr>
          <a:xfrm>
            <a:off x="7315200" y="5314951"/>
            <a:ext cx="2336800" cy="285750"/>
          </a:xfrm>
          <a:prstGeom prst="rect">
            <a:avLst/>
          </a:prstGeom>
        </p:spPr>
        <p:txBody>
          <a:bodyPr/>
          <a:lstStyle/>
          <a:p>
            <a:pPr defTabSz="507995"/>
            <a:fld id="{B016F8AB-BCEA-4347-8BA6-BE776009BC89}"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63614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2.xml><?xml version="1.0" encoding="utf-8"?>
<p:sldLayout xmlns:a="http://schemas.openxmlformats.org/drawingml/2006/main" xmlns:r="http://schemas.openxmlformats.org/officeDocument/2006/relationships" xmlns:p="http://schemas.openxmlformats.org/presentationml/2006/main" userDrawn="1">
  <p:cSld name="目录_文字">
    <p:spTree>
      <p:nvGrpSpPr>
        <p:cNvPr id="1" name=""/>
        <p:cNvGrpSpPr/>
        <p:nvPr/>
      </p:nvGrpSpPr>
      <p:grpSpPr>
        <a:xfrm>
          <a:off x="0" y="0"/>
          <a:ext cx="0" cy="0"/>
          <a:chOff x="0" y="0"/>
          <a:chExt cx="0" cy="0"/>
        </a:xfrm>
      </p:grpSpPr>
      <p:pic>
        <p:nvPicPr>
          <p:cNvPr id="6" name="图片 5" descr="bg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标题 1"/>
          <p:cNvSpPr>
            <a:spLocks noGrp="1"/>
          </p:cNvSpPr>
          <p:nvPr>
            <p:ph type="title"/>
          </p:nvPr>
        </p:nvSpPr>
        <p:spPr>
          <a:xfrm>
            <a:off x="442790" y="404477"/>
            <a:ext cx="6508697" cy="712200"/>
          </a:xfrm>
        </p:spPr>
        <p:txBody>
          <a:bodyPr>
            <a:normAutofit/>
          </a:bodyPr>
          <a:lstStyle>
            <a:lvl1pPr algn="l">
              <a:defRPr sz="2222" b="1">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x-none" dirty="0"/>
              <a:t>单击此处编辑母版标题样式</a:t>
            </a:r>
            <a:endParaRPr kumimoji="1" lang="zh-CN" altLang="en-US" dirty="0"/>
          </a:p>
        </p:txBody>
      </p:sp>
      <p:sp>
        <p:nvSpPr>
          <p:cNvPr id="3" name="日期占位符 2"/>
          <p:cNvSpPr>
            <a:spLocks noGrp="1"/>
          </p:cNvSpPr>
          <p:nvPr>
            <p:ph type="dt" sz="half" idx="10"/>
          </p:nvPr>
        </p:nvSpPr>
        <p:spPr>
          <a:xfrm>
            <a:off x="508000" y="5296959"/>
            <a:ext cx="2370667" cy="304271"/>
          </a:xfrm>
          <a:prstGeom prst="rect">
            <a:avLst/>
          </a:prstGeom>
        </p:spPr>
        <p:txBody>
          <a:bodyPr/>
          <a:lstStyle/>
          <a:p>
            <a:pPr defTabSz="507995"/>
            <a:fld id="{C3429D22-60B9-4C15-8469-55435C8AFBDC}" type="datetime1">
              <a:rPr kumimoji="1" lang="zh-CN" altLang="en-US" smtClean="0">
                <a:solidFill>
                  <a:prstClr val="black"/>
                </a:solidFill>
              </a:rPr>
              <a:pPr defTabSz="507995"/>
              <a:t>2019/4/12</a:t>
            </a:fld>
            <a:endParaRPr kumimoji="1" lang="zh-CN" altLang="en-US" dirty="0">
              <a:solidFill>
                <a:prstClr val="black"/>
              </a:solidFill>
            </a:endParaRPr>
          </a:p>
        </p:txBody>
      </p:sp>
      <p:sp>
        <p:nvSpPr>
          <p:cNvPr id="4" name="页脚占位符 3"/>
          <p:cNvSpPr>
            <a:spLocks noGrp="1"/>
          </p:cNvSpPr>
          <p:nvPr>
            <p:ph type="ftr" sz="quarter" idx="11"/>
          </p:nvPr>
        </p:nvSpPr>
        <p:spPr>
          <a:xfrm>
            <a:off x="3471334" y="5296959"/>
            <a:ext cx="3217333" cy="304271"/>
          </a:xfrm>
          <a:prstGeom prst="rect">
            <a:avLst/>
          </a:prstGeom>
        </p:spPr>
        <p:txBody>
          <a:bodyPr/>
          <a:lstStyle/>
          <a:p>
            <a:pPr defTabSz="507995"/>
            <a:endParaRPr kumimoji="1" lang="zh-CN" altLang="en-US">
              <a:solidFill>
                <a:prstClr val="black"/>
              </a:solidFill>
            </a:endParaRPr>
          </a:p>
        </p:txBody>
      </p:sp>
      <p:sp>
        <p:nvSpPr>
          <p:cNvPr id="5" name="幻灯片编号占位符 4"/>
          <p:cNvSpPr>
            <a:spLocks noGrp="1"/>
          </p:cNvSpPr>
          <p:nvPr>
            <p:ph type="sldNum" sz="quarter" idx="12"/>
          </p:nvPr>
        </p:nvSpPr>
        <p:spPr>
          <a:xfrm>
            <a:off x="7281333" y="5296959"/>
            <a:ext cx="2370667" cy="304271"/>
          </a:xfrm>
          <a:prstGeom prst="rect">
            <a:avLst/>
          </a:prstGeom>
        </p:spPr>
        <p:txBody>
          <a:bodyPr/>
          <a:lstStyle/>
          <a:p>
            <a:pPr defTabSz="507995"/>
            <a:fld id="{0AD35423-5879-7C4E-9FA4-EAC2EE769D3E}" type="slidenum">
              <a:rPr kumimoji="1" lang="zh-CN" altLang="en-US" smtClean="0">
                <a:solidFill>
                  <a:prstClr val="black"/>
                </a:solidFill>
              </a:rPr>
              <a:pPr defTabSz="507995"/>
              <a:t>‹#›</a:t>
            </a:fld>
            <a:endParaRPr kumimoji="1" lang="zh-CN" altLang="en-US">
              <a:solidFill>
                <a:prstClr val="black"/>
              </a:solidFill>
            </a:endParaRPr>
          </a:p>
        </p:txBody>
      </p:sp>
      <p:grpSp>
        <p:nvGrpSpPr>
          <p:cNvPr id="11" name="组 10"/>
          <p:cNvGrpSpPr/>
          <p:nvPr userDrawn="1"/>
        </p:nvGrpSpPr>
        <p:grpSpPr>
          <a:xfrm>
            <a:off x="442790" y="353067"/>
            <a:ext cx="1633558" cy="50799"/>
            <a:chOff x="398511" y="225396"/>
            <a:chExt cx="1470202" cy="45719"/>
          </a:xfrm>
        </p:grpSpPr>
        <p:sp>
          <p:nvSpPr>
            <p:cNvPr id="8" name="矩形 7"/>
            <p:cNvSpPr/>
            <p:nvPr userDrawn="1"/>
          </p:nvSpPr>
          <p:spPr>
            <a:xfrm flipH="1">
              <a:off x="1373870" y="225396"/>
              <a:ext cx="49484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sp>
          <p:nvSpPr>
            <p:cNvPr id="7" name="矩形 6"/>
            <p:cNvSpPr/>
            <p:nvPr userDrawn="1"/>
          </p:nvSpPr>
          <p:spPr>
            <a:xfrm flipH="1">
              <a:off x="398511" y="225396"/>
              <a:ext cx="1054367"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grpSp>
      <p:sp>
        <p:nvSpPr>
          <p:cNvPr id="10" name="内容占位符 9"/>
          <p:cNvSpPr>
            <a:spLocks noGrp="1"/>
          </p:cNvSpPr>
          <p:nvPr>
            <p:ph sz="quarter" idx="13"/>
          </p:nvPr>
        </p:nvSpPr>
        <p:spPr>
          <a:xfrm>
            <a:off x="508000" y="1458451"/>
            <a:ext cx="9144000" cy="3724738"/>
          </a:xfrm>
        </p:spPr>
        <p:txBody>
          <a:bodyPr>
            <a:normAutofit/>
          </a:bodyPr>
          <a:lstStyle>
            <a:lvl1pPr>
              <a:buSzPct val="60000"/>
              <a:defRPr sz="1333">
                <a:solidFill>
                  <a:srgbClr val="333333"/>
                </a:solidFill>
                <a:latin typeface="黑体"/>
                <a:ea typeface="黑体"/>
                <a:cs typeface="黑体"/>
              </a:defRPr>
            </a:lvl1pPr>
            <a:lvl2pPr>
              <a:buSzPct val="60000"/>
              <a:defRPr sz="1333">
                <a:solidFill>
                  <a:srgbClr val="333333"/>
                </a:solidFill>
                <a:latin typeface="黑体"/>
                <a:ea typeface="黑体"/>
                <a:cs typeface="黑体"/>
              </a:defRPr>
            </a:lvl2pPr>
            <a:lvl3pPr>
              <a:buSzPct val="60000"/>
              <a:defRPr sz="1333">
                <a:solidFill>
                  <a:srgbClr val="333333"/>
                </a:solidFill>
                <a:latin typeface="黑体"/>
                <a:ea typeface="黑体"/>
                <a:cs typeface="黑体"/>
              </a:defRPr>
            </a:lvl3pPr>
            <a:lvl4pPr>
              <a:buSzPct val="60000"/>
              <a:defRPr sz="1333">
                <a:solidFill>
                  <a:srgbClr val="333333"/>
                </a:solidFill>
                <a:latin typeface="黑体"/>
                <a:ea typeface="黑体"/>
                <a:cs typeface="黑体"/>
              </a:defRPr>
            </a:lvl4pPr>
            <a:lvl5pPr>
              <a:buSzPct val="60000"/>
              <a:defRPr sz="1333">
                <a:solidFill>
                  <a:srgbClr val="333333"/>
                </a:solidFill>
                <a:latin typeface="黑体"/>
                <a:ea typeface="黑体"/>
                <a:cs typeface="黑体"/>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139408204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a:xfrm>
            <a:off x="508000" y="5314951"/>
            <a:ext cx="2336800" cy="285750"/>
          </a:xfrm>
          <a:prstGeom prst="rect">
            <a:avLst/>
          </a:prstGeom>
        </p:spPr>
        <p:txBody>
          <a:bodyPr/>
          <a:lstStyle/>
          <a:p>
            <a:pPr defTabSz="507995"/>
            <a:fld id="{684E3265-88A3-4C30-AE11-BFDF645909E9}" type="datetime4">
              <a:rPr lang="en-US" smtClean="0">
                <a:solidFill>
                  <a:prstClr val="black"/>
                </a:solidFill>
              </a:rPr>
              <a:pPr defTabSz="507995"/>
              <a:t>April 12, 2019</a:t>
            </a:fld>
            <a:endParaRPr lang="en-US">
              <a:solidFill>
                <a:prstClr val="black"/>
              </a:solidFill>
            </a:endParaRPr>
          </a:p>
        </p:txBody>
      </p:sp>
      <p:sp>
        <p:nvSpPr>
          <p:cNvPr id="4" name="Footer Placeholder 3"/>
          <p:cNvSpPr>
            <a:spLocks noGrp="1"/>
          </p:cNvSpPr>
          <p:nvPr>
            <p:ph type="ftr" sz="quarter" idx="11"/>
          </p:nvPr>
        </p:nvSpPr>
        <p:spPr>
          <a:xfrm>
            <a:off x="355177" y="5328158"/>
            <a:ext cx="5463702" cy="124380"/>
          </a:xfrm>
          <a:prstGeom prst="rect">
            <a:avLst/>
          </a:prstGeom>
        </p:spPr>
        <p:txBody>
          <a:bodyPr/>
          <a:lstStyle/>
          <a:p>
            <a:pPr defTabSz="507995"/>
            <a:r>
              <a:rPr lang="en-US">
                <a:solidFill>
                  <a:prstClr val="black"/>
                </a:solidFill>
              </a:rPr>
              <a:t>Private | Confidential | Internal Use Only </a:t>
            </a:r>
          </a:p>
        </p:txBody>
      </p:sp>
      <p:sp>
        <p:nvSpPr>
          <p:cNvPr id="5" name="Slide Number Placeholder 4"/>
          <p:cNvSpPr>
            <a:spLocks noGrp="1"/>
          </p:cNvSpPr>
          <p:nvPr>
            <p:ph type="sldNum" sz="quarter" idx="12"/>
          </p:nvPr>
        </p:nvSpPr>
        <p:spPr>
          <a:xfrm>
            <a:off x="7315200" y="5314951"/>
            <a:ext cx="2336800" cy="285750"/>
          </a:xfrm>
          <a:prstGeom prst="rect">
            <a:avLst/>
          </a:prstGeom>
        </p:spPr>
        <p:txBody>
          <a:bodyPr/>
          <a:lstStyle/>
          <a:p>
            <a:pPr defTabSz="507995"/>
            <a:fld id="{B016F8AB-BCEA-4347-8BA6-BE776009BC89}"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98478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46334" y="494473"/>
            <a:ext cx="9467333" cy="63625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1"/>
          </p:nvPr>
        </p:nvSpPr>
        <p:spPr>
          <a:xfrm>
            <a:off x="346334" y="1280528"/>
            <a:ext cx="9467333" cy="3796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sldNum" idx="12"/>
          </p:nvPr>
        </p:nvSpPr>
        <p:spPr>
          <a:xfrm>
            <a:off x="9413841" y="5181353"/>
            <a:ext cx="609667" cy="437250"/>
          </a:xfrm>
          <a:prstGeom prst="rect">
            <a:avLst/>
          </a:prstGeom>
        </p:spPr>
        <p:txBody>
          <a:bodyPr lIns="0" tIns="0" rIns="0" bIns="0" anchor="ctr" anchorCtr="0">
            <a:noAutofit/>
          </a:bodyPr>
          <a:lstStyle/>
          <a:p>
            <a:pPr defTabSz="507995"/>
            <a:fld id="{00000000-1234-1234-1234-123412341234}" type="slidenum">
              <a:rPr lang="en" smtClean="0">
                <a:solidFill>
                  <a:prstClr val="black"/>
                </a:solidFill>
              </a:rPr>
              <a:pPr defTabSz="507995"/>
              <a:t>‹#›</a:t>
            </a:fld>
            <a:endParaRPr lang="en">
              <a:solidFill>
                <a:prstClr val="black"/>
              </a:solidFill>
            </a:endParaRPr>
          </a:p>
        </p:txBody>
      </p:sp>
    </p:spTree>
    <p:extLst>
      <p:ext uri="{BB962C8B-B14F-4D97-AF65-F5344CB8AC3E}">
        <p14:creationId xmlns:p14="http://schemas.microsoft.com/office/powerpoint/2010/main" val="201200867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2"/>
            <a:ext cx="7620000" cy="1016000"/>
          </a:xfrm>
        </p:spPr>
        <p:txBody>
          <a:bodyPr/>
          <a:lstStyle>
            <a:lvl1pPr marL="0" indent="0" algn="l">
              <a:buNone/>
              <a:defRPr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355837045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3"/>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233295146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72673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95"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7574934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1"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2760189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830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Tree>
    <p:extLst>
      <p:ext uri="{BB962C8B-B14F-4D97-AF65-F5344CB8AC3E}">
        <p14:creationId xmlns:p14="http://schemas.microsoft.com/office/powerpoint/2010/main" val="310225731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2018664"/>
      </p:ext>
    </p:extLst>
  </p:cSld>
  <p:clrMapOvr>
    <a:masterClrMapping/>
  </p:clrMapOvr>
  <p:hf hdr="0" ftr="0" dt="0"/>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98" indent="-190498">
              <a:buFont typeface="HP Simplified" pitchFamily="34" charset="0"/>
              <a:buChar char="•"/>
              <a:defRPr sz="1556" b="0">
                <a:solidFill>
                  <a:schemeClr val="tx1"/>
                </a:solidFill>
              </a:defRPr>
            </a:lvl1pPr>
            <a:lvl2pPr marL="380996" indent="-190498">
              <a:buSzPct val="80000"/>
              <a:buFont typeface="HP Simplified" pitchFamily="34" charset="0"/>
              <a:buChar char="–"/>
              <a:defRPr sz="1556">
                <a:solidFill>
                  <a:srgbClr val="000000"/>
                </a:solidFill>
              </a:defRPr>
            </a:lvl2pPr>
            <a:lvl3pPr marL="569731" indent="-188735">
              <a:defRPr sz="1556">
                <a:solidFill>
                  <a:srgbClr val="000000"/>
                </a:solidFill>
              </a:defRPr>
            </a:lvl3pPr>
            <a:lvl4pPr marL="767285" indent="-201081">
              <a:defRPr sz="1556">
                <a:solidFill>
                  <a:srgbClr val="000000"/>
                </a:solidFill>
              </a:defRPr>
            </a:lvl4pPr>
            <a:lvl5pPr marL="926033" indent="-167568">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682377"/>
      </p:ext>
    </p:extLst>
  </p:cSld>
  <p:clrMapOvr>
    <a:masterClrMapping/>
  </p:clrMapOvr>
  <p:hf hdr="0" ftr="0" dt="0"/>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0"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20800"/>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38567230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424437229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2"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75612353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0"/>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200933841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355585362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1"/>
            <a:ext cx="9400117" cy="423193"/>
          </a:xfrm>
          <a:prstGeom prst="rect">
            <a:avLst/>
          </a:prstGeom>
        </p:spPr>
        <p:txBody>
          <a:bodyPr wrap="square">
            <a:spAutoFit/>
          </a:bodyPr>
          <a:lstStyle>
            <a:lvl1pPr marL="0" indent="0" algn="l">
              <a:lnSpc>
                <a:spcPts val="3333"/>
              </a:lnSpc>
              <a:buNone/>
              <a:defRPr sz="2444">
                <a:solidFill>
                  <a:schemeClr val="tx2"/>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2" y="5219470"/>
            <a:ext cx="202429" cy="119691"/>
          </a:xfrm>
          <a:prstGeom prst="rect">
            <a:avLst/>
          </a:prstGeom>
        </p:spPr>
        <p:txBody>
          <a:bodyPr/>
          <a:lstStyle/>
          <a:p>
            <a:pPr defTabSz="507995"/>
            <a:fld id="{33088DE5-1DDF-C242-AF39-BA25983D68D6}" type="slidenum">
              <a:rPr lang="en-US" smtClean="0">
                <a:solidFill>
                  <a:prstClr val="black"/>
                </a:solidFill>
              </a:rPr>
              <a:pPr defTabSz="507995"/>
              <a:t>‹#›</a:t>
            </a:fld>
            <a:endParaRPr lang="en-US" dirty="0">
              <a:solidFill>
                <a:prstClr val="black"/>
              </a:solidFill>
            </a:endParaRPr>
          </a:p>
        </p:txBody>
      </p:sp>
      <p:sp>
        <p:nvSpPr>
          <p:cNvPr id="11" name="Text Placeholder 10"/>
          <p:cNvSpPr>
            <a:spLocks noGrp="1"/>
          </p:cNvSpPr>
          <p:nvPr>
            <p:ph type="body" sz="quarter" idx="14"/>
          </p:nvPr>
        </p:nvSpPr>
        <p:spPr>
          <a:xfrm>
            <a:off x="368000"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0" y="5195915"/>
            <a:ext cx="4374168" cy="284978"/>
          </a:xfrm>
          <a:prstGeom prst="rect">
            <a:avLst/>
          </a:prstGeom>
        </p:spPr>
        <p:txBody>
          <a:bodyPr/>
          <a:lstStyle/>
          <a:p>
            <a:pPr defTabSz="507995">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1849081816"/>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2" y="338567"/>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95"/>
            <a:fld id="{94F2013E-11F7-45F9-A417-436FAF85B0CD}" type="datetime1">
              <a:rPr lang="en-US" smtClean="0">
                <a:solidFill>
                  <a:prstClr val="black"/>
                </a:solidFill>
              </a:rPr>
              <a:pPr defTabSz="507995"/>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95"/>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2003416"/>
      </p:ext>
    </p:extLst>
  </p:cSld>
  <p:clrMapOvr>
    <a:masterClrMapping/>
  </p:clrMapOvr>
  <p:transition>
    <p:fade thruBlk="1"/>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7"/>
            <a:ext cx="9300422"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59"/>
            <a:ext cx="2370667" cy="304271"/>
          </a:xfrm>
          <a:prstGeom prst="rect">
            <a:avLst/>
          </a:prstGeom>
        </p:spPr>
        <p:txBody>
          <a:bodyPr/>
          <a:lstStyle/>
          <a:p>
            <a:pPr defTabSz="507995"/>
            <a:fld id="{7CCF2AB0-44A4-468D-B946-B37D7B9915D8}" type="datetime1">
              <a:rPr lang="en-US" smtClean="0">
                <a:solidFill>
                  <a:prstClr val="black"/>
                </a:solidFill>
              </a:rPr>
              <a:pPr defTabSz="507995"/>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59"/>
            <a:ext cx="2370667" cy="304271"/>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1" name="Footer Placeholder 10"/>
          <p:cNvSpPr>
            <a:spLocks noGrp="1"/>
          </p:cNvSpPr>
          <p:nvPr>
            <p:ph type="ftr" sz="quarter" idx="17"/>
          </p:nvPr>
        </p:nvSpPr>
        <p:spPr>
          <a:xfrm>
            <a:off x="3471334" y="5296959"/>
            <a:ext cx="3217333" cy="304271"/>
          </a:xfrm>
          <a:prstGeom prst="rect">
            <a:avLst/>
          </a:prstGeom>
        </p:spPr>
        <p:txBody>
          <a:bodyPr/>
          <a:lstStyle/>
          <a:p>
            <a:pPr defTabSz="507995"/>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79"/>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181032485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rotWithShape="1">
          <a:blip r:embed="rId2" cstate="print"/>
          <a:srcRect t="2328" b="221"/>
          <a:stretch/>
        </p:blipFill>
        <p:spPr>
          <a:xfrm>
            <a:off x="1034491" y="22"/>
            <a:ext cx="7933943" cy="571167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830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830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1635975"/>
      </p:ext>
    </p:extLst>
  </p:cSld>
  <p:clrMapOvr>
    <a:masterClrMapping/>
  </p:clrMapOvr>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1"/>
            <a:ext cx="9400117" cy="418918"/>
          </a:xfrm>
          <a:prstGeom prst="rect">
            <a:avLst/>
          </a:prstGeom>
        </p:spPr>
        <p:txBody>
          <a:bodyPr>
            <a:noAutofit/>
          </a:bodyPr>
          <a:lstStyle>
            <a:lvl1pPr marL="0" indent="0" algn="l">
              <a:lnSpc>
                <a:spcPts val="3333"/>
              </a:lnSpc>
              <a:buNone/>
              <a:defRPr sz="2000"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7995891"/>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69"/>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4225828614"/>
      </p:ext>
    </p:extLst>
  </p:cSld>
  <p:clrMapOvr>
    <a:masterClrMapping/>
  </p:clrMapOvr>
  <p:transition>
    <p:fade thruBlk="1"/>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2" cy="1135062"/>
          </a:xfrm>
        </p:spPr>
        <p:txBody>
          <a:bodyPr/>
          <a:lstStyle>
            <a:lvl1pPr algn="l">
              <a:defRPr sz="3778"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2" cy="1250156"/>
          </a:xfrm>
        </p:spPr>
        <p:txBody>
          <a:bodyPr anchor="b"/>
          <a:lstStyle>
            <a:lvl1pPr marL="0" indent="0">
              <a:buNone/>
              <a:defRPr sz="1889"/>
            </a:lvl1pPr>
            <a:lvl2pPr marL="432913" indent="0">
              <a:buNone/>
              <a:defRPr sz="1667"/>
            </a:lvl2pPr>
            <a:lvl3pPr marL="865827" indent="0">
              <a:buNone/>
              <a:defRPr sz="1556"/>
            </a:lvl3pPr>
            <a:lvl4pPr marL="1298740" indent="0">
              <a:buNone/>
              <a:defRPr sz="1333"/>
            </a:lvl4pPr>
            <a:lvl5pPr marL="1731653" indent="0">
              <a:buNone/>
              <a:defRPr sz="1333"/>
            </a:lvl5pPr>
            <a:lvl6pPr marL="2164566" indent="0">
              <a:buNone/>
              <a:defRPr sz="1333"/>
            </a:lvl6pPr>
            <a:lvl7pPr marL="2597480" indent="0">
              <a:buNone/>
              <a:defRPr sz="1333"/>
            </a:lvl7pPr>
            <a:lvl8pPr marL="3030393" indent="0">
              <a:buNone/>
              <a:defRPr sz="1333"/>
            </a:lvl8pPr>
            <a:lvl9pPr marL="346330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5"/>
            <a:ext cx="429847" cy="182562"/>
          </a:xfrm>
          <a:prstGeom prst="rect">
            <a:avLst/>
          </a:prstGeom>
          <a:ln/>
        </p:spPr>
        <p:txBody>
          <a:bodyPr lIns="77925" tIns="38963" rIns="77925" bIns="38963"/>
          <a:lstStyle>
            <a:lvl1pPr>
              <a:defRPr/>
            </a:lvl1pPr>
          </a:lstStyle>
          <a:p>
            <a:pPr defTabSz="507995">
              <a:defRPr/>
            </a:pPr>
            <a:fld id="{3F057DCE-B002-4F1F-8F2F-CC62B0125383}" type="slidenum">
              <a:rPr lang="zh-CN" altLang="en-US" smtClean="0">
                <a:solidFill>
                  <a:prstClr val="black"/>
                </a:solidFill>
              </a:rPr>
              <a:pPr defTabSz="507995">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5"/>
            <a:ext cx="1240692"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5"/>
            <a:ext cx="5954346"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Tree>
    <p:extLst>
      <p:ext uri="{BB962C8B-B14F-4D97-AF65-F5344CB8AC3E}">
        <p14:creationId xmlns:p14="http://schemas.microsoft.com/office/powerpoint/2010/main" val="3028775482"/>
      </p:ext>
    </p:extLst>
  </p:cSld>
  <p:clrMapOvr>
    <a:masterClrMapping/>
  </p:clrMapOvr>
  <p:transition spd="med">
    <p:wipe dir="r"/>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3645188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508000" y="5296960"/>
            <a:ext cx="2370667" cy="304271"/>
          </a:xfrm>
          <a:prstGeom prst="rect">
            <a:avLst/>
          </a:prstGeom>
        </p:spPr>
        <p:txBody>
          <a:bodyPr/>
          <a:lstStyle/>
          <a:p>
            <a:pPr defTabSz="507995"/>
            <a:fld id="{A554BBCF-A5BA-4F50-9D32-A6B7BFA34BC4}" type="datetimeFigureOut">
              <a:rPr lang="zh-CN" altLang="en-US" smtClean="0">
                <a:solidFill>
                  <a:prstClr val="black"/>
                </a:solidFill>
              </a:rPr>
              <a:pPr defTabSz="507995"/>
              <a:t>2019/4/12</a:t>
            </a:fld>
            <a:endParaRPr lang="zh-CN" altLang="en-US">
              <a:solidFill>
                <a:prstClr val="black"/>
              </a:solidFill>
            </a:endParaRPr>
          </a:p>
        </p:txBody>
      </p:sp>
      <p:sp>
        <p:nvSpPr>
          <p:cNvPr id="5" name="Footer Placeholder 4"/>
          <p:cNvSpPr>
            <a:spLocks noGrp="1"/>
          </p:cNvSpPr>
          <p:nvPr>
            <p:ph type="ftr" sz="quarter" idx="11"/>
          </p:nvPr>
        </p:nvSpPr>
        <p:spPr>
          <a:xfrm>
            <a:off x="3471334" y="5296960"/>
            <a:ext cx="3217333" cy="304271"/>
          </a:xfrm>
          <a:prstGeom prst="rect">
            <a:avLst/>
          </a:prstGeom>
        </p:spPr>
        <p:txBody>
          <a:bodyPr/>
          <a:lstStyle/>
          <a:p>
            <a:pPr defTabSz="507995"/>
            <a:endParaRPr lang="zh-CN" altLang="en-US">
              <a:solidFill>
                <a:prstClr val="black"/>
              </a:solidFill>
            </a:endParaRPr>
          </a:p>
        </p:txBody>
      </p:sp>
      <p:sp>
        <p:nvSpPr>
          <p:cNvPr id="6" name="Slide Number Placeholder 5"/>
          <p:cNvSpPr>
            <a:spLocks noGrp="1"/>
          </p:cNvSpPr>
          <p:nvPr>
            <p:ph type="sldNum" sz="quarter" idx="12"/>
          </p:nvPr>
        </p:nvSpPr>
        <p:spPr>
          <a:xfrm>
            <a:off x="7281333" y="5296960"/>
            <a:ext cx="2370667" cy="304271"/>
          </a:xfrm>
          <a:prstGeom prst="rect">
            <a:avLst/>
          </a:prstGeom>
        </p:spPr>
        <p:txBody>
          <a:bodyPr/>
          <a:lstStyle/>
          <a:p>
            <a:pPr defTabSz="507995"/>
            <a:fld id="{B123CF61-A5C6-4A1B-8485-B0BDF5162CFA}" type="slidenum">
              <a:rPr lang="zh-CN" altLang="en-US" smtClean="0">
                <a:solidFill>
                  <a:prstClr val="black"/>
                </a:solidFill>
              </a:rPr>
              <a:pPr defTabSz="507995"/>
              <a:t>‹#›</a:t>
            </a:fld>
            <a:endParaRPr lang="zh-CN" altLang="en-US">
              <a:solidFill>
                <a:prstClr val="black"/>
              </a:solidFill>
            </a:endParaRPr>
          </a:p>
        </p:txBody>
      </p:sp>
    </p:spTree>
    <p:extLst>
      <p:ext uri="{BB962C8B-B14F-4D97-AF65-F5344CB8AC3E}">
        <p14:creationId xmlns:p14="http://schemas.microsoft.com/office/powerpoint/2010/main" val="367275980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目录_文字">
    <p:spTree>
      <p:nvGrpSpPr>
        <p:cNvPr id="1" name=""/>
        <p:cNvGrpSpPr/>
        <p:nvPr/>
      </p:nvGrpSpPr>
      <p:grpSpPr>
        <a:xfrm>
          <a:off x="0" y="0"/>
          <a:ext cx="0" cy="0"/>
          <a:chOff x="0" y="0"/>
          <a:chExt cx="0" cy="0"/>
        </a:xfrm>
      </p:grpSpPr>
      <p:pic>
        <p:nvPicPr>
          <p:cNvPr id="6" name="图片 5" descr="bg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标题 1"/>
          <p:cNvSpPr>
            <a:spLocks noGrp="1"/>
          </p:cNvSpPr>
          <p:nvPr>
            <p:ph type="title"/>
          </p:nvPr>
        </p:nvSpPr>
        <p:spPr>
          <a:xfrm>
            <a:off x="442790" y="404477"/>
            <a:ext cx="6508697" cy="712200"/>
          </a:xfrm>
        </p:spPr>
        <p:txBody>
          <a:bodyPr>
            <a:normAutofit/>
          </a:bodyPr>
          <a:lstStyle>
            <a:lvl1pPr algn="l">
              <a:defRPr sz="2222" b="1">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x-none" dirty="0"/>
              <a:t>单击此处编辑母版标题样式</a:t>
            </a:r>
            <a:endParaRPr kumimoji="1" lang="zh-CN" altLang="en-US" dirty="0"/>
          </a:p>
        </p:txBody>
      </p:sp>
      <p:sp>
        <p:nvSpPr>
          <p:cNvPr id="3" name="日期占位符 2"/>
          <p:cNvSpPr>
            <a:spLocks noGrp="1"/>
          </p:cNvSpPr>
          <p:nvPr>
            <p:ph type="dt" sz="half" idx="10"/>
          </p:nvPr>
        </p:nvSpPr>
        <p:spPr>
          <a:xfrm>
            <a:off x="508000" y="5296959"/>
            <a:ext cx="2370667" cy="304271"/>
          </a:xfrm>
          <a:prstGeom prst="rect">
            <a:avLst/>
          </a:prstGeom>
        </p:spPr>
        <p:txBody>
          <a:bodyPr/>
          <a:lstStyle/>
          <a:p>
            <a:pPr defTabSz="507995"/>
            <a:fld id="{C3429D22-60B9-4C15-8469-55435C8AFBDC}" type="datetime1">
              <a:rPr kumimoji="1" lang="zh-CN" altLang="en-US" smtClean="0">
                <a:solidFill>
                  <a:prstClr val="black"/>
                </a:solidFill>
              </a:rPr>
              <a:pPr defTabSz="507995"/>
              <a:t>2019/4/12</a:t>
            </a:fld>
            <a:endParaRPr kumimoji="1" lang="zh-CN" altLang="en-US" dirty="0">
              <a:solidFill>
                <a:prstClr val="black"/>
              </a:solidFill>
            </a:endParaRPr>
          </a:p>
        </p:txBody>
      </p:sp>
      <p:sp>
        <p:nvSpPr>
          <p:cNvPr id="4" name="页脚占位符 3"/>
          <p:cNvSpPr>
            <a:spLocks noGrp="1"/>
          </p:cNvSpPr>
          <p:nvPr>
            <p:ph type="ftr" sz="quarter" idx="11"/>
          </p:nvPr>
        </p:nvSpPr>
        <p:spPr>
          <a:xfrm>
            <a:off x="3471334" y="5296959"/>
            <a:ext cx="3217333" cy="304271"/>
          </a:xfrm>
          <a:prstGeom prst="rect">
            <a:avLst/>
          </a:prstGeom>
        </p:spPr>
        <p:txBody>
          <a:bodyPr/>
          <a:lstStyle/>
          <a:p>
            <a:pPr defTabSz="507995"/>
            <a:endParaRPr kumimoji="1" lang="zh-CN" altLang="en-US">
              <a:solidFill>
                <a:prstClr val="black"/>
              </a:solidFill>
            </a:endParaRPr>
          </a:p>
        </p:txBody>
      </p:sp>
      <p:sp>
        <p:nvSpPr>
          <p:cNvPr id="5" name="幻灯片编号占位符 4"/>
          <p:cNvSpPr>
            <a:spLocks noGrp="1"/>
          </p:cNvSpPr>
          <p:nvPr>
            <p:ph type="sldNum" sz="quarter" idx="12"/>
          </p:nvPr>
        </p:nvSpPr>
        <p:spPr>
          <a:xfrm>
            <a:off x="7281333" y="5296959"/>
            <a:ext cx="2370667" cy="304271"/>
          </a:xfrm>
          <a:prstGeom prst="rect">
            <a:avLst/>
          </a:prstGeom>
        </p:spPr>
        <p:txBody>
          <a:bodyPr/>
          <a:lstStyle/>
          <a:p>
            <a:pPr defTabSz="507995"/>
            <a:fld id="{0AD35423-5879-7C4E-9FA4-EAC2EE769D3E}" type="slidenum">
              <a:rPr kumimoji="1" lang="zh-CN" altLang="en-US" smtClean="0">
                <a:solidFill>
                  <a:prstClr val="black"/>
                </a:solidFill>
              </a:rPr>
              <a:pPr defTabSz="507995"/>
              <a:t>‹#›</a:t>
            </a:fld>
            <a:endParaRPr kumimoji="1" lang="zh-CN" altLang="en-US">
              <a:solidFill>
                <a:prstClr val="black"/>
              </a:solidFill>
            </a:endParaRPr>
          </a:p>
        </p:txBody>
      </p:sp>
      <p:grpSp>
        <p:nvGrpSpPr>
          <p:cNvPr id="11" name="组 10"/>
          <p:cNvGrpSpPr/>
          <p:nvPr userDrawn="1"/>
        </p:nvGrpSpPr>
        <p:grpSpPr>
          <a:xfrm>
            <a:off x="442790" y="353067"/>
            <a:ext cx="1633558" cy="50799"/>
            <a:chOff x="398511" y="225396"/>
            <a:chExt cx="1470202" cy="45719"/>
          </a:xfrm>
        </p:grpSpPr>
        <p:sp>
          <p:nvSpPr>
            <p:cNvPr id="8" name="矩形 7"/>
            <p:cNvSpPr/>
            <p:nvPr userDrawn="1"/>
          </p:nvSpPr>
          <p:spPr>
            <a:xfrm flipH="1">
              <a:off x="1373870" y="225396"/>
              <a:ext cx="49484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sp>
          <p:nvSpPr>
            <p:cNvPr id="7" name="矩形 6"/>
            <p:cNvSpPr/>
            <p:nvPr userDrawn="1"/>
          </p:nvSpPr>
          <p:spPr>
            <a:xfrm flipH="1">
              <a:off x="398511" y="225396"/>
              <a:ext cx="1054367"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07995"/>
              <a:endParaRPr kumimoji="1" lang="zh-CN" altLang="en-US" sz="2000">
                <a:solidFill>
                  <a:prstClr val="white"/>
                </a:solidFill>
              </a:endParaRPr>
            </a:p>
          </p:txBody>
        </p:sp>
      </p:grpSp>
      <p:sp>
        <p:nvSpPr>
          <p:cNvPr id="10" name="内容占位符 9"/>
          <p:cNvSpPr>
            <a:spLocks noGrp="1"/>
          </p:cNvSpPr>
          <p:nvPr>
            <p:ph sz="quarter" idx="13"/>
          </p:nvPr>
        </p:nvSpPr>
        <p:spPr>
          <a:xfrm>
            <a:off x="508000" y="1458451"/>
            <a:ext cx="9144000" cy="3724738"/>
          </a:xfrm>
        </p:spPr>
        <p:txBody>
          <a:bodyPr>
            <a:normAutofit/>
          </a:bodyPr>
          <a:lstStyle>
            <a:lvl1pPr>
              <a:buSzPct val="60000"/>
              <a:defRPr sz="1333">
                <a:solidFill>
                  <a:srgbClr val="333333"/>
                </a:solidFill>
                <a:latin typeface="黑体"/>
                <a:ea typeface="黑体"/>
                <a:cs typeface="黑体"/>
              </a:defRPr>
            </a:lvl1pPr>
            <a:lvl2pPr>
              <a:buSzPct val="60000"/>
              <a:defRPr sz="1333">
                <a:solidFill>
                  <a:srgbClr val="333333"/>
                </a:solidFill>
                <a:latin typeface="黑体"/>
                <a:ea typeface="黑体"/>
                <a:cs typeface="黑体"/>
              </a:defRPr>
            </a:lvl2pPr>
            <a:lvl3pPr>
              <a:buSzPct val="60000"/>
              <a:defRPr sz="1333">
                <a:solidFill>
                  <a:srgbClr val="333333"/>
                </a:solidFill>
                <a:latin typeface="黑体"/>
                <a:ea typeface="黑体"/>
                <a:cs typeface="黑体"/>
              </a:defRPr>
            </a:lvl3pPr>
            <a:lvl4pPr>
              <a:buSzPct val="60000"/>
              <a:defRPr sz="1333">
                <a:solidFill>
                  <a:srgbClr val="333333"/>
                </a:solidFill>
                <a:latin typeface="黑体"/>
                <a:ea typeface="黑体"/>
                <a:cs typeface="黑体"/>
              </a:defRPr>
            </a:lvl4pPr>
            <a:lvl5pPr>
              <a:buSzPct val="60000"/>
              <a:defRPr sz="1333">
                <a:solidFill>
                  <a:srgbClr val="333333"/>
                </a:solidFill>
                <a:latin typeface="黑体"/>
                <a:ea typeface="黑体"/>
                <a:cs typeface="黑体"/>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72513218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a:xfrm>
            <a:off x="508000" y="5314951"/>
            <a:ext cx="2336800" cy="285750"/>
          </a:xfrm>
          <a:prstGeom prst="rect">
            <a:avLst/>
          </a:prstGeom>
        </p:spPr>
        <p:txBody>
          <a:bodyPr/>
          <a:lstStyle/>
          <a:p>
            <a:pPr defTabSz="507995"/>
            <a:fld id="{684E3265-88A3-4C30-AE11-BFDF645909E9}" type="datetime4">
              <a:rPr lang="en-US" smtClean="0">
                <a:solidFill>
                  <a:prstClr val="black"/>
                </a:solidFill>
              </a:rPr>
              <a:pPr defTabSz="507995"/>
              <a:t>April 12, 2019</a:t>
            </a:fld>
            <a:endParaRPr lang="en-US">
              <a:solidFill>
                <a:prstClr val="black"/>
              </a:solidFill>
            </a:endParaRPr>
          </a:p>
        </p:txBody>
      </p:sp>
      <p:sp>
        <p:nvSpPr>
          <p:cNvPr id="4" name="Footer Placeholder 3"/>
          <p:cNvSpPr>
            <a:spLocks noGrp="1"/>
          </p:cNvSpPr>
          <p:nvPr>
            <p:ph type="ftr" sz="quarter" idx="11"/>
          </p:nvPr>
        </p:nvSpPr>
        <p:spPr>
          <a:xfrm>
            <a:off x="355177" y="5328158"/>
            <a:ext cx="5463702" cy="124380"/>
          </a:xfrm>
          <a:prstGeom prst="rect">
            <a:avLst/>
          </a:prstGeom>
        </p:spPr>
        <p:txBody>
          <a:bodyPr/>
          <a:lstStyle/>
          <a:p>
            <a:pPr defTabSz="507995"/>
            <a:r>
              <a:rPr lang="en-US">
                <a:solidFill>
                  <a:prstClr val="black"/>
                </a:solidFill>
              </a:rPr>
              <a:t>Private | Confidential | Internal Use Only </a:t>
            </a:r>
          </a:p>
        </p:txBody>
      </p:sp>
      <p:sp>
        <p:nvSpPr>
          <p:cNvPr id="5" name="Slide Number Placeholder 4"/>
          <p:cNvSpPr>
            <a:spLocks noGrp="1"/>
          </p:cNvSpPr>
          <p:nvPr>
            <p:ph type="sldNum" sz="quarter" idx="12"/>
          </p:nvPr>
        </p:nvSpPr>
        <p:spPr>
          <a:xfrm>
            <a:off x="7315200" y="5314951"/>
            <a:ext cx="2336800" cy="285750"/>
          </a:xfrm>
          <a:prstGeom prst="rect">
            <a:avLst/>
          </a:prstGeom>
        </p:spPr>
        <p:txBody>
          <a:bodyPr/>
          <a:lstStyle/>
          <a:p>
            <a:pPr defTabSz="507995"/>
            <a:fld id="{B016F8AB-BCEA-4347-8BA6-BE776009BC89}"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177849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98500" y="304271"/>
            <a:ext cx="8763000" cy="1104636"/>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4247236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65760" y="2263133"/>
            <a:ext cx="7620000" cy="1340538"/>
          </a:xfrm>
        </p:spPr>
        <p:txBody>
          <a:bodyPr anchor="b"/>
          <a:lstStyle>
            <a:lvl1pPr>
              <a:lnSpc>
                <a:spcPct val="90000"/>
              </a:lnSpc>
              <a:defRPr sz="5111" spc="-111">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65760" y="3685142"/>
            <a:ext cx="7620000" cy="1016000"/>
          </a:xfrm>
        </p:spPr>
        <p:txBody>
          <a:bodyPr/>
          <a:lstStyle>
            <a:lvl1pPr marL="0" indent="0" algn="l">
              <a:buNone/>
              <a:defRPr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1600" y="406400"/>
            <a:ext cx="2092960" cy="2092960"/>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Tree>
    <p:extLst>
      <p:ext uri="{BB962C8B-B14F-4D97-AF65-F5344CB8AC3E}">
        <p14:creationId xmlns:p14="http://schemas.microsoft.com/office/powerpoint/2010/main" val="4100601527"/>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49673"/>
            <a:ext cx="9602329" cy="571217"/>
          </a:xfrm>
          <a:prstGeom prst="rect">
            <a:avLst/>
          </a:prstGeom>
        </p:spPr>
        <p:txBody>
          <a:bodyPr wrap="square" lIns="0" tIns="0" rIns="0" bIns="0" anchor="ctr" anchorCtr="0">
            <a:noAutofit/>
          </a:bodyPr>
          <a:lstStyle>
            <a:lvl1pPr algn="l">
              <a:lnSpc>
                <a:spcPct val="90000"/>
              </a:lnSpc>
              <a:defRPr sz="4000"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spTree>
    <p:extLst>
      <p:ext uri="{BB962C8B-B14F-4D97-AF65-F5344CB8AC3E}">
        <p14:creationId xmlns:p14="http://schemas.microsoft.com/office/powerpoint/2010/main" val="3633609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830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830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88735" indent="-188735">
              <a:defRPr sz="1556" b="0">
                <a:solidFill>
                  <a:schemeClr val="tx1"/>
                </a:solidFill>
              </a:defRPr>
            </a:lvl1pPr>
            <a:lvl2pPr>
              <a:defRPr>
                <a:solidFill>
                  <a:srgbClr val="000000"/>
                </a:solidFill>
              </a:defRPr>
            </a:lvl2pPr>
            <a:lvl3pPr algn="just">
              <a:lnSpc>
                <a:spcPct val="100000"/>
              </a:lnSpc>
              <a:spcAft>
                <a:spcPts val="44"/>
              </a:spcAft>
              <a:defRPr lang="en-US" sz="1556" b="0" i="0" kern="1200" dirty="0" smtClean="0">
                <a:solidFill>
                  <a:srgbClr val="000000"/>
                </a:solidFill>
                <a:latin typeface="HP Simplified" pitchFamily="34" charset="0"/>
                <a:ea typeface="+mn-ea"/>
                <a:cs typeface="HP Simplified" pitchFamily="34" charset="0"/>
              </a:defRPr>
            </a:lvl3pPr>
            <a:lvl4pPr algn="just">
              <a:lnSpc>
                <a:spcPct val="100000"/>
              </a:lnSpc>
              <a:spcAft>
                <a:spcPts val="44"/>
              </a:spcAft>
              <a:defRPr>
                <a:solidFill>
                  <a:srgbClr val="000000"/>
                </a:solidFill>
              </a:defRPr>
            </a:lvl4pPr>
            <a:lvl5pPr>
              <a:lnSpc>
                <a:spcPct val="100000"/>
              </a:lnSpc>
              <a:spcAft>
                <a:spcPts val="44"/>
              </a:spcAft>
              <a:defRPr>
                <a:solidFill>
                  <a:srgbClr val="000000"/>
                </a:solidFill>
              </a:defRPr>
            </a:lvl5pPr>
            <a:lvl6pPr marL="767285" indent="-259290">
              <a:lnSpc>
                <a:spcPct val="100000"/>
              </a:lnSpc>
              <a:spcAft>
                <a:spcPts val="44"/>
              </a:spcAft>
              <a:buFont typeface="HP Simplified" pitchFamily="34" charset="0"/>
              <a:buChar char="-"/>
              <a:defRPr sz="1556"/>
            </a:lvl6pPr>
            <a:lvl7pPr marL="1015990" indent="-248706">
              <a:lnSpc>
                <a:spcPct val="100000"/>
              </a:lnSpc>
              <a:spcAft>
                <a:spcPts val="44"/>
              </a:spcAft>
              <a:defRPr sz="1556"/>
            </a:lvl7pPr>
          </a:lstStyle>
          <a:p>
            <a:pPr marL="188735" lvl="0" indent="-188735" algn="l" defTabSz="507995" rtl="0" eaLnBrk="1" latinLnBrk="0" hangingPunct="1">
              <a:lnSpc>
                <a:spcPct val="100000"/>
              </a:lnSpc>
              <a:spcBef>
                <a:spcPts val="0"/>
              </a:spcBef>
              <a:spcAft>
                <a:spcPts val="444"/>
              </a:spcAft>
              <a:buFont typeface="Arial"/>
              <a:buChar char="•"/>
            </a:pPr>
            <a:r>
              <a:rPr lang="en-US"/>
              <a:t>Click to edit Master text styles</a:t>
            </a:r>
          </a:p>
          <a:p>
            <a:pPr marL="188735" lvl="1" indent="-188735" algn="l" defTabSz="507995" rtl="0" eaLnBrk="1" latinLnBrk="0" hangingPunct="1">
              <a:lnSpc>
                <a:spcPct val="100000"/>
              </a:lnSpc>
              <a:spcBef>
                <a:spcPts val="0"/>
              </a:spcBef>
              <a:spcAft>
                <a:spcPts val="444"/>
              </a:spcAft>
              <a:buFont typeface="Arial"/>
              <a:buChar char="•"/>
            </a:pPr>
            <a:r>
              <a:rPr lang="en-US"/>
              <a:t>Second level</a:t>
            </a:r>
          </a:p>
          <a:p>
            <a:pPr marL="188735" lvl="2" indent="-188735" algn="l" defTabSz="507995" rtl="0" eaLnBrk="1" latinLnBrk="0" hangingPunct="1">
              <a:lnSpc>
                <a:spcPct val="100000"/>
              </a:lnSpc>
              <a:spcBef>
                <a:spcPts val="0"/>
              </a:spcBef>
              <a:spcAft>
                <a:spcPts val="444"/>
              </a:spcAft>
              <a:buFont typeface="Arial"/>
              <a:buChar char="•"/>
            </a:pPr>
            <a:r>
              <a:rPr lang="en-US"/>
              <a:t>Third level</a:t>
            </a:r>
          </a:p>
          <a:p>
            <a:pPr marL="188735" lvl="3" indent="-188735" algn="l" defTabSz="507995" rtl="0" eaLnBrk="1" latinLnBrk="0" hangingPunct="1">
              <a:lnSpc>
                <a:spcPct val="100000"/>
              </a:lnSpc>
              <a:spcBef>
                <a:spcPts val="0"/>
              </a:spcBef>
              <a:spcAft>
                <a:spcPts val="444"/>
              </a:spcAft>
              <a:buFont typeface="Arial"/>
              <a:buChar char="•"/>
            </a:pPr>
            <a:r>
              <a:rPr lang="en-US"/>
              <a:t>Fourth level</a:t>
            </a:r>
          </a:p>
          <a:p>
            <a:pPr marL="188735" lvl="4" indent="-188735" algn="l" defTabSz="507995" rtl="0" eaLnBrk="1" latinLnBrk="0" hangingPunct="1">
              <a:lnSpc>
                <a:spcPct val="100000"/>
              </a:lnSpc>
              <a:spcBef>
                <a:spcPts val="0"/>
              </a:spcBef>
              <a:spcAft>
                <a:spcPts val="444"/>
              </a:spcAft>
              <a:buFont typeface="Arial"/>
              <a:buChar char="•"/>
            </a:pPr>
            <a:r>
              <a:rPr lang="en-US"/>
              <a:t>Fifth level</a:t>
            </a:r>
            <a:endParaRPr lang="en-US" dirty="0"/>
          </a:p>
        </p:txBody>
      </p:sp>
    </p:spTree>
    <p:extLst>
      <p:ext uri="{BB962C8B-B14F-4D97-AF65-F5344CB8AC3E}">
        <p14:creationId xmlns:p14="http://schemas.microsoft.com/office/powerpoint/2010/main" val="2007067789"/>
      </p:ext>
    </p:extLst>
  </p:cSld>
  <p:clrMapOvr>
    <a:masterClrMapping/>
  </p:clrMapOvr>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showMasterSp="0" preserve="1"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6" y="27095"/>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srgbClr val="B9B8BB"/>
                </a:solidFill>
                <a:cs typeface="HP Simplified"/>
              </a:rPr>
              <a:t>© Copyright 201</a:t>
            </a:r>
            <a:r>
              <a:rPr lang="en-US" altLang="zh-CN" sz="778" dirty="0">
                <a:solidFill>
                  <a:srgbClr val="B9B8BB"/>
                </a:solidFill>
                <a:cs typeface="HP Simplified"/>
              </a:rPr>
              <a:t>4</a:t>
            </a:r>
            <a:r>
              <a:rPr lang="en-US" sz="778" dirty="0">
                <a:solidFill>
                  <a:srgbClr val="B9B8BB"/>
                </a:solidFill>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57498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65760" y="267688"/>
            <a:ext cx="8024836" cy="2229670"/>
          </a:xfrm>
          <a:prstGeom prst="rect">
            <a:avLst/>
          </a:prstGeom>
        </p:spPr>
        <p:txBody>
          <a:bodyPr wrap="square" lIns="0" tIns="0" rIns="0" bIns="0" anchor="t" anchorCtr="0">
            <a:noAutofit/>
          </a:bodyPr>
          <a:lstStyle>
            <a:lvl1pPr algn="l" defTabSz="507995" rtl="0" eaLnBrk="1" latinLnBrk="0" hangingPunct="1">
              <a:lnSpc>
                <a:spcPct val="90000"/>
              </a:lnSpc>
              <a:spcBef>
                <a:spcPct val="0"/>
              </a:spcBef>
              <a:spcAft>
                <a:spcPts val="0"/>
              </a:spcAft>
              <a:buNone/>
              <a:defRPr lang="en-US" sz="4444" b="1" i="0" kern="1200" spc="-111"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450238" y="5039360"/>
            <a:ext cx="406373" cy="406373"/>
          </a:xfrm>
          <a:prstGeom prst="rect">
            <a:avLst/>
          </a:prstGeom>
        </p:spPr>
      </p:pic>
      <p:sp>
        <p:nvSpPr>
          <p:cNvPr id="6" name="TextBox 5"/>
          <p:cNvSpPr txBox="1"/>
          <p:nvPr userDrawn="1"/>
        </p:nvSpPr>
        <p:spPr>
          <a:xfrm>
            <a:off x="365760" y="5287559"/>
            <a:ext cx="8902828" cy="254000"/>
          </a:xfrm>
          <a:prstGeom prst="rect">
            <a:avLst/>
          </a:prstGeom>
          <a:noFill/>
        </p:spPr>
        <p:txBody>
          <a:bodyPr wrap="square" lIns="0" rtlCol="0">
            <a:noAutofit/>
          </a:bodyPr>
          <a:lstStyle/>
          <a:p>
            <a:pPr defTabSz="507995">
              <a:defRPr/>
            </a:pPr>
            <a:r>
              <a:rPr lang="en-US" sz="778"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61410" y="3672623"/>
            <a:ext cx="5720080" cy="721360"/>
          </a:xfrm>
          <a:prstGeom prst="rect">
            <a:avLst/>
          </a:prstGeom>
        </p:spPr>
        <p:txBody>
          <a:bodyPr>
            <a:noAutofit/>
          </a:bodyPr>
          <a:lstStyle>
            <a:lvl1pPr marL="0" indent="0" algn="l">
              <a:lnSpc>
                <a:spcPct val="100000"/>
              </a:lnSpc>
              <a:spcBef>
                <a:spcPts val="0"/>
              </a:spcBef>
              <a:buNone/>
              <a:defRPr sz="2000" b="0">
                <a:solidFill>
                  <a:srgbClr val="FFFFFF"/>
                </a:solidFill>
                <a:latin typeface="+mn-lt"/>
                <a:cs typeface="Aria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425677574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54471" y="80561"/>
            <a:ext cx="9019118" cy="478763"/>
          </a:xfrm>
        </p:spPr>
        <p:txBody>
          <a:bodyPr wrap="square">
            <a:noAutofit/>
          </a:bodyPr>
          <a:lstStyle>
            <a:lvl1pPr>
              <a:defRPr b="1" i="0">
                <a:solidFill>
                  <a:srgbClr val="000000"/>
                </a:solidFill>
                <a:latin typeface="微软雅黑" pitchFamily="34" charset="-122"/>
                <a:ea typeface="微软雅黑" pitchFamily="34" charset="-122"/>
                <a:cs typeface="微软雅黑" pitchFamily="34" charset="-122"/>
              </a:defRPr>
            </a:lvl1pPr>
          </a:lstStyle>
          <a:p>
            <a:r>
              <a:rPr lang="en-US" noProof="0" dirty="0"/>
              <a:t>Click to edit master title style</a:t>
            </a:r>
          </a:p>
        </p:txBody>
      </p:sp>
    </p:spTree>
    <p:extLst>
      <p:ext uri="{BB962C8B-B14F-4D97-AF65-F5344CB8AC3E}">
        <p14:creationId xmlns:p14="http://schemas.microsoft.com/office/powerpoint/2010/main" val="92071133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9929605"/>
      </p:ext>
    </p:extLst>
  </p:cSld>
  <p:clrMapOvr>
    <a:masterClrMapping/>
  </p:clrMapOvr>
  <p:hf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65760" y="834878"/>
            <a:ext cx="9019118"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65760" y="261183"/>
            <a:ext cx="9019118"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2"/>
            <a:ext cx="9022080" cy="3587750"/>
          </a:xfrm>
        </p:spPr>
        <p:txBody>
          <a:bodyPr wrap="square">
            <a:noAutofit/>
          </a:bodyPr>
          <a:lstStyle>
            <a:lvl1pPr marL="190498" indent="-190498">
              <a:buFont typeface="HP Simplified" pitchFamily="34" charset="0"/>
              <a:buChar char="•"/>
              <a:defRPr sz="1556" b="0">
                <a:solidFill>
                  <a:schemeClr val="tx1"/>
                </a:solidFill>
              </a:defRPr>
            </a:lvl1pPr>
            <a:lvl2pPr marL="380996" indent="-190498">
              <a:buSzPct val="80000"/>
              <a:buFont typeface="HP Simplified" pitchFamily="34" charset="0"/>
              <a:buChar char="–"/>
              <a:defRPr sz="1556">
                <a:solidFill>
                  <a:srgbClr val="000000"/>
                </a:solidFill>
              </a:defRPr>
            </a:lvl2pPr>
            <a:lvl3pPr marL="569731" indent="-188735">
              <a:defRPr sz="1556">
                <a:solidFill>
                  <a:srgbClr val="000000"/>
                </a:solidFill>
              </a:defRPr>
            </a:lvl3pPr>
            <a:lvl4pPr marL="767285" indent="-201081">
              <a:defRPr sz="1556">
                <a:solidFill>
                  <a:srgbClr val="000000"/>
                </a:solidFill>
              </a:defRPr>
            </a:lvl4pPr>
            <a:lvl5pPr marL="926033" indent="-167568">
              <a:defRPr sz="1556">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4721731"/>
      </p:ext>
    </p:extLst>
  </p:cSld>
  <p:clrMapOvr>
    <a:masterClrMapping/>
  </p:clrMapOvr>
  <p:hf hdr="0" ftr="0" dt="0"/>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5760"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760"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20800"/>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72176949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2000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5760"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77279967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0800"/>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0801"/>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2" y="1320800"/>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5760"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11312012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
        <p:nvSpPr>
          <p:cNvPr id="3" name="Subtitle 2"/>
          <p:cNvSpPr>
            <a:spLocks noGrp="1"/>
          </p:cNvSpPr>
          <p:nvPr>
            <p:ph type="subTitle" idx="1" hasCustomPrompt="1"/>
          </p:nvPr>
        </p:nvSpPr>
        <p:spPr bwMode="black">
          <a:xfrm>
            <a:off x="368301" y="626110"/>
            <a:ext cx="9483021"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AU" noProof="0"/>
              <a:t>Click to edit master subtitle style</a:t>
            </a:r>
          </a:p>
        </p:txBody>
      </p:sp>
    </p:spTree>
    <p:extLst>
      <p:ext uri="{BB962C8B-B14F-4D97-AF65-F5344CB8AC3E}">
        <p14:creationId xmlns:p14="http://schemas.microsoft.com/office/powerpoint/2010/main" val="32557003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5760" y="201976"/>
            <a:ext cx="9483020" cy="478763"/>
          </a:xfrm>
        </p:spPr>
        <p:txBody>
          <a:bodyPr wrap="square">
            <a:noAutofit/>
          </a:bodyPr>
          <a:lstStyle>
            <a:lvl1pPr>
              <a:defRPr b="1" i="0">
                <a:solidFill>
                  <a:srgbClr val="000000"/>
                </a:solidFill>
                <a:latin typeface="HP Simplified" pitchFamily="34" charset="0"/>
                <a:cs typeface="HP Simplified" pitchFamily="34" charset="0"/>
              </a:defRPr>
            </a:lvl1pPr>
          </a:lstStyle>
          <a:p>
            <a:r>
              <a:rPr lang="en-AU" noProof="0"/>
              <a:t>Click to edit master title style</a:t>
            </a:r>
          </a:p>
        </p:txBody>
      </p:sp>
    </p:spTree>
    <p:extLst>
      <p:ext uri="{BB962C8B-B14F-4D97-AF65-F5344CB8AC3E}">
        <p14:creationId xmlns:p14="http://schemas.microsoft.com/office/powerpoint/2010/main" val="41842289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68302" y="261182"/>
            <a:ext cx="9400117" cy="478763"/>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65126" y="1320801"/>
            <a:ext cx="4478513" cy="3577521"/>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5076472" y="1317627"/>
            <a:ext cx="4309182"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8302"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62345092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8299" y="733521"/>
            <a:ext cx="9400117" cy="423193"/>
          </a:xfrm>
          <a:prstGeom prst="rect">
            <a:avLst/>
          </a:prstGeom>
        </p:spPr>
        <p:txBody>
          <a:bodyPr wrap="square">
            <a:spAutoFit/>
          </a:bodyPr>
          <a:lstStyle>
            <a:lvl1pPr marL="0" indent="0" algn="l">
              <a:lnSpc>
                <a:spcPts val="3333"/>
              </a:lnSpc>
              <a:buNone/>
              <a:defRPr sz="2444">
                <a:solidFill>
                  <a:schemeClr val="tx2"/>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68299" y="300165"/>
            <a:ext cx="9400117" cy="436017"/>
          </a:xfrm>
        </p:spPr>
        <p:txBody>
          <a:bodyPr/>
          <a:lstStyle>
            <a:lvl1pPr>
              <a:defRPr>
                <a:latin typeface="+mj-lt"/>
              </a:defRPr>
            </a:lvl1pPr>
          </a:lstStyle>
          <a:p>
            <a:r>
              <a:rPr lang="en-US" noProof="0" dirty="0"/>
              <a:t>Click to edit Master title style</a:t>
            </a:r>
          </a:p>
        </p:txBody>
      </p:sp>
      <p:sp>
        <p:nvSpPr>
          <p:cNvPr id="5" name="Slide Number Placeholder 4"/>
          <p:cNvSpPr>
            <a:spLocks noGrp="1"/>
          </p:cNvSpPr>
          <p:nvPr>
            <p:ph type="sldNum" sz="quarter" idx="12"/>
          </p:nvPr>
        </p:nvSpPr>
        <p:spPr>
          <a:xfrm>
            <a:off x="387672" y="5219470"/>
            <a:ext cx="202429" cy="119691"/>
          </a:xfrm>
          <a:prstGeom prst="rect">
            <a:avLst/>
          </a:prstGeom>
        </p:spPr>
        <p:txBody>
          <a:bodyPr/>
          <a:lstStyle/>
          <a:p>
            <a:pPr defTabSz="507995"/>
            <a:fld id="{33088DE5-1DDF-C242-AF39-BA25983D68D6}" type="slidenum">
              <a:rPr lang="en-US" smtClean="0">
                <a:solidFill>
                  <a:prstClr val="black"/>
                </a:solidFill>
              </a:rPr>
              <a:pPr defTabSz="507995"/>
              <a:t>‹#›</a:t>
            </a:fld>
            <a:endParaRPr lang="en-US" dirty="0">
              <a:solidFill>
                <a:prstClr val="black"/>
              </a:solidFill>
            </a:endParaRPr>
          </a:p>
        </p:txBody>
      </p:sp>
      <p:sp>
        <p:nvSpPr>
          <p:cNvPr id="11" name="Text Placeholder 10"/>
          <p:cNvSpPr>
            <a:spLocks noGrp="1"/>
          </p:cNvSpPr>
          <p:nvPr>
            <p:ph type="body" sz="quarter" idx="14"/>
          </p:nvPr>
        </p:nvSpPr>
        <p:spPr>
          <a:xfrm>
            <a:off x="368000" y="1473764"/>
            <a:ext cx="9028237" cy="3280404"/>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Footer Placeholder 11"/>
          <p:cNvSpPr>
            <a:spLocks noGrp="1"/>
          </p:cNvSpPr>
          <p:nvPr>
            <p:ph type="ftr" sz="quarter" idx="15"/>
          </p:nvPr>
        </p:nvSpPr>
        <p:spPr>
          <a:xfrm>
            <a:off x="596000" y="5195915"/>
            <a:ext cx="4374168" cy="284978"/>
          </a:xfrm>
          <a:prstGeom prst="rect">
            <a:avLst/>
          </a:prstGeom>
        </p:spPr>
        <p:txBody>
          <a:bodyPr/>
          <a:lstStyle/>
          <a:p>
            <a:pPr defTabSz="507995">
              <a:lnSpc>
                <a:spcPts val="1111"/>
              </a:lnSpc>
            </a:pPr>
            <a:r>
              <a:rPr lang="en-US">
                <a:solidFill>
                  <a:prstClr val="black"/>
                </a:solidFill>
              </a:rPr>
              <a:t>© Copyright 2011 Hewlett-Packard Development Company, L.P.    The information contained herein is subject to change without notice. </a:t>
            </a:r>
            <a:endParaRPr lang="en-US" dirty="0">
              <a:solidFill>
                <a:prstClr val="black"/>
              </a:solidFill>
            </a:endParaRPr>
          </a:p>
        </p:txBody>
      </p:sp>
    </p:spTree>
    <p:extLst>
      <p:ext uri="{BB962C8B-B14F-4D97-AF65-F5344CB8AC3E}">
        <p14:creationId xmlns:p14="http://schemas.microsoft.com/office/powerpoint/2010/main" val="232612291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77472" y="338567"/>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chemeClr val="bg1"/>
                </a:solidFill>
                <a:latin typeface="Futura Bk" pitchFamily="34" charset="0"/>
              </a:defRPr>
            </a:lvl1pPr>
          </a:lstStyle>
          <a:p>
            <a:r>
              <a:rPr lang="en-US" dirty="0"/>
              <a:t>Single line title</a:t>
            </a:r>
          </a:p>
        </p:txBody>
      </p:sp>
      <p:sp>
        <p:nvSpPr>
          <p:cNvPr id="12" name="Date Placeholder 11"/>
          <p:cNvSpPr>
            <a:spLocks noGrp="1"/>
          </p:cNvSpPr>
          <p:nvPr>
            <p:ph type="dt" sz="half" idx="11"/>
          </p:nvPr>
        </p:nvSpPr>
        <p:spPr>
          <a:xfrm>
            <a:off x="4470400" y="5394960"/>
            <a:ext cx="1219200" cy="167640"/>
          </a:xfrm>
          <a:prstGeom prst="rect">
            <a:avLst/>
          </a:prstGeom>
        </p:spPr>
        <p:txBody>
          <a:bodyPr/>
          <a:lstStyle/>
          <a:p>
            <a:pPr defTabSz="507995"/>
            <a:fld id="{94F2013E-11F7-45F9-A417-436FAF85B0CD}" type="datetime1">
              <a:rPr lang="en-US" smtClean="0">
                <a:solidFill>
                  <a:prstClr val="black"/>
                </a:solidFill>
              </a:rPr>
              <a:pPr defTabSz="507995"/>
              <a:t>4/12/2019</a:t>
            </a:fld>
            <a:endParaRPr lang="en-US" dirty="0">
              <a:solidFill>
                <a:prstClr val="black"/>
              </a:solidFill>
            </a:endParaRPr>
          </a:p>
        </p:txBody>
      </p:sp>
      <p:sp>
        <p:nvSpPr>
          <p:cNvPr id="13" name="Slide Number Placeholder 12"/>
          <p:cNvSpPr>
            <a:spLocks noGrp="1"/>
          </p:cNvSpPr>
          <p:nvPr>
            <p:ph type="sldNum" sz="quarter" idx="12"/>
          </p:nvPr>
        </p:nvSpPr>
        <p:spPr>
          <a:xfrm>
            <a:off x="406400" y="5394960"/>
            <a:ext cx="355600" cy="167640"/>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4" name="Footer Placeholder 13"/>
          <p:cNvSpPr>
            <a:spLocks noGrp="1"/>
          </p:cNvSpPr>
          <p:nvPr>
            <p:ph type="ftr" sz="quarter" idx="13"/>
          </p:nvPr>
        </p:nvSpPr>
        <p:spPr>
          <a:xfrm>
            <a:off x="772160" y="5394960"/>
            <a:ext cx="3657600" cy="167640"/>
          </a:xfrm>
          <a:prstGeom prst="rect">
            <a:avLst/>
          </a:prstGeom>
        </p:spPr>
        <p:txBody>
          <a:bodyPr/>
          <a:lstStyle/>
          <a:p>
            <a:pPr defTabSz="507995"/>
            <a:r>
              <a:rPr lang="en-US">
                <a:solidFill>
                  <a:prstClr val="black"/>
                </a:solidFill>
              </a:rPr>
              <a:t>Footer goes here</a:t>
            </a:r>
            <a:endParaRPr lang="en-US" dirty="0">
              <a:solidFill>
                <a:prstClr val="black"/>
              </a:solidFill>
            </a:endParaRPr>
          </a:p>
        </p:txBody>
      </p:sp>
      <p:sp>
        <p:nvSpPr>
          <p:cNvPr id="7" name="Content Placeholder 12"/>
          <p:cNvSpPr>
            <a:spLocks noGrp="1"/>
          </p:cNvSpPr>
          <p:nvPr>
            <p:ph sz="quarter" idx="14"/>
          </p:nvPr>
        </p:nvSpPr>
        <p:spPr>
          <a:xfrm>
            <a:off x="406400" y="1031940"/>
            <a:ext cx="9245600" cy="4064000"/>
          </a:xfrm>
        </p:spPr>
        <p:txBody>
          <a:bodyPr/>
          <a:lstStyle>
            <a:lvl1pPr>
              <a:buSzPct val="80000"/>
              <a:buFont typeface="Arial" pitchFamily="34" charset="0"/>
              <a:buChar char="•"/>
              <a:defRPr sz="2000">
                <a:solidFill>
                  <a:schemeClr val="bg1"/>
                </a:solidFill>
              </a:defRPr>
            </a:lvl1pPr>
            <a:lvl2pPr>
              <a:buSzPct val="80000"/>
              <a:buFont typeface="Futura Bk" pitchFamily="34" charset="0"/>
              <a:buChar char="–"/>
              <a:defRPr sz="1556">
                <a:solidFill>
                  <a:schemeClr val="bg1"/>
                </a:solidFill>
              </a:defRPr>
            </a:lvl2pPr>
            <a:lvl3pPr>
              <a:buSzPct val="80000"/>
              <a:buFont typeface="Arial" pitchFamily="34" charset="0"/>
              <a:buChar char="•"/>
              <a:defRPr sz="1111">
                <a:solidFill>
                  <a:schemeClr val="bg1"/>
                </a:solidFill>
              </a:defRPr>
            </a:lvl3pPr>
            <a:lvl4pPr>
              <a:buSzPct val="80000"/>
              <a:buFont typeface="Futura Bk" pitchFamily="34" charset="0"/>
              <a:buChar char="–"/>
              <a:defRPr sz="1111">
                <a:solidFill>
                  <a:schemeClr val="bg1"/>
                </a:solidFill>
              </a:defRPr>
            </a:lvl4pPr>
            <a:lvl5pPr>
              <a:buSzPct val="80000"/>
              <a:buFont typeface="Arial" pitchFamily="34" charset="0"/>
              <a:buChar char="•"/>
              <a:defRPr sz="1111">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5999746"/>
      </p:ext>
    </p:extLst>
  </p:cSld>
  <p:clrMapOvr>
    <a:masterClrMapping/>
  </p:clrMapOvr>
  <p:transition>
    <p:fade thruBlk="1"/>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98639" y="844407"/>
            <a:ext cx="9300422" cy="327739"/>
          </a:xfrm>
          <a:prstGeom prst="rect">
            <a:avLst/>
          </a:prstGeom>
        </p:spPr>
        <p:txBody>
          <a:bodyPr>
            <a:noAutofit/>
          </a:bodyPr>
          <a:lstStyle>
            <a:lvl1pPr marL="0" indent="0">
              <a:lnSpc>
                <a:spcPct val="100000"/>
              </a:lnSpc>
              <a:buNone/>
              <a:defRPr lang="en-US" sz="2222" kern="1200" dirty="0" smtClean="0">
                <a:solidFill>
                  <a:srgbClr val="7B7B79"/>
                </a:solidFill>
                <a:latin typeface="Futura Bk" pitchFamily="34" charset="0"/>
                <a:ea typeface="+mn-ea"/>
                <a:cs typeface="+mn-cs"/>
              </a:defRPr>
            </a:lvl1pPr>
            <a:lvl2pPr>
              <a:defRPr lang="en-US" sz="2222" kern="1200" dirty="0" smtClean="0">
                <a:solidFill>
                  <a:srgbClr val="FFFFFF"/>
                </a:solidFill>
                <a:latin typeface="Futura Bk" pitchFamily="34" charset="0"/>
                <a:ea typeface="+mn-ea"/>
                <a:cs typeface="+mn-cs"/>
              </a:defRPr>
            </a:lvl2pPr>
            <a:lvl3pPr>
              <a:defRPr lang="en-US" sz="2222" kern="1200" dirty="0" smtClean="0">
                <a:solidFill>
                  <a:srgbClr val="FFFFFF"/>
                </a:solidFill>
                <a:latin typeface="Futura Bk" pitchFamily="34" charset="0"/>
                <a:ea typeface="+mn-ea"/>
                <a:cs typeface="+mn-cs"/>
              </a:defRPr>
            </a:lvl3pPr>
            <a:lvl4pPr>
              <a:defRPr lang="en-US" sz="2222" kern="1200" dirty="0" smtClean="0">
                <a:solidFill>
                  <a:srgbClr val="FFFFFF"/>
                </a:solidFill>
                <a:latin typeface="Futura Bk" pitchFamily="34" charset="0"/>
                <a:ea typeface="+mn-ea"/>
                <a:cs typeface="+mn-cs"/>
              </a:defRPr>
            </a:lvl4pPr>
            <a:lvl5pPr>
              <a:defRPr lang="en-US" sz="2222" kern="1200" dirty="0" smtClean="0">
                <a:solidFill>
                  <a:srgbClr val="FFFFFF"/>
                </a:solidFill>
                <a:latin typeface="Futura Bk" pitchFamily="34" charset="0"/>
                <a:ea typeface="+mn-ea"/>
                <a:cs typeface="+mn-cs"/>
              </a:defRPr>
            </a:lvl5pPr>
          </a:lstStyle>
          <a:p>
            <a:pPr lvl="0"/>
            <a:r>
              <a:rPr lang="en-US" dirty="0"/>
              <a:t>Subtitle placeholder here</a:t>
            </a:r>
          </a:p>
        </p:txBody>
      </p:sp>
      <p:sp>
        <p:nvSpPr>
          <p:cNvPr id="9" name="Date Placeholder 8"/>
          <p:cNvSpPr>
            <a:spLocks noGrp="1"/>
          </p:cNvSpPr>
          <p:nvPr>
            <p:ph type="dt" sz="half" idx="15"/>
          </p:nvPr>
        </p:nvSpPr>
        <p:spPr>
          <a:xfrm>
            <a:off x="508000" y="5296959"/>
            <a:ext cx="2370667" cy="304271"/>
          </a:xfrm>
          <a:prstGeom prst="rect">
            <a:avLst/>
          </a:prstGeom>
        </p:spPr>
        <p:txBody>
          <a:bodyPr/>
          <a:lstStyle/>
          <a:p>
            <a:pPr defTabSz="507995"/>
            <a:fld id="{7CCF2AB0-44A4-468D-B946-B37D7B9915D8}" type="datetime1">
              <a:rPr lang="en-US" smtClean="0">
                <a:solidFill>
                  <a:prstClr val="black"/>
                </a:solidFill>
              </a:rPr>
              <a:pPr defTabSz="507995"/>
              <a:t>4/12/2019</a:t>
            </a:fld>
            <a:endParaRPr lang="en-US" dirty="0">
              <a:solidFill>
                <a:prstClr val="black"/>
              </a:solidFill>
            </a:endParaRPr>
          </a:p>
        </p:txBody>
      </p:sp>
      <p:sp>
        <p:nvSpPr>
          <p:cNvPr id="10" name="Slide Number Placeholder 9"/>
          <p:cNvSpPr>
            <a:spLocks noGrp="1"/>
          </p:cNvSpPr>
          <p:nvPr>
            <p:ph type="sldNum" sz="quarter" idx="16"/>
          </p:nvPr>
        </p:nvSpPr>
        <p:spPr>
          <a:xfrm>
            <a:off x="7281333" y="5296959"/>
            <a:ext cx="2370667" cy="304271"/>
          </a:xfrm>
          <a:prstGeom prst="rect">
            <a:avLst/>
          </a:prstGeom>
        </p:spPr>
        <p:txBody>
          <a:bodyPr/>
          <a:lstStyle/>
          <a:p>
            <a:pPr defTabSz="507995"/>
            <a:fld id="{39FE57C1-99E3-4342-90AE-63D315326D4A}" type="slidenum">
              <a:rPr lang="en-US" smtClean="0">
                <a:solidFill>
                  <a:prstClr val="black"/>
                </a:solidFill>
              </a:rPr>
              <a:pPr defTabSz="507995"/>
              <a:t>‹#›</a:t>
            </a:fld>
            <a:endParaRPr lang="en-US" dirty="0">
              <a:solidFill>
                <a:prstClr val="black"/>
              </a:solidFill>
            </a:endParaRPr>
          </a:p>
        </p:txBody>
      </p:sp>
      <p:sp>
        <p:nvSpPr>
          <p:cNvPr id="11" name="Footer Placeholder 10"/>
          <p:cNvSpPr>
            <a:spLocks noGrp="1"/>
          </p:cNvSpPr>
          <p:nvPr>
            <p:ph type="ftr" sz="quarter" idx="17"/>
          </p:nvPr>
        </p:nvSpPr>
        <p:spPr>
          <a:xfrm>
            <a:off x="3471334" y="5296959"/>
            <a:ext cx="3217333" cy="304271"/>
          </a:xfrm>
          <a:prstGeom prst="rect">
            <a:avLst/>
          </a:prstGeom>
        </p:spPr>
        <p:txBody>
          <a:bodyPr/>
          <a:lstStyle/>
          <a:p>
            <a:pPr defTabSz="507995"/>
            <a:r>
              <a:rPr lang="en-US">
                <a:solidFill>
                  <a:prstClr val="black"/>
                </a:solidFill>
              </a:rPr>
              <a:t>Consumerization - Are you Ready?</a:t>
            </a:r>
            <a:endParaRPr lang="en-US" dirty="0">
              <a:solidFill>
                <a:prstClr val="black"/>
              </a:solidFill>
            </a:endParaRPr>
          </a:p>
        </p:txBody>
      </p:sp>
      <p:sp>
        <p:nvSpPr>
          <p:cNvPr id="8" name="Content Placeholder 12"/>
          <p:cNvSpPr>
            <a:spLocks noGrp="1"/>
          </p:cNvSpPr>
          <p:nvPr>
            <p:ph sz="quarter" idx="18"/>
          </p:nvPr>
        </p:nvSpPr>
        <p:spPr>
          <a:xfrm>
            <a:off x="406400" y="1329797"/>
            <a:ext cx="9245600" cy="3759200"/>
          </a:xfrm>
        </p:spPr>
        <p:txBody>
          <a:bodyPr/>
          <a:lstStyle>
            <a:lvl1pPr>
              <a:buSzPct val="80000"/>
              <a:buFont typeface="Arial" pitchFamily="34" charset="0"/>
              <a:buChar char="•"/>
              <a:defRPr sz="2000">
                <a:solidFill>
                  <a:srgbClr val="000000"/>
                </a:solidFill>
              </a:defRPr>
            </a:lvl1pPr>
            <a:lvl2pPr>
              <a:buSzPct val="80000"/>
              <a:buFont typeface="Futura Bk" pitchFamily="34" charset="0"/>
              <a:buChar char="–"/>
              <a:defRPr sz="1556">
                <a:solidFill>
                  <a:srgbClr val="000000"/>
                </a:solidFill>
              </a:defRPr>
            </a:lvl2pPr>
            <a:lvl3pPr>
              <a:buSzPct val="80000"/>
              <a:buFont typeface="Arial" pitchFamily="34" charset="0"/>
              <a:buChar char="•"/>
              <a:defRPr sz="1111">
                <a:solidFill>
                  <a:srgbClr val="000000"/>
                </a:solidFill>
              </a:defRPr>
            </a:lvl3pPr>
            <a:lvl4pPr>
              <a:buSzPct val="80000"/>
              <a:buFont typeface="Futura Bk" pitchFamily="34" charset="0"/>
              <a:buChar char="–"/>
              <a:defRPr sz="1111">
                <a:solidFill>
                  <a:srgbClr val="000000"/>
                </a:solidFill>
              </a:defRPr>
            </a:lvl4pPr>
            <a:lvl5pPr>
              <a:buSzPct val="80000"/>
              <a:buFont typeface="Arial" pitchFamily="34" charset="0"/>
              <a:buChar char="•"/>
              <a:defRPr sz="1111">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8"/>
          <p:cNvSpPr>
            <a:spLocks noGrp="1"/>
          </p:cNvSpPr>
          <p:nvPr>
            <p:ph type="title" hasCustomPrompt="1"/>
          </p:nvPr>
        </p:nvSpPr>
        <p:spPr>
          <a:xfrm>
            <a:off x="370417" y="352679"/>
            <a:ext cx="9306278" cy="522044"/>
          </a:xfrm>
          <a:prstGeom prst="rect">
            <a:avLst/>
          </a:prstGeom>
        </p:spPr>
        <p:txBody>
          <a:bodyPr anchor="t" anchorCtr="0">
            <a:noAutofit/>
          </a:bodyPr>
          <a:lstStyle>
            <a:lvl1pPr marL="0" marR="0" indent="0" algn="l" defTabSz="1015990" rtl="0" eaLnBrk="1" fontAlgn="auto" latinLnBrk="0" hangingPunct="1">
              <a:lnSpc>
                <a:spcPts val="3667"/>
              </a:lnSpc>
              <a:spcBef>
                <a:spcPct val="0"/>
              </a:spcBef>
              <a:spcAft>
                <a:spcPts val="0"/>
              </a:spcAft>
              <a:buClrTx/>
              <a:buSzTx/>
              <a:buFontTx/>
              <a:buNone/>
              <a:tabLst/>
              <a:defRPr sz="3111" baseline="0">
                <a:solidFill>
                  <a:srgbClr val="000000"/>
                </a:solidFill>
                <a:latin typeface="Futura Bk" pitchFamily="34" charset="0"/>
              </a:defRPr>
            </a:lvl1pPr>
          </a:lstStyle>
          <a:p>
            <a:r>
              <a:rPr lang="en-US" dirty="0"/>
              <a:t>Single line title</a:t>
            </a:r>
          </a:p>
        </p:txBody>
      </p:sp>
    </p:spTree>
    <p:extLst>
      <p:ext uri="{BB962C8B-B14F-4D97-AF65-F5344CB8AC3E}">
        <p14:creationId xmlns:p14="http://schemas.microsoft.com/office/powerpoint/2010/main" val="1986428402"/>
      </p:ext>
    </p:extLst>
  </p:cSld>
  <p:clrMapOvr>
    <a:masterClrMapping/>
  </p:clrMapOvr>
  <p:transition>
    <p:wipe dir="r"/>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1Line with Content and Subtitle">
    <p:spTree>
      <p:nvGrpSpPr>
        <p:cNvPr id="1" name=""/>
        <p:cNvGrpSpPr/>
        <p:nvPr/>
      </p:nvGrpSpPr>
      <p:grpSpPr>
        <a:xfrm>
          <a:off x="0" y="0"/>
          <a:ext cx="0" cy="0"/>
          <a:chOff x="0" y="0"/>
          <a:chExt cx="0" cy="0"/>
        </a:xfrm>
      </p:grpSpPr>
      <p:sp>
        <p:nvSpPr>
          <p:cNvPr id="3" name="Subtitle 2"/>
          <p:cNvSpPr>
            <a:spLocks noGrp="1"/>
          </p:cNvSpPr>
          <p:nvPr>
            <p:ph type="subTitle" idx="1"/>
          </p:nvPr>
        </p:nvSpPr>
        <p:spPr bwMode="black">
          <a:xfrm>
            <a:off x="368299" y="733521"/>
            <a:ext cx="9400117" cy="418918"/>
          </a:xfrm>
          <a:prstGeom prst="rect">
            <a:avLst/>
          </a:prstGeom>
        </p:spPr>
        <p:txBody>
          <a:bodyPr>
            <a:noAutofit/>
          </a:bodyPr>
          <a:lstStyle>
            <a:lvl1pPr marL="0" indent="0" algn="l">
              <a:lnSpc>
                <a:spcPts val="3333"/>
              </a:lnSpc>
              <a:buNone/>
              <a:defRPr sz="2000" b="0">
                <a:solidFill>
                  <a:srgbClr val="000000"/>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a:t>Click to edit Master subtitle style</a:t>
            </a:r>
            <a:endParaRPr lang="en-US" noProof="0" dirty="0"/>
          </a:p>
        </p:txBody>
      </p:sp>
      <p:sp>
        <p:nvSpPr>
          <p:cNvPr id="7" name="Title 6"/>
          <p:cNvSpPr>
            <a:spLocks noGrp="1"/>
          </p:cNvSpPr>
          <p:nvPr>
            <p:ph type="title"/>
          </p:nvPr>
        </p:nvSpPr>
        <p:spPr bwMode="black">
          <a:xfrm>
            <a:off x="368299" y="261181"/>
            <a:ext cx="9400117" cy="458816"/>
          </a:xfrm>
        </p:spPr>
        <p:txBody>
          <a:bodyPr>
            <a:noAutofit/>
          </a:bodyPr>
          <a:lstStyle>
            <a:lvl1pPr>
              <a:defRPr>
                <a:latin typeface="Arial"/>
                <a:cs typeface="Arial"/>
              </a:defRPr>
            </a:lvl1pPr>
          </a:lstStyle>
          <a:p>
            <a:r>
              <a:rPr lang="en-US" noProof="0"/>
              <a:t>Click to edit Master title style</a:t>
            </a:r>
            <a:endParaRPr lang="en-US" noProof="0" dirty="0"/>
          </a:p>
        </p:txBody>
      </p:sp>
      <p:sp>
        <p:nvSpPr>
          <p:cNvPr id="6" name="Content Placeholder 5"/>
          <p:cNvSpPr>
            <a:spLocks noGrp="1"/>
          </p:cNvSpPr>
          <p:nvPr>
            <p:ph sz="quarter" idx="10"/>
          </p:nvPr>
        </p:nvSpPr>
        <p:spPr>
          <a:xfrm>
            <a:off x="382764" y="1589657"/>
            <a:ext cx="8815917" cy="332453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65851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userDrawn="1">
  <p:cSld name="Ending Slide">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8" name="Title 10"/>
          <p:cNvSpPr>
            <a:spLocks noGrp="1"/>
          </p:cNvSpPr>
          <p:nvPr>
            <p:ph type="title"/>
          </p:nvPr>
        </p:nvSpPr>
        <p:spPr bwMode="black">
          <a:xfrm>
            <a:off x="1121834" y="2468069"/>
            <a:ext cx="7916333" cy="778876"/>
          </a:xfrm>
          <a:prstGeom prst="rect">
            <a:avLst/>
          </a:prstGeom>
        </p:spPr>
        <p:txBody>
          <a:bodyPr anchor="ctr">
            <a:noAutofit/>
          </a:bodyPr>
          <a:lstStyle>
            <a:lvl1pPr algn="ctr">
              <a:lnSpc>
                <a:spcPts val="5556"/>
              </a:lnSpc>
              <a:defRPr sz="2889" b="0" i="1" cap="all" baseline="0">
                <a:solidFill>
                  <a:srgbClr val="C10042"/>
                </a:solidFill>
              </a:defRPr>
            </a:lvl1pPr>
          </a:lstStyle>
          <a:p>
            <a:endParaRPr lang="en-US" dirty="0"/>
          </a:p>
        </p:txBody>
      </p:sp>
      <p:pic>
        <p:nvPicPr>
          <p:cNvPr id="4" name="Picture 3"/>
          <p:cNvPicPr>
            <a:picLocks noChangeAspect="1"/>
          </p:cNvPicPr>
          <p:nvPr userDrawn="1"/>
        </p:nvPicPr>
        <p:blipFill>
          <a:blip r:embed="rId3" cstate="screen"/>
          <a:stretch>
            <a:fillRect/>
          </a:stretch>
        </p:blipFill>
        <p:spPr bwMode="black">
          <a:xfrm>
            <a:off x="9306560" y="5069840"/>
            <a:ext cx="477520" cy="477520"/>
          </a:xfrm>
          <a:prstGeom prst="rect">
            <a:avLst/>
          </a:prstGeom>
        </p:spPr>
      </p:pic>
    </p:spTree>
    <p:extLst>
      <p:ext uri="{BB962C8B-B14F-4D97-AF65-F5344CB8AC3E}">
        <p14:creationId xmlns:p14="http://schemas.microsoft.com/office/powerpoint/2010/main" val="85437252"/>
      </p:ext>
    </p:extLst>
  </p:cSld>
  <p:clrMapOvr>
    <a:masterClrMapping/>
  </p:clrMapOvr>
  <p:transition>
    <p:fade thruBlk="1"/>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0835" y="3672419"/>
            <a:ext cx="7971692" cy="1135062"/>
          </a:xfrm>
        </p:spPr>
        <p:txBody>
          <a:bodyPr/>
          <a:lstStyle>
            <a:lvl1pPr algn="l">
              <a:defRPr sz="3778" b="1" cap="all"/>
            </a:lvl1pPr>
          </a:lstStyle>
          <a:p>
            <a:r>
              <a:rPr lang="en-US" altLang="zh-CN"/>
              <a:t>Click to edit Master title style</a:t>
            </a:r>
            <a:endParaRPr lang="en-US"/>
          </a:p>
        </p:txBody>
      </p:sp>
      <p:sp>
        <p:nvSpPr>
          <p:cNvPr id="3" name="Text Placeholder 2"/>
          <p:cNvSpPr>
            <a:spLocks noGrp="1"/>
          </p:cNvSpPr>
          <p:nvPr>
            <p:ph type="body" idx="1"/>
          </p:nvPr>
        </p:nvSpPr>
        <p:spPr>
          <a:xfrm>
            <a:off x="740835" y="2422261"/>
            <a:ext cx="7971692" cy="1250156"/>
          </a:xfrm>
        </p:spPr>
        <p:txBody>
          <a:bodyPr anchor="b"/>
          <a:lstStyle>
            <a:lvl1pPr marL="0" indent="0">
              <a:buNone/>
              <a:defRPr sz="1889"/>
            </a:lvl1pPr>
            <a:lvl2pPr marL="432913" indent="0">
              <a:buNone/>
              <a:defRPr sz="1667"/>
            </a:lvl2pPr>
            <a:lvl3pPr marL="865827" indent="0">
              <a:buNone/>
              <a:defRPr sz="1556"/>
            </a:lvl3pPr>
            <a:lvl4pPr marL="1298740" indent="0">
              <a:buNone/>
              <a:defRPr sz="1333"/>
            </a:lvl4pPr>
            <a:lvl5pPr marL="1731653" indent="0">
              <a:buNone/>
              <a:defRPr sz="1333"/>
            </a:lvl5pPr>
            <a:lvl6pPr marL="2164566" indent="0">
              <a:buNone/>
              <a:defRPr sz="1333"/>
            </a:lvl6pPr>
            <a:lvl7pPr marL="2597480" indent="0">
              <a:buNone/>
              <a:defRPr sz="1333"/>
            </a:lvl7pPr>
            <a:lvl8pPr marL="3030393" indent="0">
              <a:buNone/>
              <a:defRPr sz="1333"/>
            </a:lvl8pPr>
            <a:lvl9pPr marL="3463306" indent="0">
              <a:buNone/>
              <a:defRPr sz="1333"/>
            </a:lvl9pPr>
          </a:lstStyle>
          <a:p>
            <a:pPr lvl="0"/>
            <a:r>
              <a:rPr lang="en-US" altLang="zh-CN"/>
              <a:t>Click to edit Master text styles</a:t>
            </a:r>
          </a:p>
        </p:txBody>
      </p:sp>
      <p:sp>
        <p:nvSpPr>
          <p:cNvPr id="4" name="Rectangle 13"/>
          <p:cNvSpPr>
            <a:spLocks noGrp="1" noChangeArrowheads="1"/>
          </p:cNvSpPr>
          <p:nvPr>
            <p:ph type="sldNum" sz="quarter" idx="10"/>
          </p:nvPr>
        </p:nvSpPr>
        <p:spPr>
          <a:xfrm>
            <a:off x="486833" y="5458355"/>
            <a:ext cx="429847" cy="182562"/>
          </a:xfrm>
          <a:prstGeom prst="rect">
            <a:avLst/>
          </a:prstGeom>
          <a:ln/>
        </p:spPr>
        <p:txBody>
          <a:bodyPr lIns="77925" tIns="38963" rIns="77925" bIns="38963"/>
          <a:lstStyle>
            <a:lvl1pPr>
              <a:defRPr/>
            </a:lvl1pPr>
          </a:lstStyle>
          <a:p>
            <a:pPr defTabSz="507995">
              <a:defRPr/>
            </a:pPr>
            <a:fld id="{3F057DCE-B002-4F1F-8F2F-CC62B0125383}" type="slidenum">
              <a:rPr lang="zh-CN" altLang="en-US" smtClean="0">
                <a:solidFill>
                  <a:prstClr val="black"/>
                </a:solidFill>
              </a:rPr>
              <a:pPr defTabSz="507995">
                <a:defRPr/>
              </a:pPr>
              <a:t>‹#›</a:t>
            </a:fld>
            <a:endParaRPr lang="en-US" altLang="zh-CN">
              <a:solidFill>
                <a:prstClr val="black"/>
              </a:solidFill>
            </a:endParaRPr>
          </a:p>
        </p:txBody>
      </p:sp>
      <p:sp>
        <p:nvSpPr>
          <p:cNvPr id="5" name="Rectangle 14"/>
          <p:cNvSpPr>
            <a:spLocks noGrp="1" noChangeArrowheads="1"/>
          </p:cNvSpPr>
          <p:nvPr>
            <p:ph type="dt" sz="half" idx="11"/>
          </p:nvPr>
        </p:nvSpPr>
        <p:spPr>
          <a:xfrm>
            <a:off x="929707" y="5458355"/>
            <a:ext cx="1240692"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
        <p:nvSpPr>
          <p:cNvPr id="6" name="Rectangle 15"/>
          <p:cNvSpPr>
            <a:spLocks noGrp="1" noChangeArrowheads="1"/>
          </p:cNvSpPr>
          <p:nvPr>
            <p:ph type="ftr" sz="quarter" idx="12"/>
          </p:nvPr>
        </p:nvSpPr>
        <p:spPr>
          <a:xfrm>
            <a:off x="2219245" y="5458355"/>
            <a:ext cx="5954346" cy="182562"/>
          </a:xfrm>
          <a:prstGeom prst="rect">
            <a:avLst/>
          </a:prstGeom>
          <a:ln/>
        </p:spPr>
        <p:txBody>
          <a:bodyPr lIns="77925" tIns="38963" rIns="77925" bIns="38963"/>
          <a:lstStyle>
            <a:lvl1pPr>
              <a:defRPr/>
            </a:lvl1pPr>
          </a:lstStyle>
          <a:p>
            <a:pPr defTabSz="507995">
              <a:defRPr/>
            </a:pPr>
            <a:endParaRPr lang="en-US" altLang="zh-CN">
              <a:solidFill>
                <a:prstClr val="black"/>
              </a:solidFill>
            </a:endParaRPr>
          </a:p>
        </p:txBody>
      </p:sp>
    </p:spTree>
    <p:extLst>
      <p:ext uri="{BB962C8B-B14F-4D97-AF65-F5344CB8AC3E}">
        <p14:creationId xmlns:p14="http://schemas.microsoft.com/office/powerpoint/2010/main" val="311010012"/>
      </p:ext>
    </p:extLst>
  </p:cSld>
  <p:clrMapOvr>
    <a:masterClrMapping/>
  </p:clrMapOvr>
  <p:transition spd="med">
    <p:wipe dir="r"/>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4" name="Picture 2" descr="C:\Documents and Settings\guoliang_liu\桌面\中国移动通信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97056" y="75407"/>
            <a:ext cx="1224139" cy="32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99458" y="164807"/>
            <a:ext cx="9441049" cy="412440"/>
          </a:xfrm>
        </p:spPr>
        <p:txBody>
          <a:bodyPr>
            <a:normAutofit/>
          </a:bodyPr>
          <a:lstStyle>
            <a:lvl1pPr algn="l">
              <a:defRPr sz="2444"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a:xfrm>
            <a:off x="508000" y="1177313"/>
            <a:ext cx="9144000" cy="3900433"/>
          </a:xfrm>
        </p:spPr>
        <p:txBody>
          <a:bodyPr/>
          <a:lstStyle>
            <a:lvl1pPr>
              <a:lnSpc>
                <a:spcPct val="150000"/>
              </a:lnSpc>
              <a:defRPr sz="2667">
                <a:latin typeface="微软雅黑" pitchFamily="34" charset="-122"/>
                <a:ea typeface="微软雅黑" pitchFamily="34" charset="-122"/>
              </a:defRPr>
            </a:lvl1pPr>
            <a:lvl2pPr>
              <a:lnSpc>
                <a:spcPct val="150000"/>
              </a:lnSpc>
              <a:defRPr sz="2222">
                <a:latin typeface="微软雅黑" pitchFamily="34" charset="-122"/>
                <a:ea typeface="微软雅黑" pitchFamily="34" charset="-122"/>
              </a:defRPr>
            </a:lvl2pPr>
            <a:lvl3pPr>
              <a:lnSpc>
                <a:spcPct val="150000"/>
              </a:lnSpc>
              <a:defRPr sz="1889">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02010427"/>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96" indent="0" algn="ctr">
              <a:buNone/>
              <a:defRPr sz="1667"/>
            </a:lvl2pPr>
            <a:lvl3pPr marL="761992" indent="0" algn="ctr">
              <a:buNone/>
              <a:defRPr sz="1500"/>
            </a:lvl3pPr>
            <a:lvl4pPr marL="1142989" indent="0" algn="ctr">
              <a:buNone/>
              <a:defRPr sz="1333"/>
            </a:lvl4pPr>
            <a:lvl5pPr marL="1523985" indent="0" algn="ctr">
              <a:buNone/>
              <a:defRPr sz="1333"/>
            </a:lvl5pPr>
            <a:lvl6pPr marL="1904981" indent="0" algn="ctr">
              <a:buNone/>
              <a:defRPr sz="1333"/>
            </a:lvl6pPr>
            <a:lvl7pPr marL="2285977" indent="0" algn="ctr">
              <a:buNone/>
              <a:defRPr sz="1333"/>
            </a:lvl7pPr>
            <a:lvl8pPr marL="2666973" indent="0" algn="ctr">
              <a:buNone/>
              <a:defRPr sz="1333"/>
            </a:lvl8pPr>
            <a:lvl9pPr marL="3047970"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2" y="4851529"/>
            <a:ext cx="4574649" cy="282679"/>
          </a:xfrm>
        </p:spPr>
        <p:txBody>
          <a:bodyPr>
            <a:noAutofit/>
          </a:bodyPr>
          <a:lstStyle>
            <a:lvl1pPr marL="0" indent="0">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a:xfrm>
            <a:off x="505354"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grpSp>
    </p:spTree>
    <p:extLst>
      <p:ext uri="{BB962C8B-B14F-4D97-AF65-F5344CB8AC3E}">
        <p14:creationId xmlns:p14="http://schemas.microsoft.com/office/powerpoint/2010/main" val="18074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8.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96" indent="0" algn="ctr">
              <a:buNone/>
              <a:defRPr sz="1667"/>
            </a:lvl2pPr>
            <a:lvl3pPr marL="761992" indent="0" algn="ctr">
              <a:buNone/>
              <a:defRPr sz="1500"/>
            </a:lvl3pPr>
            <a:lvl4pPr marL="1142989" indent="0" algn="ctr">
              <a:buNone/>
              <a:defRPr sz="1333"/>
            </a:lvl4pPr>
            <a:lvl5pPr marL="1523985" indent="0" algn="ctr">
              <a:buNone/>
              <a:defRPr sz="1333"/>
            </a:lvl5pPr>
            <a:lvl6pPr marL="1904981" indent="0" algn="ctr">
              <a:buNone/>
              <a:defRPr sz="1333"/>
            </a:lvl6pPr>
            <a:lvl7pPr marL="2285977" indent="0" algn="ctr">
              <a:buNone/>
              <a:defRPr sz="1333"/>
            </a:lvl7pPr>
            <a:lvl8pPr marL="2666973" indent="0" algn="ctr">
              <a:buNone/>
              <a:defRPr sz="1333"/>
            </a:lvl8pPr>
            <a:lvl9pPr marL="3047970"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2" y="4851529"/>
            <a:ext cx="4574649" cy="282679"/>
          </a:xfrm>
        </p:spPr>
        <p:txBody>
          <a:bodyPr>
            <a:noAutofit/>
          </a:bodyPr>
          <a:lstStyle>
            <a:lvl1pPr marL="0" indent="0">
              <a:spcBef>
                <a:spcPts val="0"/>
              </a:spcBef>
              <a:buNone/>
              <a:defRPr sz="1667" baseline="0">
                <a:solidFill>
                  <a:schemeClr val="tx1"/>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bwMode="black">
          <a:xfrm>
            <a:off x="505354" y="380831"/>
            <a:ext cx="2522626" cy="1016169"/>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white"/>
                </a:solidFill>
              </a:endParaRPr>
            </a:p>
          </p:txBody>
        </p:sp>
      </p:grpSp>
    </p:spTree>
    <p:extLst>
      <p:ext uri="{BB962C8B-B14F-4D97-AF65-F5344CB8AC3E}">
        <p14:creationId xmlns:p14="http://schemas.microsoft.com/office/powerpoint/2010/main" val="423817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9.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7"/>
            </a:lvl1pPr>
          </a:lstStyle>
          <a:p>
            <a:r>
              <a:rPr lang="en-US" altLang="zh-CN"/>
              <a:t>Click to edit Master title style</a:t>
            </a:r>
            <a:endParaRPr/>
          </a:p>
        </p:txBody>
      </p:sp>
      <p:sp>
        <p:nvSpPr>
          <p:cNvPr id="10" name="Text Placeholder 9"/>
          <p:cNvSpPr>
            <a:spLocks noGrp="1"/>
          </p:cNvSpPr>
          <p:nvPr>
            <p:ph type="body" sz="quarter" idx="13"/>
          </p:nvPr>
        </p:nvSpPr>
        <p:spPr>
          <a:xfrm>
            <a:off x="506678" y="4116411"/>
            <a:ext cx="7618016" cy="582589"/>
          </a:xfrm>
        </p:spPr>
        <p:txBody>
          <a:bodyPr wrap="square">
            <a:noAutofit/>
          </a:bodyPr>
          <a:lstStyle>
            <a:lvl1pPr marL="0" indent="0">
              <a:spcBef>
                <a:spcPts val="0"/>
              </a:spcBef>
              <a:buFontTx/>
              <a:buNone/>
              <a:defRPr sz="3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1" name="Text Placeholder 9"/>
          <p:cNvSpPr>
            <a:spLocks noGrp="1"/>
          </p:cNvSpPr>
          <p:nvPr>
            <p:ph type="body" sz="quarter" idx="14"/>
          </p:nvPr>
        </p:nvSpPr>
        <p:spPr>
          <a:xfrm>
            <a:off x="506678" y="4826000"/>
            <a:ext cx="7618016" cy="381000"/>
          </a:xfrm>
        </p:spPr>
        <p:txBody>
          <a:bodyPr wrap="square">
            <a:noAutofit/>
          </a:bodyPr>
          <a:lstStyle>
            <a:lvl1pPr marL="0" indent="0">
              <a:spcBef>
                <a:spcPts val="0"/>
              </a:spcBef>
              <a:buFontTx/>
              <a:buNone/>
              <a:defRPr sz="2333"/>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2" name="Text Placeholder 7"/>
          <p:cNvSpPr>
            <a:spLocks noGrp="1"/>
          </p:cNvSpPr>
          <p:nvPr>
            <p:ph type="body" sz="quarter" idx="15" hasCustomPrompt="1"/>
          </p:nvPr>
        </p:nvSpPr>
        <p:spPr>
          <a:xfrm>
            <a:off x="6612936" y="381001"/>
            <a:ext cx="3039064" cy="295094"/>
          </a:xfrm>
        </p:spPr>
        <p:txBody>
          <a:bodyPr>
            <a:noAutofit/>
          </a:bodyPr>
          <a:lstStyle>
            <a:lvl1pPr marL="0" indent="0" algn="r">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6" name="Group 5"/>
          <p:cNvGrpSpPr/>
          <p:nvPr/>
        </p:nvGrpSpPr>
        <p:grpSpPr>
          <a:xfrm>
            <a:off x="505354"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grpSp>
    </p:spTree>
    <p:extLst>
      <p:ext uri="{BB962C8B-B14F-4D97-AF65-F5344CB8AC3E}">
        <p14:creationId xmlns:p14="http://schemas.microsoft.com/office/powerpoint/2010/main" val="360059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076475" y="1317831"/>
            <a:ext cx="4309181" cy="3580490"/>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68299" y="261181"/>
            <a:ext cx="9398000" cy="477520"/>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65760" y="1320800"/>
            <a:ext cx="4457347" cy="357752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68302"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51721535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856676" cy="1613347"/>
          </a:xfrm>
        </p:spPr>
        <p:txBody>
          <a:bodyPr anchor="t">
            <a:noAutofit/>
          </a:bodyPr>
          <a:lstStyle>
            <a:lvl1pPr>
              <a:lnSpc>
                <a:spcPct val="80000"/>
              </a:lnSpc>
              <a:defRPr sz="6000"/>
            </a:lvl1pPr>
          </a:lstStyle>
          <a:p>
            <a:r>
              <a:rPr lang="en-US" altLang="zh-CN"/>
              <a:t>Click to edit Master title style</a:t>
            </a:r>
            <a:endParaRPr/>
          </a:p>
        </p:txBody>
      </p:sp>
      <p:sp>
        <p:nvSpPr>
          <p:cNvPr id="3" name="Text Placeholder 2"/>
          <p:cNvSpPr>
            <a:spLocks noGrp="1"/>
          </p:cNvSpPr>
          <p:nvPr>
            <p:ph type="body" idx="1"/>
          </p:nvPr>
        </p:nvSpPr>
        <p:spPr>
          <a:xfrm>
            <a:off x="508001" y="2121347"/>
            <a:ext cx="6856676" cy="507022"/>
          </a:xfrm>
        </p:spPr>
        <p:txBody>
          <a:bodyPr>
            <a:noAutofit/>
          </a:bodyPr>
          <a:lstStyle>
            <a:lvl1pPr marL="0" indent="0">
              <a:spcBef>
                <a:spcPts val="500"/>
              </a:spcBef>
              <a:buNone/>
              <a:defRPr sz="1500">
                <a:solidFill>
                  <a:schemeClr val="tx1"/>
                </a:solidFill>
              </a:defRPr>
            </a:lvl1pPr>
            <a:lvl2pPr marL="380996" indent="0">
              <a:buNone/>
              <a:defRPr sz="1667">
                <a:solidFill>
                  <a:schemeClr val="tx1">
                    <a:tint val="75000"/>
                  </a:schemeClr>
                </a:solidFill>
              </a:defRPr>
            </a:lvl2pPr>
            <a:lvl3pPr marL="761992" indent="0">
              <a:buNone/>
              <a:defRPr sz="1500">
                <a:solidFill>
                  <a:schemeClr val="tx1">
                    <a:tint val="75000"/>
                  </a:schemeClr>
                </a:solidFill>
              </a:defRPr>
            </a:lvl3pPr>
            <a:lvl4pPr marL="1142989" indent="0">
              <a:buNone/>
              <a:defRPr sz="1333">
                <a:solidFill>
                  <a:schemeClr val="tx1">
                    <a:tint val="75000"/>
                  </a:schemeClr>
                </a:solidFill>
              </a:defRPr>
            </a:lvl4pPr>
            <a:lvl5pPr marL="1523985" indent="0">
              <a:buNone/>
              <a:defRPr sz="1333">
                <a:solidFill>
                  <a:schemeClr val="tx1">
                    <a:tint val="75000"/>
                  </a:schemeClr>
                </a:solidFill>
              </a:defRPr>
            </a:lvl5pPr>
            <a:lvl6pPr marL="1904981" indent="0">
              <a:buNone/>
              <a:defRPr sz="1333">
                <a:solidFill>
                  <a:schemeClr val="tx1">
                    <a:tint val="75000"/>
                  </a:schemeClr>
                </a:solidFill>
              </a:defRPr>
            </a:lvl6pPr>
            <a:lvl7pPr marL="2285977" indent="0">
              <a:buNone/>
              <a:defRPr sz="1333">
                <a:solidFill>
                  <a:schemeClr val="tx1">
                    <a:tint val="75000"/>
                  </a:schemeClr>
                </a:solidFill>
              </a:defRPr>
            </a:lvl7pPr>
            <a:lvl8pPr marL="2666973" indent="0">
              <a:buNone/>
              <a:defRPr sz="1333">
                <a:solidFill>
                  <a:schemeClr val="tx1">
                    <a:tint val="75000"/>
                  </a:schemeClr>
                </a:solidFill>
              </a:defRPr>
            </a:lvl8pPr>
            <a:lvl9pPr marL="3047970"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395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1.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506678" y="507339"/>
            <a:ext cx="9142809" cy="4572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lnSpc>
                <a:spcPct val="90000"/>
              </a:lnSpc>
            </a:pPr>
            <a:endParaRPr sz="1500">
              <a:solidFill>
                <a:prstClr val="white"/>
              </a:solidFill>
            </a:endParaRPr>
          </a:p>
        </p:txBody>
      </p:sp>
      <p:sp>
        <p:nvSpPr>
          <p:cNvPr id="2" name="Title 1"/>
          <p:cNvSpPr>
            <a:spLocks noGrp="1"/>
          </p:cNvSpPr>
          <p:nvPr>
            <p:ph type="title"/>
          </p:nvPr>
        </p:nvSpPr>
        <p:spPr>
          <a:xfrm>
            <a:off x="824178" y="825501"/>
            <a:ext cx="6856676" cy="503214"/>
          </a:xfrm>
        </p:spPr>
        <p:txBody>
          <a:bodyPr anchor="t">
            <a:noAutofit/>
          </a:bodyPr>
          <a:lstStyle>
            <a:lvl1pPr>
              <a:lnSpc>
                <a:spcPct val="90000"/>
              </a:lnSpc>
              <a:defRPr sz="3333">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824178" y="1334071"/>
            <a:ext cx="6856676" cy="444500"/>
          </a:xfrm>
        </p:spPr>
        <p:txBody>
          <a:bodyPr>
            <a:noAutofit/>
          </a:bodyPr>
          <a:lstStyle>
            <a:lvl1pPr marL="0" indent="0">
              <a:spcBef>
                <a:spcPts val="0"/>
              </a:spcBef>
              <a:buNone/>
              <a:defRPr sz="2667">
                <a:solidFill>
                  <a:schemeClr val="bg1"/>
                </a:solidFill>
              </a:defRPr>
            </a:lvl1pPr>
            <a:lvl2pPr marL="380996" indent="0">
              <a:buNone/>
              <a:defRPr sz="1667">
                <a:solidFill>
                  <a:schemeClr val="tx1">
                    <a:tint val="75000"/>
                  </a:schemeClr>
                </a:solidFill>
              </a:defRPr>
            </a:lvl2pPr>
            <a:lvl3pPr marL="761992" indent="0">
              <a:buNone/>
              <a:defRPr sz="1500">
                <a:solidFill>
                  <a:schemeClr val="tx1">
                    <a:tint val="75000"/>
                  </a:schemeClr>
                </a:solidFill>
              </a:defRPr>
            </a:lvl3pPr>
            <a:lvl4pPr marL="1142989" indent="0">
              <a:buNone/>
              <a:defRPr sz="1333">
                <a:solidFill>
                  <a:schemeClr val="tx1">
                    <a:tint val="75000"/>
                  </a:schemeClr>
                </a:solidFill>
              </a:defRPr>
            </a:lvl4pPr>
            <a:lvl5pPr marL="1523985" indent="0">
              <a:buNone/>
              <a:defRPr sz="1333">
                <a:solidFill>
                  <a:schemeClr val="tx1">
                    <a:tint val="75000"/>
                  </a:schemeClr>
                </a:solidFill>
              </a:defRPr>
            </a:lvl5pPr>
            <a:lvl6pPr marL="1904981" indent="0">
              <a:buNone/>
              <a:defRPr sz="1333">
                <a:solidFill>
                  <a:schemeClr val="tx1">
                    <a:tint val="75000"/>
                  </a:schemeClr>
                </a:solidFill>
              </a:defRPr>
            </a:lvl6pPr>
            <a:lvl7pPr marL="2285977" indent="0">
              <a:buNone/>
              <a:defRPr sz="1333">
                <a:solidFill>
                  <a:schemeClr val="tx1">
                    <a:tint val="75000"/>
                  </a:schemeClr>
                </a:solidFill>
              </a:defRPr>
            </a:lvl7pPr>
            <a:lvl8pPr marL="2666973" indent="0">
              <a:buNone/>
              <a:defRPr sz="1333">
                <a:solidFill>
                  <a:schemeClr val="tx1">
                    <a:tint val="75000"/>
                  </a:schemeClr>
                </a:solidFill>
              </a:defRPr>
            </a:lvl8pPr>
            <a:lvl9pPr marL="3047970"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8875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2.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3"/>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8" y="385682"/>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761992">
              <a:lnSpc>
                <a:spcPct val="90000"/>
              </a:lnSpc>
            </a:pPr>
            <a:endParaRPr sz="1500">
              <a:solidFill>
                <a:prstClr val="white"/>
              </a:solidFill>
            </a:endParaRPr>
          </a:p>
        </p:txBody>
      </p:sp>
      <p:grpSp>
        <p:nvGrpSpPr>
          <p:cNvPr id="12" name="Group 11"/>
          <p:cNvGrpSpPr/>
          <p:nvPr/>
        </p:nvGrpSpPr>
        <p:grpSpPr>
          <a:xfrm>
            <a:off x="508562" y="5207002"/>
            <a:ext cx="807892" cy="325437"/>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grpSp>
    </p:spTree>
    <p:extLst>
      <p:ext uri="{BB962C8B-B14F-4D97-AF65-F5344CB8AC3E}">
        <p14:creationId xmlns:p14="http://schemas.microsoft.com/office/powerpoint/2010/main" val="391661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3.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3"/>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8" y="385682"/>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761992">
              <a:lnSpc>
                <a:spcPct val="90000"/>
              </a:lnSpc>
            </a:pPr>
            <a:endParaRPr sz="1500">
              <a:solidFill>
                <a:prstClr val="white"/>
              </a:solidFill>
            </a:endParaRPr>
          </a:p>
        </p:txBody>
      </p:sp>
      <p:grpSp>
        <p:nvGrpSpPr>
          <p:cNvPr id="8" name="Group 7"/>
          <p:cNvGrpSpPr/>
          <p:nvPr/>
        </p:nvGrpSpPr>
        <p:grpSpPr>
          <a:xfrm>
            <a:off x="508562" y="5207002"/>
            <a:ext cx="807892"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grpSp>
    </p:spTree>
    <p:extLst>
      <p:ext uri="{BB962C8B-B14F-4D97-AF65-F5344CB8AC3E}">
        <p14:creationId xmlns:p14="http://schemas.microsoft.com/office/powerpoint/2010/main" val="254595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4.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3"/>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2" y="5207002"/>
            <a:ext cx="807892"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8" y="385682"/>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761992">
              <a:lnSpc>
                <a:spcPct val="90000"/>
              </a:lnSpc>
            </a:pPr>
            <a:endParaRPr sz="1500">
              <a:solidFill>
                <a:prstClr val="white"/>
              </a:solidFill>
            </a:endParaRPr>
          </a:p>
        </p:txBody>
      </p:sp>
    </p:spTree>
    <p:extLst>
      <p:ext uri="{BB962C8B-B14F-4D97-AF65-F5344CB8AC3E}">
        <p14:creationId xmlns:p14="http://schemas.microsoft.com/office/powerpoint/2010/main" val="1325767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3"/>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2" y="5207002"/>
            <a:ext cx="807892"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8" y="385682"/>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761992">
              <a:lnSpc>
                <a:spcPct val="90000"/>
              </a:lnSpc>
            </a:pPr>
            <a:endParaRPr sz="1500">
              <a:solidFill>
                <a:prstClr val="white"/>
              </a:solidFill>
            </a:endParaRPr>
          </a:p>
        </p:txBody>
      </p:sp>
    </p:spTree>
    <p:extLst>
      <p:ext uri="{BB962C8B-B14F-4D97-AF65-F5344CB8AC3E}">
        <p14:creationId xmlns:p14="http://schemas.microsoft.com/office/powerpoint/2010/main" val="2451375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6.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9" y="317500"/>
            <a:ext cx="7880614" cy="1905000"/>
          </a:xfrm>
        </p:spPr>
        <p:txBody>
          <a:bodyPr>
            <a:noAutofit/>
          </a:bodyPr>
          <a:lstStyle>
            <a:lvl1pPr marL="320037" indent="-32003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1" y="2349500"/>
            <a:ext cx="7526581" cy="1143000"/>
          </a:xfrm>
        </p:spPr>
        <p:txBody>
          <a:bodyPr>
            <a:noAutofit/>
          </a:bodyPr>
          <a:lstStyle>
            <a:lvl1pPr marL="0" indent="0">
              <a:spcBef>
                <a:spcPts val="0"/>
              </a:spcBef>
              <a:buFontTx/>
              <a:buNone/>
              <a:defRPr sz="1667" baseline="0"/>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dirty="0"/>
              <a:t>Click </a:t>
            </a:r>
            <a:r>
              <a:rPr lang="en-US" dirty="0"/>
              <a:t>to add quoted person’s name, title, company</a:t>
            </a:r>
            <a:endParaRPr dirty="0"/>
          </a:p>
        </p:txBody>
      </p:sp>
      <p:grpSp>
        <p:nvGrpSpPr>
          <p:cNvPr id="7" name="Group 6"/>
          <p:cNvGrpSpPr/>
          <p:nvPr/>
        </p:nvGrpSpPr>
        <p:grpSpPr>
          <a:xfrm>
            <a:off x="508562" y="5207002"/>
            <a:ext cx="807892" cy="325437"/>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2597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9" y="317500"/>
            <a:ext cx="7880614" cy="1905000"/>
          </a:xfrm>
        </p:spPr>
        <p:txBody>
          <a:bodyPr>
            <a:noAutofit/>
          </a:bodyPr>
          <a:lstStyle>
            <a:lvl1pPr marL="320037" indent="-32003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1" y="2349500"/>
            <a:ext cx="7526581" cy="1143000"/>
          </a:xfrm>
        </p:spPr>
        <p:txBody>
          <a:bodyPr>
            <a:noAutofit/>
          </a:bodyPr>
          <a:lstStyle>
            <a:lvl1pPr marL="0" indent="0">
              <a:spcBef>
                <a:spcPts val="0"/>
              </a:spcBef>
              <a:buFontTx/>
              <a:buNone/>
              <a:defRPr sz="1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dirty="0"/>
              <a:t>Click to add quoted person’s name, title, company</a:t>
            </a:r>
          </a:p>
        </p:txBody>
      </p:sp>
      <p:grpSp>
        <p:nvGrpSpPr>
          <p:cNvPr id="7" name="Group 6"/>
          <p:cNvGrpSpPr/>
          <p:nvPr/>
        </p:nvGrpSpPr>
        <p:grpSpPr>
          <a:xfrm>
            <a:off x="506680" y="5207002"/>
            <a:ext cx="807892" cy="325437"/>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4239147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7078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2"/>
            <a:ext cx="9141487" cy="38099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535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68303" y="261181"/>
            <a:ext cx="9400117" cy="477520"/>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65760" y="1321155"/>
            <a:ext cx="2804160"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471651" y="1321155"/>
            <a:ext cx="2804160" cy="358069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6577542" y="1321155"/>
            <a:ext cx="2808111" cy="358069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68302" y="834878"/>
            <a:ext cx="9400117" cy="307777"/>
          </a:xfrm>
          <a:prstGeom prst="rect">
            <a:avLst/>
          </a:prstGeom>
        </p:spPr>
        <p:txBody>
          <a:bodyPr wrap="square" anchor="t">
            <a:noAutofit/>
          </a:bodyPr>
          <a:lstStyle>
            <a:lvl1pPr marL="0" indent="0" algn="l">
              <a:lnSpc>
                <a:spcPct val="100000"/>
              </a:lnSpc>
              <a:buNone/>
              <a:defRPr sz="2000" b="0" i="0">
                <a:solidFill>
                  <a:srgbClr val="000000"/>
                </a:solidFill>
                <a:latin typeface="HP Simplified" pitchFamily="34" charset="0"/>
                <a:cs typeface="HP Simplified" pitchFamily="34" charset="0"/>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42241892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7"/>
          <p:cNvSpPr>
            <a:spLocks noGrp="1"/>
          </p:cNvSpPr>
          <p:nvPr>
            <p:ph type="body" sz="quarter" idx="14" hasCustomPrompt="1"/>
          </p:nvPr>
        </p:nvSpPr>
        <p:spPr>
          <a:xfrm>
            <a:off x="508002" y="1270000"/>
            <a:ext cx="9141619" cy="317500"/>
          </a:xfrm>
        </p:spPr>
        <p:txBody>
          <a:bodyPr>
            <a:noAutofit/>
          </a:bodyPr>
          <a:lstStyle>
            <a:lvl1pPr marL="0" indent="0">
              <a:spcBef>
                <a:spcPts val="0"/>
              </a:spcBef>
              <a:buNone/>
              <a:defRPr sz="2000" b="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heading</a:t>
            </a:r>
          </a:p>
        </p:txBody>
      </p:sp>
      <p:sp>
        <p:nvSpPr>
          <p:cNvPr id="3" name="Content Placeholder 2"/>
          <p:cNvSpPr>
            <a:spLocks noGrp="1"/>
          </p:cNvSpPr>
          <p:nvPr>
            <p:ph idx="1"/>
          </p:nvPr>
        </p:nvSpPr>
        <p:spPr>
          <a:xfrm>
            <a:off x="508000" y="1648462"/>
            <a:ext cx="9141487" cy="34315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547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1800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704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12, 2019</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18252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Content Placeholder 2"/>
          <p:cNvSpPr>
            <a:spLocks noGrp="1"/>
          </p:cNvSpPr>
          <p:nvPr>
            <p:ph sz="half" idx="1"/>
          </p:nvPr>
        </p:nvSpPr>
        <p:spPr>
          <a:xfrm>
            <a:off x="507868"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Content Placeholder 3"/>
          <p:cNvSpPr>
            <a:spLocks noGrp="1"/>
          </p:cNvSpPr>
          <p:nvPr>
            <p:ph sz="half" idx="2"/>
          </p:nvPr>
        </p:nvSpPr>
        <p:spPr>
          <a:xfrm>
            <a:off x="5229887"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79309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Text Placeholder 2"/>
          <p:cNvSpPr>
            <a:spLocks noGrp="1"/>
          </p:cNvSpPr>
          <p:nvPr>
            <p:ph type="body" idx="1" hasCustomPrompt="1"/>
          </p:nvPr>
        </p:nvSpPr>
        <p:spPr>
          <a:xfrm>
            <a:off x="508000" y="1269999"/>
            <a:ext cx="4419600"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4" name="Content Placeholder 3"/>
          <p:cNvSpPr>
            <a:spLocks noGrp="1"/>
          </p:cNvSpPr>
          <p:nvPr>
            <p:ph sz="half" idx="2"/>
          </p:nvPr>
        </p:nvSpPr>
        <p:spPr>
          <a:xfrm>
            <a:off x="507868"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69999"/>
            <a:ext cx="4419600"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6" name="Content Placeholder 5"/>
          <p:cNvSpPr>
            <a:spLocks noGrp="1"/>
          </p:cNvSpPr>
          <p:nvPr>
            <p:ph sz="quarter" idx="4"/>
          </p:nvPr>
        </p:nvSpPr>
        <p:spPr>
          <a:xfrm>
            <a:off x="5229887"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2446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Text Placeholder 2"/>
          <p:cNvSpPr>
            <a:spLocks noGrp="1"/>
          </p:cNvSpPr>
          <p:nvPr>
            <p:ph type="body" idx="1" hasCustomPrompt="1"/>
          </p:nvPr>
        </p:nvSpPr>
        <p:spPr>
          <a:xfrm>
            <a:off x="508000" y="1270000"/>
            <a:ext cx="4419600"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4" name="Content Placeholder 3"/>
          <p:cNvSpPr>
            <a:spLocks noGrp="1"/>
          </p:cNvSpPr>
          <p:nvPr>
            <p:ph sz="half" idx="2"/>
          </p:nvPr>
        </p:nvSpPr>
        <p:spPr>
          <a:xfrm>
            <a:off x="507868"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70000"/>
            <a:ext cx="4419600"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6" name="Content Placeholder 5"/>
          <p:cNvSpPr>
            <a:spLocks noGrp="1"/>
          </p:cNvSpPr>
          <p:nvPr>
            <p:ph sz="quarter" idx="4"/>
          </p:nvPr>
        </p:nvSpPr>
        <p:spPr>
          <a:xfrm>
            <a:off x="5229887"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3280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10" name="Text Placeholder 9"/>
          <p:cNvSpPr>
            <a:spLocks noGrp="1"/>
          </p:cNvSpPr>
          <p:nvPr>
            <p:ph type="body" sz="quarter" idx="14"/>
          </p:nvPr>
        </p:nvSpPr>
        <p:spPr>
          <a:xfrm>
            <a:off x="507868"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1" name="Text Placeholder 9"/>
          <p:cNvSpPr>
            <a:spLocks noGrp="1"/>
          </p:cNvSpPr>
          <p:nvPr>
            <p:ph type="body" sz="quarter" idx="15"/>
          </p:nvPr>
        </p:nvSpPr>
        <p:spPr>
          <a:xfrm>
            <a:off x="3651250"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2" name="Text Placeholder 9"/>
          <p:cNvSpPr>
            <a:spLocks noGrp="1"/>
          </p:cNvSpPr>
          <p:nvPr>
            <p:ph type="body" sz="quarter" idx="16"/>
          </p:nvPr>
        </p:nvSpPr>
        <p:spPr>
          <a:xfrm>
            <a:off x="6791987"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442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4"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4"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4692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507868"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rPr dirty="0"/>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4"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4" y="1269999"/>
            <a:ext cx="2857368" cy="266700"/>
          </a:xfrm>
        </p:spPr>
        <p:txBody>
          <a:bodyPr anchor="t">
            <a:noAutofit/>
          </a:bodyPr>
          <a:lstStyle>
            <a:lvl1pPr marL="0" indent="0">
              <a:spcBef>
                <a:spcPts val="0"/>
              </a:spcBef>
              <a:buNone/>
              <a:defRPr sz="1667" b="1"/>
            </a:lvl1pPr>
            <a:lvl2pPr marL="380996" indent="0">
              <a:buNone/>
              <a:defRPr sz="1667" b="1"/>
            </a:lvl2pPr>
            <a:lvl3pPr marL="761992" indent="0">
              <a:buNone/>
              <a:defRPr sz="1500" b="1"/>
            </a:lvl3pPr>
            <a:lvl4pPr marL="1142989" indent="0">
              <a:buNone/>
              <a:defRPr sz="1333" b="1"/>
            </a:lvl4pPr>
            <a:lvl5pPr marL="1523985" indent="0">
              <a:buNone/>
              <a:defRPr sz="1333" b="1"/>
            </a:lvl5pPr>
            <a:lvl6pPr marL="1904981" indent="0">
              <a:buNone/>
              <a:defRPr sz="1333" b="1"/>
            </a:lvl6pPr>
            <a:lvl7pPr marL="2285977" indent="0">
              <a:buNone/>
              <a:defRPr sz="1333" b="1"/>
            </a:lvl7pPr>
            <a:lvl8pPr marL="2666973" indent="0">
              <a:buNone/>
              <a:defRPr sz="1333" b="1"/>
            </a:lvl8pPr>
            <a:lvl9pPr marL="3047970"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4527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68925" y="265373"/>
            <a:ext cx="7893539" cy="469636"/>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灯片编号占位符 5"/>
          <p:cNvSpPr>
            <a:spLocks noGrp="1"/>
          </p:cNvSpPr>
          <p:nvPr>
            <p:ph type="sldNum" sz="quarter" idx="10"/>
          </p:nvPr>
        </p:nvSpPr>
        <p:spPr>
          <a:xfrm>
            <a:off x="9222153" y="5351206"/>
            <a:ext cx="429847" cy="304271"/>
          </a:xfrm>
          <a:prstGeom prst="rect">
            <a:avLst/>
          </a:prstGeom>
        </p:spPr>
        <p:txBody>
          <a:bodyPr lIns="77925" tIns="38963" rIns="77925" bIns="38963"/>
          <a:lstStyle>
            <a:lvl1pPr>
              <a:defRPr/>
            </a:lvl1pPr>
          </a:lstStyle>
          <a:p>
            <a:pPr defTabSz="507995"/>
            <a:fld id="{7436CA89-2D97-498A-A1F6-21A7155046AD}" type="slidenum">
              <a:rPr lang="en-US" altLang="zh-CN" smtClean="0">
                <a:solidFill>
                  <a:prstClr val="black"/>
                </a:solidFill>
              </a:rPr>
              <a:pPr defTabSz="507995"/>
              <a:t>‹#›</a:t>
            </a:fld>
            <a:endParaRPr lang="en-US" altLang="zh-CN">
              <a:solidFill>
                <a:prstClr val="black"/>
              </a:solidFill>
            </a:endParaRPr>
          </a:p>
        </p:txBody>
      </p:sp>
    </p:spTree>
    <p:extLst>
      <p:ext uri="{BB962C8B-B14F-4D97-AF65-F5344CB8AC3E}">
        <p14:creationId xmlns:p14="http://schemas.microsoft.com/office/powerpoint/2010/main" val="19514913"/>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a:xfrm>
            <a:off x="508000" y="1270000"/>
            <a:ext cx="6540500" cy="3810000"/>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bwMode="ltGray">
          <a:xfrm>
            <a:off x="7175500" y="1270000"/>
            <a:ext cx="2473987" cy="3810000"/>
          </a:xfrm>
          <a:solidFill>
            <a:schemeClr val="accent6"/>
          </a:solidFill>
        </p:spPr>
        <p:txBody>
          <a:bodyPr lIns="91440" tIns="91440" rIns="91440" bIns="91440">
            <a:noAutofit/>
          </a:bodyPr>
          <a:lstStyle>
            <a:lvl1pPr marL="0" indent="0">
              <a:spcBef>
                <a:spcPts val="750"/>
              </a:spcBef>
              <a:buNone/>
              <a:defRPr sz="1500"/>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0298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8" name="Text Placeholder 9"/>
          <p:cNvSpPr>
            <a:spLocks noGrp="1"/>
          </p:cNvSpPr>
          <p:nvPr>
            <p:ph type="body" sz="quarter" idx="16"/>
          </p:nvPr>
        </p:nvSpPr>
        <p:spPr>
          <a:xfrm>
            <a:off x="6223000" y="1270000"/>
            <a:ext cx="3426487"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6216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6223001" y="1270000"/>
            <a:ext cx="3426487" cy="3810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6196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4381500" cy="710303"/>
          </a:xfrm>
        </p:spPr>
        <p:txBody>
          <a:bodyPr anchor="t"/>
          <a:lstStyle>
            <a:lvl1pPr>
              <a:defRPr sz="2333"/>
            </a:lvl1pPr>
          </a:lstStyle>
          <a:p>
            <a:r>
              <a:rPr lang="en-US" altLang="zh-CN"/>
              <a:t>Click to edit Master title style</a:t>
            </a:r>
            <a:endParaRPr/>
          </a:p>
        </p:txBody>
      </p:sp>
      <p:sp>
        <p:nvSpPr>
          <p:cNvPr id="4" name="Text Placeholder 3"/>
          <p:cNvSpPr>
            <a:spLocks noGrp="1"/>
          </p:cNvSpPr>
          <p:nvPr>
            <p:ph type="body" sz="half" idx="2"/>
          </p:nvPr>
        </p:nvSpPr>
        <p:spPr>
          <a:xfrm>
            <a:off x="507868" y="2349500"/>
            <a:ext cx="3048000" cy="1651000"/>
          </a:xfrm>
          <a:noFill/>
        </p:spPr>
        <p:txBody>
          <a:bodyPr lIns="0" tIns="0" rIns="0" bIns="0">
            <a:noAutofit/>
          </a:bodyPr>
          <a:lstStyle>
            <a:lvl1pPr marL="0" indent="0">
              <a:spcBef>
                <a:spcPts val="750"/>
              </a:spcBef>
              <a:buNone/>
              <a:defRPr sz="1500">
                <a:solidFill>
                  <a:schemeClr val="tx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3" name="Picture Placeholder 2"/>
          <p:cNvSpPr>
            <a:spLocks noGrp="1"/>
          </p:cNvSpPr>
          <p:nvPr>
            <p:ph type="pic" idx="1"/>
          </p:nvPr>
        </p:nvSpPr>
        <p:spPr bwMode="ltGray">
          <a:xfrm>
            <a:off x="5080001" y="432697"/>
            <a:ext cx="4571999" cy="4647303"/>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2768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4427220" cy="27940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5222267" y="1270000"/>
            <a:ext cx="4427220" cy="27940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52222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7070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2857500" cy="22225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3651250" y="1270000"/>
            <a:ext cx="2857500" cy="22225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3651250"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10" name="Picture Placeholder 2"/>
          <p:cNvSpPr>
            <a:spLocks noGrp="1"/>
          </p:cNvSpPr>
          <p:nvPr>
            <p:ph type="pic" idx="15"/>
          </p:nvPr>
        </p:nvSpPr>
        <p:spPr bwMode="ltGray">
          <a:xfrm>
            <a:off x="6791987" y="1270000"/>
            <a:ext cx="2857500" cy="2222500"/>
          </a:xfrm>
        </p:spPr>
        <p:txBody>
          <a:bodyPr lIns="0" tIns="457200">
            <a:normAutofit/>
          </a:bodyPr>
          <a:lstStyle>
            <a:lvl1pPr marL="0" indent="0" algn="ctr">
              <a:buNone/>
              <a:defRPr sz="1500"/>
            </a:lvl1pPr>
            <a:lvl2pPr marL="380996" indent="0">
              <a:buNone/>
              <a:defRPr sz="2333"/>
            </a:lvl2pPr>
            <a:lvl3pPr marL="761992" indent="0">
              <a:buNone/>
              <a:defRPr sz="2000"/>
            </a:lvl3pPr>
            <a:lvl4pPr marL="1142989" indent="0">
              <a:buNone/>
              <a:defRPr sz="1667"/>
            </a:lvl4pPr>
            <a:lvl5pPr marL="1523985" indent="0">
              <a:buNone/>
              <a:defRPr sz="1667"/>
            </a:lvl5pPr>
            <a:lvl6pPr marL="1904981" indent="0">
              <a:buNone/>
              <a:defRPr sz="1667"/>
            </a:lvl6pPr>
            <a:lvl7pPr marL="2285977" indent="0">
              <a:buNone/>
              <a:defRPr sz="1667"/>
            </a:lvl7pPr>
            <a:lvl8pPr marL="2666973" indent="0">
              <a:buNone/>
              <a:defRPr sz="1667"/>
            </a:lvl8pPr>
            <a:lvl9pPr marL="3047970" indent="0">
              <a:buNone/>
              <a:defRPr sz="1667"/>
            </a:lvl9pPr>
          </a:lstStyle>
          <a:p>
            <a:r>
              <a:rPr lang="en-US" altLang="zh-CN"/>
              <a:t>Click icon to add picture</a:t>
            </a:r>
            <a:endParaRPr/>
          </a:p>
        </p:txBody>
      </p:sp>
      <p:sp>
        <p:nvSpPr>
          <p:cNvPr id="11" name="Text Placeholder 3"/>
          <p:cNvSpPr>
            <a:spLocks noGrp="1"/>
          </p:cNvSpPr>
          <p:nvPr>
            <p:ph type="body" sz="half" idx="16"/>
          </p:nvPr>
        </p:nvSpPr>
        <p:spPr bwMode="ltGray">
          <a:xfrm>
            <a:off x="679198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96" indent="0">
              <a:buNone/>
              <a:defRPr sz="1167"/>
            </a:lvl2pPr>
            <a:lvl3pPr marL="761992" indent="0">
              <a:buNone/>
              <a:defRPr sz="1000"/>
            </a:lvl3pPr>
            <a:lvl4pPr marL="1142989" indent="0">
              <a:buNone/>
              <a:defRPr sz="833"/>
            </a:lvl4pPr>
            <a:lvl5pPr marL="1523985" indent="0">
              <a:buNone/>
              <a:defRPr sz="833"/>
            </a:lvl5pPr>
            <a:lvl6pPr marL="1904981" indent="0">
              <a:buNone/>
              <a:defRPr sz="833"/>
            </a:lvl6pPr>
            <a:lvl7pPr marL="2285977" indent="0">
              <a:buNone/>
              <a:defRPr sz="833"/>
            </a:lvl7pPr>
            <a:lvl8pPr marL="2666973" indent="0">
              <a:buNone/>
              <a:defRPr sz="833"/>
            </a:lvl8pPr>
            <a:lvl9pPr marL="3047970"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607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7"/>
            </a:lvl1pPr>
          </a:lstStyle>
          <a:p>
            <a:r>
              <a:rPr lang="en-US" altLang="zh-CN"/>
              <a:t>Click to edit Master title style</a:t>
            </a:r>
            <a:endParaRPr/>
          </a:p>
        </p:txBody>
      </p:sp>
      <p:sp>
        <p:nvSpPr>
          <p:cNvPr id="10" name="Text Placeholder 9"/>
          <p:cNvSpPr>
            <a:spLocks noGrp="1"/>
          </p:cNvSpPr>
          <p:nvPr>
            <p:ph type="body" sz="quarter" idx="13"/>
          </p:nvPr>
        </p:nvSpPr>
        <p:spPr>
          <a:xfrm>
            <a:off x="506678" y="4179911"/>
            <a:ext cx="7618016" cy="900089"/>
          </a:xfrm>
        </p:spPr>
        <p:txBody>
          <a:bodyPr wrap="square">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6" name="Group 5"/>
          <p:cNvGrpSpPr/>
          <p:nvPr/>
        </p:nvGrpSpPr>
        <p:grpSpPr>
          <a:xfrm>
            <a:off x="505354"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12, 2019</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350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7.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96" indent="0" algn="ctr">
              <a:buNone/>
              <a:defRPr sz="1667"/>
            </a:lvl2pPr>
            <a:lvl3pPr marL="761992" indent="0" algn="ctr">
              <a:buNone/>
              <a:defRPr sz="1500"/>
            </a:lvl3pPr>
            <a:lvl4pPr marL="1142989" indent="0" algn="ctr">
              <a:buNone/>
              <a:defRPr sz="1333"/>
            </a:lvl4pPr>
            <a:lvl5pPr marL="1523985" indent="0" algn="ctr">
              <a:buNone/>
              <a:defRPr sz="1333"/>
            </a:lvl5pPr>
            <a:lvl6pPr marL="1904981" indent="0" algn="ctr">
              <a:buNone/>
              <a:defRPr sz="1333"/>
            </a:lvl6pPr>
            <a:lvl7pPr marL="2285977" indent="0" algn="ctr">
              <a:buNone/>
              <a:defRPr sz="1333"/>
            </a:lvl7pPr>
            <a:lvl8pPr marL="2666973" indent="0" algn="ctr">
              <a:buNone/>
              <a:defRPr sz="1333"/>
            </a:lvl8pPr>
            <a:lvl9pPr marL="3047970" indent="0" algn="ctr">
              <a:buNone/>
              <a:defRPr sz="1333"/>
            </a:lvl9pPr>
          </a:lstStyle>
          <a:p>
            <a:r>
              <a:rPr lang="en-US" altLang="zh-CN"/>
              <a:t>Click to edit Master subtitle style</a:t>
            </a:r>
            <a:endParaRPr/>
          </a:p>
        </p:txBody>
      </p:sp>
      <p:grpSp>
        <p:nvGrpSpPr>
          <p:cNvPr id="7" name="Group 6"/>
          <p:cNvGrpSpPr/>
          <p:nvPr/>
        </p:nvGrpSpPr>
        <p:grpSpPr>
          <a:xfrm>
            <a:off x="505354"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761992"/>
              <a:endParaRPr sz="1500">
                <a:solidFill>
                  <a:prstClr val="black"/>
                </a:solidFill>
              </a:endParaRPr>
            </a:p>
          </p:txBody>
        </p:sp>
      </p:grpSp>
    </p:spTree>
    <p:extLst>
      <p:ext uri="{BB962C8B-B14F-4D97-AF65-F5344CB8AC3E}">
        <p14:creationId xmlns:p14="http://schemas.microsoft.com/office/powerpoint/2010/main" val="403534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9595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1" y="432697"/>
            <a:ext cx="1015999" cy="4647303"/>
          </a:xfrm>
        </p:spPr>
        <p:txBody>
          <a:bodyPr vert="eaVert"/>
          <a:lstStyle>
            <a:lvl1pPr>
              <a:defRPr/>
            </a:lvl1pPr>
          </a:lstStyle>
          <a:p>
            <a:r>
              <a:rPr lang="en-US" altLang="zh-CN"/>
              <a:t>Click to edit Master title style</a:t>
            </a:r>
            <a:endParaRPr/>
          </a:p>
        </p:txBody>
      </p:sp>
      <p:sp>
        <p:nvSpPr>
          <p:cNvPr id="3" name="Vertical Text Placeholder 2"/>
          <p:cNvSpPr>
            <a:spLocks noGrp="1"/>
          </p:cNvSpPr>
          <p:nvPr>
            <p:ph type="body" orient="vert" idx="1"/>
          </p:nvPr>
        </p:nvSpPr>
        <p:spPr>
          <a:xfrm>
            <a:off x="508000" y="432697"/>
            <a:ext cx="8064500" cy="464730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9414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pic>
        <p:nvPicPr>
          <p:cNvPr id="4" name="Picture 9"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22306" y="405695"/>
            <a:ext cx="2091972" cy="20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userDrawn="1"/>
        </p:nvSpPr>
        <p:spPr bwMode="auto">
          <a:xfrm>
            <a:off x="365126" y="5288139"/>
            <a:ext cx="8904111" cy="254000"/>
          </a:xfrm>
          <a:prstGeom prst="rect">
            <a:avLst/>
          </a:prstGeom>
          <a:noFill/>
          <a:ln>
            <a:noFill/>
          </a:ln>
          <a:extLst/>
        </p:spPr>
        <p:txBody>
          <a:bodyPr lIns="0"/>
          <a:lstStyle>
            <a:lvl1pPr>
              <a:defRPr>
                <a:solidFill>
                  <a:schemeClr val="tx1"/>
                </a:solidFill>
                <a:latin typeface="HP Simplified" pitchFamily="34" charset="0"/>
              </a:defRPr>
            </a:lvl1pPr>
            <a:lvl2pPr marL="742950" indent="-285750">
              <a:defRPr>
                <a:solidFill>
                  <a:schemeClr val="tx1"/>
                </a:solidFill>
                <a:latin typeface="HP Simplified" pitchFamily="34" charset="0"/>
              </a:defRPr>
            </a:lvl2pPr>
            <a:lvl3pPr marL="1143000" indent="-228600">
              <a:defRPr>
                <a:solidFill>
                  <a:schemeClr val="tx1"/>
                </a:solidFill>
                <a:latin typeface="HP Simplified" pitchFamily="34" charset="0"/>
              </a:defRPr>
            </a:lvl3pPr>
            <a:lvl4pPr marL="1600200" indent="-228600">
              <a:defRPr>
                <a:solidFill>
                  <a:schemeClr val="tx1"/>
                </a:solidFill>
                <a:latin typeface="HP Simplified" pitchFamily="34" charset="0"/>
              </a:defRPr>
            </a:lvl4pPr>
            <a:lvl5pPr marL="2057400" indent="-228600">
              <a:defRPr>
                <a:solidFill>
                  <a:schemeClr val="tx1"/>
                </a:solidFill>
                <a:latin typeface="HP Simplified" pitchFamily="34" charset="0"/>
              </a:defRPr>
            </a:lvl5pPr>
            <a:lvl6pPr marL="2514600" indent="-228600" defTabSz="457200" fontAlgn="base">
              <a:spcBef>
                <a:spcPct val="0"/>
              </a:spcBef>
              <a:spcAft>
                <a:spcPct val="0"/>
              </a:spcAft>
              <a:defRPr>
                <a:solidFill>
                  <a:schemeClr val="tx1"/>
                </a:solidFill>
                <a:latin typeface="HP Simplified" pitchFamily="34" charset="0"/>
              </a:defRPr>
            </a:lvl6pPr>
            <a:lvl7pPr marL="2971800" indent="-228600" defTabSz="457200" fontAlgn="base">
              <a:spcBef>
                <a:spcPct val="0"/>
              </a:spcBef>
              <a:spcAft>
                <a:spcPct val="0"/>
              </a:spcAft>
              <a:defRPr>
                <a:solidFill>
                  <a:schemeClr val="tx1"/>
                </a:solidFill>
                <a:latin typeface="HP Simplified" pitchFamily="34" charset="0"/>
              </a:defRPr>
            </a:lvl7pPr>
            <a:lvl8pPr marL="3429000" indent="-228600" defTabSz="457200" fontAlgn="base">
              <a:spcBef>
                <a:spcPct val="0"/>
              </a:spcBef>
              <a:spcAft>
                <a:spcPct val="0"/>
              </a:spcAft>
              <a:defRPr>
                <a:solidFill>
                  <a:schemeClr val="tx1"/>
                </a:solidFill>
                <a:latin typeface="HP Simplified" pitchFamily="34" charset="0"/>
              </a:defRPr>
            </a:lvl8pPr>
            <a:lvl9pPr marL="3886200" indent="-228600" defTabSz="457200" fontAlgn="base">
              <a:spcBef>
                <a:spcPct val="0"/>
              </a:spcBef>
              <a:spcAft>
                <a:spcPct val="0"/>
              </a:spcAft>
              <a:defRPr>
                <a:solidFill>
                  <a:schemeClr val="tx1"/>
                </a:solidFill>
                <a:latin typeface="HP Simplified" pitchFamily="34" charset="0"/>
              </a:defRPr>
            </a:lvl9pPr>
          </a:lstStyle>
          <a:p>
            <a:pPr defTabSz="507995" fontAlgn="base">
              <a:spcBef>
                <a:spcPct val="0"/>
              </a:spcBef>
              <a:spcAft>
                <a:spcPct val="0"/>
              </a:spcAft>
              <a:defRPr/>
            </a:pPr>
            <a:r>
              <a:rPr lang="en-US" sz="778" dirty="0">
                <a:solidFill>
                  <a:prstClr val="white"/>
                </a:solidFill>
                <a:ea typeface="HP Simplified" pitchFamily="34" charset="0"/>
                <a:cs typeface="HP Simplified" pitchFamily="34" charset="0"/>
              </a:rPr>
              <a:t>© Copyright 2013 Hewlett-Packard Development Company, L.P.  The information contained herein is subject to change without notice.</a:t>
            </a:r>
          </a:p>
        </p:txBody>
      </p:sp>
      <p:sp>
        <p:nvSpPr>
          <p:cNvPr id="10" name="Title 1"/>
          <p:cNvSpPr>
            <a:spLocks noGrp="1"/>
          </p:cNvSpPr>
          <p:nvPr>
            <p:ph type="ctrTitle"/>
          </p:nvPr>
        </p:nvSpPr>
        <p:spPr bwMode="black">
          <a:xfrm>
            <a:off x="661109" y="1329831"/>
            <a:ext cx="7620000" cy="1340538"/>
          </a:xfrm>
        </p:spPr>
        <p:txBody>
          <a:bodyPr anchor="t"/>
          <a:lstStyle>
            <a:lvl1pPr>
              <a:lnSpc>
                <a:spcPct val="90000"/>
              </a:lnSpc>
              <a:defRPr sz="5111" spc="-111">
                <a:solidFill>
                  <a:schemeClr val="bg1"/>
                </a:solidFill>
              </a:defRPr>
            </a:lvl1pPr>
          </a:lstStyle>
          <a:p>
            <a:r>
              <a:rPr lang="en-US" dirty="0"/>
              <a:t>Click to edit Master title style</a:t>
            </a:r>
          </a:p>
        </p:txBody>
      </p:sp>
      <p:sp>
        <p:nvSpPr>
          <p:cNvPr id="11" name="Subtitle 2"/>
          <p:cNvSpPr>
            <a:spLocks noGrp="1"/>
          </p:cNvSpPr>
          <p:nvPr>
            <p:ph type="subTitle" idx="1"/>
          </p:nvPr>
        </p:nvSpPr>
        <p:spPr bwMode="black">
          <a:xfrm>
            <a:off x="589590" y="3401607"/>
            <a:ext cx="7620000" cy="1016000"/>
          </a:xfrm>
        </p:spPr>
        <p:txBody>
          <a:bodyPr/>
          <a:lstStyle>
            <a:lvl1pPr marL="0" indent="0" algn="l">
              <a:buNone/>
              <a:defRPr sz="2222" b="0">
                <a:solidFill>
                  <a:schemeClr val="bg1"/>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0815688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userDrawn="1">
  <p:cSld name="1_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
        <p:nvSpPr>
          <p:cNvPr id="16" name="Title 1"/>
          <p:cNvSpPr>
            <a:spLocks noGrp="1"/>
          </p:cNvSpPr>
          <p:nvPr>
            <p:ph type="ctrTitle" hasCustomPrompt="1"/>
          </p:nvPr>
        </p:nvSpPr>
        <p:spPr bwMode="black">
          <a:xfrm>
            <a:off x="309317" y="27096"/>
            <a:ext cx="9602329" cy="571217"/>
          </a:xfrm>
          <a:prstGeom prst="rect">
            <a:avLst/>
          </a:prstGeom>
        </p:spPr>
        <p:txBody>
          <a:bodyPr wrap="square" lIns="0" tIns="0" rIns="0" bIns="0" anchor="ctr" anchorCtr="0">
            <a:noAutofit/>
          </a:bodyPr>
          <a:lstStyle>
            <a:lvl1pPr algn="l">
              <a:lnSpc>
                <a:spcPct val="90000"/>
              </a:lnSpc>
              <a:defRPr sz="3111" b="1" i="0" spc="-111">
                <a:solidFill>
                  <a:schemeClr val="tx1"/>
                </a:solidFill>
                <a:latin typeface="微软雅黑" pitchFamily="34" charset="-122"/>
                <a:ea typeface="微软雅黑" pitchFamily="34" charset="-122"/>
                <a:cs typeface="微软雅黑" pitchFamily="34" charset="-122"/>
              </a:defRPr>
            </a:lvl1pPr>
          </a:lstStyle>
          <a:p>
            <a:r>
              <a:rPr lang="en-US" noProof="0" dirty="0"/>
              <a:t>title </a:t>
            </a:r>
          </a:p>
        </p:txBody>
      </p:sp>
      <p:sp>
        <p:nvSpPr>
          <p:cNvPr id="6" name="TextBox 5"/>
          <p:cNvSpPr txBox="1"/>
          <p:nvPr userDrawn="1"/>
        </p:nvSpPr>
        <p:spPr>
          <a:xfrm>
            <a:off x="365762" y="5287559"/>
            <a:ext cx="8902828" cy="254000"/>
          </a:xfrm>
          <a:prstGeom prst="rect">
            <a:avLst/>
          </a:prstGeom>
          <a:noFill/>
        </p:spPr>
        <p:txBody>
          <a:bodyPr wrap="square" lIns="0" rtlCol="0">
            <a:noAutofit/>
          </a:bodyPr>
          <a:lstStyle/>
          <a:p>
            <a:pPr defTabSz="507983">
              <a:defRPr/>
            </a:pPr>
            <a:r>
              <a:rPr lang="en-US" sz="778" dirty="0">
                <a:solidFill>
                  <a:srgbClr val="617D78"/>
                </a:solidFill>
                <a:latin typeface="HP Simplified"/>
                <a:cs typeface="HP Simplified"/>
              </a:rPr>
              <a:t>© Copyright 201</a:t>
            </a:r>
            <a:r>
              <a:rPr lang="en-US" altLang="zh-CN" sz="778" dirty="0">
                <a:solidFill>
                  <a:srgbClr val="617D78"/>
                </a:solidFill>
                <a:latin typeface="HP Simplified"/>
                <a:cs typeface="HP Simplified"/>
              </a:rPr>
              <a:t>4</a:t>
            </a:r>
            <a:r>
              <a:rPr lang="en-US" sz="778" dirty="0">
                <a:solidFill>
                  <a:srgbClr val="617D78"/>
                </a:solidFill>
                <a:latin typeface="HP Simplified"/>
                <a:cs typeface="HP Simplified"/>
              </a:rPr>
              <a:t> Hewlett-Packard Development Company, L.P.  The information contained herein is subject to change without notice.</a:t>
            </a:r>
          </a:p>
        </p:txBody>
      </p:sp>
      <p:cxnSp>
        <p:nvCxnSpPr>
          <p:cNvPr id="7" name="Straight Connector 6"/>
          <p:cNvCxnSpPr/>
          <p:nvPr userDrawn="1"/>
        </p:nvCxnSpPr>
        <p:spPr>
          <a:xfrm>
            <a:off x="0" y="654756"/>
            <a:ext cx="10160000" cy="0"/>
          </a:xfrm>
          <a:prstGeom prst="line">
            <a:avLst/>
          </a:prstGeom>
          <a:ln w="25400" cmpd="sng">
            <a:solidFill>
              <a:srgbClr val="00B0F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53964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9010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979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3" name="Picture 9"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449154" y="5039432"/>
            <a:ext cx="405694" cy="40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
          <p:cNvSpPr txBox="1">
            <a:spLocks noChangeArrowheads="1"/>
          </p:cNvSpPr>
          <p:nvPr userDrawn="1"/>
        </p:nvSpPr>
        <p:spPr bwMode="auto">
          <a:xfrm>
            <a:off x="365126" y="5288139"/>
            <a:ext cx="8904111" cy="254000"/>
          </a:xfrm>
          <a:prstGeom prst="rect">
            <a:avLst/>
          </a:prstGeom>
          <a:noFill/>
          <a:ln>
            <a:noFill/>
          </a:ln>
          <a:extLst/>
        </p:spPr>
        <p:txBody>
          <a:bodyPr lIns="0"/>
          <a:lstStyle>
            <a:lvl1pPr>
              <a:defRPr>
                <a:solidFill>
                  <a:schemeClr val="tx1"/>
                </a:solidFill>
                <a:latin typeface="HP Simplified" pitchFamily="34" charset="0"/>
              </a:defRPr>
            </a:lvl1pPr>
            <a:lvl2pPr marL="742950" indent="-285750">
              <a:defRPr>
                <a:solidFill>
                  <a:schemeClr val="tx1"/>
                </a:solidFill>
                <a:latin typeface="HP Simplified" pitchFamily="34" charset="0"/>
              </a:defRPr>
            </a:lvl2pPr>
            <a:lvl3pPr marL="1143000" indent="-228600">
              <a:defRPr>
                <a:solidFill>
                  <a:schemeClr val="tx1"/>
                </a:solidFill>
                <a:latin typeface="HP Simplified" pitchFamily="34" charset="0"/>
              </a:defRPr>
            </a:lvl3pPr>
            <a:lvl4pPr marL="1600200" indent="-228600">
              <a:defRPr>
                <a:solidFill>
                  <a:schemeClr val="tx1"/>
                </a:solidFill>
                <a:latin typeface="HP Simplified" pitchFamily="34" charset="0"/>
              </a:defRPr>
            </a:lvl4pPr>
            <a:lvl5pPr marL="2057400" indent="-228600">
              <a:defRPr>
                <a:solidFill>
                  <a:schemeClr val="tx1"/>
                </a:solidFill>
                <a:latin typeface="HP Simplified" pitchFamily="34" charset="0"/>
              </a:defRPr>
            </a:lvl5pPr>
            <a:lvl6pPr marL="2514600" indent="-228600" defTabSz="457200" fontAlgn="base">
              <a:spcBef>
                <a:spcPct val="0"/>
              </a:spcBef>
              <a:spcAft>
                <a:spcPct val="0"/>
              </a:spcAft>
              <a:defRPr>
                <a:solidFill>
                  <a:schemeClr val="tx1"/>
                </a:solidFill>
                <a:latin typeface="HP Simplified" pitchFamily="34" charset="0"/>
              </a:defRPr>
            </a:lvl6pPr>
            <a:lvl7pPr marL="2971800" indent="-228600" defTabSz="457200" fontAlgn="base">
              <a:spcBef>
                <a:spcPct val="0"/>
              </a:spcBef>
              <a:spcAft>
                <a:spcPct val="0"/>
              </a:spcAft>
              <a:defRPr>
                <a:solidFill>
                  <a:schemeClr val="tx1"/>
                </a:solidFill>
                <a:latin typeface="HP Simplified" pitchFamily="34" charset="0"/>
              </a:defRPr>
            </a:lvl7pPr>
            <a:lvl8pPr marL="3429000" indent="-228600" defTabSz="457200" fontAlgn="base">
              <a:spcBef>
                <a:spcPct val="0"/>
              </a:spcBef>
              <a:spcAft>
                <a:spcPct val="0"/>
              </a:spcAft>
              <a:defRPr>
                <a:solidFill>
                  <a:schemeClr val="tx1"/>
                </a:solidFill>
                <a:latin typeface="HP Simplified" pitchFamily="34" charset="0"/>
              </a:defRPr>
            </a:lvl8pPr>
            <a:lvl9pPr marL="3886200" indent="-228600" defTabSz="457200" fontAlgn="base">
              <a:spcBef>
                <a:spcPct val="0"/>
              </a:spcBef>
              <a:spcAft>
                <a:spcPct val="0"/>
              </a:spcAft>
              <a:defRPr>
                <a:solidFill>
                  <a:schemeClr val="tx1"/>
                </a:solidFill>
                <a:latin typeface="HP Simplified" pitchFamily="34" charset="0"/>
              </a:defRPr>
            </a:lvl9pPr>
          </a:lstStyle>
          <a:p>
            <a:pPr defTabSz="507995" fontAlgn="base">
              <a:spcBef>
                <a:spcPct val="0"/>
              </a:spcBef>
              <a:spcAft>
                <a:spcPct val="0"/>
              </a:spcAft>
              <a:defRPr/>
            </a:pPr>
            <a:r>
              <a:rPr lang="en-US" sz="778">
                <a:solidFill>
                  <a:srgbClr val="B9B8BB"/>
                </a:solidFill>
                <a:ea typeface="HP Simplified" pitchFamily="34" charset="0"/>
                <a:cs typeface="HP Simplified" pitchFamily="34" charset="0"/>
              </a:rPr>
              <a:t>© Copyright 2012 Hewlett-Packard Development Company, L.P.  The information contained herein is subject to change without notice.</a:t>
            </a:r>
          </a:p>
        </p:txBody>
      </p:sp>
      <p:sp>
        <p:nvSpPr>
          <p:cNvPr id="16" name="Title 1"/>
          <p:cNvSpPr>
            <a:spLocks noGrp="1"/>
          </p:cNvSpPr>
          <p:nvPr>
            <p:ph type="ctrTitle"/>
          </p:nvPr>
        </p:nvSpPr>
        <p:spPr bwMode="black">
          <a:xfrm>
            <a:off x="342131" y="205088"/>
            <a:ext cx="8024836" cy="444677"/>
          </a:xfrm>
          <a:prstGeom prst="rect">
            <a:avLst/>
          </a:prstGeom>
        </p:spPr>
        <p:txBody>
          <a:bodyPr anchor="ctr">
            <a:noAutofit/>
          </a:bodyPr>
          <a:lstStyle>
            <a:lvl1pPr algn="l">
              <a:lnSpc>
                <a:spcPct val="90000"/>
              </a:lnSpc>
              <a:defRPr sz="2444" b="1" i="0" spc="-11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noProof="0"/>
              <a:t>Click to edit Master title style</a:t>
            </a:r>
            <a:endParaRPr lang="en-US" noProof="0" dirty="0"/>
          </a:p>
        </p:txBody>
      </p:sp>
    </p:spTree>
    <p:extLst>
      <p:ext uri="{BB962C8B-B14F-4D97-AF65-F5344CB8AC3E}">
        <p14:creationId xmlns:p14="http://schemas.microsoft.com/office/powerpoint/2010/main" val="5060199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508000" y="5296981"/>
            <a:ext cx="2370667" cy="305152"/>
          </a:xfrm>
          <a:prstGeom prst="rect">
            <a:avLst/>
          </a:prstGeom>
        </p:spPr>
        <p:txBody>
          <a:bodyPr/>
          <a:lstStyle>
            <a:lvl1pPr>
              <a:defRPr/>
            </a:lvl1pPr>
          </a:lstStyle>
          <a:p>
            <a:pPr defTabSz="507995">
              <a:defRPr/>
            </a:pPr>
            <a:fld id="{504989DB-95AC-4DCA-BF82-6A07B8E9216B}" type="datetimeFigureOut">
              <a:rPr lang="zh-CN" altLang="en-US" smtClean="0">
                <a:solidFill>
                  <a:prstClr val="black"/>
                </a:solidFill>
              </a:rPr>
              <a:pPr defTabSz="507995">
                <a:defRPr/>
              </a:pPr>
              <a:t>2019/4/12</a:t>
            </a:fld>
            <a:endParaRPr lang="zh-CN" altLang="en-US">
              <a:solidFill>
                <a:prstClr val="black"/>
              </a:solidFill>
            </a:endParaRPr>
          </a:p>
        </p:txBody>
      </p:sp>
      <p:sp>
        <p:nvSpPr>
          <p:cNvPr id="3" name="页脚占位符 4"/>
          <p:cNvSpPr>
            <a:spLocks noGrp="1"/>
          </p:cNvSpPr>
          <p:nvPr>
            <p:ph type="ftr" sz="quarter" idx="11"/>
          </p:nvPr>
        </p:nvSpPr>
        <p:spPr>
          <a:xfrm>
            <a:off x="3471334" y="5296981"/>
            <a:ext cx="3217333" cy="305152"/>
          </a:xfrm>
          <a:prstGeom prst="rect">
            <a:avLst/>
          </a:prstGeom>
        </p:spPr>
        <p:txBody>
          <a:bodyPr/>
          <a:lstStyle>
            <a:lvl1pPr>
              <a:defRPr/>
            </a:lvl1pPr>
          </a:lstStyle>
          <a:p>
            <a:pPr defTabSz="507995">
              <a:defRPr/>
            </a:pPr>
            <a:endParaRPr lang="zh-CN" altLang="en-US">
              <a:solidFill>
                <a:prstClr val="black"/>
              </a:solidFill>
            </a:endParaRPr>
          </a:p>
        </p:txBody>
      </p:sp>
      <p:sp>
        <p:nvSpPr>
          <p:cNvPr id="4" name="灯片编号占位符 5"/>
          <p:cNvSpPr>
            <a:spLocks noGrp="1"/>
          </p:cNvSpPr>
          <p:nvPr>
            <p:ph type="sldNum" sz="quarter" idx="12"/>
          </p:nvPr>
        </p:nvSpPr>
        <p:spPr>
          <a:xfrm>
            <a:off x="7281333" y="5296981"/>
            <a:ext cx="2370667" cy="305152"/>
          </a:xfrm>
          <a:prstGeom prst="rect">
            <a:avLst/>
          </a:prstGeom>
        </p:spPr>
        <p:txBody>
          <a:bodyPr/>
          <a:lstStyle>
            <a:lvl1pPr>
              <a:defRPr/>
            </a:lvl1pPr>
          </a:lstStyle>
          <a:p>
            <a:pPr defTabSz="507995">
              <a:defRPr/>
            </a:pPr>
            <a:fld id="{34179B37-1B16-4124-ADF4-A60932172CBD}" type="slidenum">
              <a:rPr lang="zh-CN" altLang="en-US" smtClean="0">
                <a:solidFill>
                  <a:prstClr val="black"/>
                </a:solidFill>
              </a:rPr>
              <a:pPr defTabSz="507995">
                <a:defRPr/>
              </a:pPr>
              <a:t>‹#›</a:t>
            </a:fld>
            <a:endParaRPr lang="zh-CN" altLang="en-US">
              <a:solidFill>
                <a:prstClr val="black"/>
              </a:solidFill>
            </a:endParaRPr>
          </a:p>
        </p:txBody>
      </p:sp>
    </p:spTree>
    <p:extLst>
      <p:ext uri="{BB962C8B-B14F-4D97-AF65-F5344CB8AC3E}">
        <p14:creationId xmlns:p14="http://schemas.microsoft.com/office/powerpoint/2010/main" val="2825170112"/>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08000" y="5296981"/>
            <a:ext cx="2370667" cy="305152"/>
          </a:xfrm>
          <a:prstGeom prst="rect">
            <a:avLst/>
          </a:prstGeom>
        </p:spPr>
        <p:txBody>
          <a:bodyPr/>
          <a:lstStyle>
            <a:lvl1pPr>
              <a:defRPr/>
            </a:lvl1pPr>
          </a:lstStyle>
          <a:p>
            <a:pPr defTabSz="507995">
              <a:defRPr/>
            </a:pPr>
            <a:fld id="{DBF99E1F-E0D3-416B-BC7E-E20314DD6A8B}" type="datetimeFigureOut">
              <a:rPr lang="zh-CN" altLang="en-US" smtClean="0">
                <a:solidFill>
                  <a:prstClr val="black"/>
                </a:solidFill>
              </a:rPr>
              <a:pPr defTabSz="507995">
                <a:defRPr/>
              </a:pPr>
              <a:t>2019/4/12</a:t>
            </a:fld>
            <a:endParaRPr lang="zh-CN" altLang="en-US">
              <a:solidFill>
                <a:prstClr val="black"/>
              </a:solidFill>
            </a:endParaRPr>
          </a:p>
        </p:txBody>
      </p:sp>
      <p:sp>
        <p:nvSpPr>
          <p:cNvPr id="5" name="页脚占位符 4"/>
          <p:cNvSpPr>
            <a:spLocks noGrp="1"/>
          </p:cNvSpPr>
          <p:nvPr>
            <p:ph type="ftr" sz="quarter" idx="11"/>
          </p:nvPr>
        </p:nvSpPr>
        <p:spPr>
          <a:xfrm>
            <a:off x="3471334" y="5296981"/>
            <a:ext cx="3217333" cy="305152"/>
          </a:xfrm>
          <a:prstGeom prst="rect">
            <a:avLst/>
          </a:prstGeom>
        </p:spPr>
        <p:txBody>
          <a:bodyPr/>
          <a:lstStyle>
            <a:lvl1pPr>
              <a:defRPr/>
            </a:lvl1pPr>
          </a:lstStyle>
          <a:p>
            <a:pPr defTabSz="507995">
              <a:defRPr/>
            </a:pPr>
            <a:endParaRPr lang="zh-CN" altLang="en-US">
              <a:solidFill>
                <a:prstClr val="black"/>
              </a:solidFill>
            </a:endParaRPr>
          </a:p>
        </p:txBody>
      </p:sp>
      <p:sp>
        <p:nvSpPr>
          <p:cNvPr id="6" name="灯片编号占位符 5"/>
          <p:cNvSpPr>
            <a:spLocks noGrp="1"/>
          </p:cNvSpPr>
          <p:nvPr>
            <p:ph type="sldNum" sz="quarter" idx="12"/>
          </p:nvPr>
        </p:nvSpPr>
        <p:spPr>
          <a:xfrm>
            <a:off x="7281333" y="5296981"/>
            <a:ext cx="2370667" cy="305152"/>
          </a:xfrm>
          <a:prstGeom prst="rect">
            <a:avLst/>
          </a:prstGeom>
        </p:spPr>
        <p:txBody>
          <a:bodyPr/>
          <a:lstStyle>
            <a:lvl1pPr>
              <a:defRPr/>
            </a:lvl1pPr>
          </a:lstStyle>
          <a:p>
            <a:pPr defTabSz="507995">
              <a:defRPr/>
            </a:pPr>
            <a:fld id="{77BBB1C5-873F-462C-A4AF-36F6F6EF693E}" type="slidenum">
              <a:rPr lang="zh-CN" altLang="en-US" smtClean="0">
                <a:solidFill>
                  <a:prstClr val="black"/>
                </a:solidFill>
              </a:rPr>
              <a:pPr defTabSz="507995">
                <a:defRPr/>
              </a:pPr>
              <a:t>‹#›</a:t>
            </a:fld>
            <a:endParaRPr lang="zh-CN" altLang="en-US">
              <a:solidFill>
                <a:prstClr val="black"/>
              </a:solidFill>
            </a:endParaRPr>
          </a:p>
        </p:txBody>
      </p:sp>
    </p:spTree>
    <p:extLst>
      <p:ext uri="{BB962C8B-B14F-4D97-AF65-F5344CB8AC3E}">
        <p14:creationId xmlns:p14="http://schemas.microsoft.com/office/powerpoint/2010/main" val="171570299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8500" y="305154"/>
            <a:ext cx="8763000" cy="1104194"/>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87014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a:xfrm>
            <a:off x="508000" y="5296981"/>
            <a:ext cx="2370667" cy="305152"/>
          </a:xfrm>
          <a:prstGeom prst="rect">
            <a:avLst/>
          </a:prstGeom>
        </p:spPr>
        <p:txBody>
          <a:bodyPr/>
          <a:lstStyle>
            <a:lvl1pPr>
              <a:defRPr/>
            </a:lvl1pPr>
          </a:lstStyle>
          <a:p>
            <a:pPr defTabSz="507995">
              <a:defRPr/>
            </a:pPr>
            <a:fld id="{EA9D3472-7FEE-45CA-ACA6-15E8C88ED076}" type="datetimeFigureOut">
              <a:rPr lang="zh-CN" altLang="en-US" smtClean="0">
                <a:solidFill>
                  <a:prstClr val="black"/>
                </a:solidFill>
              </a:rPr>
              <a:pPr defTabSz="507995">
                <a:defRPr/>
              </a:pPr>
              <a:t>2019/4/12</a:t>
            </a:fld>
            <a:endParaRPr lang="zh-CN" altLang="en-US">
              <a:solidFill>
                <a:prstClr val="black"/>
              </a:solidFill>
            </a:endParaRPr>
          </a:p>
        </p:txBody>
      </p:sp>
      <p:sp>
        <p:nvSpPr>
          <p:cNvPr id="4" name="页脚占位符 4"/>
          <p:cNvSpPr>
            <a:spLocks noGrp="1"/>
          </p:cNvSpPr>
          <p:nvPr>
            <p:ph type="ftr" sz="quarter" idx="11"/>
          </p:nvPr>
        </p:nvSpPr>
        <p:spPr>
          <a:xfrm>
            <a:off x="3471334" y="5296981"/>
            <a:ext cx="3217333" cy="305152"/>
          </a:xfrm>
          <a:prstGeom prst="rect">
            <a:avLst/>
          </a:prstGeom>
        </p:spPr>
        <p:txBody>
          <a:bodyPr/>
          <a:lstStyle>
            <a:lvl1pPr>
              <a:defRPr/>
            </a:lvl1pPr>
          </a:lstStyle>
          <a:p>
            <a:pPr defTabSz="507995">
              <a:defRPr/>
            </a:pPr>
            <a:endParaRPr lang="zh-CN" altLang="en-US">
              <a:solidFill>
                <a:prstClr val="black"/>
              </a:solidFill>
            </a:endParaRPr>
          </a:p>
        </p:txBody>
      </p:sp>
      <p:sp>
        <p:nvSpPr>
          <p:cNvPr id="5" name="灯片编号占位符 5"/>
          <p:cNvSpPr>
            <a:spLocks noGrp="1"/>
          </p:cNvSpPr>
          <p:nvPr>
            <p:ph type="sldNum" sz="quarter" idx="12"/>
          </p:nvPr>
        </p:nvSpPr>
        <p:spPr>
          <a:xfrm>
            <a:off x="7281333" y="5296981"/>
            <a:ext cx="2370667" cy="305152"/>
          </a:xfrm>
          <a:prstGeom prst="rect">
            <a:avLst/>
          </a:prstGeom>
        </p:spPr>
        <p:txBody>
          <a:bodyPr/>
          <a:lstStyle>
            <a:lvl1pPr>
              <a:defRPr/>
            </a:lvl1pPr>
          </a:lstStyle>
          <a:p>
            <a:pPr defTabSz="507995">
              <a:defRPr/>
            </a:pPr>
            <a:fld id="{E7E3A955-33EE-49A9-BD77-3CBDD4C2F154}" type="slidenum">
              <a:rPr lang="zh-CN" altLang="en-US" smtClean="0">
                <a:solidFill>
                  <a:prstClr val="black"/>
                </a:solidFill>
              </a:rPr>
              <a:pPr defTabSz="507995">
                <a:defRPr/>
              </a:pPr>
              <a:t>‹#›</a:t>
            </a:fld>
            <a:endParaRPr lang="zh-CN" altLang="en-US">
              <a:solidFill>
                <a:prstClr val="black"/>
              </a:solidFill>
            </a:endParaRPr>
          </a:p>
        </p:txBody>
      </p:sp>
    </p:spTree>
    <p:extLst>
      <p:ext uri="{BB962C8B-B14F-4D97-AF65-F5344CB8AC3E}">
        <p14:creationId xmlns:p14="http://schemas.microsoft.com/office/powerpoint/2010/main" val="334711808"/>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390376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tx1"/>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bwMode="black">
          <a:xfrm>
            <a:off x="505353" y="380831"/>
            <a:ext cx="2522626" cy="1016169"/>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grpSp>
    </p:spTree>
    <p:extLst>
      <p:ext uri="{BB962C8B-B14F-4D97-AF65-F5344CB8AC3E}">
        <p14:creationId xmlns:p14="http://schemas.microsoft.com/office/powerpoint/2010/main" val="3573894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16411"/>
            <a:ext cx="7618016" cy="582589"/>
          </a:xfrm>
        </p:spPr>
        <p:txBody>
          <a:bodyPr wrap="square">
            <a:noAutofit/>
          </a:bodyPr>
          <a:lstStyle>
            <a:lvl1pPr marL="0" indent="0">
              <a:spcBef>
                <a:spcPts val="0"/>
              </a:spcBef>
              <a:buFontTx/>
              <a:buNone/>
              <a:defRPr sz="3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1" name="Text Placeholder 9"/>
          <p:cNvSpPr>
            <a:spLocks noGrp="1"/>
          </p:cNvSpPr>
          <p:nvPr>
            <p:ph type="body" sz="quarter" idx="14"/>
          </p:nvPr>
        </p:nvSpPr>
        <p:spPr>
          <a:xfrm>
            <a:off x="506678" y="4826000"/>
            <a:ext cx="7618016" cy="381000"/>
          </a:xfrm>
        </p:spPr>
        <p:txBody>
          <a:bodyPr wrap="square">
            <a:noAutofit/>
          </a:bodyPr>
          <a:lstStyle>
            <a:lvl1pPr marL="0" indent="0">
              <a:spcBef>
                <a:spcPts val="0"/>
              </a:spcBef>
              <a:buFontTx/>
              <a:buNone/>
              <a:defRPr sz="2333"/>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2" name="Text Placeholder 7"/>
          <p:cNvSpPr>
            <a:spLocks noGrp="1"/>
          </p:cNvSpPr>
          <p:nvPr>
            <p:ph type="body" sz="quarter" idx="15" hasCustomPrompt="1"/>
          </p:nvPr>
        </p:nvSpPr>
        <p:spPr>
          <a:xfrm>
            <a:off x="6612935" y="381001"/>
            <a:ext cx="3039064" cy="295094"/>
          </a:xfrm>
        </p:spPr>
        <p:txBody>
          <a:bodyPr>
            <a:noAutofit/>
          </a:bodyPr>
          <a:lstStyle>
            <a:lvl1pPr marL="0" indent="0" algn="r">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221866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0" y="508000"/>
            <a:ext cx="6856676" cy="1613347"/>
          </a:xfrm>
        </p:spPr>
        <p:txBody>
          <a:bodyPr anchor="t">
            <a:noAutofit/>
          </a:bodyPr>
          <a:lstStyle>
            <a:lvl1pPr>
              <a:lnSpc>
                <a:spcPct val="80000"/>
              </a:lnSpc>
              <a:defRPr sz="6000"/>
            </a:lvl1pPr>
          </a:lstStyle>
          <a:p>
            <a:r>
              <a:rPr lang="en-US" altLang="zh-CN"/>
              <a:t>Click to edit Master title style</a:t>
            </a:r>
            <a:endParaRPr/>
          </a:p>
        </p:txBody>
      </p:sp>
      <p:sp>
        <p:nvSpPr>
          <p:cNvPr id="3" name="Text Placeholder 2"/>
          <p:cNvSpPr>
            <a:spLocks noGrp="1"/>
          </p:cNvSpPr>
          <p:nvPr>
            <p:ph type="body" idx="1"/>
          </p:nvPr>
        </p:nvSpPr>
        <p:spPr>
          <a:xfrm>
            <a:off x="508001" y="2121347"/>
            <a:ext cx="6856676" cy="507022"/>
          </a:xfrm>
        </p:spPr>
        <p:txBody>
          <a:bodyPr>
            <a:noAutofit/>
          </a:bodyPr>
          <a:lstStyle>
            <a:lvl1pPr marL="0" indent="0">
              <a:spcBef>
                <a:spcPts val="500"/>
              </a:spcBef>
              <a:buNone/>
              <a:defRPr sz="1500">
                <a:solidFill>
                  <a:schemeClr val="tx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3436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506678" y="507338"/>
            <a:ext cx="9142808" cy="4572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2" name="Title 1"/>
          <p:cNvSpPr>
            <a:spLocks noGrp="1"/>
          </p:cNvSpPr>
          <p:nvPr>
            <p:ph type="title"/>
          </p:nvPr>
        </p:nvSpPr>
        <p:spPr>
          <a:xfrm>
            <a:off x="824177" y="825500"/>
            <a:ext cx="6856676" cy="503214"/>
          </a:xfrm>
        </p:spPr>
        <p:txBody>
          <a:bodyPr anchor="t">
            <a:noAutofit/>
          </a:bodyPr>
          <a:lstStyle>
            <a:lvl1pPr>
              <a:lnSpc>
                <a:spcPct val="90000"/>
              </a:lnSpc>
              <a:defRPr sz="3333">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824178" y="1334071"/>
            <a:ext cx="6856676" cy="444500"/>
          </a:xfrm>
        </p:spPr>
        <p:txBody>
          <a:bodyPr>
            <a:noAutofit/>
          </a:bodyPr>
          <a:lstStyle>
            <a:lvl1pPr marL="0" indent="0">
              <a:spcBef>
                <a:spcPts val="0"/>
              </a:spcBef>
              <a:buNone/>
              <a:defRPr sz="2667">
                <a:solidFill>
                  <a:schemeClr val="bg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3802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12" name="Group 11"/>
          <p:cNvGrpSpPr/>
          <p:nvPr/>
        </p:nvGrpSpPr>
        <p:grpSpPr>
          <a:xfrm>
            <a:off x="508560" y="5207001"/>
            <a:ext cx="807893" cy="325437"/>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152842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533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2622577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15081597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70000" y="934865"/>
            <a:ext cx="7620000" cy="1989667"/>
          </a:xfrm>
          <a:prstGeom prst="rect">
            <a:avLst/>
          </a:prstGeom>
        </p:spPr>
        <p:txBody>
          <a:bodyPr anchor="b"/>
          <a:lstStyle>
            <a:lvl1pPr algn="ctr">
              <a:defRPr sz="6667"/>
            </a:lvl1pPr>
          </a:lstStyle>
          <a:p>
            <a:r>
              <a:rPr lang="zh-CN" altLang="en-US"/>
              <a:t>单击此处编辑母版标题样式</a:t>
            </a:r>
          </a:p>
        </p:txBody>
      </p:sp>
      <p:sp>
        <p:nvSpPr>
          <p:cNvPr id="3" name="副标题 2"/>
          <p:cNvSpPr>
            <a:spLocks noGrp="1"/>
          </p:cNvSpPr>
          <p:nvPr>
            <p:ph type="subTitle" idx="1"/>
          </p:nvPr>
        </p:nvSpPr>
        <p:spPr>
          <a:xfrm>
            <a:off x="1270000" y="3002142"/>
            <a:ext cx="7620000" cy="1379361"/>
          </a:xfrm>
          <a:prstGeom prst="rect">
            <a:avLst/>
          </a:prstGeom>
        </p:spPr>
        <p:txBody>
          <a:bodyPr/>
          <a:lstStyle>
            <a:lvl1pPr marL="0" indent="0" algn="ctr">
              <a:buNone/>
              <a:defRPr sz="2667"/>
            </a:lvl1pPr>
            <a:lvl2pPr marL="507982" indent="0" algn="ctr">
              <a:buNone/>
              <a:defRPr sz="2223"/>
            </a:lvl2pPr>
            <a:lvl3pPr marL="1015965" indent="0" algn="ctr">
              <a:buNone/>
              <a:defRPr sz="2000"/>
            </a:lvl3pPr>
            <a:lvl4pPr marL="1523947" indent="0" algn="ctr">
              <a:buNone/>
              <a:defRPr sz="1779"/>
            </a:lvl4pPr>
            <a:lvl5pPr marL="2031929" indent="0" algn="ctr">
              <a:buNone/>
              <a:defRPr sz="1779"/>
            </a:lvl5pPr>
            <a:lvl6pPr marL="2539911" indent="0" algn="ctr">
              <a:buNone/>
              <a:defRPr sz="1779"/>
            </a:lvl6pPr>
            <a:lvl7pPr marL="3047894" indent="0" algn="ctr">
              <a:buNone/>
              <a:defRPr sz="1779"/>
            </a:lvl7pPr>
            <a:lvl8pPr marL="3555875" indent="0" algn="ctr">
              <a:buNone/>
              <a:defRPr sz="1779"/>
            </a:lvl8pPr>
            <a:lvl9pPr marL="4063857" indent="0" algn="ctr">
              <a:buNone/>
              <a:defRPr sz="1779"/>
            </a:lvl9pPr>
          </a:lstStyle>
          <a:p>
            <a:r>
              <a:rPr lang="zh-CN" altLang="en-US"/>
              <a:t>单击此处编辑母版副标题样式</a:t>
            </a:r>
          </a:p>
        </p:txBody>
      </p:sp>
    </p:spTree>
    <p:extLst>
      <p:ext uri="{BB962C8B-B14F-4D97-AF65-F5344CB8AC3E}">
        <p14:creationId xmlns:p14="http://schemas.microsoft.com/office/powerpoint/2010/main" val="27056606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baseline="0"/>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dirty="0"/>
              <a:t>Click </a:t>
            </a:r>
            <a:r>
              <a:rPr lang="en-US" dirty="0"/>
              <a:t>to add quoted person’s name, title, company</a:t>
            </a:r>
            <a:endParaRPr dirty="0"/>
          </a:p>
        </p:txBody>
      </p:sp>
      <p:grpSp>
        <p:nvGrpSpPr>
          <p:cNvPr id="7" name="Group 6"/>
          <p:cNvGrpSpPr/>
          <p:nvPr/>
        </p:nvGrpSpPr>
        <p:grpSpPr>
          <a:xfrm>
            <a:off x="508560" y="5207001"/>
            <a:ext cx="807893" cy="325437"/>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722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dirty="0"/>
              <a:t>Click to add quoted person’s name, title, company</a:t>
            </a:r>
          </a:p>
        </p:txBody>
      </p:sp>
      <p:grpSp>
        <p:nvGrpSpPr>
          <p:cNvPr id="7" name="Group 6"/>
          <p:cNvGrpSpPr/>
          <p:nvPr/>
        </p:nvGrpSpPr>
        <p:grpSpPr>
          <a:xfrm>
            <a:off x="506678" y="5207001"/>
            <a:ext cx="807893" cy="325437"/>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136330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7865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1"/>
            <a:ext cx="9141487" cy="38099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8665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7"/>
          <p:cNvSpPr>
            <a:spLocks noGrp="1"/>
          </p:cNvSpPr>
          <p:nvPr>
            <p:ph type="body" sz="quarter" idx="14" hasCustomPrompt="1"/>
          </p:nvPr>
        </p:nvSpPr>
        <p:spPr>
          <a:xfrm>
            <a:off x="508001" y="1270000"/>
            <a:ext cx="9141619" cy="317500"/>
          </a:xfrm>
        </p:spPr>
        <p:txBody>
          <a:bodyPr>
            <a:noAutofit/>
          </a:bodyPr>
          <a:lstStyle>
            <a:lvl1pPr marL="0" indent="0">
              <a:spcBef>
                <a:spcPts val="0"/>
              </a:spcBef>
              <a:buNone/>
              <a:defRPr sz="2000" b="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heading</a:t>
            </a:r>
          </a:p>
        </p:txBody>
      </p:sp>
      <p:sp>
        <p:nvSpPr>
          <p:cNvPr id="3" name="Content Placeholder 2"/>
          <p:cNvSpPr>
            <a:spLocks noGrp="1"/>
          </p:cNvSpPr>
          <p:nvPr>
            <p:ph idx="1"/>
          </p:nvPr>
        </p:nvSpPr>
        <p:spPr>
          <a:xfrm>
            <a:off x="508000" y="1648461"/>
            <a:ext cx="9141487" cy="34315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8124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76064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0724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12, 2019</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0354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Content Placeholder 2"/>
          <p:cNvSpPr>
            <a:spLocks noGrp="1"/>
          </p:cNvSpPr>
          <p:nvPr>
            <p:ph sz="half" idx="1"/>
          </p:nvPr>
        </p:nvSpPr>
        <p:spPr>
          <a:xfrm>
            <a:off x="507868"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Content Placeholder 3"/>
          <p:cNvSpPr>
            <a:spLocks noGrp="1"/>
          </p:cNvSpPr>
          <p:nvPr>
            <p:ph sz="half" idx="2"/>
          </p:nvPr>
        </p:nvSpPr>
        <p:spPr>
          <a:xfrm>
            <a:off x="5229887"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34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Text Placeholder 2"/>
          <p:cNvSpPr>
            <a:spLocks noGrp="1"/>
          </p:cNvSpPr>
          <p:nvPr>
            <p:ph type="body" idx="1" hasCustomPrompt="1"/>
          </p:nvPr>
        </p:nvSpPr>
        <p:spPr>
          <a:xfrm>
            <a:off x="508000"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7937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160000" cy="5715000"/>
          </a:xfrm>
          <a:prstGeom prst="rect">
            <a:avLst/>
          </a:prstGeom>
        </p:spPr>
      </p:pic>
      <p:sp>
        <p:nvSpPr>
          <p:cNvPr id="8" name="TextBox 7"/>
          <p:cNvSpPr txBox="1"/>
          <p:nvPr userDrawn="1"/>
        </p:nvSpPr>
        <p:spPr>
          <a:xfrm>
            <a:off x="9720518" y="5506990"/>
            <a:ext cx="439484" cy="246221"/>
          </a:xfrm>
          <a:prstGeom prst="rect">
            <a:avLst/>
          </a:prstGeom>
          <a:noFill/>
        </p:spPr>
        <p:txBody>
          <a:bodyPr wrap="square" rtlCol="0">
            <a:spAutoFit/>
          </a:bodyPr>
          <a:lstStyle/>
          <a:p>
            <a:pPr algn="r"/>
            <a:fld id="{24173ED6-4A69-4FA8-8A09-51FC87ACF5D8}" type="slidenum">
              <a:rPr lang="zh-CN" altLang="en-US" sz="1000" b="1" smtClean="0">
                <a:solidFill>
                  <a:srgbClr val="9BBB59"/>
                </a:solidFill>
                <a:latin typeface="微软雅黑" pitchFamily="34" charset="-122"/>
                <a:ea typeface="微软雅黑" pitchFamily="34" charset="-122"/>
              </a:rPr>
              <a:pPr algn="r"/>
              <a:t>‹#›</a:t>
            </a:fld>
            <a:endParaRPr lang="zh-CN" altLang="en-US" sz="1000" b="1" dirty="0">
              <a:solidFill>
                <a:srgbClr val="9BBB59"/>
              </a:solidFill>
              <a:latin typeface="微软雅黑" pitchFamily="34" charset="-122"/>
              <a:ea typeface="微软雅黑" pitchFamily="34" charset="-122"/>
            </a:endParaRPr>
          </a:p>
        </p:txBody>
      </p:sp>
      <p:sp>
        <p:nvSpPr>
          <p:cNvPr id="2" name="标题 1"/>
          <p:cNvSpPr>
            <a:spLocks noGrp="1"/>
          </p:cNvSpPr>
          <p:nvPr>
            <p:ph type="title"/>
          </p:nvPr>
        </p:nvSpPr>
        <p:spPr>
          <a:xfrm>
            <a:off x="39440" y="48849"/>
            <a:ext cx="9144000" cy="468395"/>
          </a:xfrm>
          <a:prstGeom prst="rect">
            <a:avLst/>
          </a:prstGeom>
        </p:spPr>
        <p:txBody>
          <a:bodyPr anchor="ctr"/>
          <a:lstStyle>
            <a:lvl1pPr algn="l">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内容占位符 3"/>
          <p:cNvSpPr>
            <a:spLocks noGrp="1"/>
          </p:cNvSpPr>
          <p:nvPr>
            <p:ph sz="quarter" idx="10"/>
          </p:nvPr>
        </p:nvSpPr>
        <p:spPr>
          <a:xfrm>
            <a:off x="119947" y="697182"/>
            <a:ext cx="9920111" cy="4810125"/>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0511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Text Placeholder 2"/>
          <p:cNvSpPr>
            <a:spLocks noGrp="1"/>
          </p:cNvSpPr>
          <p:nvPr>
            <p:ph type="body" idx="1" hasCustomPrompt="1"/>
          </p:nvPr>
        </p:nvSpPr>
        <p:spPr>
          <a:xfrm>
            <a:off x="508000"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9758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10" name="Text Placeholder 9"/>
          <p:cNvSpPr>
            <a:spLocks noGrp="1"/>
          </p:cNvSpPr>
          <p:nvPr>
            <p:ph type="body" sz="quarter" idx="14"/>
          </p:nvPr>
        </p:nvSpPr>
        <p:spPr>
          <a:xfrm>
            <a:off x="507868"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1" name="Text Placeholder 9"/>
          <p:cNvSpPr>
            <a:spLocks noGrp="1"/>
          </p:cNvSpPr>
          <p:nvPr>
            <p:ph type="body" sz="quarter" idx="15"/>
          </p:nvPr>
        </p:nvSpPr>
        <p:spPr>
          <a:xfrm>
            <a:off x="3651250"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2" name="Text Placeholder 9"/>
          <p:cNvSpPr>
            <a:spLocks noGrp="1"/>
          </p:cNvSpPr>
          <p:nvPr>
            <p:ph type="body" sz="quarter" idx="16"/>
          </p:nvPr>
        </p:nvSpPr>
        <p:spPr>
          <a:xfrm>
            <a:off x="6791987"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354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24118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dirty="0"/>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735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a:xfrm>
            <a:off x="508000" y="1270000"/>
            <a:ext cx="6540500" cy="3810000"/>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bwMode="ltGray">
          <a:xfrm>
            <a:off x="7175500" y="1270000"/>
            <a:ext cx="2473987" cy="3810000"/>
          </a:xfrm>
          <a:solidFill>
            <a:schemeClr val="accent6"/>
          </a:solidFill>
        </p:spPr>
        <p:txBody>
          <a:bodyPr lIns="91440" tIns="91440" rIns="91440" bIns="91440">
            <a:noAutofit/>
          </a:bodyPr>
          <a:lstStyle>
            <a:lvl1pPr marL="0" indent="0">
              <a:spcBef>
                <a:spcPts val="750"/>
              </a:spcBef>
              <a:buNone/>
              <a:defRPr sz="1500"/>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49949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8" name="Text Placeholder 9"/>
          <p:cNvSpPr>
            <a:spLocks noGrp="1"/>
          </p:cNvSpPr>
          <p:nvPr>
            <p:ph type="body" sz="quarter" idx="16"/>
          </p:nvPr>
        </p:nvSpPr>
        <p:spPr>
          <a:xfrm>
            <a:off x="6223000" y="1270000"/>
            <a:ext cx="3426487"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0993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6223001" y="1270000"/>
            <a:ext cx="3426487" cy="3810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890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4381500" cy="710303"/>
          </a:xfrm>
        </p:spPr>
        <p:txBody>
          <a:bodyPr anchor="t"/>
          <a:lstStyle>
            <a:lvl1pPr>
              <a:defRPr sz="2333"/>
            </a:lvl1pPr>
          </a:lstStyle>
          <a:p>
            <a:r>
              <a:rPr lang="en-US" altLang="zh-CN"/>
              <a:t>Click to edit Master title style</a:t>
            </a:r>
            <a:endParaRPr/>
          </a:p>
        </p:txBody>
      </p:sp>
      <p:sp>
        <p:nvSpPr>
          <p:cNvPr id="4" name="Text Placeholder 3"/>
          <p:cNvSpPr>
            <a:spLocks noGrp="1"/>
          </p:cNvSpPr>
          <p:nvPr>
            <p:ph type="body" sz="half" idx="2"/>
          </p:nvPr>
        </p:nvSpPr>
        <p:spPr>
          <a:xfrm>
            <a:off x="507868" y="2349500"/>
            <a:ext cx="3048000" cy="1651000"/>
          </a:xfrm>
          <a:noFill/>
        </p:spPr>
        <p:txBody>
          <a:bodyPr lIns="0" tIns="0" rIns="0" bIns="0">
            <a:noAutofit/>
          </a:bodyPr>
          <a:lstStyle>
            <a:lvl1pPr marL="0" indent="0">
              <a:spcBef>
                <a:spcPts val="750"/>
              </a:spcBef>
              <a:buNone/>
              <a:defRPr sz="1500">
                <a:solidFill>
                  <a:schemeClr val="tx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3" name="Picture Placeholder 2"/>
          <p:cNvSpPr>
            <a:spLocks noGrp="1"/>
          </p:cNvSpPr>
          <p:nvPr>
            <p:ph type="pic" idx="1"/>
          </p:nvPr>
        </p:nvSpPr>
        <p:spPr bwMode="ltGray">
          <a:xfrm>
            <a:off x="5080000" y="432697"/>
            <a:ext cx="4571999" cy="4647303"/>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7273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5222267" y="1270000"/>
            <a:ext cx="4427220" cy="2794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5222267" y="4127500"/>
            <a:ext cx="4427220" cy="952500"/>
          </a:xfrm>
          <a:solidFill>
            <a:schemeClr val="accent5"/>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2778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6678"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50786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8" name="Picture Placeholder 2"/>
          <p:cNvSpPr>
            <a:spLocks noGrp="1"/>
          </p:cNvSpPr>
          <p:nvPr>
            <p:ph type="pic" idx="13"/>
          </p:nvPr>
        </p:nvSpPr>
        <p:spPr bwMode="ltGray">
          <a:xfrm>
            <a:off x="3651250"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9" name="Text Placeholder 3"/>
          <p:cNvSpPr>
            <a:spLocks noGrp="1"/>
          </p:cNvSpPr>
          <p:nvPr>
            <p:ph type="body" sz="half" idx="14"/>
          </p:nvPr>
        </p:nvSpPr>
        <p:spPr bwMode="ltGray">
          <a:xfrm>
            <a:off x="3651250"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10" name="Picture Placeholder 2"/>
          <p:cNvSpPr>
            <a:spLocks noGrp="1"/>
          </p:cNvSpPr>
          <p:nvPr>
            <p:ph type="pic" idx="15"/>
          </p:nvPr>
        </p:nvSpPr>
        <p:spPr bwMode="ltGray">
          <a:xfrm>
            <a:off x="6791987" y="1270000"/>
            <a:ext cx="2857500" cy="22225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11" name="Text Placeholder 3"/>
          <p:cNvSpPr>
            <a:spLocks noGrp="1"/>
          </p:cNvSpPr>
          <p:nvPr>
            <p:ph type="body" sz="half" idx="16"/>
          </p:nvPr>
        </p:nvSpPr>
        <p:spPr bwMode="ltGray">
          <a:xfrm>
            <a:off x="6791987" y="3556000"/>
            <a:ext cx="2857500" cy="1524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1448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0160000" cy="5715000"/>
          </a:xfrm>
          <a:prstGeom prst="rect">
            <a:avLst/>
          </a:prstGeom>
        </p:spPr>
      </p:pic>
      <p:sp>
        <p:nvSpPr>
          <p:cNvPr id="8" name="TextBox 7"/>
          <p:cNvSpPr txBox="1"/>
          <p:nvPr userDrawn="1"/>
        </p:nvSpPr>
        <p:spPr>
          <a:xfrm>
            <a:off x="9720518" y="5506990"/>
            <a:ext cx="439484" cy="246221"/>
          </a:xfrm>
          <a:prstGeom prst="rect">
            <a:avLst/>
          </a:prstGeom>
          <a:noFill/>
        </p:spPr>
        <p:txBody>
          <a:bodyPr wrap="square" rtlCol="0">
            <a:spAutoFit/>
          </a:bodyPr>
          <a:lstStyle/>
          <a:p>
            <a:pPr algn="r"/>
            <a:fld id="{24173ED6-4A69-4FA8-8A09-51FC87ACF5D8}" type="slidenum">
              <a:rPr lang="zh-CN" altLang="en-US" sz="1000" b="1" smtClean="0">
                <a:solidFill>
                  <a:srgbClr val="9BBB59"/>
                </a:solidFill>
                <a:latin typeface="微软雅黑" pitchFamily="34" charset="-122"/>
                <a:ea typeface="微软雅黑" pitchFamily="34" charset="-122"/>
              </a:rPr>
              <a:pPr algn="r"/>
              <a:t>‹#›</a:t>
            </a:fld>
            <a:endParaRPr lang="zh-CN" altLang="en-US" sz="1000" b="1" dirty="0">
              <a:solidFill>
                <a:srgbClr val="9BBB59"/>
              </a:solidFill>
              <a:latin typeface="微软雅黑" pitchFamily="34" charset="-122"/>
              <a:ea typeface="微软雅黑" pitchFamily="34" charset="-122"/>
            </a:endParaRPr>
          </a:p>
        </p:txBody>
      </p:sp>
      <p:sp>
        <p:nvSpPr>
          <p:cNvPr id="2" name="标题 1"/>
          <p:cNvSpPr>
            <a:spLocks noGrp="1"/>
          </p:cNvSpPr>
          <p:nvPr>
            <p:ph type="title"/>
          </p:nvPr>
        </p:nvSpPr>
        <p:spPr>
          <a:xfrm>
            <a:off x="39440" y="48849"/>
            <a:ext cx="9144000" cy="468395"/>
          </a:xfrm>
          <a:prstGeom prst="rect">
            <a:avLst/>
          </a:prstGeom>
        </p:spPr>
        <p:txBody>
          <a:bodyPr anchor="ctr"/>
          <a:lstStyle>
            <a:lvl1pPr algn="l">
              <a:defRPr sz="2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内容占位符 3"/>
          <p:cNvSpPr>
            <a:spLocks noGrp="1"/>
          </p:cNvSpPr>
          <p:nvPr>
            <p:ph sz="quarter" idx="10"/>
          </p:nvPr>
        </p:nvSpPr>
        <p:spPr>
          <a:xfrm>
            <a:off x="119947" y="697182"/>
            <a:ext cx="9920111" cy="4810125"/>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31645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79911"/>
            <a:ext cx="7618016" cy="900089"/>
          </a:xfrm>
        </p:spPr>
        <p:txBody>
          <a:bodyPr wrap="square">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12, 2019</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962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412192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7522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432697"/>
            <a:ext cx="1015998" cy="4647303"/>
          </a:xfrm>
        </p:spPr>
        <p:txBody>
          <a:bodyPr vert="eaVert"/>
          <a:lstStyle>
            <a:lvl1pPr>
              <a:defRPr/>
            </a:lvl1pPr>
          </a:lstStyle>
          <a:p>
            <a:r>
              <a:rPr lang="en-US" altLang="zh-CN"/>
              <a:t>Click to edit Master title style</a:t>
            </a:r>
            <a:endParaRPr/>
          </a:p>
        </p:txBody>
      </p:sp>
      <p:sp>
        <p:nvSpPr>
          <p:cNvPr id="3" name="Vertical Text Placeholder 2"/>
          <p:cNvSpPr>
            <a:spLocks noGrp="1"/>
          </p:cNvSpPr>
          <p:nvPr>
            <p:ph type="body" orient="vert" idx="1"/>
          </p:nvPr>
        </p:nvSpPr>
        <p:spPr>
          <a:xfrm>
            <a:off x="508000" y="432696"/>
            <a:ext cx="8064500" cy="464730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340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a:xfrm>
            <a:off x="505353" y="380831"/>
            <a:ext cx="2522626" cy="1016169"/>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116117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508661" y="1841500"/>
            <a:ext cx="6858000" cy="1587500"/>
          </a:xfrm>
        </p:spPr>
        <p:txBody>
          <a:bodyPr anchor="b"/>
          <a:lstStyle>
            <a:lvl1pPr>
              <a:lnSpc>
                <a:spcPct val="80000"/>
              </a:lnSpc>
              <a:defRPr sz="5500"/>
            </a:lvl1pPr>
          </a:lstStyle>
          <a:p>
            <a:r>
              <a:rPr lang="en-US" altLang="zh-CN"/>
              <a:t>Click to edit Master title style</a:t>
            </a:r>
            <a:endParaRPr/>
          </a:p>
        </p:txBody>
      </p:sp>
      <p:sp>
        <p:nvSpPr>
          <p:cNvPr id="3" name="Subtitle 2"/>
          <p:cNvSpPr>
            <a:spLocks noGrp="1"/>
          </p:cNvSpPr>
          <p:nvPr>
            <p:ph type="subTitle" idx="1"/>
          </p:nvPr>
        </p:nvSpPr>
        <p:spPr>
          <a:xfrm>
            <a:off x="506678" y="3556000"/>
            <a:ext cx="6858000" cy="762000"/>
          </a:xfrm>
        </p:spPr>
        <p:txBody>
          <a:bodyPr>
            <a:noAutofit/>
          </a:bodyPr>
          <a:lstStyle>
            <a:lvl1pPr marL="0" indent="0" algn="l">
              <a:spcBef>
                <a:spcPts val="0"/>
              </a:spcBef>
              <a:buNone/>
              <a:defRPr sz="2667"/>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ltLang="zh-CN"/>
              <a:t>Click to edit Master subtitle style</a:t>
            </a:r>
            <a:endParaRPr/>
          </a:p>
        </p:txBody>
      </p:sp>
      <p:sp>
        <p:nvSpPr>
          <p:cNvPr id="12" name="Text Placeholder 7"/>
          <p:cNvSpPr>
            <a:spLocks noGrp="1"/>
          </p:cNvSpPr>
          <p:nvPr>
            <p:ph type="body" sz="quarter" idx="13" hasCustomPrompt="1"/>
          </p:nvPr>
        </p:nvSpPr>
        <p:spPr>
          <a:xfrm>
            <a:off x="505353" y="4851529"/>
            <a:ext cx="4574648" cy="282678"/>
          </a:xfrm>
        </p:spPr>
        <p:txBody>
          <a:bodyPr>
            <a:noAutofit/>
          </a:bodyPr>
          <a:lstStyle>
            <a:lvl1pPr marL="0" indent="0">
              <a:spcBef>
                <a:spcPts val="0"/>
              </a:spcBef>
              <a:buNone/>
              <a:defRPr sz="1667" baseline="0">
                <a:solidFill>
                  <a:schemeClr val="tx1"/>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7" name="Group 6"/>
          <p:cNvGrpSpPr/>
          <p:nvPr/>
        </p:nvGrpSpPr>
        <p:grpSpPr bwMode="black">
          <a:xfrm>
            <a:off x="505353" y="380831"/>
            <a:ext cx="2522626" cy="1016169"/>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white"/>
                </a:solidFill>
              </a:endParaRPr>
            </a:p>
          </p:txBody>
        </p:sp>
      </p:grpSp>
    </p:spTree>
    <p:extLst>
      <p:ext uri="{BB962C8B-B14F-4D97-AF65-F5344CB8AC3E}">
        <p14:creationId xmlns:p14="http://schemas.microsoft.com/office/powerpoint/2010/main" val="861422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507868" y="2222500"/>
            <a:ext cx="7618016" cy="1905000"/>
          </a:xfrm>
        </p:spPr>
        <p:txBody>
          <a:bodyPr anchor="b">
            <a:noAutofit/>
          </a:bodyPr>
          <a:lstStyle>
            <a:lvl1pPr>
              <a:lnSpc>
                <a:spcPct val="80000"/>
              </a:lnSpc>
              <a:defRPr sz="6666"/>
            </a:lvl1pPr>
          </a:lstStyle>
          <a:p>
            <a:r>
              <a:rPr lang="en-US" altLang="zh-CN"/>
              <a:t>Click to edit Master title style</a:t>
            </a:r>
            <a:endParaRPr/>
          </a:p>
        </p:txBody>
      </p:sp>
      <p:sp>
        <p:nvSpPr>
          <p:cNvPr id="10" name="Text Placeholder 9"/>
          <p:cNvSpPr>
            <a:spLocks noGrp="1"/>
          </p:cNvSpPr>
          <p:nvPr>
            <p:ph type="body" sz="quarter" idx="13"/>
          </p:nvPr>
        </p:nvSpPr>
        <p:spPr>
          <a:xfrm>
            <a:off x="506678" y="4116411"/>
            <a:ext cx="7618016" cy="582589"/>
          </a:xfrm>
        </p:spPr>
        <p:txBody>
          <a:bodyPr wrap="square">
            <a:noAutofit/>
          </a:bodyPr>
          <a:lstStyle>
            <a:lvl1pPr marL="0" indent="0">
              <a:spcBef>
                <a:spcPts val="0"/>
              </a:spcBef>
              <a:buFontTx/>
              <a:buNone/>
              <a:defRPr sz="3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1" name="Text Placeholder 9"/>
          <p:cNvSpPr>
            <a:spLocks noGrp="1"/>
          </p:cNvSpPr>
          <p:nvPr>
            <p:ph type="body" sz="quarter" idx="14"/>
          </p:nvPr>
        </p:nvSpPr>
        <p:spPr>
          <a:xfrm>
            <a:off x="506678" y="4826000"/>
            <a:ext cx="7618016" cy="381000"/>
          </a:xfrm>
        </p:spPr>
        <p:txBody>
          <a:bodyPr wrap="square">
            <a:noAutofit/>
          </a:bodyPr>
          <a:lstStyle>
            <a:lvl1pPr marL="0" indent="0">
              <a:spcBef>
                <a:spcPts val="0"/>
              </a:spcBef>
              <a:buFontTx/>
              <a:buNone/>
              <a:defRPr sz="2333"/>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12" name="Text Placeholder 7"/>
          <p:cNvSpPr>
            <a:spLocks noGrp="1"/>
          </p:cNvSpPr>
          <p:nvPr>
            <p:ph type="body" sz="quarter" idx="15" hasCustomPrompt="1"/>
          </p:nvPr>
        </p:nvSpPr>
        <p:spPr>
          <a:xfrm>
            <a:off x="6612935" y="381001"/>
            <a:ext cx="3039064" cy="295094"/>
          </a:xfrm>
        </p:spPr>
        <p:txBody>
          <a:bodyPr>
            <a:noAutofit/>
          </a:bodyPr>
          <a:lstStyle>
            <a:lvl1pPr marL="0" indent="0" algn="r">
              <a:spcBef>
                <a:spcPts val="0"/>
              </a:spcBef>
              <a:buNone/>
              <a:defRPr sz="1667" baseline="0">
                <a:solidFill>
                  <a:schemeClr val="accent5"/>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date</a:t>
            </a:r>
          </a:p>
        </p:txBody>
      </p:sp>
      <p:grpSp>
        <p:nvGrpSpPr>
          <p:cNvPr id="6" name="Group 5"/>
          <p:cNvGrpSpPr/>
          <p:nvPr/>
        </p:nvGrpSpPr>
        <p:grpSpPr>
          <a:xfrm>
            <a:off x="505353" y="380831"/>
            <a:ext cx="2522626" cy="1016169"/>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500">
                <a:solidFill>
                  <a:prstClr val="black"/>
                </a:solidFill>
              </a:endParaRPr>
            </a:p>
          </p:txBody>
        </p:sp>
      </p:grpSp>
    </p:spTree>
    <p:extLst>
      <p:ext uri="{BB962C8B-B14F-4D97-AF65-F5344CB8AC3E}">
        <p14:creationId xmlns:p14="http://schemas.microsoft.com/office/powerpoint/2010/main" val="328546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08000" y="508000"/>
            <a:ext cx="6856676" cy="1613347"/>
          </a:xfrm>
        </p:spPr>
        <p:txBody>
          <a:bodyPr anchor="t">
            <a:noAutofit/>
          </a:bodyPr>
          <a:lstStyle>
            <a:lvl1pPr>
              <a:lnSpc>
                <a:spcPct val="80000"/>
              </a:lnSpc>
              <a:defRPr sz="6000"/>
            </a:lvl1pPr>
          </a:lstStyle>
          <a:p>
            <a:r>
              <a:rPr lang="en-US" altLang="zh-CN"/>
              <a:t>Click to edit Master title style</a:t>
            </a:r>
            <a:endParaRPr/>
          </a:p>
        </p:txBody>
      </p:sp>
      <p:sp>
        <p:nvSpPr>
          <p:cNvPr id="3" name="Text Placeholder 2"/>
          <p:cNvSpPr>
            <a:spLocks noGrp="1"/>
          </p:cNvSpPr>
          <p:nvPr>
            <p:ph type="body" idx="1"/>
          </p:nvPr>
        </p:nvSpPr>
        <p:spPr>
          <a:xfrm>
            <a:off x="508001" y="2121347"/>
            <a:ext cx="6856676" cy="507022"/>
          </a:xfrm>
        </p:spPr>
        <p:txBody>
          <a:bodyPr>
            <a:noAutofit/>
          </a:bodyPr>
          <a:lstStyle>
            <a:lvl1pPr marL="0" indent="0">
              <a:spcBef>
                <a:spcPts val="500"/>
              </a:spcBef>
              <a:buNone/>
              <a:defRPr sz="1500">
                <a:solidFill>
                  <a:schemeClr val="tx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1204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506678" y="507338"/>
            <a:ext cx="9142808" cy="45720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2" name="Title 1"/>
          <p:cNvSpPr>
            <a:spLocks noGrp="1"/>
          </p:cNvSpPr>
          <p:nvPr>
            <p:ph type="title"/>
          </p:nvPr>
        </p:nvSpPr>
        <p:spPr>
          <a:xfrm>
            <a:off x="824177" y="825500"/>
            <a:ext cx="6856676" cy="503214"/>
          </a:xfrm>
        </p:spPr>
        <p:txBody>
          <a:bodyPr anchor="t">
            <a:noAutofit/>
          </a:bodyPr>
          <a:lstStyle>
            <a:lvl1pPr>
              <a:lnSpc>
                <a:spcPct val="90000"/>
              </a:lnSpc>
              <a:defRPr sz="3333">
                <a:solidFill>
                  <a:schemeClr val="bg1"/>
                </a:solidFill>
              </a:defRPr>
            </a:lvl1pPr>
          </a:lstStyle>
          <a:p>
            <a:r>
              <a:rPr lang="en-US" altLang="zh-CN"/>
              <a:t>Click to edit Master title style</a:t>
            </a:r>
            <a:endParaRPr/>
          </a:p>
        </p:txBody>
      </p:sp>
      <p:sp>
        <p:nvSpPr>
          <p:cNvPr id="3" name="Text Placeholder 2"/>
          <p:cNvSpPr>
            <a:spLocks noGrp="1"/>
          </p:cNvSpPr>
          <p:nvPr>
            <p:ph type="body" idx="1"/>
          </p:nvPr>
        </p:nvSpPr>
        <p:spPr>
          <a:xfrm>
            <a:off x="824178" y="1334071"/>
            <a:ext cx="6856676" cy="444500"/>
          </a:xfrm>
        </p:spPr>
        <p:txBody>
          <a:bodyPr>
            <a:noAutofit/>
          </a:bodyPr>
          <a:lstStyle>
            <a:lvl1pPr marL="0" indent="0">
              <a:spcBef>
                <a:spcPts val="0"/>
              </a:spcBef>
              <a:buNone/>
              <a:defRPr sz="2667">
                <a:solidFill>
                  <a:schemeClr val="bg1"/>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496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12" name="Group 11"/>
          <p:cNvGrpSpPr/>
          <p:nvPr/>
        </p:nvGrpSpPr>
        <p:grpSpPr>
          <a:xfrm>
            <a:off x="508560" y="5207001"/>
            <a:ext cx="807893" cy="325437"/>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31640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586158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238994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992276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6678" y="2143122"/>
            <a:ext cx="6856676" cy="480219"/>
          </a:xfrm>
        </p:spPr>
        <p:txBody>
          <a:bodyPr>
            <a:noAutofit/>
          </a:bodyPr>
          <a:lstStyle>
            <a:lvl1pPr>
              <a:defRPr sz="3333"/>
            </a:lvl1pPr>
          </a:lstStyle>
          <a:p>
            <a:r>
              <a:rPr lang="en-US" altLang="zh-CN"/>
              <a:t>Click to edit Master title style</a:t>
            </a:r>
            <a:endParaRPr/>
          </a:p>
        </p:txBody>
      </p:sp>
      <p:sp>
        <p:nvSpPr>
          <p:cNvPr id="11" name="Text Placeholder 9"/>
          <p:cNvSpPr>
            <a:spLocks noGrp="1"/>
          </p:cNvSpPr>
          <p:nvPr>
            <p:ph type="body" sz="quarter" idx="14"/>
          </p:nvPr>
        </p:nvSpPr>
        <p:spPr>
          <a:xfrm>
            <a:off x="506679" y="2624334"/>
            <a:ext cx="6856676" cy="444500"/>
          </a:xfrm>
        </p:spPr>
        <p:txBody>
          <a:bodyPr>
            <a:noAutofit/>
          </a:bodyPr>
          <a:lstStyle>
            <a:lvl1pPr marL="0" indent="0">
              <a:spcBef>
                <a:spcPts val="0"/>
              </a:spcBef>
              <a:buFontTx/>
              <a:buNone/>
              <a:defRPr sz="2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altLang="zh-CN"/>
              <a:t>Click to edit Master text styles</a:t>
            </a:r>
          </a:p>
        </p:txBody>
      </p:sp>
      <p:grpSp>
        <p:nvGrpSpPr>
          <p:cNvPr id="8" name="Group 7"/>
          <p:cNvGrpSpPr/>
          <p:nvPr/>
        </p:nvGrpSpPr>
        <p:grpSpPr>
          <a:xfrm>
            <a:off x="508560" y="5207001"/>
            <a:ext cx="807893" cy="325437"/>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506677" y="385683"/>
            <a:ext cx="9155112" cy="1631140"/>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500">
              <a:solidFill>
                <a:prstClr val="white"/>
              </a:solidFill>
            </a:endParaRPr>
          </a:p>
        </p:txBody>
      </p:sp>
    </p:spTree>
    <p:extLst>
      <p:ext uri="{BB962C8B-B14F-4D97-AF65-F5344CB8AC3E}">
        <p14:creationId xmlns:p14="http://schemas.microsoft.com/office/powerpoint/2010/main" val="480739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baseline="0"/>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dirty="0"/>
              <a:t>Click </a:t>
            </a:r>
            <a:r>
              <a:rPr lang="en-US" dirty="0"/>
              <a:t>to add quoted person’s name, title, company</a:t>
            </a:r>
            <a:endParaRPr dirty="0"/>
          </a:p>
        </p:txBody>
      </p:sp>
      <p:grpSp>
        <p:nvGrpSpPr>
          <p:cNvPr id="7" name="Group 6"/>
          <p:cNvGrpSpPr/>
          <p:nvPr/>
        </p:nvGrpSpPr>
        <p:grpSpPr>
          <a:xfrm>
            <a:off x="508560" y="5207001"/>
            <a:ext cx="807893" cy="325437"/>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7878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2678" y="317500"/>
            <a:ext cx="7880614" cy="1905000"/>
          </a:xfrm>
        </p:spPr>
        <p:txBody>
          <a:bodyPr>
            <a:noAutofit/>
          </a:bodyPr>
          <a:lstStyle>
            <a:lvl1pPr marL="320027" indent="-320027">
              <a:lnSpc>
                <a:spcPct val="80000"/>
              </a:lnSpc>
              <a:defRPr sz="5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606710" y="2349500"/>
            <a:ext cx="7526581" cy="1143000"/>
          </a:xfrm>
        </p:spPr>
        <p:txBody>
          <a:bodyPr>
            <a:noAutofit/>
          </a:bodyPr>
          <a:lstStyle>
            <a:lvl1pPr marL="0" indent="0">
              <a:spcBef>
                <a:spcPts val="0"/>
              </a:spcBef>
              <a:buFontTx/>
              <a:buNone/>
              <a:defRPr sz="1667"/>
            </a:lvl1pPr>
            <a:lvl2pPr marL="0" indent="0">
              <a:spcBef>
                <a:spcPts val="0"/>
              </a:spcBef>
              <a:buFontTx/>
              <a:buNone/>
              <a:defRPr sz="1667"/>
            </a:lvl2pPr>
            <a:lvl3pPr marL="0" indent="0">
              <a:spcBef>
                <a:spcPts val="0"/>
              </a:spcBef>
              <a:buFontTx/>
              <a:buNone/>
              <a:defRPr sz="1667"/>
            </a:lvl3pPr>
            <a:lvl4pPr marL="0" indent="0">
              <a:spcBef>
                <a:spcPts val="0"/>
              </a:spcBef>
              <a:buFontTx/>
              <a:buNone/>
              <a:defRPr sz="1667"/>
            </a:lvl4pPr>
            <a:lvl5pPr marL="0" indent="0">
              <a:spcBef>
                <a:spcPts val="0"/>
              </a:spcBef>
              <a:buFontTx/>
              <a:buNone/>
              <a:defRPr sz="1667"/>
            </a:lvl5pPr>
            <a:lvl6pPr marL="0" indent="0">
              <a:spcBef>
                <a:spcPts val="0"/>
              </a:spcBef>
              <a:buFontTx/>
              <a:buNone/>
              <a:defRPr sz="1667"/>
            </a:lvl6pPr>
            <a:lvl7pPr marL="0" indent="0">
              <a:spcBef>
                <a:spcPts val="0"/>
              </a:spcBef>
              <a:buFontTx/>
              <a:buNone/>
              <a:defRPr sz="1667"/>
            </a:lvl7pPr>
            <a:lvl8pPr marL="0" indent="0">
              <a:spcBef>
                <a:spcPts val="0"/>
              </a:spcBef>
              <a:buFontTx/>
              <a:buNone/>
              <a:defRPr sz="1667"/>
            </a:lvl8pPr>
            <a:lvl9pPr marL="0" indent="0">
              <a:spcBef>
                <a:spcPts val="0"/>
              </a:spcBef>
              <a:buFontTx/>
              <a:buNone/>
              <a:defRPr sz="1667"/>
            </a:lvl9pPr>
          </a:lstStyle>
          <a:p>
            <a:pPr lvl="0"/>
            <a:r>
              <a:rPr lang="en-US" dirty="0"/>
              <a:t>Click to add quoted person’s name, title, company</a:t>
            </a:r>
          </a:p>
        </p:txBody>
      </p:sp>
      <p:grpSp>
        <p:nvGrpSpPr>
          <p:cNvPr id="7" name="Group 6"/>
          <p:cNvGrpSpPr/>
          <p:nvPr/>
        </p:nvGrpSpPr>
        <p:grpSpPr>
          <a:xfrm>
            <a:off x="506678" y="5207001"/>
            <a:ext cx="807893" cy="325437"/>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12, 2019</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18527792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963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Content Placeholder 2"/>
          <p:cNvSpPr>
            <a:spLocks noGrp="1"/>
          </p:cNvSpPr>
          <p:nvPr>
            <p:ph idx="1"/>
          </p:nvPr>
        </p:nvSpPr>
        <p:spPr>
          <a:xfrm>
            <a:off x="508000" y="1270001"/>
            <a:ext cx="9141487" cy="380999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6018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7"/>
          <p:cNvSpPr>
            <a:spLocks noGrp="1"/>
          </p:cNvSpPr>
          <p:nvPr>
            <p:ph type="body" sz="quarter" idx="14" hasCustomPrompt="1"/>
          </p:nvPr>
        </p:nvSpPr>
        <p:spPr>
          <a:xfrm>
            <a:off x="508001" y="1270000"/>
            <a:ext cx="9141619" cy="317500"/>
          </a:xfrm>
        </p:spPr>
        <p:txBody>
          <a:bodyPr>
            <a:noAutofit/>
          </a:bodyPr>
          <a:lstStyle>
            <a:lvl1pPr marL="0" indent="0">
              <a:spcBef>
                <a:spcPts val="0"/>
              </a:spcBef>
              <a:buNone/>
              <a:defRPr sz="2000" b="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heading</a:t>
            </a:r>
          </a:p>
        </p:txBody>
      </p:sp>
      <p:sp>
        <p:nvSpPr>
          <p:cNvPr id="3" name="Content Placeholder 2"/>
          <p:cNvSpPr>
            <a:spLocks noGrp="1"/>
          </p:cNvSpPr>
          <p:nvPr>
            <p:ph idx="1"/>
          </p:nvPr>
        </p:nvSpPr>
        <p:spPr>
          <a:xfrm>
            <a:off x="508000" y="1648461"/>
            <a:ext cx="9141487" cy="343153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502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9369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12, 2019</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4966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41618" y="806829"/>
            <a:ext cx="9144000" cy="4297871"/>
          </a:xfrm>
          <a:prstGeom prst="rect">
            <a:avLst/>
          </a:prstGeom>
        </p:spPr>
        <p:txBody>
          <a:bodyPr/>
          <a:lstStyle>
            <a:lvl1pPr>
              <a:defRPr sz="2667">
                <a:latin typeface="+mn-ea"/>
                <a:ea typeface="+mn-ea"/>
              </a:defRPr>
            </a:lvl1pPr>
            <a:lvl2pPr>
              <a:defRPr sz="2222">
                <a:latin typeface="+mn-ea"/>
                <a:ea typeface="+mn-ea"/>
              </a:defRPr>
            </a:lvl2pPr>
            <a:lvl3pPr>
              <a:defRPr sz="1778">
                <a:latin typeface="+mn-ea"/>
                <a:ea typeface="+mn-ea"/>
              </a:defRPr>
            </a:lvl3pPr>
            <a:lvl4pPr>
              <a:defRPr sz="1556">
                <a:latin typeface="+mn-ea"/>
                <a:ea typeface="+mn-ea"/>
              </a:defRPr>
            </a:lvl4pPr>
            <a:lvl5pPr>
              <a:defRPr sz="1556">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标题 1"/>
          <p:cNvSpPr>
            <a:spLocks noGrp="1"/>
          </p:cNvSpPr>
          <p:nvPr>
            <p:ph type="title"/>
          </p:nvPr>
        </p:nvSpPr>
        <p:spPr>
          <a:xfrm>
            <a:off x="508000" y="94837"/>
            <a:ext cx="9144000" cy="504606"/>
          </a:xfrm>
          <a:prstGeom prst="rect">
            <a:avLst/>
          </a:prstGeom>
        </p:spPr>
        <p:txBody>
          <a:bodyPr anchor="ctr" anchorCtr="0"/>
          <a:lstStyle>
            <a:lvl1pPr algn="l">
              <a:defRPr sz="2667" b="1">
                <a:latin typeface="+mn-ea"/>
                <a:ea typeface="+mn-ea"/>
              </a:defRPr>
            </a:lvl1pPr>
          </a:lstStyle>
          <a:p>
            <a:r>
              <a:rPr lang="zh-CN" altLang="en-US"/>
              <a:t>单击此处编辑母版标题样式</a:t>
            </a:r>
          </a:p>
        </p:txBody>
      </p:sp>
    </p:spTree>
    <p:extLst>
      <p:ext uri="{BB962C8B-B14F-4D97-AF65-F5344CB8AC3E}">
        <p14:creationId xmlns:p14="http://schemas.microsoft.com/office/powerpoint/2010/main" val="4315561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12, 2019</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005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Content Placeholder 2"/>
          <p:cNvSpPr>
            <a:spLocks noGrp="1"/>
          </p:cNvSpPr>
          <p:nvPr>
            <p:ph sz="half" idx="1"/>
          </p:nvPr>
        </p:nvSpPr>
        <p:spPr>
          <a:xfrm>
            <a:off x="507868"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Content Placeholder 3"/>
          <p:cNvSpPr>
            <a:spLocks noGrp="1"/>
          </p:cNvSpPr>
          <p:nvPr>
            <p:ph sz="half" idx="2"/>
          </p:nvPr>
        </p:nvSpPr>
        <p:spPr>
          <a:xfrm>
            <a:off x="5229887" y="1270000"/>
            <a:ext cx="44196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5420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3" name="Text Placeholder 2"/>
          <p:cNvSpPr>
            <a:spLocks noGrp="1"/>
          </p:cNvSpPr>
          <p:nvPr>
            <p:ph type="body" idx="1" hasCustomPrompt="1"/>
          </p:nvPr>
        </p:nvSpPr>
        <p:spPr>
          <a:xfrm>
            <a:off x="508000"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69999"/>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7500"/>
            <a:ext cx="44196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4581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3" name="Text Placeholder 2"/>
          <p:cNvSpPr>
            <a:spLocks noGrp="1"/>
          </p:cNvSpPr>
          <p:nvPr>
            <p:ph type="body" idx="1" hasCustomPrompt="1"/>
          </p:nvPr>
        </p:nvSpPr>
        <p:spPr>
          <a:xfrm>
            <a:off x="508000"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4" name="Content Placeholder 3"/>
          <p:cNvSpPr>
            <a:spLocks noGrp="1"/>
          </p:cNvSpPr>
          <p:nvPr>
            <p:ph sz="half" idx="2"/>
          </p:nvPr>
        </p:nvSpPr>
        <p:spPr>
          <a:xfrm>
            <a:off x="507868"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hasCustomPrompt="1"/>
          </p:nvPr>
        </p:nvSpPr>
        <p:spPr>
          <a:xfrm>
            <a:off x="5229887" y="1270000"/>
            <a:ext cx="4419600"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6" name="Content Placeholder 5"/>
          <p:cNvSpPr>
            <a:spLocks noGrp="1"/>
          </p:cNvSpPr>
          <p:nvPr>
            <p:ph sz="quarter" idx="4"/>
          </p:nvPr>
        </p:nvSpPr>
        <p:spPr>
          <a:xfrm>
            <a:off x="5229887" y="1588793"/>
            <a:ext cx="4419600" cy="3491207"/>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12, 2019</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7655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10" name="Text Placeholder 9"/>
          <p:cNvSpPr>
            <a:spLocks noGrp="1"/>
          </p:cNvSpPr>
          <p:nvPr>
            <p:ph type="body" sz="quarter" idx="14"/>
          </p:nvPr>
        </p:nvSpPr>
        <p:spPr>
          <a:xfrm>
            <a:off x="507868"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1" name="Text Placeholder 9"/>
          <p:cNvSpPr>
            <a:spLocks noGrp="1"/>
          </p:cNvSpPr>
          <p:nvPr>
            <p:ph type="body" sz="quarter" idx="15"/>
          </p:nvPr>
        </p:nvSpPr>
        <p:spPr>
          <a:xfrm>
            <a:off x="3651250"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2" name="Text Placeholder 9"/>
          <p:cNvSpPr>
            <a:spLocks noGrp="1"/>
          </p:cNvSpPr>
          <p:nvPr>
            <p:ph type="body" sz="quarter" idx="16"/>
          </p:nvPr>
        </p:nvSpPr>
        <p:spPr>
          <a:xfrm>
            <a:off x="6791987" y="1270000"/>
            <a:ext cx="2857500"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027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507868" y="432697"/>
            <a:ext cx="9141619" cy="710303"/>
          </a:xfrm>
        </p:spPr>
        <p:txBody>
          <a:bodyPr/>
          <a:lstStyle/>
          <a:p>
            <a:r>
              <a:rPr lang="en-US" altLang="zh-CN"/>
              <a:t>Click to edit Master title style</a:t>
            </a:r>
            <a:endParaRP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3805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868" y="434340"/>
            <a:ext cx="9141619" cy="34290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507867" y="778533"/>
            <a:ext cx="9141619" cy="317500"/>
          </a:xfrm>
        </p:spPr>
        <p:txBody>
          <a:bodyPr>
            <a:noAutofit/>
          </a:bodyPr>
          <a:lstStyle>
            <a:lvl1pPr marL="0" indent="0">
              <a:spcBef>
                <a:spcPts val="0"/>
              </a:spcBef>
              <a:buNone/>
              <a:defRPr sz="2000"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Click to add one-line subtitle</a:t>
            </a:r>
          </a:p>
        </p:txBody>
      </p:sp>
      <p:sp>
        <p:nvSpPr>
          <p:cNvPr id="9" name="Text Placeholder 2"/>
          <p:cNvSpPr>
            <a:spLocks noGrp="1"/>
          </p:cNvSpPr>
          <p:nvPr>
            <p:ph type="body" idx="1" hasCustomPrompt="1"/>
          </p:nvPr>
        </p:nvSpPr>
        <p:spPr>
          <a:xfrm>
            <a:off x="508000"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dirty="0"/>
              <a:t>Click to add heading</a:t>
            </a:r>
          </a:p>
        </p:txBody>
      </p:sp>
      <p:sp>
        <p:nvSpPr>
          <p:cNvPr id="10" name="Text Placeholder 9"/>
          <p:cNvSpPr>
            <a:spLocks noGrp="1"/>
          </p:cNvSpPr>
          <p:nvPr>
            <p:ph type="body" sz="quarter" idx="14"/>
          </p:nvPr>
        </p:nvSpPr>
        <p:spPr>
          <a:xfrm>
            <a:off x="507868"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3" name="Text Placeholder 2"/>
          <p:cNvSpPr>
            <a:spLocks noGrp="1"/>
          </p:cNvSpPr>
          <p:nvPr>
            <p:ph type="body" idx="17" hasCustomPrompt="1"/>
          </p:nvPr>
        </p:nvSpPr>
        <p:spPr>
          <a:xfrm>
            <a:off x="365138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1" name="Text Placeholder 9"/>
          <p:cNvSpPr>
            <a:spLocks noGrp="1"/>
          </p:cNvSpPr>
          <p:nvPr>
            <p:ph type="body" sz="quarter" idx="15"/>
          </p:nvPr>
        </p:nvSpPr>
        <p:spPr>
          <a:xfrm>
            <a:off x="3651250"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14" name="Text Placeholder 2"/>
          <p:cNvSpPr>
            <a:spLocks noGrp="1"/>
          </p:cNvSpPr>
          <p:nvPr>
            <p:ph type="body" idx="18" hasCustomPrompt="1"/>
          </p:nvPr>
        </p:nvSpPr>
        <p:spPr>
          <a:xfrm>
            <a:off x="6794633" y="1269999"/>
            <a:ext cx="2857368" cy="266700"/>
          </a:xfrm>
        </p:spPr>
        <p:txBody>
          <a:bodyPr anchor="t">
            <a:noAutofit/>
          </a:bodyPr>
          <a:lstStyle>
            <a:lvl1pPr marL="0" indent="0">
              <a:spcBef>
                <a:spcPts val="0"/>
              </a:spcBef>
              <a:buNone/>
              <a:defRPr sz="1667"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t>Click to add heading</a:t>
            </a:r>
          </a:p>
        </p:txBody>
      </p:sp>
      <p:sp>
        <p:nvSpPr>
          <p:cNvPr id="12" name="Text Placeholder 9"/>
          <p:cNvSpPr>
            <a:spLocks noGrp="1"/>
          </p:cNvSpPr>
          <p:nvPr>
            <p:ph type="body" sz="quarter" idx="16"/>
          </p:nvPr>
        </p:nvSpPr>
        <p:spPr>
          <a:xfrm>
            <a:off x="6791987" y="1587500"/>
            <a:ext cx="2857500" cy="34925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8298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a:xfrm>
            <a:off x="508000" y="1270000"/>
            <a:ext cx="6540500" cy="3810000"/>
          </a:xfrm>
        </p:spPr>
        <p:txBody>
          <a:bodyPr>
            <a:normAutofit/>
          </a:bodyPr>
          <a:lstStyle>
            <a:lvl1pPr>
              <a:defRPr sz="1500"/>
            </a:lvl1pPr>
            <a:lvl2pPr>
              <a:defRPr sz="1333"/>
            </a:lvl2pPr>
            <a:lvl3pPr>
              <a:defRPr sz="1167"/>
            </a:lvl3pPr>
            <a:lvl4pPr>
              <a:defRPr sz="1000"/>
            </a:lvl4pPr>
            <a:lvl5pPr>
              <a:defRPr sz="1000"/>
            </a:lvl5pPr>
            <a:lvl6pPr>
              <a:defRPr sz="1000"/>
            </a:lvl6pPr>
            <a:lvl7pPr>
              <a:defRPr sz="1000"/>
            </a:lvl7pPr>
            <a:lvl8pPr>
              <a:defRPr sz="1000"/>
            </a:lvl8pPr>
            <a:lvl9pPr>
              <a:defRPr sz="1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bwMode="ltGray">
          <a:xfrm>
            <a:off x="7175500" y="1270000"/>
            <a:ext cx="2473987" cy="3810000"/>
          </a:xfrm>
          <a:solidFill>
            <a:schemeClr val="accent6"/>
          </a:solidFill>
        </p:spPr>
        <p:txBody>
          <a:bodyPr lIns="91440" tIns="91440" rIns="91440" bIns="91440">
            <a:noAutofit/>
          </a:bodyPr>
          <a:lstStyle>
            <a:lvl1pPr marL="0" indent="0">
              <a:spcBef>
                <a:spcPts val="750"/>
              </a:spcBef>
              <a:buNone/>
              <a:defRPr sz="1500"/>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81374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8" name="Text Placeholder 9"/>
          <p:cNvSpPr>
            <a:spLocks noGrp="1"/>
          </p:cNvSpPr>
          <p:nvPr>
            <p:ph type="body" sz="quarter" idx="16"/>
          </p:nvPr>
        </p:nvSpPr>
        <p:spPr>
          <a:xfrm>
            <a:off x="6223000" y="1270000"/>
            <a:ext cx="3426487" cy="3810000"/>
          </a:xfrm>
        </p:spPr>
        <p:txBody>
          <a:bodyPr>
            <a:normAutofit/>
          </a:bodyPr>
          <a:lstStyle>
            <a:lvl1pPr>
              <a:defRPr sz="1333"/>
            </a:lvl1pPr>
            <a:lvl2pPr>
              <a:defRPr sz="1167"/>
            </a:lvl2pPr>
            <a:lvl3pPr>
              <a:defRPr sz="1000"/>
            </a:lvl3pPr>
            <a:lvl4pPr>
              <a:defRPr sz="917"/>
            </a:lvl4pPr>
            <a:lvl5pPr>
              <a:defRPr sz="917"/>
            </a:lvl5pPr>
            <a:lvl6pPr>
              <a:defRPr sz="917"/>
            </a:lvl6pPr>
            <a:lvl7pPr>
              <a:defRPr sz="917"/>
            </a:lvl7pPr>
            <a:lvl8pPr>
              <a:defRPr sz="917"/>
            </a:lvl8pPr>
            <a:lvl9pPr>
              <a:defRPr sz="917"/>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72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a:p>
        </p:txBody>
      </p:sp>
      <p:sp>
        <p:nvSpPr>
          <p:cNvPr id="3" name="Picture Placeholder 2"/>
          <p:cNvSpPr>
            <a:spLocks noGrp="1"/>
          </p:cNvSpPr>
          <p:nvPr>
            <p:ph type="pic" idx="1"/>
          </p:nvPr>
        </p:nvSpPr>
        <p:spPr bwMode="ltGray">
          <a:xfrm>
            <a:off x="507867" y="1270000"/>
            <a:ext cx="5588133" cy="3810000"/>
          </a:xfrm>
        </p:spPr>
        <p:txBody>
          <a:bodyPr lIns="0" tIns="457200">
            <a:normAutofit/>
          </a:bodyPr>
          <a:lstStyle>
            <a:lvl1pPr marL="0" indent="0" algn="ctr">
              <a:buNone/>
              <a:defRPr sz="15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ltLang="zh-CN"/>
              <a:t>Click icon to add picture</a:t>
            </a:r>
            <a:endParaRPr/>
          </a:p>
        </p:txBody>
      </p:sp>
      <p:sp>
        <p:nvSpPr>
          <p:cNvPr id="4" name="Text Placeholder 3"/>
          <p:cNvSpPr>
            <a:spLocks noGrp="1"/>
          </p:cNvSpPr>
          <p:nvPr>
            <p:ph type="body" sz="half" idx="2"/>
          </p:nvPr>
        </p:nvSpPr>
        <p:spPr bwMode="ltGray">
          <a:xfrm>
            <a:off x="6223001" y="1270000"/>
            <a:ext cx="3426487" cy="3810000"/>
          </a:xfrm>
          <a:solidFill>
            <a:schemeClr val="accent1"/>
          </a:solidFill>
        </p:spPr>
        <p:txBody>
          <a:bodyPr lIns="91440" tIns="91440" rIns="91440" bIns="91440">
            <a:noAutofit/>
          </a:bodyPr>
          <a:lstStyle>
            <a:lvl1pPr marL="0" indent="0">
              <a:spcBef>
                <a:spcPts val="750"/>
              </a:spcBef>
              <a:buNone/>
              <a:defRPr sz="1500">
                <a:solidFill>
                  <a:schemeClr val="bg1"/>
                </a:solidFill>
              </a:defRPr>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12, 2019</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0701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26" Type="http://schemas.openxmlformats.org/officeDocument/2006/relationships/slideLayout" Target="../slideLayouts/slideLayout175.xml"/><Relationship Id="rId3" Type="http://schemas.openxmlformats.org/officeDocument/2006/relationships/slideLayout" Target="../slideLayouts/slideLayout152.xml"/><Relationship Id="rId21" Type="http://schemas.openxmlformats.org/officeDocument/2006/relationships/slideLayout" Target="../slideLayouts/slideLayout170.xml"/><Relationship Id="rId34" Type="http://schemas.openxmlformats.org/officeDocument/2006/relationships/slideLayout" Target="../slideLayouts/slideLayout183.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5" Type="http://schemas.openxmlformats.org/officeDocument/2006/relationships/slideLayout" Target="../slideLayouts/slideLayout174.xml"/><Relationship Id="rId33" Type="http://schemas.openxmlformats.org/officeDocument/2006/relationships/slideLayout" Target="../slideLayouts/slideLayout182.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29" Type="http://schemas.openxmlformats.org/officeDocument/2006/relationships/slideLayout" Target="../slideLayouts/slideLayout178.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24" Type="http://schemas.openxmlformats.org/officeDocument/2006/relationships/slideLayout" Target="../slideLayouts/slideLayout173.xml"/><Relationship Id="rId32" Type="http://schemas.openxmlformats.org/officeDocument/2006/relationships/slideLayout" Target="../slideLayouts/slideLayout181.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23" Type="http://schemas.openxmlformats.org/officeDocument/2006/relationships/slideLayout" Target="../slideLayouts/slideLayout172.xml"/><Relationship Id="rId28" Type="http://schemas.openxmlformats.org/officeDocument/2006/relationships/slideLayout" Target="../slideLayouts/slideLayout177.xml"/><Relationship Id="rId36" Type="http://schemas.openxmlformats.org/officeDocument/2006/relationships/theme" Target="../theme/theme10.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31" Type="http://schemas.openxmlformats.org/officeDocument/2006/relationships/slideLayout" Target="../slideLayouts/slideLayout180.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slideLayout" Target="../slideLayouts/slideLayout171.xml"/><Relationship Id="rId27" Type="http://schemas.openxmlformats.org/officeDocument/2006/relationships/slideLayout" Target="../slideLayouts/slideLayout176.xml"/><Relationship Id="rId30" Type="http://schemas.openxmlformats.org/officeDocument/2006/relationships/slideLayout" Target="../slideLayouts/slideLayout179.xml"/><Relationship Id="rId35" Type="http://schemas.openxmlformats.org/officeDocument/2006/relationships/slideLayout" Target="../slideLayouts/slideLayout18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92.xml"/><Relationship Id="rId13" Type="http://schemas.openxmlformats.org/officeDocument/2006/relationships/slideLayout" Target="../slideLayouts/slideLayout197.xml"/><Relationship Id="rId18" Type="http://schemas.openxmlformats.org/officeDocument/2006/relationships/slideLayout" Target="../slideLayouts/slideLayout202.xml"/><Relationship Id="rId26" Type="http://schemas.openxmlformats.org/officeDocument/2006/relationships/image" Target="../media/image22.png"/><Relationship Id="rId3" Type="http://schemas.openxmlformats.org/officeDocument/2006/relationships/slideLayout" Target="../slideLayouts/slideLayout187.xml"/><Relationship Id="rId21" Type="http://schemas.openxmlformats.org/officeDocument/2006/relationships/slideLayout" Target="../slideLayouts/slideLayout205.xml"/><Relationship Id="rId7" Type="http://schemas.openxmlformats.org/officeDocument/2006/relationships/slideLayout" Target="../slideLayouts/slideLayout191.xml"/><Relationship Id="rId12" Type="http://schemas.openxmlformats.org/officeDocument/2006/relationships/slideLayout" Target="../slideLayouts/slideLayout196.xml"/><Relationship Id="rId17" Type="http://schemas.openxmlformats.org/officeDocument/2006/relationships/slideLayout" Target="../slideLayouts/slideLayout201.xml"/><Relationship Id="rId25" Type="http://schemas.openxmlformats.org/officeDocument/2006/relationships/theme" Target="../theme/theme11.xml"/><Relationship Id="rId2" Type="http://schemas.openxmlformats.org/officeDocument/2006/relationships/slideLayout" Target="../slideLayouts/slideLayout186.xml"/><Relationship Id="rId16" Type="http://schemas.openxmlformats.org/officeDocument/2006/relationships/slideLayout" Target="../slideLayouts/slideLayout200.xml"/><Relationship Id="rId20" Type="http://schemas.openxmlformats.org/officeDocument/2006/relationships/slideLayout" Target="../slideLayouts/slideLayout204.xml"/><Relationship Id="rId1" Type="http://schemas.openxmlformats.org/officeDocument/2006/relationships/slideLayout" Target="../slideLayouts/slideLayout185.xml"/><Relationship Id="rId6" Type="http://schemas.openxmlformats.org/officeDocument/2006/relationships/slideLayout" Target="../slideLayouts/slideLayout190.xml"/><Relationship Id="rId11" Type="http://schemas.openxmlformats.org/officeDocument/2006/relationships/slideLayout" Target="../slideLayouts/slideLayout195.xml"/><Relationship Id="rId24" Type="http://schemas.openxmlformats.org/officeDocument/2006/relationships/slideLayout" Target="../slideLayouts/slideLayout208.xml"/><Relationship Id="rId5" Type="http://schemas.openxmlformats.org/officeDocument/2006/relationships/slideLayout" Target="../slideLayouts/slideLayout189.xml"/><Relationship Id="rId15" Type="http://schemas.openxmlformats.org/officeDocument/2006/relationships/slideLayout" Target="../slideLayouts/slideLayout199.xml"/><Relationship Id="rId23" Type="http://schemas.openxmlformats.org/officeDocument/2006/relationships/slideLayout" Target="../slideLayouts/slideLayout207.xml"/><Relationship Id="rId10" Type="http://schemas.openxmlformats.org/officeDocument/2006/relationships/slideLayout" Target="../slideLayouts/slideLayout194.xml"/><Relationship Id="rId19" Type="http://schemas.openxmlformats.org/officeDocument/2006/relationships/slideLayout" Target="../slideLayouts/slideLayout203.xml"/><Relationship Id="rId4" Type="http://schemas.openxmlformats.org/officeDocument/2006/relationships/slideLayout" Target="../slideLayouts/slideLayout188.xml"/><Relationship Id="rId9" Type="http://schemas.openxmlformats.org/officeDocument/2006/relationships/slideLayout" Target="../slideLayouts/slideLayout193.xml"/><Relationship Id="rId14" Type="http://schemas.openxmlformats.org/officeDocument/2006/relationships/slideLayout" Target="../slideLayouts/slideLayout198.xml"/><Relationship Id="rId22" Type="http://schemas.openxmlformats.org/officeDocument/2006/relationships/slideLayout" Target="../slideLayouts/slideLayout20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slideLayout" Target="../slideLayouts/slideLayout221.xml"/><Relationship Id="rId18" Type="http://schemas.openxmlformats.org/officeDocument/2006/relationships/theme" Target="../theme/theme12.xml"/><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slideLayout" Target="../slideLayouts/slideLayout220.xml"/><Relationship Id="rId17" Type="http://schemas.openxmlformats.org/officeDocument/2006/relationships/slideLayout" Target="../slideLayouts/slideLayout225.xml"/><Relationship Id="rId2" Type="http://schemas.openxmlformats.org/officeDocument/2006/relationships/slideLayout" Target="../slideLayouts/slideLayout210.xml"/><Relationship Id="rId16" Type="http://schemas.openxmlformats.org/officeDocument/2006/relationships/slideLayout" Target="../slideLayouts/slideLayout224.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5" Type="http://schemas.openxmlformats.org/officeDocument/2006/relationships/slideLayout" Target="../slideLayouts/slideLayout22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slideLayout" Target="../slideLayouts/slideLayout22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33.xml"/><Relationship Id="rId13" Type="http://schemas.openxmlformats.org/officeDocument/2006/relationships/slideLayout" Target="../slideLayouts/slideLayout238.xml"/><Relationship Id="rId18" Type="http://schemas.openxmlformats.org/officeDocument/2006/relationships/slideLayout" Target="../slideLayouts/slideLayout243.xml"/><Relationship Id="rId26" Type="http://schemas.openxmlformats.org/officeDocument/2006/relationships/slideLayout" Target="../slideLayouts/slideLayout251.xml"/><Relationship Id="rId3" Type="http://schemas.openxmlformats.org/officeDocument/2006/relationships/slideLayout" Target="../slideLayouts/slideLayout228.xml"/><Relationship Id="rId21" Type="http://schemas.openxmlformats.org/officeDocument/2006/relationships/slideLayout" Target="../slideLayouts/slideLayout246.xml"/><Relationship Id="rId34" Type="http://schemas.openxmlformats.org/officeDocument/2006/relationships/slideLayout" Target="../slideLayouts/slideLayout259.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17" Type="http://schemas.openxmlformats.org/officeDocument/2006/relationships/slideLayout" Target="../slideLayouts/slideLayout242.xml"/><Relationship Id="rId25" Type="http://schemas.openxmlformats.org/officeDocument/2006/relationships/slideLayout" Target="../slideLayouts/slideLayout250.xml"/><Relationship Id="rId33" Type="http://schemas.openxmlformats.org/officeDocument/2006/relationships/slideLayout" Target="../slideLayouts/slideLayout258.xml"/><Relationship Id="rId2" Type="http://schemas.openxmlformats.org/officeDocument/2006/relationships/slideLayout" Target="../slideLayouts/slideLayout227.xml"/><Relationship Id="rId16" Type="http://schemas.openxmlformats.org/officeDocument/2006/relationships/slideLayout" Target="../slideLayouts/slideLayout241.xml"/><Relationship Id="rId20" Type="http://schemas.openxmlformats.org/officeDocument/2006/relationships/slideLayout" Target="../slideLayouts/slideLayout245.xml"/><Relationship Id="rId29" Type="http://schemas.openxmlformats.org/officeDocument/2006/relationships/slideLayout" Target="../slideLayouts/slideLayout254.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24" Type="http://schemas.openxmlformats.org/officeDocument/2006/relationships/slideLayout" Target="../slideLayouts/slideLayout249.xml"/><Relationship Id="rId32" Type="http://schemas.openxmlformats.org/officeDocument/2006/relationships/slideLayout" Target="../slideLayouts/slideLayout257.xml"/><Relationship Id="rId37" Type="http://schemas.openxmlformats.org/officeDocument/2006/relationships/theme" Target="../theme/theme13.xml"/><Relationship Id="rId5" Type="http://schemas.openxmlformats.org/officeDocument/2006/relationships/slideLayout" Target="../slideLayouts/slideLayout230.xml"/><Relationship Id="rId15" Type="http://schemas.openxmlformats.org/officeDocument/2006/relationships/slideLayout" Target="../slideLayouts/slideLayout240.xml"/><Relationship Id="rId23" Type="http://schemas.openxmlformats.org/officeDocument/2006/relationships/slideLayout" Target="../slideLayouts/slideLayout248.xml"/><Relationship Id="rId28" Type="http://schemas.openxmlformats.org/officeDocument/2006/relationships/slideLayout" Target="../slideLayouts/slideLayout253.xml"/><Relationship Id="rId36" Type="http://schemas.openxmlformats.org/officeDocument/2006/relationships/slideLayout" Target="../slideLayouts/slideLayout261.xml"/><Relationship Id="rId10" Type="http://schemas.openxmlformats.org/officeDocument/2006/relationships/slideLayout" Target="../slideLayouts/slideLayout235.xml"/><Relationship Id="rId19" Type="http://schemas.openxmlformats.org/officeDocument/2006/relationships/slideLayout" Target="../slideLayouts/slideLayout244.xml"/><Relationship Id="rId31" Type="http://schemas.openxmlformats.org/officeDocument/2006/relationships/slideLayout" Target="../slideLayouts/slideLayout256.xml"/><Relationship Id="rId4" Type="http://schemas.openxmlformats.org/officeDocument/2006/relationships/slideLayout" Target="../slideLayouts/slideLayout229.xml"/><Relationship Id="rId9" Type="http://schemas.openxmlformats.org/officeDocument/2006/relationships/slideLayout" Target="../slideLayouts/slideLayout234.xml"/><Relationship Id="rId14" Type="http://schemas.openxmlformats.org/officeDocument/2006/relationships/slideLayout" Target="../slideLayouts/slideLayout239.xml"/><Relationship Id="rId22" Type="http://schemas.openxmlformats.org/officeDocument/2006/relationships/slideLayout" Target="../slideLayouts/slideLayout247.xml"/><Relationship Id="rId27" Type="http://schemas.openxmlformats.org/officeDocument/2006/relationships/slideLayout" Target="../slideLayouts/slideLayout252.xml"/><Relationship Id="rId30" Type="http://schemas.openxmlformats.org/officeDocument/2006/relationships/slideLayout" Target="../slideLayouts/slideLayout255.xml"/><Relationship Id="rId35" Type="http://schemas.openxmlformats.org/officeDocument/2006/relationships/slideLayout" Target="../slideLayouts/slideLayout26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69.xml"/><Relationship Id="rId13" Type="http://schemas.openxmlformats.org/officeDocument/2006/relationships/slideLayout" Target="../slideLayouts/slideLayout274.xml"/><Relationship Id="rId18" Type="http://schemas.openxmlformats.org/officeDocument/2006/relationships/slideLayout" Target="../slideLayouts/slideLayout279.xml"/><Relationship Id="rId3" Type="http://schemas.openxmlformats.org/officeDocument/2006/relationships/slideLayout" Target="../slideLayouts/slideLayout264.xml"/><Relationship Id="rId21" Type="http://schemas.openxmlformats.org/officeDocument/2006/relationships/slideLayout" Target="../slideLayouts/slideLayout282.xml"/><Relationship Id="rId7" Type="http://schemas.openxmlformats.org/officeDocument/2006/relationships/slideLayout" Target="../slideLayouts/slideLayout268.xml"/><Relationship Id="rId12" Type="http://schemas.openxmlformats.org/officeDocument/2006/relationships/slideLayout" Target="../slideLayouts/slideLayout273.xml"/><Relationship Id="rId17" Type="http://schemas.openxmlformats.org/officeDocument/2006/relationships/slideLayout" Target="../slideLayouts/slideLayout278.xml"/><Relationship Id="rId25" Type="http://schemas.openxmlformats.org/officeDocument/2006/relationships/image" Target="../media/image22.png"/><Relationship Id="rId2" Type="http://schemas.openxmlformats.org/officeDocument/2006/relationships/slideLayout" Target="../slideLayouts/slideLayout263.xml"/><Relationship Id="rId16" Type="http://schemas.openxmlformats.org/officeDocument/2006/relationships/slideLayout" Target="../slideLayouts/slideLayout277.xml"/><Relationship Id="rId20" Type="http://schemas.openxmlformats.org/officeDocument/2006/relationships/slideLayout" Target="../slideLayouts/slideLayout281.xml"/><Relationship Id="rId1" Type="http://schemas.openxmlformats.org/officeDocument/2006/relationships/slideLayout" Target="../slideLayouts/slideLayout262.xml"/><Relationship Id="rId6" Type="http://schemas.openxmlformats.org/officeDocument/2006/relationships/slideLayout" Target="../slideLayouts/slideLayout267.xml"/><Relationship Id="rId11" Type="http://schemas.openxmlformats.org/officeDocument/2006/relationships/slideLayout" Target="../slideLayouts/slideLayout272.xml"/><Relationship Id="rId24" Type="http://schemas.openxmlformats.org/officeDocument/2006/relationships/theme" Target="../theme/theme14.xml"/><Relationship Id="rId5" Type="http://schemas.openxmlformats.org/officeDocument/2006/relationships/slideLayout" Target="../slideLayouts/slideLayout266.xml"/><Relationship Id="rId15" Type="http://schemas.openxmlformats.org/officeDocument/2006/relationships/slideLayout" Target="../slideLayouts/slideLayout276.xml"/><Relationship Id="rId23" Type="http://schemas.openxmlformats.org/officeDocument/2006/relationships/slideLayout" Target="../slideLayouts/slideLayout284.xml"/><Relationship Id="rId10" Type="http://schemas.openxmlformats.org/officeDocument/2006/relationships/slideLayout" Target="../slideLayouts/slideLayout271.xml"/><Relationship Id="rId19" Type="http://schemas.openxmlformats.org/officeDocument/2006/relationships/slideLayout" Target="../slideLayouts/slideLayout280.xml"/><Relationship Id="rId4" Type="http://schemas.openxmlformats.org/officeDocument/2006/relationships/slideLayout" Target="../slideLayouts/slideLayout265.xml"/><Relationship Id="rId9" Type="http://schemas.openxmlformats.org/officeDocument/2006/relationships/slideLayout" Target="../slideLayouts/slideLayout270.xml"/><Relationship Id="rId14" Type="http://schemas.openxmlformats.org/officeDocument/2006/relationships/slideLayout" Target="../slideLayouts/slideLayout275.xml"/><Relationship Id="rId22" Type="http://schemas.openxmlformats.org/officeDocument/2006/relationships/slideLayout" Target="../slideLayouts/slideLayout28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92.xml"/><Relationship Id="rId13" Type="http://schemas.openxmlformats.org/officeDocument/2006/relationships/slideLayout" Target="../slideLayouts/slideLayout297.xml"/><Relationship Id="rId18" Type="http://schemas.openxmlformats.org/officeDocument/2006/relationships/slideLayout" Target="../slideLayouts/slideLayout302.xml"/><Relationship Id="rId3" Type="http://schemas.openxmlformats.org/officeDocument/2006/relationships/slideLayout" Target="../slideLayouts/slideLayout287.xml"/><Relationship Id="rId21" Type="http://schemas.openxmlformats.org/officeDocument/2006/relationships/slideLayout" Target="../slideLayouts/slideLayout305.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17" Type="http://schemas.openxmlformats.org/officeDocument/2006/relationships/slideLayout" Target="../slideLayouts/slideLayout301.xml"/><Relationship Id="rId25" Type="http://schemas.openxmlformats.org/officeDocument/2006/relationships/image" Target="../media/image22.png"/><Relationship Id="rId2" Type="http://schemas.openxmlformats.org/officeDocument/2006/relationships/slideLayout" Target="../slideLayouts/slideLayout286.xml"/><Relationship Id="rId16" Type="http://schemas.openxmlformats.org/officeDocument/2006/relationships/slideLayout" Target="../slideLayouts/slideLayout300.xml"/><Relationship Id="rId20" Type="http://schemas.openxmlformats.org/officeDocument/2006/relationships/slideLayout" Target="../slideLayouts/slideLayout304.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24" Type="http://schemas.openxmlformats.org/officeDocument/2006/relationships/theme" Target="../theme/theme15.xml"/><Relationship Id="rId5" Type="http://schemas.openxmlformats.org/officeDocument/2006/relationships/slideLayout" Target="../slideLayouts/slideLayout289.xml"/><Relationship Id="rId15" Type="http://schemas.openxmlformats.org/officeDocument/2006/relationships/slideLayout" Target="../slideLayouts/slideLayout299.xml"/><Relationship Id="rId23" Type="http://schemas.openxmlformats.org/officeDocument/2006/relationships/slideLayout" Target="../slideLayouts/slideLayout307.xml"/><Relationship Id="rId10" Type="http://schemas.openxmlformats.org/officeDocument/2006/relationships/slideLayout" Target="../slideLayouts/slideLayout294.xml"/><Relationship Id="rId19" Type="http://schemas.openxmlformats.org/officeDocument/2006/relationships/slideLayout" Target="../slideLayouts/slideLayout303.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slideLayout" Target="../slideLayouts/slideLayout298.xml"/><Relationship Id="rId22" Type="http://schemas.openxmlformats.org/officeDocument/2006/relationships/slideLayout" Target="../slideLayouts/slideLayout30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315.xml"/><Relationship Id="rId13" Type="http://schemas.openxmlformats.org/officeDocument/2006/relationships/slideLayout" Target="../slideLayouts/slideLayout320.xml"/><Relationship Id="rId18" Type="http://schemas.openxmlformats.org/officeDocument/2006/relationships/slideLayout" Target="../slideLayouts/slideLayout325.xml"/><Relationship Id="rId3" Type="http://schemas.openxmlformats.org/officeDocument/2006/relationships/slideLayout" Target="../slideLayouts/slideLayout310.xml"/><Relationship Id="rId21" Type="http://schemas.openxmlformats.org/officeDocument/2006/relationships/image" Target="../media/image22.png"/><Relationship Id="rId7" Type="http://schemas.openxmlformats.org/officeDocument/2006/relationships/slideLayout" Target="../slideLayouts/slideLayout314.xml"/><Relationship Id="rId12" Type="http://schemas.openxmlformats.org/officeDocument/2006/relationships/slideLayout" Target="../slideLayouts/slideLayout319.xml"/><Relationship Id="rId17" Type="http://schemas.openxmlformats.org/officeDocument/2006/relationships/slideLayout" Target="../slideLayouts/slideLayout324.xml"/><Relationship Id="rId2" Type="http://schemas.openxmlformats.org/officeDocument/2006/relationships/slideLayout" Target="../slideLayouts/slideLayout309.xml"/><Relationship Id="rId16" Type="http://schemas.openxmlformats.org/officeDocument/2006/relationships/slideLayout" Target="../slideLayouts/slideLayout323.xml"/><Relationship Id="rId20" Type="http://schemas.openxmlformats.org/officeDocument/2006/relationships/theme" Target="../theme/theme16.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5" Type="http://schemas.openxmlformats.org/officeDocument/2006/relationships/slideLayout" Target="../slideLayouts/slideLayout312.xml"/><Relationship Id="rId15" Type="http://schemas.openxmlformats.org/officeDocument/2006/relationships/slideLayout" Target="../slideLayouts/slideLayout322.xml"/><Relationship Id="rId10" Type="http://schemas.openxmlformats.org/officeDocument/2006/relationships/slideLayout" Target="../slideLayouts/slideLayout317.xml"/><Relationship Id="rId19" Type="http://schemas.openxmlformats.org/officeDocument/2006/relationships/slideLayout" Target="../slideLayouts/slideLayout326.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slideLayout" Target="../slideLayouts/slideLayout32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334.xml"/><Relationship Id="rId13" Type="http://schemas.openxmlformats.org/officeDocument/2006/relationships/slideLayout" Target="../slideLayouts/slideLayout339.xml"/><Relationship Id="rId18" Type="http://schemas.openxmlformats.org/officeDocument/2006/relationships/slideLayout" Target="../slideLayouts/slideLayout344.xml"/><Relationship Id="rId26" Type="http://schemas.openxmlformats.org/officeDocument/2006/relationships/slideLayout" Target="../slideLayouts/slideLayout352.xml"/><Relationship Id="rId3" Type="http://schemas.openxmlformats.org/officeDocument/2006/relationships/slideLayout" Target="../slideLayouts/slideLayout329.xml"/><Relationship Id="rId21" Type="http://schemas.openxmlformats.org/officeDocument/2006/relationships/slideLayout" Target="../slideLayouts/slideLayout347.xml"/><Relationship Id="rId34" Type="http://schemas.openxmlformats.org/officeDocument/2006/relationships/slideLayout" Target="../slideLayouts/slideLayout360.xml"/><Relationship Id="rId7" Type="http://schemas.openxmlformats.org/officeDocument/2006/relationships/slideLayout" Target="../slideLayouts/slideLayout333.xml"/><Relationship Id="rId12" Type="http://schemas.openxmlformats.org/officeDocument/2006/relationships/slideLayout" Target="../slideLayouts/slideLayout338.xml"/><Relationship Id="rId17" Type="http://schemas.openxmlformats.org/officeDocument/2006/relationships/slideLayout" Target="../slideLayouts/slideLayout343.xml"/><Relationship Id="rId25" Type="http://schemas.openxmlformats.org/officeDocument/2006/relationships/slideLayout" Target="../slideLayouts/slideLayout351.xml"/><Relationship Id="rId33" Type="http://schemas.openxmlformats.org/officeDocument/2006/relationships/slideLayout" Target="../slideLayouts/slideLayout359.xml"/><Relationship Id="rId2" Type="http://schemas.openxmlformats.org/officeDocument/2006/relationships/slideLayout" Target="../slideLayouts/slideLayout328.xml"/><Relationship Id="rId16" Type="http://schemas.openxmlformats.org/officeDocument/2006/relationships/slideLayout" Target="../slideLayouts/slideLayout342.xml"/><Relationship Id="rId20" Type="http://schemas.openxmlformats.org/officeDocument/2006/relationships/slideLayout" Target="../slideLayouts/slideLayout346.xml"/><Relationship Id="rId29" Type="http://schemas.openxmlformats.org/officeDocument/2006/relationships/slideLayout" Target="../slideLayouts/slideLayout355.xml"/><Relationship Id="rId1" Type="http://schemas.openxmlformats.org/officeDocument/2006/relationships/slideLayout" Target="../slideLayouts/slideLayout327.xml"/><Relationship Id="rId6" Type="http://schemas.openxmlformats.org/officeDocument/2006/relationships/slideLayout" Target="../slideLayouts/slideLayout332.xml"/><Relationship Id="rId11" Type="http://schemas.openxmlformats.org/officeDocument/2006/relationships/slideLayout" Target="../slideLayouts/slideLayout337.xml"/><Relationship Id="rId24" Type="http://schemas.openxmlformats.org/officeDocument/2006/relationships/slideLayout" Target="../slideLayouts/slideLayout350.xml"/><Relationship Id="rId32" Type="http://schemas.openxmlformats.org/officeDocument/2006/relationships/slideLayout" Target="../slideLayouts/slideLayout358.xml"/><Relationship Id="rId37" Type="http://schemas.openxmlformats.org/officeDocument/2006/relationships/theme" Target="../theme/theme17.xml"/><Relationship Id="rId5" Type="http://schemas.openxmlformats.org/officeDocument/2006/relationships/slideLayout" Target="../slideLayouts/slideLayout331.xml"/><Relationship Id="rId15" Type="http://schemas.openxmlformats.org/officeDocument/2006/relationships/slideLayout" Target="../slideLayouts/slideLayout341.xml"/><Relationship Id="rId23" Type="http://schemas.openxmlformats.org/officeDocument/2006/relationships/slideLayout" Target="../slideLayouts/slideLayout349.xml"/><Relationship Id="rId28" Type="http://schemas.openxmlformats.org/officeDocument/2006/relationships/slideLayout" Target="../slideLayouts/slideLayout354.xml"/><Relationship Id="rId36" Type="http://schemas.openxmlformats.org/officeDocument/2006/relationships/slideLayout" Target="../slideLayouts/slideLayout362.xml"/><Relationship Id="rId10" Type="http://schemas.openxmlformats.org/officeDocument/2006/relationships/slideLayout" Target="../slideLayouts/slideLayout336.xml"/><Relationship Id="rId19" Type="http://schemas.openxmlformats.org/officeDocument/2006/relationships/slideLayout" Target="../slideLayouts/slideLayout345.xml"/><Relationship Id="rId31" Type="http://schemas.openxmlformats.org/officeDocument/2006/relationships/slideLayout" Target="../slideLayouts/slideLayout357.xml"/><Relationship Id="rId4" Type="http://schemas.openxmlformats.org/officeDocument/2006/relationships/slideLayout" Target="../slideLayouts/slideLayout330.xml"/><Relationship Id="rId9" Type="http://schemas.openxmlformats.org/officeDocument/2006/relationships/slideLayout" Target="../slideLayouts/slideLayout335.xml"/><Relationship Id="rId14" Type="http://schemas.openxmlformats.org/officeDocument/2006/relationships/slideLayout" Target="../slideLayouts/slideLayout340.xml"/><Relationship Id="rId22" Type="http://schemas.openxmlformats.org/officeDocument/2006/relationships/slideLayout" Target="../slideLayouts/slideLayout348.xml"/><Relationship Id="rId27" Type="http://schemas.openxmlformats.org/officeDocument/2006/relationships/slideLayout" Target="../slideLayouts/slideLayout353.xml"/><Relationship Id="rId30" Type="http://schemas.openxmlformats.org/officeDocument/2006/relationships/slideLayout" Target="../slideLayouts/slideLayout356.xml"/><Relationship Id="rId35" Type="http://schemas.openxmlformats.org/officeDocument/2006/relationships/slideLayout" Target="../slideLayouts/slideLayout36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5.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13.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5.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theme" Target="../theme/theme6.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3" Type="http://schemas.openxmlformats.org/officeDocument/2006/relationships/slideLayout" Target="../slideLayouts/slideLayout110.xml"/><Relationship Id="rId21" Type="http://schemas.openxmlformats.org/officeDocument/2006/relationships/theme" Target="../theme/theme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image" Target="../media/image17.png"/><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theme" Target="../theme/theme9.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8" r:id="rId7"/>
    <p:sldLayoutId id="2147484325" r:id="rId8"/>
    <p:sldLayoutId id="2147484326" r:id="rId9"/>
    <p:sldLayoutId id="2147484327" r:id="rId10"/>
    <p:sldLayoutId id="2147484328"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432697"/>
            <a:ext cx="9141619" cy="710303"/>
          </a:xfrm>
          <a:prstGeom prst="rect">
            <a:avLst/>
          </a:prstGeom>
        </p:spPr>
        <p:txBody>
          <a:bodyPr vert="horz" lIns="0" tIns="0" rIns="0" bIns="0" rtlCol="0" anchor="t"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508000" y="1270001"/>
            <a:ext cx="9141487" cy="3809999"/>
          </a:xfrm>
          <a:prstGeom prst="rect">
            <a:avLst/>
          </a:prstGeom>
        </p:spPr>
        <p:txBody>
          <a:bodyPr vert="horz" lIns="0" tIns="0" rIns="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Rectangle 6"/>
          <p:cNvSpPr/>
          <p:nvPr/>
        </p:nvSpPr>
        <p:spPr>
          <a:xfrm>
            <a:off x="506677" y="364755"/>
            <a:ext cx="9144000" cy="15240"/>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4" name="Date Placeholder 3"/>
          <p:cNvSpPr>
            <a:spLocks noGrp="1"/>
          </p:cNvSpPr>
          <p:nvPr>
            <p:ph type="dt" sz="half" idx="2"/>
          </p:nvPr>
        </p:nvSpPr>
        <p:spPr>
          <a:xfrm>
            <a:off x="4665177" y="5355087"/>
            <a:ext cx="829648" cy="175260"/>
          </a:xfrm>
          <a:prstGeom prst="rect">
            <a:avLst/>
          </a:prstGeom>
        </p:spPr>
        <p:txBody>
          <a:bodyPr vert="horz" wrap="none" lIns="0" tIns="0" rIns="0" bIns="0" rtlCol="0" anchor="b" anchorCtr="0"/>
          <a:lstStyle>
            <a:lvl1pPr algn="ctr">
              <a:defRPr sz="583">
                <a:solidFill>
                  <a:schemeClr val="tx1"/>
                </a:solidFill>
              </a:defRPr>
            </a:lvl1pPr>
          </a:lstStyle>
          <a:p>
            <a:fld id="{65FD8143-BFA3-46F8-9B90-B0E5CFAF7F7C}"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3"/>
          </p:nvPr>
        </p:nvSpPr>
        <p:spPr>
          <a:xfrm>
            <a:off x="5778500" y="5355087"/>
            <a:ext cx="3354332" cy="175260"/>
          </a:xfrm>
          <a:prstGeom prst="rect">
            <a:avLst/>
          </a:prstGeom>
        </p:spPr>
        <p:txBody>
          <a:bodyPr vert="horz" wrap="none" lIns="0" tIns="0" rIns="0" bIns="0" rtlCol="0" anchor="b" anchorCtr="0"/>
          <a:lstStyle>
            <a:lvl1pPr algn="r">
              <a:defRPr sz="583">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9207501" y="5359057"/>
            <a:ext cx="444499" cy="193456"/>
          </a:xfrm>
          <a:prstGeom prst="rect">
            <a:avLst/>
          </a:prstGeom>
        </p:spPr>
        <p:txBody>
          <a:bodyPr vert="horz" wrap="none" lIns="0" tIns="0" rIns="0" bIns="0" rtlCol="0" anchor="b" anchorCtr="0"/>
          <a:lstStyle>
            <a:lvl1pPr algn="r">
              <a:defRPr sz="1333">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2909780131"/>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 id="2147484023" r:id="rId18"/>
    <p:sldLayoutId id="2147484024" r:id="rId19"/>
    <p:sldLayoutId id="2147484025" r:id="rId20"/>
    <p:sldLayoutId id="2147484026" r:id="rId21"/>
    <p:sldLayoutId id="2147484027" r:id="rId22"/>
    <p:sldLayoutId id="2147484028" r:id="rId23"/>
    <p:sldLayoutId id="2147484029" r:id="rId24"/>
    <p:sldLayoutId id="2147484030" r:id="rId25"/>
    <p:sldLayoutId id="2147484031" r:id="rId26"/>
    <p:sldLayoutId id="2147484032" r:id="rId27"/>
    <p:sldLayoutId id="2147484033" r:id="rId28"/>
    <p:sldLayoutId id="2147484034" r:id="rId29"/>
    <p:sldLayoutId id="2147484035" r:id="rId30"/>
    <p:sldLayoutId id="2147484036" r:id="rId31"/>
    <p:sldLayoutId id="2147484037" r:id="rId32"/>
    <p:sldLayoutId id="2147484038" r:id="rId33"/>
    <p:sldLayoutId id="2147484039" r:id="rId34"/>
    <p:sldLayoutId id="2147484324"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761970" rtl="0" eaLnBrk="1" latinLnBrk="0" hangingPunct="1">
        <a:lnSpc>
          <a:spcPct val="90000"/>
        </a:lnSpc>
        <a:spcBef>
          <a:spcPct val="0"/>
        </a:spcBef>
        <a:buNone/>
        <a:defRPr sz="2333" b="1" kern="1200">
          <a:solidFill>
            <a:schemeClr val="tx1"/>
          </a:solidFill>
          <a:latin typeface="+mj-lt"/>
          <a:ea typeface="+mj-ea"/>
          <a:cs typeface="+mj-cs"/>
        </a:defRPr>
      </a:lvl1pPr>
    </p:titleStyle>
    <p:bodyStyle>
      <a:lvl1pPr marL="152394" indent="-152394" algn="l" defTabSz="761970" rtl="0" eaLnBrk="1" latinLnBrk="0" hangingPunct="1">
        <a:lnSpc>
          <a:spcPct val="90000"/>
        </a:lnSpc>
        <a:spcBef>
          <a:spcPts val="1000"/>
        </a:spcBef>
        <a:buFont typeface="Arial" panose="020B0604020202020204" pitchFamily="34" charset="0"/>
        <a:buChar char="–"/>
        <a:defRPr sz="1500" kern="1200">
          <a:solidFill>
            <a:schemeClr val="tx1"/>
          </a:solidFill>
          <a:latin typeface="+mn-lt"/>
          <a:ea typeface="+mn-ea"/>
          <a:cs typeface="+mn-cs"/>
        </a:defRPr>
      </a:lvl1pPr>
      <a:lvl2pPr marL="342886" indent="-152394" algn="l" defTabSz="761970" rtl="0" eaLnBrk="1" latinLnBrk="0" hangingPunct="1">
        <a:lnSpc>
          <a:spcPct val="90000"/>
        </a:lnSpc>
        <a:spcBef>
          <a:spcPts val="667"/>
        </a:spcBef>
        <a:buFont typeface="Arial" panose="020B0604020202020204" pitchFamily="34" charset="0"/>
        <a:buChar char="–"/>
        <a:defRPr sz="1333" kern="1200">
          <a:solidFill>
            <a:schemeClr val="tx1"/>
          </a:solidFill>
          <a:latin typeface="+mn-lt"/>
          <a:ea typeface="+mn-ea"/>
          <a:cs typeface="+mn-cs"/>
        </a:defRPr>
      </a:lvl2pPr>
      <a:lvl3pPr marL="457182" indent="-114295" algn="l" defTabSz="761970" rtl="0" eaLnBrk="1" latinLnBrk="0" hangingPunct="1">
        <a:lnSpc>
          <a:spcPct val="90000"/>
        </a:lnSpc>
        <a:spcBef>
          <a:spcPts val="500"/>
        </a:spcBef>
        <a:buFont typeface="Arial" panose="020B0604020202020204" pitchFamily="34" charset="0"/>
        <a:buChar char="–"/>
        <a:defRPr sz="1167" kern="1200">
          <a:solidFill>
            <a:schemeClr val="tx1"/>
          </a:solidFill>
          <a:latin typeface="+mn-lt"/>
          <a:ea typeface="+mn-ea"/>
          <a:cs typeface="+mn-cs"/>
        </a:defRPr>
      </a:lvl3pPr>
      <a:lvl4pPr marL="609576"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723871"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876265"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6pPr>
      <a:lvl7pPr marL="990560"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7pPr>
      <a:lvl8pPr marL="1142954"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8pPr>
      <a:lvl9pPr marL="1295348"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3605707051"/>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91" r:id="rId13"/>
    <p:sldLayoutId id="2147484092" r:id="rId14"/>
    <p:sldLayoutId id="2147484093" r:id="rId15"/>
    <p:sldLayoutId id="2147484094" r:id="rId16"/>
    <p:sldLayoutId id="2147484095" r:id="rId17"/>
    <p:sldLayoutId id="2147484096" r:id="rId18"/>
    <p:sldLayoutId id="2147484097" r:id="rId19"/>
    <p:sldLayoutId id="2147484098" r:id="rId20"/>
    <p:sldLayoutId id="2147484099" r:id="rId21"/>
    <p:sldLayoutId id="2147484100" r:id="rId22"/>
    <p:sldLayoutId id="2147484101" r:id="rId23"/>
    <p:sldLayoutId id="2147484102" r:id="rId24"/>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77066" y="95250"/>
            <a:ext cx="9160282" cy="77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16" tIns="38958" rIns="77916" bIns="38958" numCol="1" anchor="t"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444502" y="974992"/>
            <a:ext cx="9191218" cy="409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16" tIns="38958" rIns="77916" bIns="3895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7"/>
          <p:cNvSpPr>
            <a:spLocks noChangeArrowheads="1"/>
          </p:cNvSpPr>
          <p:nvPr/>
        </p:nvSpPr>
        <p:spPr bwMode="ltGray">
          <a:xfrm>
            <a:off x="0" y="976315"/>
            <a:ext cx="286564" cy="4738688"/>
          </a:xfrm>
          <a:prstGeom prst="rect">
            <a:avLst/>
          </a:prstGeom>
          <a:solidFill>
            <a:srgbClr val="0071B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6573" tIns="43287" rIns="86573" bIns="43287" anchor="ctr"/>
          <a:lstStyle/>
          <a:p>
            <a:pPr fontAlgn="base">
              <a:spcBef>
                <a:spcPct val="50000"/>
              </a:spcBef>
              <a:spcAft>
                <a:spcPct val="0"/>
              </a:spcAft>
            </a:pPr>
            <a:endParaRPr lang="zh-CN" altLang="en-US" sz="1556">
              <a:solidFill>
                <a:srgbClr val="000000"/>
              </a:solidFill>
              <a:ea typeface="宋体" pitchFamily="2" charset="-122"/>
            </a:endParaRPr>
          </a:p>
        </p:txBody>
      </p:sp>
      <p:sp>
        <p:nvSpPr>
          <p:cNvPr id="3077" name="Rectangle 8"/>
          <p:cNvSpPr>
            <a:spLocks noChangeArrowheads="1"/>
          </p:cNvSpPr>
          <p:nvPr/>
        </p:nvSpPr>
        <p:spPr bwMode="ltGray">
          <a:xfrm>
            <a:off x="0" y="2"/>
            <a:ext cx="286564" cy="928688"/>
          </a:xfrm>
          <a:prstGeom prst="rect">
            <a:avLst/>
          </a:prstGeom>
          <a:solidFill>
            <a:srgbClr val="0071B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6573" tIns="43287" rIns="86573" bIns="43287" anchor="ctr"/>
          <a:lstStyle/>
          <a:p>
            <a:pPr fontAlgn="base">
              <a:spcBef>
                <a:spcPct val="50000"/>
              </a:spcBef>
              <a:spcAft>
                <a:spcPct val="0"/>
              </a:spcAft>
            </a:pPr>
            <a:endParaRPr lang="zh-CN" altLang="en-US" sz="1556">
              <a:solidFill>
                <a:srgbClr val="000000"/>
              </a:solidFill>
              <a:ea typeface="宋体" pitchFamily="2" charset="-122"/>
            </a:endParaRPr>
          </a:p>
        </p:txBody>
      </p:sp>
      <p:sp>
        <p:nvSpPr>
          <p:cNvPr id="1231885" name="Rectangle 13"/>
          <p:cNvSpPr>
            <a:spLocks noGrp="1" noChangeArrowheads="1"/>
          </p:cNvSpPr>
          <p:nvPr>
            <p:ph type="sldNum" sz="quarter" idx="4"/>
          </p:nvPr>
        </p:nvSpPr>
        <p:spPr bwMode="auto">
          <a:xfrm>
            <a:off x="486833" y="5458355"/>
            <a:ext cx="429847" cy="182562"/>
          </a:xfrm>
          <a:prstGeom prst="rect">
            <a:avLst/>
          </a:prstGeom>
          <a:noFill/>
          <a:ln w="9525">
            <a:noFill/>
            <a:miter lim="800000"/>
            <a:headEnd/>
            <a:tailEnd/>
          </a:ln>
          <a:effectLst/>
        </p:spPr>
        <p:txBody>
          <a:bodyPr vert="horz" wrap="square" lIns="77916" tIns="38958" rIns="77916" bIns="38958" numCol="1" anchor="b" anchorCtr="0" compatLnSpc="1">
            <a:prstTxWarp prst="textNoShape">
              <a:avLst/>
            </a:prstTxWarp>
          </a:bodyPr>
          <a:lstStyle>
            <a:lvl1pPr eaLnBrk="0" hangingPunct="0">
              <a:spcBef>
                <a:spcPct val="0"/>
              </a:spcBef>
              <a:defRPr sz="889">
                <a:solidFill>
                  <a:srgbClr val="848589"/>
                </a:solidFill>
                <a:ea typeface="宋体" pitchFamily="2" charset="-122"/>
              </a:defRPr>
            </a:lvl1pPr>
          </a:lstStyle>
          <a:p>
            <a:pPr fontAlgn="base">
              <a:spcAft>
                <a:spcPct val="0"/>
              </a:spcAft>
              <a:defRPr/>
            </a:pPr>
            <a:fld id="{5F3D3BA0-FF3A-44D3-83E8-B5E1172CA2E7}" type="slidenum">
              <a:rPr lang="zh-CN" altLang="en-US"/>
              <a:pPr fontAlgn="base">
                <a:spcAft>
                  <a:spcPct val="0"/>
                </a:spcAft>
                <a:defRPr/>
              </a:pPr>
              <a:t>‹#›</a:t>
            </a:fld>
            <a:endParaRPr lang="en-US" altLang="zh-CN"/>
          </a:p>
        </p:txBody>
      </p:sp>
      <p:sp>
        <p:nvSpPr>
          <p:cNvPr id="1231886" name="Rectangle 14"/>
          <p:cNvSpPr>
            <a:spLocks noGrp="1" noChangeArrowheads="1"/>
          </p:cNvSpPr>
          <p:nvPr>
            <p:ph type="dt" sz="half" idx="2"/>
          </p:nvPr>
        </p:nvSpPr>
        <p:spPr bwMode="auto">
          <a:xfrm>
            <a:off x="885743" y="5458355"/>
            <a:ext cx="1771487" cy="182562"/>
          </a:xfrm>
          <a:prstGeom prst="rect">
            <a:avLst/>
          </a:prstGeom>
          <a:noFill/>
          <a:ln w="9525">
            <a:noFill/>
            <a:miter lim="800000"/>
            <a:headEnd/>
            <a:tailEnd/>
          </a:ln>
          <a:effectLst/>
        </p:spPr>
        <p:txBody>
          <a:bodyPr vert="horz" wrap="square" lIns="77916" tIns="38958" rIns="77916" bIns="38958" numCol="1" anchor="b" anchorCtr="0" compatLnSpc="1">
            <a:prstTxWarp prst="textNoShape">
              <a:avLst/>
            </a:prstTxWarp>
          </a:bodyPr>
          <a:lstStyle>
            <a:lvl1pPr eaLnBrk="0" hangingPunct="0">
              <a:spcBef>
                <a:spcPct val="0"/>
              </a:spcBef>
              <a:defRPr sz="889">
                <a:solidFill>
                  <a:srgbClr val="848589"/>
                </a:solidFill>
                <a:ea typeface="宋体" pitchFamily="2" charset="-122"/>
              </a:defRPr>
            </a:lvl1pPr>
          </a:lstStyle>
          <a:p>
            <a:pPr fontAlgn="base">
              <a:spcAft>
                <a:spcPct val="0"/>
              </a:spcAft>
              <a:defRPr/>
            </a:pPr>
            <a:fld id="{5A0F84E8-85A1-474E-B19E-BE7AA40A5193}" type="datetime3">
              <a:rPr lang="zh-CN" altLang="en-US"/>
              <a:pPr fontAlgn="base">
                <a:spcAft>
                  <a:spcPct val="0"/>
                </a:spcAft>
                <a:defRPr/>
              </a:pPr>
              <a:t>2019年4月12日星期五</a:t>
            </a:fld>
            <a:endParaRPr lang="en-US" altLang="zh-CN" dirty="0"/>
          </a:p>
        </p:txBody>
      </p:sp>
      <p:sp>
        <p:nvSpPr>
          <p:cNvPr id="1231887" name="Rectangle 15"/>
          <p:cNvSpPr>
            <a:spLocks noGrp="1" noChangeArrowheads="1"/>
          </p:cNvSpPr>
          <p:nvPr>
            <p:ph type="ftr" sz="quarter" idx="3"/>
          </p:nvPr>
        </p:nvSpPr>
        <p:spPr bwMode="auto">
          <a:xfrm>
            <a:off x="2219246" y="5458355"/>
            <a:ext cx="5954346" cy="182562"/>
          </a:xfrm>
          <a:prstGeom prst="rect">
            <a:avLst/>
          </a:prstGeom>
          <a:noFill/>
          <a:ln w="9525">
            <a:noFill/>
            <a:miter lim="800000"/>
            <a:headEnd/>
            <a:tailEnd/>
          </a:ln>
          <a:effectLst/>
        </p:spPr>
        <p:txBody>
          <a:bodyPr vert="horz" wrap="square" lIns="77916" tIns="38958" rIns="77916" bIns="38958" numCol="1" anchor="b" anchorCtr="0" compatLnSpc="1">
            <a:prstTxWarp prst="textNoShape">
              <a:avLst/>
            </a:prstTxWarp>
          </a:bodyPr>
          <a:lstStyle>
            <a:lvl1pPr eaLnBrk="0" hangingPunct="0">
              <a:spcBef>
                <a:spcPct val="0"/>
              </a:spcBef>
              <a:defRPr sz="889">
                <a:solidFill>
                  <a:srgbClr val="848589"/>
                </a:solidFill>
                <a:ea typeface="宋体" pitchFamily="2" charset="-122"/>
              </a:defRPr>
            </a:lvl1pPr>
          </a:lstStyle>
          <a:p>
            <a:pPr fontAlgn="base">
              <a:spcAft>
                <a:spcPct val="0"/>
              </a:spcAft>
              <a:defRPr/>
            </a:pPr>
            <a:endParaRPr lang="en-US" altLang="zh-CN"/>
          </a:p>
        </p:txBody>
      </p:sp>
      <p:sp>
        <p:nvSpPr>
          <p:cNvPr id="3081" name="Line 10"/>
          <p:cNvSpPr>
            <a:spLocks noChangeShapeType="1"/>
          </p:cNvSpPr>
          <p:nvPr userDrawn="1"/>
        </p:nvSpPr>
        <p:spPr bwMode="auto">
          <a:xfrm>
            <a:off x="293077" y="955146"/>
            <a:ext cx="9866923"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wrap="none" lIns="0" tIns="0" rIns="0" bIns="0" anchor="ctr"/>
          <a:lstStyle/>
          <a:p>
            <a:pPr fontAlgn="base">
              <a:spcBef>
                <a:spcPct val="50000"/>
              </a:spcBef>
              <a:spcAft>
                <a:spcPct val="0"/>
              </a:spcAft>
            </a:pPr>
            <a:endParaRPr lang="en-US" sz="1556">
              <a:solidFill>
                <a:srgbClr val="000000"/>
              </a:solidFill>
            </a:endParaRPr>
          </a:p>
        </p:txBody>
      </p:sp>
    </p:spTree>
    <p:extLst>
      <p:ext uri="{BB962C8B-B14F-4D97-AF65-F5344CB8AC3E}">
        <p14:creationId xmlns:p14="http://schemas.microsoft.com/office/powerpoint/2010/main" val="2426817180"/>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Lst>
  <p:transition spd="med">
    <p:wipe dir="r"/>
  </p:transition>
  <p:hf hdr="0" ftr="0"/>
  <p:txStyles>
    <p:titleStyle>
      <a:lvl1pPr algn="l" rtl="0" eaLnBrk="0" fontAlgn="base" hangingPunct="0">
        <a:spcBef>
          <a:spcPct val="15000"/>
        </a:spcBef>
        <a:spcAft>
          <a:spcPct val="0"/>
        </a:spcAft>
        <a:defRPr sz="3444">
          <a:solidFill>
            <a:schemeClr val="tx2"/>
          </a:solidFill>
          <a:latin typeface="+mj-lt"/>
          <a:ea typeface="+mj-ea"/>
          <a:cs typeface="+mj-cs"/>
        </a:defRPr>
      </a:lvl1pPr>
      <a:lvl2pPr algn="l" rtl="0" eaLnBrk="0" fontAlgn="base" hangingPunct="0">
        <a:spcBef>
          <a:spcPct val="15000"/>
        </a:spcBef>
        <a:spcAft>
          <a:spcPct val="0"/>
        </a:spcAft>
        <a:defRPr sz="3444">
          <a:solidFill>
            <a:schemeClr val="tx2"/>
          </a:solidFill>
          <a:latin typeface="Futura Bk" pitchFamily="34" charset="0"/>
        </a:defRPr>
      </a:lvl2pPr>
      <a:lvl3pPr algn="l" rtl="0" eaLnBrk="0" fontAlgn="base" hangingPunct="0">
        <a:spcBef>
          <a:spcPct val="15000"/>
        </a:spcBef>
        <a:spcAft>
          <a:spcPct val="0"/>
        </a:spcAft>
        <a:defRPr sz="3444">
          <a:solidFill>
            <a:schemeClr val="tx2"/>
          </a:solidFill>
          <a:latin typeface="Futura Bk" pitchFamily="34" charset="0"/>
        </a:defRPr>
      </a:lvl3pPr>
      <a:lvl4pPr algn="l" rtl="0" eaLnBrk="0" fontAlgn="base" hangingPunct="0">
        <a:spcBef>
          <a:spcPct val="15000"/>
        </a:spcBef>
        <a:spcAft>
          <a:spcPct val="0"/>
        </a:spcAft>
        <a:defRPr sz="3444">
          <a:solidFill>
            <a:schemeClr val="tx2"/>
          </a:solidFill>
          <a:latin typeface="Futura Bk" pitchFamily="34" charset="0"/>
        </a:defRPr>
      </a:lvl4pPr>
      <a:lvl5pPr algn="l" rtl="0" eaLnBrk="0" fontAlgn="base" hangingPunct="0">
        <a:spcBef>
          <a:spcPct val="15000"/>
        </a:spcBef>
        <a:spcAft>
          <a:spcPct val="0"/>
        </a:spcAft>
        <a:defRPr sz="3444">
          <a:solidFill>
            <a:schemeClr val="tx2"/>
          </a:solidFill>
          <a:latin typeface="Futura Bk" pitchFamily="34" charset="0"/>
        </a:defRPr>
      </a:lvl5pPr>
      <a:lvl6pPr marL="432865" algn="l" rtl="0" fontAlgn="base">
        <a:lnSpc>
          <a:spcPct val="90000"/>
        </a:lnSpc>
        <a:spcBef>
          <a:spcPct val="25000"/>
        </a:spcBef>
        <a:spcAft>
          <a:spcPct val="0"/>
        </a:spcAft>
        <a:defRPr sz="3444">
          <a:solidFill>
            <a:schemeClr val="tx2"/>
          </a:solidFill>
          <a:latin typeface="Futura Bk" pitchFamily="34" charset="0"/>
        </a:defRPr>
      </a:lvl6pPr>
      <a:lvl7pPr marL="865728" algn="l" rtl="0" fontAlgn="base">
        <a:lnSpc>
          <a:spcPct val="90000"/>
        </a:lnSpc>
        <a:spcBef>
          <a:spcPct val="25000"/>
        </a:spcBef>
        <a:spcAft>
          <a:spcPct val="0"/>
        </a:spcAft>
        <a:defRPr sz="3444">
          <a:solidFill>
            <a:schemeClr val="tx2"/>
          </a:solidFill>
          <a:latin typeface="Futura Bk" pitchFamily="34" charset="0"/>
        </a:defRPr>
      </a:lvl7pPr>
      <a:lvl8pPr marL="1298593" algn="l" rtl="0" fontAlgn="base">
        <a:lnSpc>
          <a:spcPct val="90000"/>
        </a:lnSpc>
        <a:spcBef>
          <a:spcPct val="25000"/>
        </a:spcBef>
        <a:spcAft>
          <a:spcPct val="0"/>
        </a:spcAft>
        <a:defRPr sz="3444">
          <a:solidFill>
            <a:schemeClr val="tx2"/>
          </a:solidFill>
          <a:latin typeface="Futura Bk" pitchFamily="34" charset="0"/>
        </a:defRPr>
      </a:lvl8pPr>
      <a:lvl9pPr marL="1731456" algn="l" rtl="0" fontAlgn="base">
        <a:lnSpc>
          <a:spcPct val="90000"/>
        </a:lnSpc>
        <a:spcBef>
          <a:spcPct val="25000"/>
        </a:spcBef>
        <a:spcAft>
          <a:spcPct val="0"/>
        </a:spcAft>
        <a:defRPr sz="3444">
          <a:solidFill>
            <a:schemeClr val="tx2"/>
          </a:solidFill>
          <a:latin typeface="Futura Bk" pitchFamily="34" charset="0"/>
        </a:defRPr>
      </a:lvl9pPr>
    </p:titleStyle>
    <p:bodyStyle>
      <a:lvl1pPr marL="216432" indent="-216432" algn="l" rtl="0" eaLnBrk="0" fontAlgn="base" hangingPunct="0">
        <a:spcBef>
          <a:spcPct val="15000"/>
        </a:spcBef>
        <a:spcAft>
          <a:spcPct val="10000"/>
        </a:spcAft>
        <a:buClr>
          <a:srgbClr val="ABA69F"/>
        </a:buClr>
        <a:buSzPct val="80000"/>
        <a:buChar char="•"/>
        <a:defRPr sz="2667">
          <a:solidFill>
            <a:schemeClr val="tx1"/>
          </a:solidFill>
          <a:latin typeface="+mn-lt"/>
          <a:ea typeface="+mn-ea"/>
          <a:cs typeface="+mn-cs"/>
        </a:defRPr>
      </a:lvl1pPr>
      <a:lvl2pPr marL="541080" indent="-216432" algn="l" rtl="0" eaLnBrk="0" fontAlgn="base" hangingPunct="0">
        <a:spcBef>
          <a:spcPct val="15000"/>
        </a:spcBef>
        <a:spcAft>
          <a:spcPct val="10000"/>
        </a:spcAft>
        <a:buClr>
          <a:srgbClr val="ABA69F"/>
        </a:buClr>
        <a:buFont typeface="Futura Bk" pitchFamily="34" charset="0"/>
        <a:buChar char="−"/>
        <a:defRPr sz="2222">
          <a:solidFill>
            <a:schemeClr val="tx1"/>
          </a:solidFill>
          <a:latin typeface="+mn-lt"/>
        </a:defRPr>
      </a:lvl2pPr>
      <a:lvl3pPr marL="865728" indent="-216432" algn="l" rtl="0" eaLnBrk="0" fontAlgn="base" hangingPunct="0">
        <a:spcBef>
          <a:spcPct val="15000"/>
        </a:spcBef>
        <a:spcAft>
          <a:spcPct val="10000"/>
        </a:spcAft>
        <a:buClr>
          <a:srgbClr val="ABA69F"/>
        </a:buClr>
        <a:buChar char="•"/>
        <a:defRPr sz="1889">
          <a:solidFill>
            <a:schemeClr val="tx1"/>
          </a:solidFill>
          <a:latin typeface="+mn-lt"/>
        </a:defRPr>
      </a:lvl3pPr>
      <a:lvl4pPr marL="1190376" indent="-216432" algn="l" rtl="0" eaLnBrk="0" fontAlgn="base" hangingPunct="0">
        <a:spcBef>
          <a:spcPct val="15000"/>
        </a:spcBef>
        <a:spcAft>
          <a:spcPct val="10000"/>
        </a:spcAft>
        <a:buClr>
          <a:srgbClr val="ABA69F"/>
        </a:buClr>
        <a:buFont typeface="Futura Bk" pitchFamily="34" charset="0"/>
        <a:buChar char="−"/>
        <a:defRPr sz="1889">
          <a:solidFill>
            <a:schemeClr val="tx1"/>
          </a:solidFill>
          <a:latin typeface="+mn-lt"/>
        </a:defRPr>
      </a:lvl4pPr>
      <a:lvl5pPr marL="1515023" indent="-216432" algn="l" rtl="0" eaLnBrk="0" fontAlgn="base" hangingPunct="0">
        <a:spcBef>
          <a:spcPct val="15000"/>
        </a:spcBef>
        <a:spcAft>
          <a:spcPct val="10000"/>
        </a:spcAft>
        <a:buClr>
          <a:srgbClr val="ABA69F"/>
        </a:buClr>
        <a:buChar char="•"/>
        <a:defRPr sz="1889">
          <a:solidFill>
            <a:schemeClr val="tx1"/>
          </a:solidFill>
          <a:latin typeface="+mn-lt"/>
        </a:defRPr>
      </a:lvl5pPr>
      <a:lvl6pPr marL="1947888" indent="-216432" algn="l" rtl="0" fontAlgn="base">
        <a:lnSpc>
          <a:spcPct val="90000"/>
        </a:lnSpc>
        <a:spcBef>
          <a:spcPct val="25000"/>
        </a:spcBef>
        <a:spcAft>
          <a:spcPct val="10000"/>
        </a:spcAft>
        <a:buClr>
          <a:srgbClr val="ABA69F"/>
        </a:buClr>
        <a:buChar char="•"/>
        <a:defRPr sz="1889">
          <a:solidFill>
            <a:schemeClr val="tx1"/>
          </a:solidFill>
          <a:latin typeface="+mn-lt"/>
        </a:defRPr>
      </a:lvl6pPr>
      <a:lvl7pPr marL="2380752" indent="-216432" algn="l" rtl="0" fontAlgn="base">
        <a:lnSpc>
          <a:spcPct val="90000"/>
        </a:lnSpc>
        <a:spcBef>
          <a:spcPct val="25000"/>
        </a:spcBef>
        <a:spcAft>
          <a:spcPct val="10000"/>
        </a:spcAft>
        <a:buClr>
          <a:srgbClr val="ABA69F"/>
        </a:buClr>
        <a:buChar char="•"/>
        <a:defRPr sz="1889">
          <a:solidFill>
            <a:schemeClr val="tx1"/>
          </a:solidFill>
          <a:latin typeface="+mn-lt"/>
        </a:defRPr>
      </a:lvl7pPr>
      <a:lvl8pPr marL="2813616" indent="-216432" algn="l" rtl="0" fontAlgn="base">
        <a:lnSpc>
          <a:spcPct val="90000"/>
        </a:lnSpc>
        <a:spcBef>
          <a:spcPct val="25000"/>
        </a:spcBef>
        <a:spcAft>
          <a:spcPct val="10000"/>
        </a:spcAft>
        <a:buClr>
          <a:srgbClr val="ABA69F"/>
        </a:buClr>
        <a:buChar char="•"/>
        <a:defRPr sz="1889">
          <a:solidFill>
            <a:schemeClr val="tx1"/>
          </a:solidFill>
          <a:latin typeface="+mn-lt"/>
        </a:defRPr>
      </a:lvl8pPr>
      <a:lvl9pPr marL="3246480" indent="-216432" algn="l" rtl="0" fontAlgn="base">
        <a:lnSpc>
          <a:spcPct val="90000"/>
        </a:lnSpc>
        <a:spcBef>
          <a:spcPct val="25000"/>
        </a:spcBef>
        <a:spcAft>
          <a:spcPct val="10000"/>
        </a:spcAft>
        <a:buClr>
          <a:srgbClr val="ABA69F"/>
        </a:buClr>
        <a:buChar char="•"/>
        <a:defRPr sz="1889">
          <a:solidFill>
            <a:schemeClr val="tx1"/>
          </a:solidFill>
          <a:latin typeface="+mn-lt"/>
        </a:defRPr>
      </a:lvl9pPr>
    </p:bodyStyle>
    <p:otherStyle>
      <a:defPPr>
        <a:defRPr lang="en-US"/>
      </a:defPPr>
      <a:lvl1pPr marL="0" algn="l" defTabSz="865728" rtl="0" eaLnBrk="1" latinLnBrk="0" hangingPunct="1">
        <a:defRPr sz="1667" kern="1200">
          <a:solidFill>
            <a:schemeClr val="tx1"/>
          </a:solidFill>
          <a:latin typeface="+mn-lt"/>
          <a:ea typeface="+mn-ea"/>
          <a:cs typeface="+mn-cs"/>
        </a:defRPr>
      </a:lvl1pPr>
      <a:lvl2pPr marL="432865" algn="l" defTabSz="865728" rtl="0" eaLnBrk="1" latinLnBrk="0" hangingPunct="1">
        <a:defRPr sz="1667" kern="1200">
          <a:solidFill>
            <a:schemeClr val="tx1"/>
          </a:solidFill>
          <a:latin typeface="+mn-lt"/>
          <a:ea typeface="+mn-ea"/>
          <a:cs typeface="+mn-cs"/>
        </a:defRPr>
      </a:lvl2pPr>
      <a:lvl3pPr marL="865728" algn="l" defTabSz="865728" rtl="0" eaLnBrk="1" latinLnBrk="0" hangingPunct="1">
        <a:defRPr sz="1667" kern="1200">
          <a:solidFill>
            <a:schemeClr val="tx1"/>
          </a:solidFill>
          <a:latin typeface="+mn-lt"/>
          <a:ea typeface="+mn-ea"/>
          <a:cs typeface="+mn-cs"/>
        </a:defRPr>
      </a:lvl3pPr>
      <a:lvl4pPr marL="1298593" algn="l" defTabSz="865728" rtl="0" eaLnBrk="1" latinLnBrk="0" hangingPunct="1">
        <a:defRPr sz="1667" kern="1200">
          <a:solidFill>
            <a:schemeClr val="tx1"/>
          </a:solidFill>
          <a:latin typeface="+mn-lt"/>
          <a:ea typeface="+mn-ea"/>
          <a:cs typeface="+mn-cs"/>
        </a:defRPr>
      </a:lvl4pPr>
      <a:lvl5pPr marL="1731456" algn="l" defTabSz="865728" rtl="0" eaLnBrk="1" latinLnBrk="0" hangingPunct="1">
        <a:defRPr sz="1667" kern="1200">
          <a:solidFill>
            <a:schemeClr val="tx1"/>
          </a:solidFill>
          <a:latin typeface="+mn-lt"/>
          <a:ea typeface="+mn-ea"/>
          <a:cs typeface="+mn-cs"/>
        </a:defRPr>
      </a:lvl5pPr>
      <a:lvl6pPr marL="2164321" algn="l" defTabSz="865728" rtl="0" eaLnBrk="1" latinLnBrk="0" hangingPunct="1">
        <a:defRPr sz="1667" kern="1200">
          <a:solidFill>
            <a:schemeClr val="tx1"/>
          </a:solidFill>
          <a:latin typeface="+mn-lt"/>
          <a:ea typeface="+mn-ea"/>
          <a:cs typeface="+mn-cs"/>
        </a:defRPr>
      </a:lvl6pPr>
      <a:lvl7pPr marL="2597184" algn="l" defTabSz="865728" rtl="0" eaLnBrk="1" latinLnBrk="0" hangingPunct="1">
        <a:defRPr sz="1667" kern="1200">
          <a:solidFill>
            <a:schemeClr val="tx1"/>
          </a:solidFill>
          <a:latin typeface="+mn-lt"/>
          <a:ea typeface="+mn-ea"/>
          <a:cs typeface="+mn-cs"/>
        </a:defRPr>
      </a:lvl7pPr>
      <a:lvl8pPr marL="3030049" algn="l" defTabSz="865728" rtl="0" eaLnBrk="1" latinLnBrk="0" hangingPunct="1">
        <a:defRPr sz="1667" kern="1200">
          <a:solidFill>
            <a:schemeClr val="tx1"/>
          </a:solidFill>
          <a:latin typeface="+mn-lt"/>
          <a:ea typeface="+mn-ea"/>
          <a:cs typeface="+mn-cs"/>
        </a:defRPr>
      </a:lvl8pPr>
      <a:lvl9pPr marL="3462912" algn="l" defTabSz="865728" rtl="0" eaLnBrk="1" latinLnBrk="0" hangingPunct="1">
        <a:defRPr sz="1667"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432697"/>
            <a:ext cx="9141619" cy="710303"/>
          </a:xfrm>
          <a:prstGeom prst="rect">
            <a:avLst/>
          </a:prstGeom>
        </p:spPr>
        <p:txBody>
          <a:bodyPr vert="horz" lIns="0" tIns="0" rIns="0" bIns="0" rtlCol="0" anchor="t"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508000" y="1270001"/>
            <a:ext cx="9141487" cy="3809999"/>
          </a:xfrm>
          <a:prstGeom prst="rect">
            <a:avLst/>
          </a:prstGeom>
        </p:spPr>
        <p:txBody>
          <a:bodyPr vert="horz" lIns="0" tIns="0" rIns="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Rectangle 6"/>
          <p:cNvSpPr/>
          <p:nvPr/>
        </p:nvSpPr>
        <p:spPr>
          <a:xfrm>
            <a:off x="506677" y="364755"/>
            <a:ext cx="9144000" cy="15240"/>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4" name="Date Placeholder 3"/>
          <p:cNvSpPr>
            <a:spLocks noGrp="1"/>
          </p:cNvSpPr>
          <p:nvPr>
            <p:ph type="dt" sz="half" idx="2"/>
          </p:nvPr>
        </p:nvSpPr>
        <p:spPr>
          <a:xfrm>
            <a:off x="4665177" y="5355087"/>
            <a:ext cx="829648" cy="175260"/>
          </a:xfrm>
          <a:prstGeom prst="rect">
            <a:avLst/>
          </a:prstGeom>
        </p:spPr>
        <p:txBody>
          <a:bodyPr vert="horz" wrap="none" lIns="0" tIns="0" rIns="0" bIns="0" rtlCol="0" anchor="b" anchorCtr="0"/>
          <a:lstStyle>
            <a:lvl1pPr algn="ctr">
              <a:defRPr sz="583">
                <a:solidFill>
                  <a:schemeClr val="tx1"/>
                </a:solidFill>
              </a:defRPr>
            </a:lvl1pPr>
          </a:lstStyle>
          <a:p>
            <a:fld id="{65FD8143-BFA3-46F8-9B90-B0E5CFAF7F7C}"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3"/>
          </p:nvPr>
        </p:nvSpPr>
        <p:spPr>
          <a:xfrm>
            <a:off x="5778500" y="5355087"/>
            <a:ext cx="3354332" cy="175260"/>
          </a:xfrm>
          <a:prstGeom prst="rect">
            <a:avLst/>
          </a:prstGeom>
        </p:spPr>
        <p:txBody>
          <a:bodyPr vert="horz" wrap="none" lIns="0" tIns="0" rIns="0" bIns="0" rtlCol="0" anchor="b" anchorCtr="0"/>
          <a:lstStyle>
            <a:lvl1pPr algn="r">
              <a:defRPr sz="583">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9207501" y="5359057"/>
            <a:ext cx="444499" cy="193456"/>
          </a:xfrm>
          <a:prstGeom prst="rect">
            <a:avLst/>
          </a:prstGeom>
        </p:spPr>
        <p:txBody>
          <a:bodyPr vert="horz" wrap="none" lIns="0" tIns="0" rIns="0" bIns="0" rtlCol="0" anchor="b" anchorCtr="0"/>
          <a:lstStyle>
            <a:lvl1pPr algn="r">
              <a:defRPr sz="1333">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47237530"/>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 id="2147484169" r:id="rId13"/>
    <p:sldLayoutId id="2147484170" r:id="rId14"/>
    <p:sldLayoutId id="2147484171" r:id="rId15"/>
    <p:sldLayoutId id="2147484172" r:id="rId16"/>
    <p:sldLayoutId id="2147484173" r:id="rId17"/>
    <p:sldLayoutId id="2147484174" r:id="rId18"/>
    <p:sldLayoutId id="2147484175" r:id="rId19"/>
    <p:sldLayoutId id="2147484176" r:id="rId20"/>
    <p:sldLayoutId id="2147484177" r:id="rId21"/>
    <p:sldLayoutId id="2147484178" r:id="rId22"/>
    <p:sldLayoutId id="2147484179" r:id="rId23"/>
    <p:sldLayoutId id="2147484180" r:id="rId24"/>
    <p:sldLayoutId id="2147484181" r:id="rId25"/>
    <p:sldLayoutId id="2147484182" r:id="rId26"/>
    <p:sldLayoutId id="2147484183" r:id="rId27"/>
    <p:sldLayoutId id="2147484184" r:id="rId28"/>
    <p:sldLayoutId id="2147484185" r:id="rId29"/>
    <p:sldLayoutId id="2147484186" r:id="rId30"/>
    <p:sldLayoutId id="2147484187" r:id="rId31"/>
    <p:sldLayoutId id="2147484188" r:id="rId32"/>
    <p:sldLayoutId id="2147484189" r:id="rId33"/>
    <p:sldLayoutId id="2147484191" r:id="rId34"/>
    <p:sldLayoutId id="2147484192" r:id="rId35"/>
    <p:sldLayoutId id="2147484193"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761970" rtl="0" eaLnBrk="1" latinLnBrk="0" hangingPunct="1">
        <a:lnSpc>
          <a:spcPct val="90000"/>
        </a:lnSpc>
        <a:spcBef>
          <a:spcPct val="0"/>
        </a:spcBef>
        <a:buNone/>
        <a:defRPr sz="2333" b="1" kern="1200">
          <a:solidFill>
            <a:schemeClr val="tx1"/>
          </a:solidFill>
          <a:latin typeface="+mj-lt"/>
          <a:ea typeface="+mj-ea"/>
          <a:cs typeface="+mj-cs"/>
        </a:defRPr>
      </a:lvl1pPr>
    </p:titleStyle>
    <p:bodyStyle>
      <a:lvl1pPr marL="152394" indent="-152394" algn="l" defTabSz="761970" rtl="0" eaLnBrk="1" latinLnBrk="0" hangingPunct="1">
        <a:lnSpc>
          <a:spcPct val="90000"/>
        </a:lnSpc>
        <a:spcBef>
          <a:spcPts val="1000"/>
        </a:spcBef>
        <a:buFont typeface="Arial" panose="020B0604020202020204" pitchFamily="34" charset="0"/>
        <a:buChar char="–"/>
        <a:defRPr sz="1500" kern="1200">
          <a:solidFill>
            <a:schemeClr val="tx1"/>
          </a:solidFill>
          <a:latin typeface="+mn-lt"/>
          <a:ea typeface="+mn-ea"/>
          <a:cs typeface="+mn-cs"/>
        </a:defRPr>
      </a:lvl1pPr>
      <a:lvl2pPr marL="342886" indent="-152394" algn="l" defTabSz="761970" rtl="0" eaLnBrk="1" latinLnBrk="0" hangingPunct="1">
        <a:lnSpc>
          <a:spcPct val="90000"/>
        </a:lnSpc>
        <a:spcBef>
          <a:spcPts val="667"/>
        </a:spcBef>
        <a:buFont typeface="Arial" panose="020B0604020202020204" pitchFamily="34" charset="0"/>
        <a:buChar char="–"/>
        <a:defRPr sz="1333" kern="1200">
          <a:solidFill>
            <a:schemeClr val="tx1"/>
          </a:solidFill>
          <a:latin typeface="+mn-lt"/>
          <a:ea typeface="+mn-ea"/>
          <a:cs typeface="+mn-cs"/>
        </a:defRPr>
      </a:lvl2pPr>
      <a:lvl3pPr marL="457182" indent="-114295" algn="l" defTabSz="761970" rtl="0" eaLnBrk="1" latinLnBrk="0" hangingPunct="1">
        <a:lnSpc>
          <a:spcPct val="90000"/>
        </a:lnSpc>
        <a:spcBef>
          <a:spcPts val="500"/>
        </a:spcBef>
        <a:buFont typeface="Arial" panose="020B0604020202020204" pitchFamily="34" charset="0"/>
        <a:buChar char="–"/>
        <a:defRPr sz="1167" kern="1200">
          <a:solidFill>
            <a:schemeClr val="tx1"/>
          </a:solidFill>
          <a:latin typeface="+mn-lt"/>
          <a:ea typeface="+mn-ea"/>
          <a:cs typeface="+mn-cs"/>
        </a:defRPr>
      </a:lvl3pPr>
      <a:lvl4pPr marL="609576"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723871"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876265"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6pPr>
      <a:lvl7pPr marL="990560"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7pPr>
      <a:lvl8pPr marL="1142954"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8pPr>
      <a:lvl9pPr marL="1295348"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2100466092"/>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9" r:id="rId13"/>
    <p:sldLayoutId id="2147484210" r:id="rId14"/>
    <p:sldLayoutId id="2147484211" r:id="rId15"/>
    <p:sldLayoutId id="2147484212" r:id="rId16"/>
    <p:sldLayoutId id="2147484213" r:id="rId17"/>
    <p:sldLayoutId id="2147484214" r:id="rId18"/>
    <p:sldLayoutId id="2147484215" r:id="rId19"/>
    <p:sldLayoutId id="2147484217" r:id="rId20"/>
    <p:sldLayoutId id="2147484218" r:id="rId21"/>
    <p:sldLayoutId id="2147484219" r:id="rId22"/>
    <p:sldLayoutId id="2147484220" r:id="rId23"/>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2876705578"/>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 id="2147484233" r:id="rId12"/>
    <p:sldLayoutId id="2147484236" r:id="rId13"/>
    <p:sldLayoutId id="2147484237" r:id="rId14"/>
    <p:sldLayoutId id="2147484238" r:id="rId15"/>
    <p:sldLayoutId id="2147484239" r:id="rId16"/>
    <p:sldLayoutId id="2147484240" r:id="rId17"/>
    <p:sldLayoutId id="2147484241" r:id="rId18"/>
    <p:sldLayoutId id="2147484242" r:id="rId19"/>
    <p:sldLayoutId id="2147484243" r:id="rId20"/>
    <p:sldLayoutId id="2147484245" r:id="rId21"/>
    <p:sldLayoutId id="2147484246" r:id="rId22"/>
    <p:sldLayoutId id="2147484323" r:id="rId23"/>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3922810675"/>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60" r:id="rId12"/>
    <p:sldLayoutId id="2147484263" r:id="rId13"/>
    <p:sldLayoutId id="2147484264" r:id="rId14"/>
    <p:sldLayoutId id="2147484265" r:id="rId15"/>
    <p:sldLayoutId id="2147484266" r:id="rId16"/>
    <p:sldLayoutId id="2147484267" r:id="rId17"/>
    <p:sldLayoutId id="2147484268" r:id="rId18"/>
    <p:sldLayoutId id="2147484269" r:id="rId19"/>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432697"/>
            <a:ext cx="9141619" cy="710303"/>
          </a:xfrm>
          <a:prstGeom prst="rect">
            <a:avLst/>
          </a:prstGeom>
        </p:spPr>
        <p:txBody>
          <a:bodyPr vert="horz" lIns="0" tIns="0" rIns="0" bIns="0" rtlCol="0" anchor="t"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508000" y="1270002"/>
            <a:ext cx="9141487" cy="3809999"/>
          </a:xfrm>
          <a:prstGeom prst="rect">
            <a:avLst/>
          </a:prstGeom>
        </p:spPr>
        <p:txBody>
          <a:bodyPr vert="horz" lIns="0" tIns="0" rIns="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Rectangle 6"/>
          <p:cNvSpPr/>
          <p:nvPr/>
        </p:nvSpPr>
        <p:spPr>
          <a:xfrm>
            <a:off x="506677" y="364756"/>
            <a:ext cx="9144000" cy="15240"/>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61992">
              <a:lnSpc>
                <a:spcPct val="90000"/>
              </a:lnSpc>
            </a:pPr>
            <a:endParaRPr sz="1500">
              <a:solidFill>
                <a:prstClr val="white"/>
              </a:solidFill>
            </a:endParaRPr>
          </a:p>
        </p:txBody>
      </p:sp>
      <p:sp>
        <p:nvSpPr>
          <p:cNvPr id="4" name="Date Placeholder 3"/>
          <p:cNvSpPr>
            <a:spLocks noGrp="1"/>
          </p:cNvSpPr>
          <p:nvPr>
            <p:ph type="dt" sz="half" idx="2"/>
          </p:nvPr>
        </p:nvSpPr>
        <p:spPr>
          <a:xfrm>
            <a:off x="4665177" y="5355087"/>
            <a:ext cx="829649" cy="175260"/>
          </a:xfrm>
          <a:prstGeom prst="rect">
            <a:avLst/>
          </a:prstGeom>
        </p:spPr>
        <p:txBody>
          <a:bodyPr vert="horz" wrap="none" lIns="0" tIns="0" rIns="0" bIns="0" rtlCol="0" anchor="b" anchorCtr="0"/>
          <a:lstStyle>
            <a:lvl1pPr algn="ctr">
              <a:defRPr sz="583">
                <a:solidFill>
                  <a:schemeClr val="tx1"/>
                </a:solidFill>
              </a:defRPr>
            </a:lvl1pPr>
          </a:lstStyle>
          <a:p>
            <a:pPr defTabSz="761992"/>
            <a:fld id="{65FD8143-BFA3-46F8-9B90-B0E5CFAF7F7C}" type="datetime4">
              <a:rPr lang="en-US" smtClean="0">
                <a:solidFill>
                  <a:prstClr val="black"/>
                </a:solidFill>
              </a:rPr>
              <a:pPr defTabSz="761992"/>
              <a:t>April 12, 2019</a:t>
            </a:fld>
            <a:endParaRPr lang="en-US">
              <a:solidFill>
                <a:prstClr val="black"/>
              </a:solidFill>
            </a:endParaRPr>
          </a:p>
        </p:txBody>
      </p:sp>
      <p:sp>
        <p:nvSpPr>
          <p:cNvPr id="5" name="Footer Placeholder 4"/>
          <p:cNvSpPr>
            <a:spLocks noGrp="1"/>
          </p:cNvSpPr>
          <p:nvPr>
            <p:ph type="ftr" sz="quarter" idx="3"/>
          </p:nvPr>
        </p:nvSpPr>
        <p:spPr>
          <a:xfrm>
            <a:off x="5778501" y="5355087"/>
            <a:ext cx="3354332" cy="175260"/>
          </a:xfrm>
          <a:prstGeom prst="rect">
            <a:avLst/>
          </a:prstGeom>
        </p:spPr>
        <p:txBody>
          <a:bodyPr vert="horz" wrap="none" lIns="0" tIns="0" rIns="0" bIns="0" rtlCol="0" anchor="b" anchorCtr="0"/>
          <a:lstStyle>
            <a:lvl1pPr algn="r">
              <a:defRPr sz="583">
                <a:solidFill>
                  <a:schemeClr val="tx1"/>
                </a:solidFill>
              </a:defRPr>
            </a:lvl1pPr>
          </a:lstStyle>
          <a:p>
            <a:pPr defTabSz="761992"/>
            <a:r>
              <a:rPr lang="en-US">
                <a:solidFill>
                  <a:prstClr val="black"/>
                </a:solidFill>
              </a:rPr>
              <a:t>Private | Confidential | Internal Use Only </a:t>
            </a:r>
          </a:p>
        </p:txBody>
      </p:sp>
      <p:sp>
        <p:nvSpPr>
          <p:cNvPr id="6" name="Slide Number Placeholder 5"/>
          <p:cNvSpPr>
            <a:spLocks noGrp="1"/>
          </p:cNvSpPr>
          <p:nvPr>
            <p:ph type="sldNum" sz="quarter" idx="4"/>
          </p:nvPr>
        </p:nvSpPr>
        <p:spPr bwMode="gray">
          <a:xfrm>
            <a:off x="9207502" y="5359058"/>
            <a:ext cx="444499" cy="193456"/>
          </a:xfrm>
          <a:prstGeom prst="rect">
            <a:avLst/>
          </a:prstGeom>
        </p:spPr>
        <p:txBody>
          <a:bodyPr vert="horz" wrap="none" lIns="0" tIns="0" rIns="0" bIns="0" rtlCol="0" anchor="b" anchorCtr="0"/>
          <a:lstStyle>
            <a:lvl1pPr algn="r">
              <a:defRPr sz="1333">
                <a:solidFill>
                  <a:schemeClr val="accent5"/>
                </a:solidFill>
              </a:defRPr>
            </a:lvl1pPr>
          </a:lstStyle>
          <a:p>
            <a:pPr defTabSz="761992"/>
            <a:fld id="{B016F8AB-BCEA-4347-8BA6-BE776009BC89}" type="slidenum">
              <a:rPr lang="en-US" altLang="zh-CN" smtClean="0">
                <a:solidFill>
                  <a:srgbClr val="617D78"/>
                </a:solidFill>
              </a:rPr>
              <a:pPr defTabSz="761992"/>
              <a:t>‹#›</a:t>
            </a:fld>
            <a:endParaRPr lang="zh-CN" altLang="en-US" dirty="0">
              <a:solidFill>
                <a:srgbClr val="617D78"/>
              </a:solidFill>
            </a:endParaRPr>
          </a:p>
        </p:txBody>
      </p:sp>
      <p:grpSp>
        <p:nvGrpSpPr>
          <p:cNvPr id="8" name="Group 7"/>
          <p:cNvGrpSpPr/>
          <p:nvPr/>
        </p:nvGrpSpPr>
        <p:grpSpPr>
          <a:xfrm>
            <a:off x="508562" y="5207002"/>
            <a:ext cx="807892"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defTabSz="761992"/>
              <a:endParaRPr sz="1500">
                <a:solidFill>
                  <a:prstClr val="black"/>
                </a:solidFill>
              </a:endParaRPr>
            </a:p>
          </p:txBody>
        </p:sp>
      </p:grpSp>
    </p:spTree>
    <p:extLst>
      <p:ext uri="{BB962C8B-B14F-4D97-AF65-F5344CB8AC3E}">
        <p14:creationId xmlns:p14="http://schemas.microsoft.com/office/powerpoint/2010/main" val="160408054"/>
      </p:ext>
    </p:extLst>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87" r:id="rId17"/>
    <p:sldLayoutId id="2147484288" r:id="rId18"/>
    <p:sldLayoutId id="2147484289" r:id="rId19"/>
    <p:sldLayoutId id="2147484290" r:id="rId20"/>
    <p:sldLayoutId id="2147484291" r:id="rId21"/>
    <p:sldLayoutId id="2147484292" r:id="rId22"/>
    <p:sldLayoutId id="2147484293" r:id="rId23"/>
    <p:sldLayoutId id="2147484294" r:id="rId24"/>
    <p:sldLayoutId id="2147484295" r:id="rId25"/>
    <p:sldLayoutId id="2147484296" r:id="rId26"/>
    <p:sldLayoutId id="2147484297" r:id="rId27"/>
    <p:sldLayoutId id="2147484298" r:id="rId28"/>
    <p:sldLayoutId id="2147484299" r:id="rId29"/>
    <p:sldLayoutId id="2147484300" r:id="rId30"/>
    <p:sldLayoutId id="2147484301" r:id="rId31"/>
    <p:sldLayoutId id="2147484302" r:id="rId32"/>
    <p:sldLayoutId id="2147484303" r:id="rId33"/>
    <p:sldLayoutId id="2147484304" r:id="rId34"/>
    <p:sldLayoutId id="2147484306" r:id="rId35"/>
    <p:sldLayoutId id="2147484307"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761992" rtl="0" eaLnBrk="1" latinLnBrk="0" hangingPunct="1">
        <a:lnSpc>
          <a:spcPct val="90000"/>
        </a:lnSpc>
        <a:spcBef>
          <a:spcPct val="0"/>
        </a:spcBef>
        <a:buNone/>
        <a:defRPr sz="2333" b="1" kern="1200">
          <a:solidFill>
            <a:schemeClr val="tx1"/>
          </a:solidFill>
          <a:latin typeface="+mj-lt"/>
          <a:ea typeface="+mj-ea"/>
          <a:cs typeface="+mj-cs"/>
        </a:defRPr>
      </a:lvl1pPr>
    </p:titleStyle>
    <p:bodyStyle>
      <a:lvl1pPr marL="152398" indent="-152398" algn="l" defTabSz="761992" rtl="0" eaLnBrk="1" latinLnBrk="0" hangingPunct="1">
        <a:lnSpc>
          <a:spcPct val="90000"/>
        </a:lnSpc>
        <a:spcBef>
          <a:spcPts val="1000"/>
        </a:spcBef>
        <a:buFont typeface="Arial" panose="020B0604020202020204" pitchFamily="34" charset="0"/>
        <a:buChar char="–"/>
        <a:defRPr sz="1500" kern="1200">
          <a:solidFill>
            <a:schemeClr val="tx1"/>
          </a:solidFill>
          <a:latin typeface="+mn-lt"/>
          <a:ea typeface="+mn-ea"/>
          <a:cs typeface="+mn-cs"/>
        </a:defRPr>
      </a:lvl1pPr>
      <a:lvl2pPr marL="342897" indent="-152398" algn="l" defTabSz="761992" rtl="0" eaLnBrk="1" latinLnBrk="0" hangingPunct="1">
        <a:lnSpc>
          <a:spcPct val="90000"/>
        </a:lnSpc>
        <a:spcBef>
          <a:spcPts val="667"/>
        </a:spcBef>
        <a:buFont typeface="Arial" panose="020B0604020202020204" pitchFamily="34" charset="0"/>
        <a:buChar char="–"/>
        <a:defRPr sz="1333" kern="1200">
          <a:solidFill>
            <a:schemeClr val="tx1"/>
          </a:solidFill>
          <a:latin typeface="+mn-lt"/>
          <a:ea typeface="+mn-ea"/>
          <a:cs typeface="+mn-cs"/>
        </a:defRPr>
      </a:lvl2pPr>
      <a:lvl3pPr marL="457195" indent="-114299" algn="l" defTabSz="761992" rtl="0" eaLnBrk="1" latinLnBrk="0" hangingPunct="1">
        <a:lnSpc>
          <a:spcPct val="90000"/>
        </a:lnSpc>
        <a:spcBef>
          <a:spcPts val="500"/>
        </a:spcBef>
        <a:buFont typeface="Arial" panose="020B0604020202020204" pitchFamily="34" charset="0"/>
        <a:buChar char="–"/>
        <a:defRPr sz="1167" kern="1200">
          <a:solidFill>
            <a:schemeClr val="tx1"/>
          </a:solidFill>
          <a:latin typeface="+mn-lt"/>
          <a:ea typeface="+mn-ea"/>
          <a:cs typeface="+mn-cs"/>
        </a:defRPr>
      </a:lvl3pPr>
      <a:lvl4pPr marL="609594"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723893"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876291"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6pPr>
      <a:lvl7pPr marL="990590"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7pPr>
      <a:lvl8pPr marL="1142989"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8pPr>
      <a:lvl9pPr marL="1295387" indent="-114299" algn="l" defTabSz="761992"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9pPr>
    </p:bodyStyle>
    <p:otherStyle>
      <a:defPPr>
        <a:defRPr/>
      </a:defPPr>
      <a:lvl1pPr marL="0" algn="l" defTabSz="761992" rtl="0" eaLnBrk="1" latinLnBrk="0" hangingPunct="1">
        <a:defRPr sz="1500" kern="1200">
          <a:solidFill>
            <a:schemeClr val="tx1"/>
          </a:solidFill>
          <a:latin typeface="+mn-lt"/>
          <a:ea typeface="+mn-ea"/>
          <a:cs typeface="+mn-cs"/>
        </a:defRPr>
      </a:lvl1pPr>
      <a:lvl2pPr marL="380996" algn="l" defTabSz="761992" rtl="0" eaLnBrk="1" latinLnBrk="0" hangingPunct="1">
        <a:defRPr sz="1500" kern="1200">
          <a:solidFill>
            <a:schemeClr val="tx1"/>
          </a:solidFill>
          <a:latin typeface="+mn-lt"/>
          <a:ea typeface="+mn-ea"/>
          <a:cs typeface="+mn-cs"/>
        </a:defRPr>
      </a:lvl2pPr>
      <a:lvl3pPr marL="761992" algn="l" defTabSz="761992" rtl="0" eaLnBrk="1" latinLnBrk="0" hangingPunct="1">
        <a:defRPr sz="1500" kern="1200">
          <a:solidFill>
            <a:schemeClr val="tx1"/>
          </a:solidFill>
          <a:latin typeface="+mn-lt"/>
          <a:ea typeface="+mn-ea"/>
          <a:cs typeface="+mn-cs"/>
        </a:defRPr>
      </a:lvl3pPr>
      <a:lvl4pPr marL="1142989" algn="l" defTabSz="761992" rtl="0" eaLnBrk="1" latinLnBrk="0" hangingPunct="1">
        <a:defRPr sz="1500" kern="1200">
          <a:solidFill>
            <a:schemeClr val="tx1"/>
          </a:solidFill>
          <a:latin typeface="+mn-lt"/>
          <a:ea typeface="+mn-ea"/>
          <a:cs typeface="+mn-cs"/>
        </a:defRPr>
      </a:lvl4pPr>
      <a:lvl5pPr marL="1523985" algn="l" defTabSz="761992" rtl="0" eaLnBrk="1" latinLnBrk="0" hangingPunct="1">
        <a:defRPr sz="1500" kern="1200">
          <a:solidFill>
            <a:schemeClr val="tx1"/>
          </a:solidFill>
          <a:latin typeface="+mn-lt"/>
          <a:ea typeface="+mn-ea"/>
          <a:cs typeface="+mn-cs"/>
        </a:defRPr>
      </a:lvl5pPr>
      <a:lvl6pPr marL="1904981" algn="l" defTabSz="761992" rtl="0" eaLnBrk="1" latinLnBrk="0" hangingPunct="1">
        <a:defRPr sz="1500" kern="1200">
          <a:solidFill>
            <a:schemeClr val="tx1"/>
          </a:solidFill>
          <a:latin typeface="+mn-lt"/>
          <a:ea typeface="+mn-ea"/>
          <a:cs typeface="+mn-cs"/>
        </a:defRPr>
      </a:lvl6pPr>
      <a:lvl7pPr marL="2285977" algn="l" defTabSz="761992" rtl="0" eaLnBrk="1" latinLnBrk="0" hangingPunct="1">
        <a:defRPr sz="1500" kern="1200">
          <a:solidFill>
            <a:schemeClr val="tx1"/>
          </a:solidFill>
          <a:latin typeface="+mn-lt"/>
          <a:ea typeface="+mn-ea"/>
          <a:cs typeface="+mn-cs"/>
        </a:defRPr>
      </a:lvl7pPr>
      <a:lvl8pPr marL="2666973" algn="l" defTabSz="761992" rtl="0" eaLnBrk="1" latinLnBrk="0" hangingPunct="1">
        <a:defRPr sz="1500" kern="1200">
          <a:solidFill>
            <a:schemeClr val="tx1"/>
          </a:solidFill>
          <a:latin typeface="+mn-lt"/>
          <a:ea typeface="+mn-ea"/>
          <a:cs typeface="+mn-cs"/>
        </a:defRPr>
      </a:lvl8pPr>
      <a:lvl9pPr marL="3047970" algn="l" defTabSz="761992"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127"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6889"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40342633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127"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6889"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31555325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5" r:id="rId4"/>
    <p:sldLayoutId id="2147483696" r:id="rId5"/>
    <p:sldLayoutId id="2147483697" r:id="rId6"/>
    <p:sldLayoutId id="2147483698" r:id="rId7"/>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127"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6889" y="1320800"/>
            <a:ext cx="9022080" cy="3577520"/>
          </a:xfrm>
          <a:prstGeom prst="rect">
            <a:avLst/>
          </a:prstGeom>
        </p:spPr>
        <p:txBody>
          <a:bodyPr vert="horz" wrap="square"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Box 8"/>
          <p:cNvSpPr txBox="1"/>
          <p:nvPr/>
        </p:nvSpPr>
        <p:spPr>
          <a:xfrm>
            <a:off x="493890" y="5287559"/>
            <a:ext cx="8902828" cy="254000"/>
          </a:xfrm>
          <a:prstGeom prst="rect">
            <a:avLst/>
          </a:prstGeom>
          <a:noFill/>
        </p:spPr>
        <p:txBody>
          <a:bodyPr wrap="square" rtlCol="0">
            <a:noAutofit/>
          </a:bodyPr>
          <a:lstStyle/>
          <a:p>
            <a:pPr defTabSz="507995">
              <a:defRPr/>
            </a:pPr>
            <a:r>
              <a:rPr lang="en-US" sz="778" dirty="0">
                <a:solidFill>
                  <a:srgbClr val="B9B8BB"/>
                </a:solidFill>
                <a:cs typeface="HP Simplified"/>
              </a:rPr>
              <a:t>© Copyright 2014 Hewlett-Packard Development Company, L.P.  The information contained herein is subject to change without notice.</a:t>
            </a:r>
          </a:p>
        </p:txBody>
      </p:sp>
      <p:sp>
        <p:nvSpPr>
          <p:cNvPr id="8" name="TextBox 7"/>
          <p:cNvSpPr txBox="1"/>
          <p:nvPr/>
        </p:nvSpPr>
        <p:spPr bwMode="gray">
          <a:xfrm>
            <a:off x="365761" y="5320539"/>
            <a:ext cx="358899" cy="165924"/>
          </a:xfrm>
          <a:prstGeom prst="rect">
            <a:avLst/>
          </a:prstGeom>
        </p:spPr>
        <p:txBody>
          <a:bodyPr vert="horz" wrap="none" lIns="0" tIns="50800" rIns="101600" bIns="50800" rtlCol="0" anchor="ctr">
            <a:noAutofit/>
          </a:bodyPr>
          <a:lstStyle/>
          <a:p>
            <a:fld id="{6C5AF65D-6854-49AF-ABC5-48B5BA0EA842}" type="slidenum">
              <a:rPr lang="en-US" sz="778" smtClean="0">
                <a:solidFill>
                  <a:srgbClr val="B9B8BB"/>
                </a:solidFill>
                <a:cs typeface="HP Simplified"/>
              </a:rPr>
              <a:pPr/>
              <a:t>‹#›</a:t>
            </a:fld>
            <a:endParaRPr lang="en-US" sz="778" dirty="0">
              <a:solidFill>
                <a:srgbClr val="B9B8BB"/>
              </a:solidFill>
              <a:cs typeface="HP Simplified"/>
            </a:endParaRPr>
          </a:p>
        </p:txBody>
      </p:sp>
      <p:pic>
        <p:nvPicPr>
          <p:cNvPr id="4" name="Picture 3" descr="HP_Blue_RGB_150_SM.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26468320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507995"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95" rtl="0" eaLnBrk="1" latinLnBrk="0" hangingPunct="1">
        <a:lnSpc>
          <a:spcPct val="100000"/>
        </a:lnSpc>
        <a:spcBef>
          <a:spcPts val="0"/>
        </a:spcBef>
        <a:spcAft>
          <a:spcPts val="444"/>
        </a:spcAft>
        <a:buSzPct val="100000"/>
        <a:buFont typeface="Arial"/>
        <a:buNone/>
        <a:defRPr sz="2000" b="1" i="0" kern="1200">
          <a:solidFill>
            <a:schemeClr val="accent1"/>
          </a:solidFill>
          <a:latin typeface="HP Simplified" pitchFamily="34" charset="0"/>
          <a:ea typeface="+mn-ea"/>
          <a:cs typeface="HP Simplified" pitchFamily="34" charset="0"/>
        </a:defRPr>
      </a:lvl1pPr>
      <a:lvl2pPr marL="0" indent="0" algn="l" defTabSz="478010" rtl="0" eaLnBrk="1" latinLnBrk="0" hangingPunct="1">
        <a:lnSpc>
          <a:spcPct val="100000"/>
        </a:lnSpc>
        <a:spcBef>
          <a:spcPts val="0"/>
        </a:spcBef>
        <a:spcAft>
          <a:spcPts val="444"/>
        </a:spcAft>
        <a:buSzPct val="100000"/>
        <a:buFont typeface="Lucida Grande"/>
        <a:buNone/>
        <a:defRPr sz="1778" b="0" i="0" kern="1200">
          <a:solidFill>
            <a:srgbClr val="000000"/>
          </a:solidFill>
          <a:latin typeface="HP Simplified" pitchFamily="34" charset="0"/>
          <a:ea typeface="+mn-ea"/>
          <a:cs typeface="HP Simplified" pitchFamily="34" charset="0"/>
        </a:defRPr>
      </a:lvl2pPr>
      <a:lvl3pPr marL="188735" indent="-188735" algn="l" defTabSz="507995" rtl="0" eaLnBrk="1" latinLnBrk="0" hangingPunct="1">
        <a:lnSpc>
          <a:spcPct val="100000"/>
        </a:lnSpc>
        <a:spcBef>
          <a:spcPts val="0"/>
        </a:spcBef>
        <a:spcAft>
          <a:spcPts val="444"/>
        </a:spcAft>
        <a:buFont typeface="Arial"/>
        <a:buChar char="•"/>
        <a:defRPr sz="1556" b="0" i="0" kern="1200">
          <a:solidFill>
            <a:srgbClr val="000000"/>
          </a:solidFill>
          <a:latin typeface="HP Simplified" pitchFamily="34" charset="0"/>
          <a:ea typeface="+mn-ea"/>
          <a:cs typeface="HP Simplified" pitchFamily="34" charset="0"/>
        </a:defRPr>
      </a:lvl3pPr>
      <a:lvl4pPr marL="379233" indent="-201081" algn="l" defTabSz="507995" rtl="0" eaLnBrk="1" latinLnBrk="0" hangingPunct="1">
        <a:lnSpc>
          <a:spcPct val="100000"/>
        </a:lnSpc>
        <a:spcBef>
          <a:spcPts val="0"/>
        </a:spcBef>
        <a:spcAft>
          <a:spcPts val="444"/>
        </a:spcAft>
        <a:buSzPct val="80000"/>
        <a:buFont typeface="Lucida Grande"/>
        <a:buChar char="−"/>
        <a:defRPr lang="en-US" sz="1556" b="0" i="0" kern="1200" dirty="0" smtClean="0">
          <a:solidFill>
            <a:srgbClr val="000000"/>
          </a:solidFill>
          <a:latin typeface="HP Simplified" pitchFamily="34" charset="0"/>
          <a:ea typeface="+mn-ea"/>
          <a:cs typeface="HP Simplified" pitchFamily="34" charset="0"/>
        </a:defRPr>
      </a:lvl4pPr>
      <a:lvl5pPr marL="522106" indent="-167568" algn="l" defTabSz="507995" rtl="0" eaLnBrk="1" latinLnBrk="0" hangingPunct="1">
        <a:lnSpc>
          <a:spcPct val="100000"/>
        </a:lnSpc>
        <a:spcBef>
          <a:spcPts val="0"/>
        </a:spcBef>
        <a:spcAft>
          <a:spcPts val="444"/>
        </a:spcAft>
        <a:buFont typeface="Arial"/>
        <a:buChar char="•"/>
        <a:tabLst/>
        <a:defRPr sz="1556" b="0" i="0" kern="1200">
          <a:solidFill>
            <a:srgbClr val="000000"/>
          </a:solidFill>
          <a:latin typeface="HP Simplified" pitchFamily="34" charset="0"/>
          <a:ea typeface="+mn-ea"/>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black">
          <a:xfrm>
            <a:off x="365126" y="261056"/>
            <a:ext cx="9025819" cy="47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6"/>
          <p:cNvSpPr>
            <a:spLocks noGrp="1"/>
          </p:cNvSpPr>
          <p:nvPr>
            <p:ph type="body" idx="1"/>
          </p:nvPr>
        </p:nvSpPr>
        <p:spPr bwMode="black">
          <a:xfrm>
            <a:off x="366890" y="1321153"/>
            <a:ext cx="9022292" cy="357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extBox 8"/>
          <p:cNvSpPr txBox="1">
            <a:spLocks noChangeArrowheads="1"/>
          </p:cNvSpPr>
          <p:nvPr/>
        </p:nvSpPr>
        <p:spPr bwMode="auto">
          <a:xfrm>
            <a:off x="493889" y="5288139"/>
            <a:ext cx="8902348" cy="254000"/>
          </a:xfrm>
          <a:prstGeom prst="rect">
            <a:avLst/>
          </a:prstGeom>
          <a:noFill/>
          <a:ln>
            <a:noFill/>
          </a:ln>
          <a:extLst/>
        </p:spPr>
        <p:txBody>
          <a:bodyPr/>
          <a:lstStyle>
            <a:lvl1pPr>
              <a:defRPr>
                <a:solidFill>
                  <a:schemeClr val="tx1"/>
                </a:solidFill>
                <a:latin typeface="HP Simplified" pitchFamily="34" charset="0"/>
              </a:defRPr>
            </a:lvl1pPr>
            <a:lvl2pPr marL="742950" indent="-285750">
              <a:defRPr>
                <a:solidFill>
                  <a:schemeClr val="tx1"/>
                </a:solidFill>
                <a:latin typeface="HP Simplified" pitchFamily="34" charset="0"/>
              </a:defRPr>
            </a:lvl2pPr>
            <a:lvl3pPr marL="1143000" indent="-228600">
              <a:defRPr>
                <a:solidFill>
                  <a:schemeClr val="tx1"/>
                </a:solidFill>
                <a:latin typeface="HP Simplified" pitchFamily="34" charset="0"/>
              </a:defRPr>
            </a:lvl3pPr>
            <a:lvl4pPr marL="1600200" indent="-228600">
              <a:defRPr>
                <a:solidFill>
                  <a:schemeClr val="tx1"/>
                </a:solidFill>
                <a:latin typeface="HP Simplified" pitchFamily="34" charset="0"/>
              </a:defRPr>
            </a:lvl4pPr>
            <a:lvl5pPr marL="2057400" indent="-228600">
              <a:defRPr>
                <a:solidFill>
                  <a:schemeClr val="tx1"/>
                </a:solidFill>
                <a:latin typeface="HP Simplified" pitchFamily="34" charset="0"/>
              </a:defRPr>
            </a:lvl5pPr>
            <a:lvl6pPr marL="2514600" indent="-228600" defTabSz="457200" fontAlgn="base">
              <a:spcBef>
                <a:spcPct val="0"/>
              </a:spcBef>
              <a:spcAft>
                <a:spcPct val="0"/>
              </a:spcAft>
              <a:defRPr>
                <a:solidFill>
                  <a:schemeClr val="tx1"/>
                </a:solidFill>
                <a:latin typeface="HP Simplified" pitchFamily="34" charset="0"/>
              </a:defRPr>
            </a:lvl6pPr>
            <a:lvl7pPr marL="2971800" indent="-228600" defTabSz="457200" fontAlgn="base">
              <a:spcBef>
                <a:spcPct val="0"/>
              </a:spcBef>
              <a:spcAft>
                <a:spcPct val="0"/>
              </a:spcAft>
              <a:defRPr>
                <a:solidFill>
                  <a:schemeClr val="tx1"/>
                </a:solidFill>
                <a:latin typeface="HP Simplified" pitchFamily="34" charset="0"/>
              </a:defRPr>
            </a:lvl7pPr>
            <a:lvl8pPr marL="3429000" indent="-228600" defTabSz="457200" fontAlgn="base">
              <a:spcBef>
                <a:spcPct val="0"/>
              </a:spcBef>
              <a:spcAft>
                <a:spcPct val="0"/>
              </a:spcAft>
              <a:defRPr>
                <a:solidFill>
                  <a:schemeClr val="tx1"/>
                </a:solidFill>
                <a:latin typeface="HP Simplified" pitchFamily="34" charset="0"/>
              </a:defRPr>
            </a:lvl8pPr>
            <a:lvl9pPr marL="3886200" indent="-228600" defTabSz="457200" fontAlgn="base">
              <a:spcBef>
                <a:spcPct val="0"/>
              </a:spcBef>
              <a:spcAft>
                <a:spcPct val="0"/>
              </a:spcAft>
              <a:defRPr>
                <a:solidFill>
                  <a:schemeClr val="tx1"/>
                </a:solidFill>
                <a:latin typeface="HP Simplified" pitchFamily="34" charset="0"/>
              </a:defRPr>
            </a:lvl9pPr>
          </a:lstStyle>
          <a:p>
            <a:pPr defTabSz="507995" fontAlgn="base">
              <a:spcBef>
                <a:spcPct val="0"/>
              </a:spcBef>
              <a:spcAft>
                <a:spcPct val="0"/>
              </a:spcAft>
              <a:defRPr/>
            </a:pPr>
            <a:r>
              <a:rPr lang="en-US" sz="778">
                <a:solidFill>
                  <a:srgbClr val="B9B8BB"/>
                </a:solidFill>
                <a:ea typeface="HP Simplified" pitchFamily="34" charset="0"/>
                <a:cs typeface="HP Simplified" pitchFamily="34" charset="0"/>
              </a:rPr>
              <a:t>HP Restricted.  © Copyright 2012 Hewlett-Packard Development Company, L.P.  The information contained herein is subject to change without notice.  </a:t>
            </a:r>
          </a:p>
        </p:txBody>
      </p:sp>
      <p:sp>
        <p:nvSpPr>
          <p:cNvPr id="1029" name="TextBox 7"/>
          <p:cNvSpPr txBox="1">
            <a:spLocks noChangeArrowheads="1"/>
          </p:cNvSpPr>
          <p:nvPr/>
        </p:nvSpPr>
        <p:spPr bwMode="gray">
          <a:xfrm>
            <a:off x="365126" y="5314598"/>
            <a:ext cx="359833" cy="165806"/>
          </a:xfrm>
          <a:prstGeom prst="rect">
            <a:avLst/>
          </a:prstGeom>
          <a:noFill/>
          <a:ln>
            <a:noFill/>
          </a:ln>
          <a:extLst/>
        </p:spPr>
        <p:txBody>
          <a:bodyPr wrap="none" lIns="0" anchor="ctr"/>
          <a:lstStyle>
            <a:lvl1pPr eaLnBrk="0" hangingPunct="0">
              <a:defRPr>
                <a:solidFill>
                  <a:schemeClr val="tx1"/>
                </a:solidFill>
                <a:latin typeface="HP Simplified" pitchFamily="34" charset="0"/>
                <a:cs typeface="Arial" charset="0"/>
              </a:defRPr>
            </a:lvl1pPr>
            <a:lvl2pPr marL="742950" indent="-285750" eaLnBrk="0" hangingPunct="0">
              <a:defRPr>
                <a:solidFill>
                  <a:schemeClr val="tx1"/>
                </a:solidFill>
                <a:latin typeface="HP Simplified" pitchFamily="34" charset="0"/>
                <a:cs typeface="Arial" charset="0"/>
              </a:defRPr>
            </a:lvl2pPr>
            <a:lvl3pPr marL="1143000" indent="-228600" eaLnBrk="0" hangingPunct="0">
              <a:defRPr>
                <a:solidFill>
                  <a:schemeClr val="tx1"/>
                </a:solidFill>
                <a:latin typeface="HP Simplified" pitchFamily="34" charset="0"/>
                <a:cs typeface="Arial" charset="0"/>
              </a:defRPr>
            </a:lvl3pPr>
            <a:lvl4pPr marL="1600200" indent="-228600" eaLnBrk="0" hangingPunct="0">
              <a:defRPr>
                <a:solidFill>
                  <a:schemeClr val="tx1"/>
                </a:solidFill>
                <a:latin typeface="HP Simplified" pitchFamily="34" charset="0"/>
                <a:cs typeface="Arial" charset="0"/>
              </a:defRPr>
            </a:lvl4pPr>
            <a:lvl5pPr marL="2057400" indent="-228600" eaLnBrk="0" hangingPunct="0">
              <a:defRPr>
                <a:solidFill>
                  <a:schemeClr val="tx1"/>
                </a:solidFill>
                <a:latin typeface="HP Simplified" pitchFamily="34" charset="0"/>
                <a:cs typeface="Arial" charset="0"/>
              </a:defRPr>
            </a:lvl5pPr>
            <a:lvl6pPr marL="2514600" indent="-228600" eaLnBrk="0" fontAlgn="base" hangingPunct="0">
              <a:spcBef>
                <a:spcPct val="0"/>
              </a:spcBef>
              <a:spcAft>
                <a:spcPct val="0"/>
              </a:spcAft>
              <a:defRPr>
                <a:solidFill>
                  <a:schemeClr val="tx1"/>
                </a:solidFill>
                <a:latin typeface="HP Simplified" pitchFamily="34" charset="0"/>
                <a:cs typeface="Arial" charset="0"/>
              </a:defRPr>
            </a:lvl6pPr>
            <a:lvl7pPr marL="2971800" indent="-228600" eaLnBrk="0" fontAlgn="base" hangingPunct="0">
              <a:spcBef>
                <a:spcPct val="0"/>
              </a:spcBef>
              <a:spcAft>
                <a:spcPct val="0"/>
              </a:spcAft>
              <a:defRPr>
                <a:solidFill>
                  <a:schemeClr val="tx1"/>
                </a:solidFill>
                <a:latin typeface="HP Simplified" pitchFamily="34" charset="0"/>
                <a:cs typeface="Arial" charset="0"/>
              </a:defRPr>
            </a:lvl7pPr>
            <a:lvl8pPr marL="3429000" indent="-228600" eaLnBrk="0" fontAlgn="base" hangingPunct="0">
              <a:spcBef>
                <a:spcPct val="0"/>
              </a:spcBef>
              <a:spcAft>
                <a:spcPct val="0"/>
              </a:spcAft>
              <a:defRPr>
                <a:solidFill>
                  <a:schemeClr val="tx1"/>
                </a:solidFill>
                <a:latin typeface="HP Simplified" pitchFamily="34" charset="0"/>
                <a:cs typeface="Arial" charset="0"/>
              </a:defRPr>
            </a:lvl8pPr>
            <a:lvl9pPr marL="3886200" indent="-228600" eaLnBrk="0" fontAlgn="base" hangingPunct="0">
              <a:spcBef>
                <a:spcPct val="0"/>
              </a:spcBef>
              <a:spcAft>
                <a:spcPct val="0"/>
              </a:spcAft>
              <a:defRPr>
                <a:solidFill>
                  <a:schemeClr val="tx1"/>
                </a:solidFill>
                <a:latin typeface="HP Simplified" pitchFamily="34" charset="0"/>
                <a:cs typeface="Arial" charset="0"/>
              </a:defRPr>
            </a:lvl9pPr>
          </a:lstStyle>
          <a:p>
            <a:pPr eaLnBrk="1" fontAlgn="base" hangingPunct="1">
              <a:spcBef>
                <a:spcPct val="0"/>
              </a:spcBef>
              <a:spcAft>
                <a:spcPct val="0"/>
              </a:spcAft>
            </a:pPr>
            <a:fld id="{784D807C-D1DF-4DCB-89F9-27EF758B0594}" type="slidenum">
              <a:rPr lang="en-US" altLang="en-US" sz="778" smtClean="0">
                <a:solidFill>
                  <a:srgbClr val="B9B8BB"/>
                </a:solidFill>
              </a:rPr>
              <a:pPr eaLnBrk="1" fontAlgn="base" hangingPunct="1">
                <a:spcBef>
                  <a:spcPct val="0"/>
                </a:spcBef>
                <a:spcAft>
                  <a:spcPct val="0"/>
                </a:spcAft>
              </a:pPr>
              <a:t>‹#›</a:t>
            </a:fld>
            <a:endParaRPr lang="en-US" altLang="en-US" sz="778">
              <a:solidFill>
                <a:srgbClr val="B9B8BB"/>
              </a:solidFill>
            </a:endParaRPr>
          </a:p>
        </p:txBody>
      </p:sp>
      <p:pic>
        <p:nvPicPr>
          <p:cNvPr id="1030" name="Picture 3" descr="HP_Blue_RGB_150_SM.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49154" y="5039432"/>
            <a:ext cx="405694" cy="40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06723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Lst>
  <p:hf hdr="0" ftr="0" dt="0"/>
  <p:txStyles>
    <p:titleStyle>
      <a:lvl1pPr algn="l" defTabSz="507995" rtl="0" eaLnBrk="0" fontAlgn="base" hangingPunct="0">
        <a:spcBef>
          <a:spcPct val="0"/>
        </a:spcBef>
        <a:spcAft>
          <a:spcPct val="0"/>
        </a:spcAft>
        <a:defRPr lang="en-GB" sz="3111" b="1" kern="1200" dirty="0">
          <a:solidFill>
            <a:srgbClr val="000000"/>
          </a:solidFill>
          <a:latin typeface="HP Simplified" pitchFamily="34" charset="0"/>
          <a:ea typeface="HP Simplified" pitchFamily="34" charset="0"/>
          <a:cs typeface="HP Simplified" pitchFamily="34" charset="0"/>
        </a:defRPr>
      </a:lvl1pPr>
      <a:lvl2pPr algn="l" defTabSz="507995" rtl="0" eaLnBrk="0" fontAlgn="base" hangingPunct="0">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2pPr>
      <a:lvl3pPr algn="l" defTabSz="507995" rtl="0" eaLnBrk="0" fontAlgn="base" hangingPunct="0">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3pPr>
      <a:lvl4pPr algn="l" defTabSz="507995" rtl="0" eaLnBrk="0" fontAlgn="base" hangingPunct="0">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4pPr>
      <a:lvl5pPr algn="l" defTabSz="507995" rtl="0" eaLnBrk="0" fontAlgn="base" hangingPunct="0">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5pPr>
      <a:lvl6pPr marL="507995" algn="l" defTabSz="507995" rtl="0" fontAlgn="base">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6pPr>
      <a:lvl7pPr marL="1015990" algn="l" defTabSz="507995" rtl="0" fontAlgn="base">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7pPr>
      <a:lvl8pPr marL="1523985" algn="l" defTabSz="507995" rtl="0" fontAlgn="base">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8pPr>
      <a:lvl9pPr marL="2031980" algn="l" defTabSz="507995" rtl="0" fontAlgn="base">
        <a:spcBef>
          <a:spcPct val="0"/>
        </a:spcBef>
        <a:spcAft>
          <a:spcPct val="0"/>
        </a:spcAft>
        <a:defRPr sz="3111" b="1">
          <a:solidFill>
            <a:srgbClr val="000000"/>
          </a:solidFill>
          <a:latin typeface="HP Simplified" pitchFamily="34" charset="0"/>
          <a:ea typeface="HP Simplified" pitchFamily="34" charset="0"/>
          <a:cs typeface="HP Simplified" pitchFamily="34" charset="0"/>
        </a:defRPr>
      </a:lvl9pPr>
    </p:titleStyle>
    <p:bodyStyle>
      <a:lvl1pPr marL="380996" indent="-380996" algn="l" defTabSz="507995" rtl="0" eaLnBrk="0" fontAlgn="base" hangingPunct="0">
        <a:spcBef>
          <a:spcPct val="0"/>
        </a:spcBef>
        <a:spcAft>
          <a:spcPts val="444"/>
        </a:spcAft>
        <a:buSzPct val="100000"/>
        <a:buFont typeface="Arial" charset="0"/>
        <a:defRPr b="1" kern="1200">
          <a:solidFill>
            <a:schemeClr val="accent1"/>
          </a:solidFill>
          <a:latin typeface="HP Simplified" pitchFamily="34" charset="0"/>
          <a:ea typeface="HP Simplified" pitchFamily="34" charset="0"/>
          <a:cs typeface="HP Simplified" pitchFamily="34" charset="0"/>
        </a:defRPr>
      </a:lvl1pPr>
      <a:lvl2pPr marL="825492" indent="-317497" algn="l" defTabSz="478010" rtl="0" eaLnBrk="0" fontAlgn="base" hangingPunct="0">
        <a:spcBef>
          <a:spcPct val="0"/>
        </a:spcBef>
        <a:spcAft>
          <a:spcPts val="444"/>
        </a:spcAft>
        <a:buSzPct val="100000"/>
        <a:buFont typeface="Lucida Grande"/>
        <a:defRPr sz="1778" kern="1200">
          <a:solidFill>
            <a:srgbClr val="000000"/>
          </a:solidFill>
          <a:latin typeface="HP Simplified" pitchFamily="34" charset="0"/>
          <a:ea typeface="HP Simplified" pitchFamily="34" charset="0"/>
          <a:cs typeface="HP Simplified" pitchFamily="34" charset="0"/>
        </a:defRPr>
      </a:lvl2pPr>
      <a:lvl3pPr marL="188735" indent="-188735" algn="l" defTabSz="507995" rtl="0" eaLnBrk="0" fontAlgn="base" hangingPunct="0">
        <a:spcBef>
          <a:spcPct val="0"/>
        </a:spcBef>
        <a:spcAft>
          <a:spcPts val="444"/>
        </a:spcAft>
        <a:buFont typeface="HP Simplified" pitchFamily="34" charset="0"/>
        <a:buChar char="•"/>
        <a:defRPr sz="1556" kern="1200">
          <a:solidFill>
            <a:srgbClr val="000000"/>
          </a:solidFill>
          <a:latin typeface="HP Simplified" pitchFamily="34" charset="0"/>
          <a:ea typeface="HP Simplified" pitchFamily="34" charset="0"/>
          <a:cs typeface="HP Simplified" pitchFamily="34" charset="0"/>
        </a:defRPr>
      </a:lvl3pPr>
      <a:lvl4pPr marL="379233" indent="-201081" algn="l" defTabSz="507995" rtl="0" eaLnBrk="0" fontAlgn="base" hangingPunct="0">
        <a:spcBef>
          <a:spcPct val="0"/>
        </a:spcBef>
        <a:spcAft>
          <a:spcPts val="444"/>
        </a:spcAft>
        <a:buSzPct val="80000"/>
        <a:buFont typeface="HP Simplified" pitchFamily="34" charset="0"/>
        <a:buChar char="–"/>
        <a:defRPr lang="en-US" sz="1556" kern="1200" dirty="0">
          <a:solidFill>
            <a:srgbClr val="000000"/>
          </a:solidFill>
          <a:latin typeface="HP Simplified" pitchFamily="34" charset="0"/>
          <a:ea typeface="HP Simplified" pitchFamily="34" charset="0"/>
          <a:cs typeface="HP Simplified" pitchFamily="34" charset="0"/>
        </a:defRPr>
      </a:lvl4pPr>
      <a:lvl5pPr marL="522106" indent="-167568" algn="l" defTabSz="507995" rtl="0" eaLnBrk="0" fontAlgn="base" hangingPunct="0">
        <a:spcBef>
          <a:spcPct val="0"/>
        </a:spcBef>
        <a:spcAft>
          <a:spcPts val="444"/>
        </a:spcAft>
        <a:buFont typeface="HP Simplified" pitchFamily="34" charset="0"/>
        <a:buChar char="•"/>
        <a:defRPr sz="1556" kern="1200">
          <a:solidFill>
            <a:srgbClr val="000000"/>
          </a:solidFill>
          <a:latin typeface="HP Simplified" pitchFamily="34" charset="0"/>
          <a:ea typeface="HP Simplified" pitchFamily="34" charset="0"/>
          <a:cs typeface="HP Simplified" pitchFamily="34" charset="0"/>
        </a:defRPr>
      </a:lvl5pPr>
      <a:lvl6pPr marL="2539975" indent="0" algn="l" defTabSz="507995" rtl="0" eaLnBrk="1" latinLnBrk="0" hangingPunct="1">
        <a:lnSpc>
          <a:spcPts val="2778"/>
        </a:lnSpc>
        <a:spcBef>
          <a:spcPct val="20000"/>
        </a:spcBef>
        <a:buFont typeface="Arial"/>
        <a:buNone/>
        <a:defRPr sz="20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22"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22"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432697"/>
            <a:ext cx="9141619" cy="710303"/>
          </a:xfrm>
          <a:prstGeom prst="rect">
            <a:avLst/>
          </a:prstGeom>
        </p:spPr>
        <p:txBody>
          <a:bodyPr vert="horz" lIns="0" tIns="0" rIns="0" bIns="0" rtlCol="0" anchor="t"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508000" y="1270001"/>
            <a:ext cx="9141487" cy="3809999"/>
          </a:xfrm>
          <a:prstGeom prst="rect">
            <a:avLst/>
          </a:prstGeom>
        </p:spPr>
        <p:txBody>
          <a:bodyPr vert="horz" lIns="0" tIns="0" rIns="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Rectangle 6"/>
          <p:cNvSpPr/>
          <p:nvPr/>
        </p:nvSpPr>
        <p:spPr>
          <a:xfrm>
            <a:off x="506677" y="364755"/>
            <a:ext cx="9144000" cy="15240"/>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4" name="Date Placeholder 3"/>
          <p:cNvSpPr>
            <a:spLocks noGrp="1"/>
          </p:cNvSpPr>
          <p:nvPr>
            <p:ph type="dt" sz="half" idx="2"/>
          </p:nvPr>
        </p:nvSpPr>
        <p:spPr>
          <a:xfrm>
            <a:off x="4665177" y="5355087"/>
            <a:ext cx="829648" cy="175260"/>
          </a:xfrm>
          <a:prstGeom prst="rect">
            <a:avLst/>
          </a:prstGeom>
        </p:spPr>
        <p:txBody>
          <a:bodyPr vert="horz" wrap="none" lIns="0" tIns="0" rIns="0" bIns="0" rtlCol="0" anchor="b" anchorCtr="0"/>
          <a:lstStyle>
            <a:lvl1pPr algn="ctr">
              <a:defRPr sz="583">
                <a:solidFill>
                  <a:schemeClr val="tx1"/>
                </a:solidFill>
              </a:defRPr>
            </a:lvl1pPr>
          </a:lstStyle>
          <a:p>
            <a:fld id="{65FD8143-BFA3-46F8-9B90-B0E5CFAF7F7C}"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3"/>
          </p:nvPr>
        </p:nvSpPr>
        <p:spPr>
          <a:xfrm>
            <a:off x="5778500" y="5355087"/>
            <a:ext cx="3354332" cy="175260"/>
          </a:xfrm>
          <a:prstGeom prst="rect">
            <a:avLst/>
          </a:prstGeom>
        </p:spPr>
        <p:txBody>
          <a:bodyPr vert="horz" wrap="none" lIns="0" tIns="0" rIns="0" bIns="0" rtlCol="0" anchor="b" anchorCtr="0"/>
          <a:lstStyle>
            <a:lvl1pPr algn="r">
              <a:defRPr sz="583">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9207501" y="5359057"/>
            <a:ext cx="444499" cy="193456"/>
          </a:xfrm>
          <a:prstGeom prst="rect">
            <a:avLst/>
          </a:prstGeom>
        </p:spPr>
        <p:txBody>
          <a:bodyPr vert="horz" wrap="none" lIns="0" tIns="0" rIns="0" bIns="0" rtlCol="0" anchor="b" anchorCtr="0"/>
          <a:lstStyle>
            <a:lvl1pPr algn="r">
              <a:defRPr sz="1333">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72519345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761970" rtl="0" eaLnBrk="1" latinLnBrk="0" hangingPunct="1">
        <a:lnSpc>
          <a:spcPct val="90000"/>
        </a:lnSpc>
        <a:spcBef>
          <a:spcPct val="0"/>
        </a:spcBef>
        <a:buNone/>
        <a:defRPr sz="2333" b="1" kern="1200">
          <a:solidFill>
            <a:schemeClr val="tx1"/>
          </a:solidFill>
          <a:latin typeface="+mj-lt"/>
          <a:ea typeface="+mj-ea"/>
          <a:cs typeface="+mj-cs"/>
        </a:defRPr>
      </a:lvl1pPr>
    </p:titleStyle>
    <p:bodyStyle>
      <a:lvl1pPr marL="152394" indent="-152394" algn="l" defTabSz="761970" rtl="0" eaLnBrk="1" latinLnBrk="0" hangingPunct="1">
        <a:lnSpc>
          <a:spcPct val="90000"/>
        </a:lnSpc>
        <a:spcBef>
          <a:spcPts val="1000"/>
        </a:spcBef>
        <a:buFont typeface="Arial" panose="020B0604020202020204" pitchFamily="34" charset="0"/>
        <a:buChar char="–"/>
        <a:defRPr sz="1500" kern="1200">
          <a:solidFill>
            <a:schemeClr val="tx1"/>
          </a:solidFill>
          <a:latin typeface="+mn-lt"/>
          <a:ea typeface="+mn-ea"/>
          <a:cs typeface="+mn-cs"/>
        </a:defRPr>
      </a:lvl1pPr>
      <a:lvl2pPr marL="342886" indent="-152394" algn="l" defTabSz="761970" rtl="0" eaLnBrk="1" latinLnBrk="0" hangingPunct="1">
        <a:lnSpc>
          <a:spcPct val="90000"/>
        </a:lnSpc>
        <a:spcBef>
          <a:spcPts val="667"/>
        </a:spcBef>
        <a:buFont typeface="Arial" panose="020B0604020202020204" pitchFamily="34" charset="0"/>
        <a:buChar char="–"/>
        <a:defRPr sz="1333" kern="1200">
          <a:solidFill>
            <a:schemeClr val="tx1"/>
          </a:solidFill>
          <a:latin typeface="+mn-lt"/>
          <a:ea typeface="+mn-ea"/>
          <a:cs typeface="+mn-cs"/>
        </a:defRPr>
      </a:lvl2pPr>
      <a:lvl3pPr marL="457182" indent="-114295" algn="l" defTabSz="761970" rtl="0" eaLnBrk="1" latinLnBrk="0" hangingPunct="1">
        <a:lnSpc>
          <a:spcPct val="90000"/>
        </a:lnSpc>
        <a:spcBef>
          <a:spcPts val="500"/>
        </a:spcBef>
        <a:buFont typeface="Arial" panose="020B0604020202020204" pitchFamily="34" charset="0"/>
        <a:buChar char="–"/>
        <a:defRPr sz="1167" kern="1200">
          <a:solidFill>
            <a:schemeClr val="tx1"/>
          </a:solidFill>
          <a:latin typeface="+mn-lt"/>
          <a:ea typeface="+mn-ea"/>
          <a:cs typeface="+mn-cs"/>
        </a:defRPr>
      </a:lvl3pPr>
      <a:lvl4pPr marL="609576"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723871"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876265"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6pPr>
      <a:lvl7pPr marL="990560"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7pPr>
      <a:lvl8pPr marL="1142954"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8pPr>
      <a:lvl9pPr marL="1295348"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432697"/>
            <a:ext cx="9141619" cy="710303"/>
          </a:xfrm>
          <a:prstGeom prst="rect">
            <a:avLst/>
          </a:prstGeom>
        </p:spPr>
        <p:txBody>
          <a:bodyPr vert="horz" lIns="0" tIns="0" rIns="0" bIns="0" rtlCol="0" anchor="t"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508000" y="1270001"/>
            <a:ext cx="9141487" cy="3809999"/>
          </a:xfrm>
          <a:prstGeom prst="rect">
            <a:avLst/>
          </a:prstGeom>
        </p:spPr>
        <p:txBody>
          <a:bodyPr vert="horz" lIns="0" tIns="0" rIns="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Rectangle 6"/>
          <p:cNvSpPr/>
          <p:nvPr/>
        </p:nvSpPr>
        <p:spPr>
          <a:xfrm>
            <a:off x="506677" y="364755"/>
            <a:ext cx="9144000" cy="15240"/>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500">
              <a:solidFill>
                <a:prstClr val="white"/>
              </a:solidFill>
            </a:endParaRPr>
          </a:p>
        </p:txBody>
      </p:sp>
      <p:sp>
        <p:nvSpPr>
          <p:cNvPr id="4" name="Date Placeholder 3"/>
          <p:cNvSpPr>
            <a:spLocks noGrp="1"/>
          </p:cNvSpPr>
          <p:nvPr>
            <p:ph type="dt" sz="half" idx="2"/>
          </p:nvPr>
        </p:nvSpPr>
        <p:spPr>
          <a:xfrm>
            <a:off x="4665177" y="5355087"/>
            <a:ext cx="829648" cy="175260"/>
          </a:xfrm>
          <a:prstGeom prst="rect">
            <a:avLst/>
          </a:prstGeom>
        </p:spPr>
        <p:txBody>
          <a:bodyPr vert="horz" wrap="none" lIns="0" tIns="0" rIns="0" bIns="0" rtlCol="0" anchor="b" anchorCtr="0"/>
          <a:lstStyle>
            <a:lvl1pPr algn="ctr">
              <a:defRPr sz="583">
                <a:solidFill>
                  <a:schemeClr val="tx1"/>
                </a:solidFill>
              </a:defRPr>
            </a:lvl1pPr>
          </a:lstStyle>
          <a:p>
            <a:fld id="{65FD8143-BFA3-46F8-9B90-B0E5CFAF7F7C}" type="datetime4">
              <a:rPr lang="en-US" smtClean="0">
                <a:solidFill>
                  <a:prstClr val="black"/>
                </a:solidFill>
              </a:rPr>
              <a:pPr/>
              <a:t>April 12, 2019</a:t>
            </a:fld>
            <a:endParaRPr>
              <a:solidFill>
                <a:prstClr val="black"/>
              </a:solidFill>
            </a:endParaRPr>
          </a:p>
        </p:txBody>
      </p:sp>
      <p:sp>
        <p:nvSpPr>
          <p:cNvPr id="5" name="Footer Placeholder 4"/>
          <p:cNvSpPr>
            <a:spLocks noGrp="1"/>
          </p:cNvSpPr>
          <p:nvPr>
            <p:ph type="ftr" sz="quarter" idx="3"/>
          </p:nvPr>
        </p:nvSpPr>
        <p:spPr>
          <a:xfrm>
            <a:off x="5778500" y="5355087"/>
            <a:ext cx="3354332" cy="175260"/>
          </a:xfrm>
          <a:prstGeom prst="rect">
            <a:avLst/>
          </a:prstGeom>
        </p:spPr>
        <p:txBody>
          <a:bodyPr vert="horz" wrap="none" lIns="0" tIns="0" rIns="0" bIns="0" rtlCol="0" anchor="b" anchorCtr="0"/>
          <a:lstStyle>
            <a:lvl1pPr algn="r">
              <a:defRPr sz="583">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9207501" y="5359057"/>
            <a:ext cx="444499" cy="193456"/>
          </a:xfrm>
          <a:prstGeom prst="rect">
            <a:avLst/>
          </a:prstGeom>
        </p:spPr>
        <p:txBody>
          <a:bodyPr vert="horz" wrap="none" lIns="0" tIns="0" rIns="0" bIns="0" rtlCol="0" anchor="b" anchorCtr="0"/>
          <a:lstStyle>
            <a:lvl1pPr algn="r">
              <a:defRPr sz="1333">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508560" y="5207001"/>
            <a:ext cx="807893" cy="325437"/>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500">
                <a:solidFill>
                  <a:prstClr val="black"/>
                </a:solidFill>
              </a:endParaRPr>
            </a:p>
          </p:txBody>
        </p:sp>
      </p:grpSp>
    </p:spTree>
    <p:extLst>
      <p:ext uri="{BB962C8B-B14F-4D97-AF65-F5344CB8AC3E}">
        <p14:creationId xmlns:p14="http://schemas.microsoft.com/office/powerpoint/2010/main" val="329178644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4"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761970" rtl="0" eaLnBrk="1" latinLnBrk="0" hangingPunct="1">
        <a:lnSpc>
          <a:spcPct val="90000"/>
        </a:lnSpc>
        <a:spcBef>
          <a:spcPct val="0"/>
        </a:spcBef>
        <a:buNone/>
        <a:defRPr sz="2333" b="1" kern="1200">
          <a:solidFill>
            <a:schemeClr val="tx1"/>
          </a:solidFill>
          <a:latin typeface="+mj-lt"/>
          <a:ea typeface="+mj-ea"/>
          <a:cs typeface="+mj-cs"/>
        </a:defRPr>
      </a:lvl1pPr>
    </p:titleStyle>
    <p:bodyStyle>
      <a:lvl1pPr marL="152394" indent="-152394" algn="l" defTabSz="761970" rtl="0" eaLnBrk="1" latinLnBrk="0" hangingPunct="1">
        <a:lnSpc>
          <a:spcPct val="90000"/>
        </a:lnSpc>
        <a:spcBef>
          <a:spcPts val="1000"/>
        </a:spcBef>
        <a:buFont typeface="Arial" panose="020B0604020202020204" pitchFamily="34" charset="0"/>
        <a:buChar char="–"/>
        <a:defRPr sz="1500" kern="1200">
          <a:solidFill>
            <a:schemeClr val="tx1"/>
          </a:solidFill>
          <a:latin typeface="+mn-lt"/>
          <a:ea typeface="+mn-ea"/>
          <a:cs typeface="+mn-cs"/>
        </a:defRPr>
      </a:lvl1pPr>
      <a:lvl2pPr marL="342886" indent="-152394" algn="l" defTabSz="761970" rtl="0" eaLnBrk="1" latinLnBrk="0" hangingPunct="1">
        <a:lnSpc>
          <a:spcPct val="90000"/>
        </a:lnSpc>
        <a:spcBef>
          <a:spcPts val="667"/>
        </a:spcBef>
        <a:buFont typeface="Arial" panose="020B0604020202020204" pitchFamily="34" charset="0"/>
        <a:buChar char="–"/>
        <a:defRPr sz="1333" kern="1200">
          <a:solidFill>
            <a:schemeClr val="tx1"/>
          </a:solidFill>
          <a:latin typeface="+mn-lt"/>
          <a:ea typeface="+mn-ea"/>
          <a:cs typeface="+mn-cs"/>
        </a:defRPr>
      </a:lvl2pPr>
      <a:lvl3pPr marL="457182" indent="-114295" algn="l" defTabSz="761970" rtl="0" eaLnBrk="1" latinLnBrk="0" hangingPunct="1">
        <a:lnSpc>
          <a:spcPct val="90000"/>
        </a:lnSpc>
        <a:spcBef>
          <a:spcPts val="500"/>
        </a:spcBef>
        <a:buFont typeface="Arial" panose="020B0604020202020204" pitchFamily="34" charset="0"/>
        <a:buChar char="–"/>
        <a:defRPr sz="1167" kern="1200">
          <a:solidFill>
            <a:schemeClr val="tx1"/>
          </a:solidFill>
          <a:latin typeface="+mn-lt"/>
          <a:ea typeface="+mn-ea"/>
          <a:cs typeface="+mn-cs"/>
        </a:defRPr>
      </a:lvl3pPr>
      <a:lvl4pPr marL="609576"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4pPr>
      <a:lvl5pPr marL="723871"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876265"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6pPr>
      <a:lvl7pPr marL="990560"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7pPr>
      <a:lvl8pPr marL="1142954"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8pPr>
      <a:lvl9pPr marL="1295348" indent="-114295" algn="l" defTabSz="76197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1" y="5287559"/>
            <a:ext cx="8902828" cy="254000"/>
          </a:xfrm>
          <a:prstGeom prst="rect">
            <a:avLst/>
          </a:prstGeom>
          <a:noFill/>
        </p:spPr>
        <p:txBody>
          <a:bodyPr wrap="square" rtlCol="0">
            <a:noAutofit/>
          </a:bodyPr>
          <a:lstStyle/>
          <a:p>
            <a:pPr defTabSz="507967">
              <a:defRPr/>
            </a:pPr>
            <a:r>
              <a:rPr lang="en-US" sz="777"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40"/>
            <a:ext cx="358899" cy="165924"/>
          </a:xfrm>
          <a:prstGeom prst="rect">
            <a:avLst/>
          </a:prstGeom>
        </p:spPr>
        <p:txBody>
          <a:bodyPr vert="horz" wrap="none" lIns="0" tIns="50800" rIns="101600" bIns="50800" rtlCol="0" anchor="ctr">
            <a:noAutofit/>
          </a:bodyPr>
          <a:lstStyle/>
          <a:p>
            <a:fld id="{6C5AF65D-6854-49AF-ABC5-48B5BA0EA842}" type="slidenum">
              <a:rPr lang="en-US" sz="777" smtClean="0">
                <a:solidFill>
                  <a:srgbClr val="B9B8BB"/>
                </a:solidFill>
                <a:cs typeface="HP Simplified"/>
              </a:rPr>
              <a:pPr/>
              <a:t>‹#›</a:t>
            </a:fld>
            <a:endParaRPr lang="en-US" sz="777" dirty="0">
              <a:solidFill>
                <a:srgbClr val="B9B8BB"/>
              </a:solidFill>
              <a:cs typeface="HP Simplified"/>
            </a:endParaRPr>
          </a:p>
        </p:txBody>
      </p:sp>
      <p:pic>
        <p:nvPicPr>
          <p:cNvPr id="4" name="Picture 3" descr="HP_Blue_RGB_150_SM.png"/>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282259741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Lst>
  <p:hf hdr="0" ftr="0" dt="0"/>
  <p:txStyles>
    <p:titleStyle>
      <a:lvl1pPr algn="l" defTabSz="507967"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67"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7983" rtl="0" eaLnBrk="1" latinLnBrk="0" hangingPunct="1">
        <a:lnSpc>
          <a:spcPct val="100000"/>
        </a:lnSpc>
        <a:spcBef>
          <a:spcPts val="0"/>
        </a:spcBef>
        <a:spcAft>
          <a:spcPts val="444"/>
        </a:spcAft>
        <a:buSzPct val="100000"/>
        <a:buFont typeface="Lucida Grande"/>
        <a:buNone/>
        <a:defRPr sz="1777" b="0" i="0" kern="1200">
          <a:solidFill>
            <a:srgbClr val="000000"/>
          </a:solidFill>
          <a:latin typeface="HP Simplified" pitchFamily="34" charset="0"/>
          <a:ea typeface="+mn-ea"/>
          <a:cs typeface="HP Simplified" pitchFamily="34" charset="0"/>
        </a:defRPr>
      </a:lvl2pPr>
      <a:lvl3pPr marL="188724" indent="-188724" algn="l" defTabSz="507967"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12" indent="-201070" algn="l" defTabSz="507967"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077" indent="-167559" algn="l" defTabSz="507967"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835" indent="0" algn="l" defTabSz="507967" rtl="0" eaLnBrk="1" latinLnBrk="0" hangingPunct="1">
        <a:lnSpc>
          <a:spcPts val="2777"/>
        </a:lnSpc>
        <a:spcBef>
          <a:spcPct val="20000"/>
        </a:spcBef>
        <a:buFont typeface="Arial"/>
        <a:buNone/>
        <a:defRPr sz="2000" kern="1200">
          <a:solidFill>
            <a:schemeClr val="tx1"/>
          </a:solidFill>
          <a:latin typeface="+mn-lt"/>
          <a:ea typeface="+mn-ea"/>
          <a:cs typeface="+mn-cs"/>
        </a:defRPr>
      </a:lvl6pPr>
      <a:lvl7pPr marL="3301785" indent="-253983" algn="l" defTabSz="507967" rtl="0" eaLnBrk="1" latinLnBrk="0" hangingPunct="1">
        <a:spcBef>
          <a:spcPct val="20000"/>
        </a:spcBef>
        <a:buFont typeface="Arial"/>
        <a:buChar char="•"/>
        <a:defRPr sz="2222" kern="1200">
          <a:solidFill>
            <a:schemeClr val="tx1"/>
          </a:solidFill>
          <a:latin typeface="+mn-lt"/>
          <a:ea typeface="+mn-ea"/>
          <a:cs typeface="+mn-cs"/>
        </a:defRPr>
      </a:lvl7pPr>
      <a:lvl8pPr marL="3809753" indent="-253983" algn="l" defTabSz="507967" rtl="0" eaLnBrk="1" latinLnBrk="0" hangingPunct="1">
        <a:spcBef>
          <a:spcPct val="20000"/>
        </a:spcBef>
        <a:buFont typeface="Arial"/>
        <a:buChar char="•"/>
        <a:defRPr sz="2222" kern="1200">
          <a:solidFill>
            <a:schemeClr val="tx1"/>
          </a:solidFill>
          <a:latin typeface="+mn-lt"/>
          <a:ea typeface="+mn-ea"/>
          <a:cs typeface="+mn-cs"/>
        </a:defRPr>
      </a:lvl8pPr>
      <a:lvl9pPr marL="4317719" indent="-253983" algn="l" defTabSz="507967"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67" rtl="0" eaLnBrk="1" latinLnBrk="0" hangingPunct="1">
        <a:defRPr sz="2000" kern="1200">
          <a:solidFill>
            <a:schemeClr val="tx1"/>
          </a:solidFill>
          <a:latin typeface="+mn-lt"/>
          <a:ea typeface="+mn-ea"/>
          <a:cs typeface="+mn-cs"/>
        </a:defRPr>
      </a:lvl1pPr>
      <a:lvl2pPr marL="507967" algn="l" defTabSz="507967" rtl="0" eaLnBrk="1" latinLnBrk="0" hangingPunct="1">
        <a:defRPr sz="2000" kern="1200">
          <a:solidFill>
            <a:schemeClr val="tx1"/>
          </a:solidFill>
          <a:latin typeface="+mn-lt"/>
          <a:ea typeface="+mn-ea"/>
          <a:cs typeface="+mn-cs"/>
        </a:defRPr>
      </a:lvl2pPr>
      <a:lvl3pPr marL="1015934" algn="l" defTabSz="507967" rtl="0" eaLnBrk="1" latinLnBrk="0" hangingPunct="1">
        <a:defRPr sz="2000" kern="1200">
          <a:solidFill>
            <a:schemeClr val="tx1"/>
          </a:solidFill>
          <a:latin typeface="+mn-lt"/>
          <a:ea typeface="+mn-ea"/>
          <a:cs typeface="+mn-cs"/>
        </a:defRPr>
      </a:lvl3pPr>
      <a:lvl4pPr marL="1523901" algn="l" defTabSz="507967" rtl="0" eaLnBrk="1" latinLnBrk="0" hangingPunct="1">
        <a:defRPr sz="2000" kern="1200">
          <a:solidFill>
            <a:schemeClr val="tx1"/>
          </a:solidFill>
          <a:latin typeface="+mn-lt"/>
          <a:ea typeface="+mn-ea"/>
          <a:cs typeface="+mn-cs"/>
        </a:defRPr>
      </a:lvl4pPr>
      <a:lvl5pPr marL="2031868" algn="l" defTabSz="507967" rtl="0" eaLnBrk="1" latinLnBrk="0" hangingPunct="1">
        <a:defRPr sz="2000" kern="1200">
          <a:solidFill>
            <a:schemeClr val="tx1"/>
          </a:solidFill>
          <a:latin typeface="+mn-lt"/>
          <a:ea typeface="+mn-ea"/>
          <a:cs typeface="+mn-cs"/>
        </a:defRPr>
      </a:lvl5pPr>
      <a:lvl6pPr marL="2539835" algn="l" defTabSz="507967" rtl="0" eaLnBrk="1" latinLnBrk="0" hangingPunct="1">
        <a:defRPr sz="2000" kern="1200">
          <a:solidFill>
            <a:schemeClr val="tx1"/>
          </a:solidFill>
          <a:latin typeface="+mn-lt"/>
          <a:ea typeface="+mn-ea"/>
          <a:cs typeface="+mn-cs"/>
        </a:defRPr>
      </a:lvl6pPr>
      <a:lvl7pPr marL="3047802" algn="l" defTabSz="507967" rtl="0" eaLnBrk="1" latinLnBrk="0" hangingPunct="1">
        <a:defRPr sz="2000" kern="1200">
          <a:solidFill>
            <a:schemeClr val="tx1"/>
          </a:solidFill>
          <a:latin typeface="+mn-lt"/>
          <a:ea typeface="+mn-ea"/>
          <a:cs typeface="+mn-cs"/>
        </a:defRPr>
      </a:lvl7pPr>
      <a:lvl8pPr marL="3555769" algn="l" defTabSz="507967" rtl="0" eaLnBrk="1" latinLnBrk="0" hangingPunct="1">
        <a:defRPr sz="2000" kern="1200">
          <a:solidFill>
            <a:schemeClr val="tx1"/>
          </a:solidFill>
          <a:latin typeface="+mn-lt"/>
          <a:ea typeface="+mn-ea"/>
          <a:cs typeface="+mn-cs"/>
        </a:defRPr>
      </a:lvl8pPr>
      <a:lvl9pPr marL="4063736" algn="l" defTabSz="507967" rtl="0" eaLnBrk="1" latinLnBrk="0" hangingPunct="1">
        <a:defRPr sz="20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65760" y="261183"/>
            <a:ext cx="9025818" cy="478763"/>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65760" y="1320800"/>
            <a:ext cx="9022080" cy="3577520"/>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93891" y="5287559"/>
            <a:ext cx="8902828" cy="254000"/>
          </a:xfrm>
          <a:prstGeom prst="rect">
            <a:avLst/>
          </a:prstGeom>
          <a:noFill/>
        </p:spPr>
        <p:txBody>
          <a:bodyPr wrap="square" rtlCol="0">
            <a:noAutofit/>
          </a:bodyPr>
          <a:lstStyle/>
          <a:p>
            <a:pPr defTabSz="507967">
              <a:defRPr/>
            </a:pPr>
            <a:r>
              <a:rPr lang="en-US" sz="777" dirty="0">
                <a:solidFill>
                  <a:srgbClr val="B9B8BB"/>
                </a:solidFill>
                <a:cs typeface="HP Simplified"/>
              </a:rPr>
              <a:t>© Copyright 2013 Hewlett-Packard Development Company, L.P.  The information contained herein is subject to change without notice.</a:t>
            </a:r>
          </a:p>
        </p:txBody>
      </p:sp>
      <p:sp>
        <p:nvSpPr>
          <p:cNvPr id="8" name="TextBox 7"/>
          <p:cNvSpPr txBox="1"/>
          <p:nvPr/>
        </p:nvSpPr>
        <p:spPr bwMode="gray">
          <a:xfrm>
            <a:off x="365761" y="5320540"/>
            <a:ext cx="358899" cy="165924"/>
          </a:xfrm>
          <a:prstGeom prst="rect">
            <a:avLst/>
          </a:prstGeom>
        </p:spPr>
        <p:txBody>
          <a:bodyPr vert="horz" wrap="none" lIns="0" tIns="50800" rIns="101600" bIns="50800" rtlCol="0" anchor="ctr">
            <a:noAutofit/>
          </a:bodyPr>
          <a:lstStyle/>
          <a:p>
            <a:fld id="{6C5AF65D-6854-49AF-ABC5-48B5BA0EA842}" type="slidenum">
              <a:rPr lang="en-US" sz="777" smtClean="0">
                <a:solidFill>
                  <a:srgbClr val="B9B8BB"/>
                </a:solidFill>
                <a:cs typeface="HP Simplified"/>
              </a:rPr>
              <a:pPr/>
              <a:t>‹#›</a:t>
            </a:fld>
            <a:endParaRPr lang="en-US" sz="777" dirty="0">
              <a:solidFill>
                <a:srgbClr val="B9B8BB"/>
              </a:solidFill>
              <a:cs typeface="HP Simplified"/>
            </a:endParaRPr>
          </a:p>
        </p:txBody>
      </p:sp>
      <p:pic>
        <p:nvPicPr>
          <p:cNvPr id="4" name="Picture 3" descr="HP_Blue_RGB_150_SM.png"/>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448800" y="5039360"/>
            <a:ext cx="406400" cy="406400"/>
          </a:xfrm>
          <a:prstGeom prst="rect">
            <a:avLst/>
          </a:prstGeom>
        </p:spPr>
      </p:pic>
    </p:spTree>
    <p:extLst>
      <p:ext uri="{BB962C8B-B14F-4D97-AF65-F5344CB8AC3E}">
        <p14:creationId xmlns:p14="http://schemas.microsoft.com/office/powerpoint/2010/main" val="3819153802"/>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5" r:id="rId13"/>
    <p:sldLayoutId id="2147483996" r:id="rId14"/>
    <p:sldLayoutId id="2147483997" r:id="rId15"/>
    <p:sldLayoutId id="2147483998" r:id="rId16"/>
    <p:sldLayoutId id="2147483999" r:id="rId17"/>
    <p:sldLayoutId id="2147484000" r:id="rId18"/>
    <p:sldLayoutId id="2147484001" r:id="rId19"/>
    <p:sldLayoutId id="2147484002" r:id="rId20"/>
    <p:sldLayoutId id="2147484003" r:id="rId21"/>
    <p:sldLayoutId id="2147484004" r:id="rId22"/>
  </p:sldLayoutIdLst>
  <p:hf hdr="0" ftr="0" dt="0"/>
  <p:txStyles>
    <p:titleStyle>
      <a:lvl1pPr algn="l" defTabSz="507967" rtl="0" eaLnBrk="1" latinLnBrk="0" hangingPunct="1">
        <a:lnSpc>
          <a:spcPct val="100000"/>
        </a:lnSpc>
        <a:spcBef>
          <a:spcPct val="0"/>
        </a:spcBef>
        <a:spcAft>
          <a:spcPts val="0"/>
        </a:spcAft>
        <a:buNone/>
        <a:defRPr lang="en-GB" sz="3111" b="1" i="0" kern="1200" dirty="0" smtClean="0">
          <a:solidFill>
            <a:srgbClr val="000000"/>
          </a:solidFill>
          <a:latin typeface="HP Simplified" pitchFamily="34" charset="0"/>
          <a:ea typeface="+mj-ea"/>
          <a:cs typeface="HP Simplified" pitchFamily="34" charset="0"/>
        </a:defRPr>
      </a:lvl1pPr>
    </p:titleStyle>
    <p:bodyStyle>
      <a:lvl1pPr marL="0" indent="0" algn="l" defTabSz="507967" rtl="0" eaLnBrk="1" latinLnBrk="0" hangingPunct="1">
        <a:lnSpc>
          <a:spcPct val="100000"/>
        </a:lnSpc>
        <a:spcBef>
          <a:spcPts val="0"/>
        </a:spcBef>
        <a:spcAft>
          <a:spcPts val="444"/>
        </a:spcAft>
        <a:buSzPct val="100000"/>
        <a:buFont typeface="Arial"/>
        <a:buNone/>
        <a:defRPr sz="2000" b="1" i="0" kern="1200">
          <a:solidFill>
            <a:srgbClr val="0096D6"/>
          </a:solidFill>
          <a:latin typeface="HP Simplified" pitchFamily="34" charset="0"/>
          <a:ea typeface="+mn-ea"/>
          <a:cs typeface="HP Simplified" pitchFamily="34" charset="0"/>
        </a:defRPr>
      </a:lvl1pPr>
      <a:lvl2pPr marL="0" indent="0" algn="l" defTabSz="477983" rtl="0" eaLnBrk="1" latinLnBrk="0" hangingPunct="1">
        <a:lnSpc>
          <a:spcPct val="100000"/>
        </a:lnSpc>
        <a:spcBef>
          <a:spcPts val="0"/>
        </a:spcBef>
        <a:spcAft>
          <a:spcPts val="444"/>
        </a:spcAft>
        <a:buSzPct val="100000"/>
        <a:buFont typeface="Lucida Grande"/>
        <a:buNone/>
        <a:defRPr sz="1777" b="0" i="0" kern="1200">
          <a:solidFill>
            <a:srgbClr val="000000"/>
          </a:solidFill>
          <a:latin typeface="HP Simplified" pitchFamily="34" charset="0"/>
          <a:ea typeface="+mn-ea"/>
          <a:cs typeface="HP Simplified" pitchFamily="34" charset="0"/>
        </a:defRPr>
      </a:lvl2pPr>
      <a:lvl3pPr marL="188724" indent="-188724" algn="l" defTabSz="507967" rtl="0" eaLnBrk="1" latinLnBrk="0" hangingPunct="1">
        <a:lnSpc>
          <a:spcPct val="100000"/>
        </a:lnSpc>
        <a:spcBef>
          <a:spcPts val="0"/>
        </a:spcBef>
        <a:spcAft>
          <a:spcPts val="444"/>
        </a:spcAft>
        <a:buFont typeface="HP Simplified" pitchFamily="34" charset="0"/>
        <a:buChar char="•"/>
        <a:defRPr sz="1556" b="0" i="0" kern="1200">
          <a:solidFill>
            <a:srgbClr val="000000"/>
          </a:solidFill>
          <a:latin typeface="HP Simplified" pitchFamily="34" charset="0"/>
          <a:ea typeface="+mn-ea"/>
          <a:cs typeface="HP Simplified" pitchFamily="34" charset="0"/>
        </a:defRPr>
      </a:lvl3pPr>
      <a:lvl4pPr marL="379212" indent="-201070" algn="l" defTabSz="507967" rtl="0" eaLnBrk="1" latinLnBrk="0" hangingPunct="1">
        <a:lnSpc>
          <a:spcPct val="100000"/>
        </a:lnSpc>
        <a:spcBef>
          <a:spcPts val="0"/>
        </a:spcBef>
        <a:spcAft>
          <a:spcPts val="444"/>
        </a:spcAft>
        <a:buSzPct val="80000"/>
        <a:buFont typeface="HP Simplified" pitchFamily="34" charset="0"/>
        <a:buChar char="–"/>
        <a:defRPr lang="en-US" sz="1556" b="0" i="0" kern="1200" dirty="0" smtClean="0">
          <a:solidFill>
            <a:srgbClr val="000000"/>
          </a:solidFill>
          <a:latin typeface="HP Simplified" pitchFamily="34" charset="0"/>
          <a:ea typeface="+mn-ea"/>
          <a:cs typeface="HP Simplified" pitchFamily="34" charset="0"/>
        </a:defRPr>
      </a:lvl4pPr>
      <a:lvl5pPr marL="522077" indent="-167559" algn="l" defTabSz="507967" rtl="0" eaLnBrk="1" latinLnBrk="0" hangingPunct="1">
        <a:lnSpc>
          <a:spcPct val="100000"/>
        </a:lnSpc>
        <a:spcBef>
          <a:spcPts val="0"/>
        </a:spcBef>
        <a:spcAft>
          <a:spcPts val="444"/>
        </a:spcAft>
        <a:buFont typeface="HP Simplified" pitchFamily="34" charset="0"/>
        <a:buChar char="•"/>
        <a:tabLst/>
        <a:defRPr sz="1556" b="0" i="0" kern="1200">
          <a:solidFill>
            <a:srgbClr val="000000"/>
          </a:solidFill>
          <a:latin typeface="HP Simplified" pitchFamily="34" charset="0"/>
          <a:ea typeface="+mn-ea"/>
          <a:cs typeface="HP Simplified" pitchFamily="34" charset="0"/>
        </a:defRPr>
      </a:lvl5pPr>
      <a:lvl6pPr marL="2539835" indent="0" algn="l" defTabSz="507967" rtl="0" eaLnBrk="1" latinLnBrk="0" hangingPunct="1">
        <a:lnSpc>
          <a:spcPts val="2777"/>
        </a:lnSpc>
        <a:spcBef>
          <a:spcPct val="20000"/>
        </a:spcBef>
        <a:buFont typeface="Arial"/>
        <a:buNone/>
        <a:defRPr sz="2000" kern="1200">
          <a:solidFill>
            <a:schemeClr val="tx1"/>
          </a:solidFill>
          <a:latin typeface="+mn-lt"/>
          <a:ea typeface="+mn-ea"/>
          <a:cs typeface="+mn-cs"/>
        </a:defRPr>
      </a:lvl6pPr>
      <a:lvl7pPr marL="3301785" indent="-253983" algn="l" defTabSz="507967" rtl="0" eaLnBrk="1" latinLnBrk="0" hangingPunct="1">
        <a:spcBef>
          <a:spcPct val="20000"/>
        </a:spcBef>
        <a:buFont typeface="Arial"/>
        <a:buChar char="•"/>
        <a:defRPr sz="2222" kern="1200">
          <a:solidFill>
            <a:schemeClr val="tx1"/>
          </a:solidFill>
          <a:latin typeface="+mn-lt"/>
          <a:ea typeface="+mn-ea"/>
          <a:cs typeface="+mn-cs"/>
        </a:defRPr>
      </a:lvl7pPr>
      <a:lvl8pPr marL="3809753" indent="-253983" algn="l" defTabSz="507967" rtl="0" eaLnBrk="1" latinLnBrk="0" hangingPunct="1">
        <a:spcBef>
          <a:spcPct val="20000"/>
        </a:spcBef>
        <a:buFont typeface="Arial"/>
        <a:buChar char="•"/>
        <a:defRPr sz="2222" kern="1200">
          <a:solidFill>
            <a:schemeClr val="tx1"/>
          </a:solidFill>
          <a:latin typeface="+mn-lt"/>
          <a:ea typeface="+mn-ea"/>
          <a:cs typeface="+mn-cs"/>
        </a:defRPr>
      </a:lvl8pPr>
      <a:lvl9pPr marL="4317719" indent="-253983" algn="l" defTabSz="507967"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67" rtl="0" eaLnBrk="1" latinLnBrk="0" hangingPunct="1">
        <a:defRPr sz="2000" kern="1200">
          <a:solidFill>
            <a:schemeClr val="tx1"/>
          </a:solidFill>
          <a:latin typeface="+mn-lt"/>
          <a:ea typeface="+mn-ea"/>
          <a:cs typeface="+mn-cs"/>
        </a:defRPr>
      </a:lvl1pPr>
      <a:lvl2pPr marL="507967" algn="l" defTabSz="507967" rtl="0" eaLnBrk="1" latinLnBrk="0" hangingPunct="1">
        <a:defRPr sz="2000" kern="1200">
          <a:solidFill>
            <a:schemeClr val="tx1"/>
          </a:solidFill>
          <a:latin typeface="+mn-lt"/>
          <a:ea typeface="+mn-ea"/>
          <a:cs typeface="+mn-cs"/>
        </a:defRPr>
      </a:lvl2pPr>
      <a:lvl3pPr marL="1015934" algn="l" defTabSz="507967" rtl="0" eaLnBrk="1" latinLnBrk="0" hangingPunct="1">
        <a:defRPr sz="2000" kern="1200">
          <a:solidFill>
            <a:schemeClr val="tx1"/>
          </a:solidFill>
          <a:latin typeface="+mn-lt"/>
          <a:ea typeface="+mn-ea"/>
          <a:cs typeface="+mn-cs"/>
        </a:defRPr>
      </a:lvl3pPr>
      <a:lvl4pPr marL="1523901" algn="l" defTabSz="507967" rtl="0" eaLnBrk="1" latinLnBrk="0" hangingPunct="1">
        <a:defRPr sz="2000" kern="1200">
          <a:solidFill>
            <a:schemeClr val="tx1"/>
          </a:solidFill>
          <a:latin typeface="+mn-lt"/>
          <a:ea typeface="+mn-ea"/>
          <a:cs typeface="+mn-cs"/>
        </a:defRPr>
      </a:lvl4pPr>
      <a:lvl5pPr marL="2031868" algn="l" defTabSz="507967" rtl="0" eaLnBrk="1" latinLnBrk="0" hangingPunct="1">
        <a:defRPr sz="2000" kern="1200">
          <a:solidFill>
            <a:schemeClr val="tx1"/>
          </a:solidFill>
          <a:latin typeface="+mn-lt"/>
          <a:ea typeface="+mn-ea"/>
          <a:cs typeface="+mn-cs"/>
        </a:defRPr>
      </a:lvl5pPr>
      <a:lvl6pPr marL="2539835" algn="l" defTabSz="507967" rtl="0" eaLnBrk="1" latinLnBrk="0" hangingPunct="1">
        <a:defRPr sz="2000" kern="1200">
          <a:solidFill>
            <a:schemeClr val="tx1"/>
          </a:solidFill>
          <a:latin typeface="+mn-lt"/>
          <a:ea typeface="+mn-ea"/>
          <a:cs typeface="+mn-cs"/>
        </a:defRPr>
      </a:lvl6pPr>
      <a:lvl7pPr marL="3047802" algn="l" defTabSz="507967" rtl="0" eaLnBrk="1" latinLnBrk="0" hangingPunct="1">
        <a:defRPr sz="2000" kern="1200">
          <a:solidFill>
            <a:schemeClr val="tx1"/>
          </a:solidFill>
          <a:latin typeface="+mn-lt"/>
          <a:ea typeface="+mn-ea"/>
          <a:cs typeface="+mn-cs"/>
        </a:defRPr>
      </a:lvl7pPr>
      <a:lvl8pPr marL="3555769" algn="l" defTabSz="507967" rtl="0" eaLnBrk="1" latinLnBrk="0" hangingPunct="1">
        <a:defRPr sz="2000" kern="1200">
          <a:solidFill>
            <a:schemeClr val="tx1"/>
          </a:solidFill>
          <a:latin typeface="+mn-lt"/>
          <a:ea typeface="+mn-ea"/>
          <a:cs typeface="+mn-cs"/>
        </a:defRPr>
      </a:lvl8pPr>
      <a:lvl9pPr marL="4063736" algn="l" defTabSz="50796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chart" Target="../charts/chart2.xml"/><Relationship Id="rId5" Type="http://schemas.openxmlformats.org/officeDocument/2006/relationships/image" Target="../media/image43.wmf"/><Relationship Id="rId4" Type="http://schemas.openxmlformats.org/officeDocument/2006/relationships/package" Target="../embeddings/Microsoft_Excel____1.xls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9582" y="1814808"/>
            <a:ext cx="7920880" cy="1323439"/>
          </a:xfrm>
          <a:prstGeom prst="rect">
            <a:avLst/>
          </a:prstGeom>
          <a:noFill/>
        </p:spPr>
        <p:txBody>
          <a:bodyPr wrap="square" rtlCol="0">
            <a:spAutoFit/>
          </a:bodyPr>
          <a:lstStyle/>
          <a:p>
            <a:pPr algn="ctr" fontAlgn="auto">
              <a:spcBef>
                <a:spcPts val="0"/>
              </a:spcBef>
              <a:spcAft>
                <a:spcPts val="0"/>
              </a:spcAft>
              <a:buClrTx/>
              <a:buFontTx/>
              <a:buNone/>
            </a:pPr>
            <a:r>
              <a:rPr lang="zh-CN" altLang="en-US" sz="4000" b="1" dirty="0">
                <a:solidFill>
                  <a:srgbClr val="0070C0"/>
                </a:solidFill>
                <a:latin typeface="微软雅黑" panose="020B0503020204020204" pitchFamily="34" charset="-122"/>
                <a:ea typeface="微软雅黑" panose="020B0503020204020204" pitchFamily="34" charset="-122"/>
              </a:rPr>
              <a:t>内容计费九期工程</a:t>
            </a:r>
            <a:endParaRPr lang="en-US" altLang="zh-CN" sz="4000" b="1" dirty="0">
              <a:solidFill>
                <a:srgbClr val="0070C0"/>
              </a:solidFill>
              <a:latin typeface="微软雅黑" panose="020B0503020204020204" pitchFamily="34" charset="-122"/>
              <a:ea typeface="微软雅黑" panose="020B0503020204020204" pitchFamily="34" charset="-122"/>
            </a:endParaRPr>
          </a:p>
          <a:p>
            <a:pPr algn="ctr" fontAlgn="auto">
              <a:spcBef>
                <a:spcPts val="0"/>
              </a:spcBef>
              <a:spcAft>
                <a:spcPts val="0"/>
              </a:spcAft>
              <a:buClrTx/>
              <a:buFontTx/>
              <a:buNone/>
            </a:pPr>
            <a:r>
              <a:rPr lang="zh-CN" altLang="en-US" sz="4000" b="1" dirty="0">
                <a:solidFill>
                  <a:srgbClr val="0070C0"/>
                </a:solidFill>
                <a:latin typeface="微软雅黑" panose="020B0503020204020204" pitchFamily="34" charset="-122"/>
                <a:ea typeface="微软雅黑" panose="020B0503020204020204" pitchFamily="34" charset="-122"/>
              </a:rPr>
              <a:t>建设方案汇报</a:t>
            </a:r>
          </a:p>
        </p:txBody>
      </p:sp>
      <p:sp>
        <p:nvSpPr>
          <p:cNvPr id="5" name="TextBox 4"/>
          <p:cNvSpPr txBox="1"/>
          <p:nvPr/>
        </p:nvSpPr>
        <p:spPr>
          <a:xfrm>
            <a:off x="3079778" y="3937620"/>
            <a:ext cx="4160462" cy="400110"/>
          </a:xfrm>
          <a:prstGeom prst="rect">
            <a:avLst/>
          </a:prstGeom>
          <a:noFill/>
        </p:spPr>
        <p:txBody>
          <a:bodyPr wrap="square" rtlCol="0">
            <a:spAutoFit/>
          </a:bodyPr>
          <a:lstStyle/>
          <a:p>
            <a:pPr algn="ctr" fontAlgn="auto">
              <a:spcBef>
                <a:spcPts val="0"/>
              </a:spcBef>
              <a:spcAft>
                <a:spcPts val="0"/>
              </a:spcAft>
              <a:buClrTx/>
              <a:buFontTx/>
              <a:buNone/>
            </a:pPr>
            <a:r>
              <a:rPr lang="en-US" altLang="zh-CN" sz="2000" b="1" dirty="0">
                <a:solidFill>
                  <a:srgbClr val="0070C0"/>
                </a:solidFill>
                <a:latin typeface="微软雅黑" panose="020B0503020204020204" pitchFamily="34" charset="-122"/>
                <a:ea typeface="微软雅黑" panose="020B0503020204020204" pitchFamily="34" charset="-122"/>
              </a:rPr>
              <a:t>2019</a:t>
            </a:r>
            <a:r>
              <a:rPr lang="zh-CN" altLang="en-US" sz="2000" b="1" dirty="0">
                <a:solidFill>
                  <a:srgbClr val="0070C0"/>
                </a:solidFill>
                <a:latin typeface="微软雅黑" panose="020B0503020204020204" pitchFamily="34" charset="-122"/>
                <a:ea typeface="微软雅黑" panose="020B0503020204020204" pitchFamily="34" charset="-122"/>
              </a:rPr>
              <a:t>年</a:t>
            </a:r>
            <a:r>
              <a:rPr lang="en-US" altLang="zh-CN" sz="2000" b="1" dirty="0">
                <a:solidFill>
                  <a:srgbClr val="0070C0"/>
                </a:solidFill>
                <a:latin typeface="微软雅黑" panose="020B0503020204020204" pitchFamily="34" charset="-122"/>
                <a:ea typeface="微软雅黑" panose="020B0503020204020204" pitchFamily="34" charset="-122"/>
              </a:rPr>
              <a:t>3</a:t>
            </a:r>
            <a:r>
              <a:rPr lang="zh-CN" altLang="en-US" sz="2000" b="1" dirty="0">
                <a:solidFill>
                  <a:srgbClr val="0070C0"/>
                </a:solidFill>
                <a:latin typeface="微软雅黑" panose="020B0503020204020204" pitchFamily="34" charset="-122"/>
                <a:ea typeface="微软雅黑" panose="020B0503020204020204" pitchFamily="34" charset="-122"/>
              </a:rPr>
              <a:t>月</a:t>
            </a:r>
          </a:p>
        </p:txBody>
      </p:sp>
      <p:sp>
        <p:nvSpPr>
          <p:cNvPr id="6" name="TextBox 4"/>
          <p:cNvSpPr txBox="1"/>
          <p:nvPr/>
        </p:nvSpPr>
        <p:spPr>
          <a:xfrm>
            <a:off x="3063849" y="3537510"/>
            <a:ext cx="4160462" cy="400110"/>
          </a:xfrm>
          <a:prstGeom prst="rect">
            <a:avLst/>
          </a:prstGeom>
          <a:noFill/>
        </p:spPr>
        <p:txBody>
          <a:bodyPr wrap="square" rtlCol="0">
            <a:spAutoFit/>
          </a:bodyPr>
          <a:lstStyle/>
          <a:p>
            <a:pPr algn="ctr" fontAlgn="auto">
              <a:spcBef>
                <a:spcPts val="0"/>
              </a:spcBef>
              <a:spcAft>
                <a:spcPts val="0"/>
              </a:spcAft>
              <a:buClrTx/>
              <a:buFontTx/>
              <a:buNone/>
            </a:pPr>
            <a:r>
              <a:rPr lang="zh-CN" altLang="en-US" sz="2000" b="1" dirty="0">
                <a:solidFill>
                  <a:srgbClr val="0070C0"/>
                </a:solidFill>
                <a:latin typeface="微软雅黑" panose="020B0503020204020204" pitchFamily="34" charset="-122"/>
                <a:ea typeface="微软雅黑" panose="020B0503020204020204" pitchFamily="34" charset="-122"/>
              </a:rPr>
              <a:t>联合项目组</a:t>
            </a:r>
          </a:p>
        </p:txBody>
      </p:sp>
    </p:spTree>
    <p:extLst>
      <p:ext uri="{BB962C8B-B14F-4D97-AF65-F5344CB8AC3E}">
        <p14:creationId xmlns:p14="http://schemas.microsoft.com/office/powerpoint/2010/main" val="351693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C205000-6D0E-4A03-AEAD-BCCBC5731223}"/>
              </a:ext>
            </a:extLst>
          </p:cNvPr>
          <p:cNvSpPr>
            <a:spLocks noGrp="1"/>
          </p:cNvSpPr>
          <p:nvPr>
            <p:ph type="title"/>
          </p:nvPr>
        </p:nvSpPr>
        <p:spPr>
          <a:xfrm>
            <a:off x="0" y="30632"/>
            <a:ext cx="9144000" cy="468395"/>
          </a:xfrm>
        </p:spPr>
        <p:txBody>
          <a:bodyPr/>
          <a:lstStyle/>
          <a:p>
            <a:r>
              <a:rPr lang="zh-CN" altLang="en-US" sz="2800" b="1" dirty="0"/>
              <a:t>业务能力</a:t>
            </a:r>
            <a:r>
              <a:rPr lang="zh-CN" altLang="en-US" sz="2800" b="1" dirty="0" smtClean="0"/>
              <a:t>预测</a:t>
            </a:r>
            <a:r>
              <a:rPr lang="en-US" altLang="zh-CN" sz="2800" b="1" dirty="0" smtClean="0"/>
              <a:t>-</a:t>
            </a:r>
            <a:r>
              <a:rPr lang="zh-CN" altLang="en-US" sz="2800" b="1" dirty="0" smtClean="0"/>
              <a:t>总部节点</a:t>
            </a:r>
            <a:endParaRPr lang="zh-CN" altLang="en-US" sz="2800" b="1" dirty="0"/>
          </a:p>
        </p:txBody>
      </p:sp>
      <p:sp>
        <p:nvSpPr>
          <p:cNvPr id="6" name="Rectangle 3"/>
          <p:cNvSpPr>
            <a:spLocks noChangeArrowheads="1"/>
          </p:cNvSpPr>
          <p:nvPr/>
        </p:nvSpPr>
        <p:spPr bwMode="auto">
          <a:xfrm>
            <a:off x="22290" y="625252"/>
            <a:ext cx="10048552" cy="967669"/>
          </a:xfrm>
          <a:prstGeom prst="rect">
            <a:avLst/>
          </a:prstGeom>
          <a:noFill/>
          <a:ln w="9525">
            <a:noFill/>
            <a:miter lim="800000"/>
            <a:headEnd/>
            <a:tailEnd/>
          </a:ln>
        </p:spPr>
        <p:txBody>
          <a:bodyPr/>
          <a:lstStyle/>
          <a:p>
            <a:pPr marL="271463" lvl="1" indent="-271463">
              <a:lnSpc>
                <a:spcPct val="120000"/>
              </a:lnSpc>
              <a:buFont typeface="Wingdings" pitchFamily="2" charset="2"/>
              <a:buChar char="Ø"/>
              <a:tabLst>
                <a:tab pos="534988" algn="l"/>
              </a:tabLst>
              <a:defRPr/>
            </a:pPr>
            <a:r>
              <a:rPr lang="zh-CN" altLang="en-US" sz="1200" b="1" dirty="0" smtClean="0">
                <a:latin typeface="微软雅黑" pitchFamily="34" charset="-122"/>
                <a:ea typeface="微软雅黑" pitchFamily="34" charset="-122"/>
              </a:rPr>
              <a:t>预测思路</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pPr marL="728663" lvl="2" indent="-271463">
              <a:lnSpc>
                <a:spcPct val="120000"/>
              </a:lnSpc>
              <a:spcBef>
                <a:spcPts val="600"/>
              </a:spcBef>
              <a:spcAft>
                <a:spcPts val="600"/>
              </a:spcAft>
              <a:buFont typeface="Wingdings" pitchFamily="2" charset="2"/>
              <a:buChar char="ü"/>
              <a:tabLst>
                <a:tab pos="534988" algn="l"/>
              </a:tabLst>
              <a:defRPr/>
            </a:pPr>
            <a:r>
              <a:rPr lang="zh-CN" altLang="en-US" sz="1200" dirty="0" smtClean="0">
                <a:latin typeface="微软雅黑" pitchFamily="34" charset="-122"/>
                <a:ea typeface="微软雅黑" pitchFamily="34" charset="-122"/>
              </a:rPr>
              <a:t>满足</a:t>
            </a:r>
            <a:r>
              <a:rPr lang="en-US" altLang="zh-CN" sz="1200" dirty="0" smtClean="0">
                <a:latin typeface="微软雅黑" pitchFamily="34" charset="-122"/>
                <a:ea typeface="微软雅黑" pitchFamily="34" charset="-122"/>
              </a:rPr>
              <a:t>2021</a:t>
            </a:r>
            <a:r>
              <a:rPr lang="zh-CN" altLang="en-US" sz="1200" dirty="0" smtClean="0">
                <a:latin typeface="微软雅黑" pitchFamily="34" charset="-122"/>
                <a:ea typeface="微软雅黑" pitchFamily="34" charset="-122"/>
              </a:rPr>
              <a:t>年春节峰值业务量</a:t>
            </a:r>
            <a:endParaRPr lang="en-US" altLang="zh-CN" sz="1200" dirty="0">
              <a:latin typeface="微软雅黑" pitchFamily="34" charset="-122"/>
              <a:ea typeface="微软雅黑" pitchFamily="34" charset="-122"/>
            </a:endParaRPr>
          </a:p>
          <a:p>
            <a:pPr marL="728663" lvl="2" indent="-271463">
              <a:lnSpc>
                <a:spcPct val="120000"/>
              </a:lnSpc>
              <a:buFont typeface="Wingdings" pitchFamily="2" charset="2"/>
              <a:buChar char="ü"/>
              <a:tabLst>
                <a:tab pos="534988" algn="l"/>
              </a:tabLst>
              <a:defRPr/>
            </a:pPr>
            <a:r>
              <a:rPr lang="zh-CN" altLang="en-US" sz="1200" dirty="0">
                <a:latin typeface="微软雅黑" pitchFamily="34" charset="-122"/>
                <a:ea typeface="微软雅黑" pitchFamily="34" charset="-122"/>
              </a:rPr>
              <a:t>按照各业务话单量</a:t>
            </a:r>
            <a:r>
              <a:rPr lang="en-US" altLang="zh-CN" sz="1200" dirty="0" smtClean="0">
                <a:latin typeface="微软雅黑" pitchFamily="34" charset="-122"/>
                <a:ea typeface="微软雅黑" pitchFamily="34" charset="-122"/>
              </a:rPr>
              <a:t>(GPRS</a:t>
            </a:r>
            <a:r>
              <a:rPr lang="zh-CN" altLang="en-US" sz="1200" dirty="0" smtClean="0">
                <a:latin typeface="微软雅黑" pitchFamily="34" charset="-122"/>
                <a:ea typeface="微软雅黑" pitchFamily="34" charset="-122"/>
              </a:rPr>
              <a:t>数据</a:t>
            </a:r>
            <a:r>
              <a:rPr lang="zh-CN" altLang="en-US" sz="1200" dirty="0">
                <a:latin typeface="微软雅黑" pitchFamily="34" charset="-122"/>
                <a:ea typeface="微软雅黑" pitchFamily="34" charset="-122"/>
              </a:rPr>
              <a:t>业务话单、任我用话</a:t>
            </a:r>
            <a:r>
              <a:rPr lang="zh-CN" altLang="en-US" sz="1200" dirty="0" smtClean="0">
                <a:latin typeface="微软雅黑" pitchFamily="34" charset="-122"/>
                <a:ea typeface="微软雅黑" pitchFamily="34" charset="-122"/>
              </a:rPr>
              <a:t>单、点对点</a:t>
            </a:r>
            <a:r>
              <a:rPr lang="zh-CN" altLang="en-US" sz="1200" dirty="0">
                <a:latin typeface="微软雅黑" pitchFamily="34" charset="-122"/>
                <a:ea typeface="微软雅黑" pitchFamily="34" charset="-122"/>
              </a:rPr>
              <a:t>短信话单、非</a:t>
            </a:r>
            <a:r>
              <a:rPr lang="en-US" altLang="zh-CN" sz="1200" dirty="0">
                <a:latin typeface="微软雅黑" pitchFamily="34" charset="-122"/>
                <a:ea typeface="微软雅黑" pitchFamily="34" charset="-122"/>
              </a:rPr>
              <a:t>GPRS</a:t>
            </a:r>
            <a:r>
              <a:rPr lang="zh-CN" altLang="en-US" sz="1200" dirty="0">
                <a:latin typeface="微软雅黑" pitchFamily="34" charset="-122"/>
                <a:ea typeface="微软雅黑" pitchFamily="34" charset="-122"/>
              </a:rPr>
              <a:t>话单、用户状态变更、订购关系变更</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分别进行业务</a:t>
            </a:r>
            <a:r>
              <a:rPr lang="zh-CN" altLang="en-US" sz="1200" dirty="0" smtClean="0">
                <a:latin typeface="微软雅黑" pitchFamily="34" charset="-122"/>
                <a:ea typeface="微软雅黑" pitchFamily="34" charset="-122"/>
              </a:rPr>
              <a:t>预测</a:t>
            </a:r>
            <a:endParaRPr lang="en-US" altLang="zh-CN" sz="1200" b="1"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58138472"/>
              </p:ext>
            </p:extLst>
          </p:nvPr>
        </p:nvGraphicFramePr>
        <p:xfrm>
          <a:off x="590486" y="1633364"/>
          <a:ext cx="9242041" cy="2689236"/>
        </p:xfrm>
        <a:graphic>
          <a:graphicData uri="http://schemas.openxmlformats.org/drawingml/2006/table">
            <a:tbl>
              <a:tblPr/>
              <a:tblGrid>
                <a:gridCol w="1393170">
                  <a:extLst>
                    <a:ext uri="{9D8B030D-6E8A-4147-A177-3AD203B41FA5}">
                      <a16:colId xmlns:a16="http://schemas.microsoft.com/office/drawing/2014/main" xmlns="" val="1526581107"/>
                    </a:ext>
                  </a:extLst>
                </a:gridCol>
                <a:gridCol w="720080">
                  <a:extLst>
                    <a:ext uri="{9D8B030D-6E8A-4147-A177-3AD203B41FA5}">
                      <a16:colId xmlns:a16="http://schemas.microsoft.com/office/drawing/2014/main" xmlns="" val="1707322548"/>
                    </a:ext>
                  </a:extLst>
                </a:gridCol>
                <a:gridCol w="720080">
                  <a:extLst>
                    <a:ext uri="{9D8B030D-6E8A-4147-A177-3AD203B41FA5}">
                      <a16:colId xmlns:a16="http://schemas.microsoft.com/office/drawing/2014/main" xmlns="" val="4168366393"/>
                    </a:ext>
                  </a:extLst>
                </a:gridCol>
                <a:gridCol w="792088">
                  <a:extLst>
                    <a:ext uri="{9D8B030D-6E8A-4147-A177-3AD203B41FA5}">
                      <a16:colId xmlns:a16="http://schemas.microsoft.com/office/drawing/2014/main" xmlns="" val="956942329"/>
                    </a:ext>
                  </a:extLst>
                </a:gridCol>
                <a:gridCol w="504056">
                  <a:extLst>
                    <a:ext uri="{9D8B030D-6E8A-4147-A177-3AD203B41FA5}">
                      <a16:colId xmlns:a16="http://schemas.microsoft.com/office/drawing/2014/main" xmlns="" val="422638676"/>
                    </a:ext>
                  </a:extLst>
                </a:gridCol>
                <a:gridCol w="936104">
                  <a:extLst>
                    <a:ext uri="{9D8B030D-6E8A-4147-A177-3AD203B41FA5}">
                      <a16:colId xmlns:a16="http://schemas.microsoft.com/office/drawing/2014/main" xmlns="" val="3499176193"/>
                    </a:ext>
                  </a:extLst>
                </a:gridCol>
                <a:gridCol w="648072">
                  <a:extLst>
                    <a:ext uri="{9D8B030D-6E8A-4147-A177-3AD203B41FA5}">
                      <a16:colId xmlns:a16="http://schemas.microsoft.com/office/drawing/2014/main" xmlns="" val="1398926428"/>
                    </a:ext>
                  </a:extLst>
                </a:gridCol>
                <a:gridCol w="937921">
                  <a:extLst>
                    <a:ext uri="{9D8B030D-6E8A-4147-A177-3AD203B41FA5}">
                      <a16:colId xmlns:a16="http://schemas.microsoft.com/office/drawing/2014/main" xmlns="" val="3872591904"/>
                    </a:ext>
                  </a:extLst>
                </a:gridCol>
                <a:gridCol w="518094">
                  <a:extLst>
                    <a:ext uri="{9D8B030D-6E8A-4147-A177-3AD203B41FA5}">
                      <a16:colId xmlns:a16="http://schemas.microsoft.com/office/drawing/2014/main" xmlns="" val="845145791"/>
                    </a:ext>
                  </a:extLst>
                </a:gridCol>
                <a:gridCol w="518094">
                  <a:extLst>
                    <a:ext uri="{9D8B030D-6E8A-4147-A177-3AD203B41FA5}">
                      <a16:colId xmlns:a16="http://schemas.microsoft.com/office/drawing/2014/main" xmlns="" val="260969092"/>
                    </a:ext>
                  </a:extLst>
                </a:gridCol>
                <a:gridCol w="518094">
                  <a:extLst>
                    <a:ext uri="{9D8B030D-6E8A-4147-A177-3AD203B41FA5}">
                      <a16:colId xmlns:a16="http://schemas.microsoft.com/office/drawing/2014/main" xmlns="" val="4227681567"/>
                    </a:ext>
                  </a:extLst>
                </a:gridCol>
                <a:gridCol w="518094">
                  <a:extLst>
                    <a:ext uri="{9D8B030D-6E8A-4147-A177-3AD203B41FA5}">
                      <a16:colId xmlns:a16="http://schemas.microsoft.com/office/drawing/2014/main" xmlns="" val="3918849849"/>
                    </a:ext>
                  </a:extLst>
                </a:gridCol>
                <a:gridCol w="518094">
                  <a:extLst>
                    <a:ext uri="{9D8B030D-6E8A-4147-A177-3AD203B41FA5}">
                      <a16:colId xmlns:a16="http://schemas.microsoft.com/office/drawing/2014/main" xmlns="" val="1470927393"/>
                    </a:ext>
                  </a:extLst>
                </a:gridCol>
              </a:tblGrid>
              <a:tr h="146404">
                <a:tc rowSpan="2">
                  <a:txBody>
                    <a:bodyPr/>
                    <a:lstStyle/>
                    <a:p>
                      <a:pPr algn="ctr" fontAlgn="ctr"/>
                      <a:r>
                        <a:rPr lang="zh-CN" altLang="en-US" sz="900" b="1" i="0" u="none" strike="noStrike">
                          <a:solidFill>
                            <a:srgbClr val="000000"/>
                          </a:solidFill>
                          <a:effectLst/>
                          <a:latin typeface="等线" panose="02010600030101010101" pitchFamily="2" charset="-122"/>
                          <a:ea typeface="等线" panose="02010600030101010101" pitchFamily="2" charset="-122"/>
                        </a:rPr>
                        <a:t>忙时话单量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en-US" sz="900" b="1" i="0" u="none" strike="noStrike">
                          <a:solidFill>
                            <a:srgbClr val="000000"/>
                          </a:solidFill>
                          <a:effectLst/>
                          <a:latin typeface="等线" panose="02010600030101010101" pitchFamily="2" charset="-122"/>
                          <a:ea typeface="等线" panose="02010600030101010101" pitchFamily="2" charset="-122"/>
                        </a:rPr>
                        <a:t>GPRS</a:t>
                      </a:r>
                      <a:r>
                        <a:rPr lang="zh-CN" altLang="en-US" sz="900" b="1" i="0" u="none" strike="noStrike">
                          <a:solidFill>
                            <a:srgbClr val="000000"/>
                          </a:solidFill>
                          <a:effectLst/>
                          <a:latin typeface="等线" panose="02010600030101010101" pitchFamily="2" charset="-122"/>
                          <a:ea typeface="等线" panose="02010600030101010101" pitchFamily="2" charset="-122"/>
                        </a:rPr>
                        <a:t>话单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ctr"/>
                      <a:r>
                        <a:rPr lang="zh-CN" altLang="en-US" sz="900" b="1" i="0" u="none" strike="noStrike">
                          <a:solidFill>
                            <a:srgbClr val="000000"/>
                          </a:solidFill>
                          <a:effectLst/>
                          <a:latin typeface="等线" panose="02010600030101010101" pitchFamily="2" charset="-122"/>
                          <a:ea typeface="等线" panose="02010600030101010101" pitchFamily="2" charset="-122"/>
                        </a:rPr>
                        <a:t>任我用话单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ctr"/>
                      <a:r>
                        <a:rPr lang="zh-CN" altLang="en-US" sz="900" b="1" i="0" u="none" strike="noStrike">
                          <a:solidFill>
                            <a:srgbClr val="000000"/>
                          </a:solidFill>
                          <a:effectLst/>
                          <a:latin typeface="等线" panose="02010600030101010101" pitchFamily="2" charset="-122"/>
                          <a:ea typeface="等线" panose="02010600030101010101" pitchFamily="2" charset="-122"/>
                        </a:rPr>
                        <a:t>点对点短信话单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ctr"/>
                      <a:r>
                        <a:rPr lang="zh-CN" altLang="en-US" sz="900" b="1" i="0" u="none" strike="noStrike">
                          <a:solidFill>
                            <a:srgbClr val="000000"/>
                          </a:solidFill>
                          <a:effectLst/>
                          <a:latin typeface="等线" panose="02010600030101010101" pitchFamily="2" charset="-122"/>
                          <a:ea typeface="等线" panose="02010600030101010101" pitchFamily="2" charset="-122"/>
                        </a:rPr>
                        <a:t>非</a:t>
                      </a:r>
                      <a:r>
                        <a:rPr lang="en-US" altLang="zh-CN" sz="900" b="1" i="0" u="none" strike="noStrike">
                          <a:solidFill>
                            <a:srgbClr val="000000"/>
                          </a:solidFill>
                          <a:effectLst/>
                          <a:latin typeface="等线" panose="02010600030101010101" pitchFamily="2" charset="-122"/>
                          <a:ea typeface="等线" panose="02010600030101010101" pitchFamily="2" charset="-122"/>
                        </a:rPr>
                        <a:t>GPRS</a:t>
                      </a:r>
                      <a:r>
                        <a:rPr lang="zh-CN" altLang="en-US" sz="900" b="1" i="0" u="none" strike="noStrike">
                          <a:solidFill>
                            <a:srgbClr val="000000"/>
                          </a:solidFill>
                          <a:effectLst/>
                          <a:latin typeface="等线" panose="02010600030101010101" pitchFamily="2" charset="-122"/>
                          <a:ea typeface="等线" panose="02010600030101010101" pitchFamily="2" charset="-122"/>
                        </a:rPr>
                        <a:t>话单（双</a:t>
                      </a:r>
                      <a:r>
                        <a:rPr lang="en-US" altLang="zh-CN" sz="900" b="1" i="0" u="none" strike="noStrike">
                          <a:solidFill>
                            <a:srgbClr val="000000"/>
                          </a:solidFill>
                          <a:effectLst/>
                          <a:latin typeface="等线" panose="02010600030101010101" pitchFamily="2" charset="-122"/>
                          <a:ea typeface="等线" panose="02010600030101010101" pitchFamily="2" charset="-122"/>
                        </a:rPr>
                        <a:t>11</a:t>
                      </a:r>
                      <a:r>
                        <a:rPr lang="zh-CN" altLang="en-US" sz="900" b="1" i="0" u="none" strike="noStrike">
                          <a:solidFill>
                            <a:srgbClr val="000000"/>
                          </a:solidFill>
                          <a:effectLst/>
                          <a:latin typeface="等线" panose="02010600030101010101" pitchFamily="2" charset="-122"/>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ctr"/>
                      <a:r>
                        <a:rPr lang="zh-CN" altLang="en-US" sz="900" b="1" i="0" u="none" strike="noStrike" dirty="0">
                          <a:solidFill>
                            <a:srgbClr val="000000"/>
                          </a:solidFill>
                          <a:effectLst/>
                          <a:latin typeface="等线" panose="02010600030101010101" pitchFamily="2" charset="-122"/>
                          <a:ea typeface="等线" panose="02010600030101010101" pitchFamily="2" charset="-122"/>
                        </a:rPr>
                        <a:t>用户状态变更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gridSpan="2">
                  <a:txBody>
                    <a:bodyPr/>
                    <a:lstStyle/>
                    <a:p>
                      <a:pPr algn="ctr" fontAlgn="ctr"/>
                      <a:r>
                        <a:rPr lang="zh-CN" altLang="en-US" sz="900" b="1" i="0" u="none" strike="noStrike">
                          <a:solidFill>
                            <a:srgbClr val="000000"/>
                          </a:solidFill>
                          <a:effectLst/>
                          <a:latin typeface="等线" panose="02010600030101010101" pitchFamily="2" charset="-122"/>
                          <a:ea typeface="等线" panose="02010600030101010101" pitchFamily="2" charset="-122"/>
                        </a:rPr>
                        <a:t>订购关系变更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extLst>
                  <a:ext uri="{0D108BD9-81ED-4DB2-BD59-A6C34878D82A}">
                    <a16:rowId xmlns:a16="http://schemas.microsoft.com/office/drawing/2014/main" xmlns="" val="1037014324"/>
                  </a:ext>
                </a:extLst>
              </a:tr>
              <a:tr h="146404">
                <a:tc vMerge="1">
                  <a:txBody>
                    <a:bodyPr/>
                    <a:lstStyle/>
                    <a:p>
                      <a:endParaRPr lang="zh-CN" altLang="en-US"/>
                    </a:p>
                  </a:txBody>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话单量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900" b="1" i="0" u="none" strike="noStrike">
                          <a:solidFill>
                            <a:srgbClr val="000000"/>
                          </a:solidFill>
                          <a:effectLst/>
                          <a:latin typeface="等线" panose="02010600030101010101" pitchFamily="2" charset="-122"/>
                          <a:ea typeface="等线" panose="02010600030101010101" pitchFamily="2" charset="-122"/>
                        </a:rPr>
                        <a:t>年增长率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3833746090"/>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2010</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20155481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74940135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43724531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6122691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1017885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28730050"/>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2011</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42340005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119348090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59.26%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48621715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6621176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1132980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80509108"/>
                  </a:ext>
                </a:extLst>
              </a:tr>
              <a:tr h="206472">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2012</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59376750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134630026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12.80%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53552328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10.14%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8768362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32.43%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3873327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241.87%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37236479"/>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2013</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77967420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31.31%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129980626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50458173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8295845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8672091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123.89%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82958899"/>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2014</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113372745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45.41%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118859367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40162961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-20.40%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7505602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-9.53%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7235498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-16.57%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6927675"/>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2015</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314949529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177.80%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55381898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71116710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77.07%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6431568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-14.31%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5369666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-25.79%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5312871"/>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2016</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482865313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69008835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24.61%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118557066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66.71%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4002663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-37.77%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5356724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43355492"/>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2017</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594492713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23.12%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85991909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24.61%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167307732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dirty="0">
                          <a:solidFill>
                            <a:srgbClr val="000000"/>
                          </a:solidFill>
                          <a:effectLst/>
                          <a:latin typeface="等线" panose="02010600030101010101" pitchFamily="2" charset="-122"/>
                          <a:ea typeface="等线" panose="02010600030101010101" pitchFamily="2" charset="-122"/>
                        </a:rPr>
                        <a:t>41.12%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3180916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-20.53%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4596069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-14.20%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02785542"/>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2018</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709647485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19.37%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80002151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195112282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16.62%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2929728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4812466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5856612"/>
                  </a:ext>
                </a:extLst>
              </a:tr>
              <a:tr h="146404">
                <a:tc>
                  <a:txBody>
                    <a:bodyPr/>
                    <a:lstStyle/>
                    <a:p>
                      <a:pPr algn="l" fontAlgn="ctr"/>
                      <a:r>
                        <a:rPr lang="en-US" altLang="zh-CN" sz="900" b="0" i="0" u="none" strike="noStrike">
                          <a:solidFill>
                            <a:srgbClr val="000000"/>
                          </a:solidFill>
                          <a:effectLst/>
                          <a:latin typeface="等线" panose="02010600030101010101" pitchFamily="2" charset="-122"/>
                          <a:ea typeface="等线" panose="02010600030101010101" pitchFamily="2" charset="-122"/>
                        </a:rPr>
                        <a:t>2019</a:t>
                      </a:r>
                      <a:r>
                        <a:rPr lang="zh-CN" altLang="en-US" sz="900" b="0" i="0" u="none" strike="noStrike">
                          <a:solidFill>
                            <a:srgbClr val="000000"/>
                          </a:solidFill>
                          <a:effectLst/>
                          <a:latin typeface="等线" panose="02010600030101010101" pitchFamily="2" charset="-122"/>
                          <a:ea typeface="等线" panose="02010600030101010101" pitchFamily="2" charset="-122"/>
                        </a:rPr>
                        <a:t>年忙时峰值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1031856443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45.40%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742936639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新增</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45610064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-42.99%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227537616.7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16.62%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2121205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-27.60%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1569923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-67.38%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91087704"/>
                  </a:ext>
                </a:extLst>
              </a:tr>
              <a:tr h="146404">
                <a:tc>
                  <a:txBody>
                    <a:bodyPr/>
                    <a:lstStyle/>
                    <a:p>
                      <a:pPr algn="l" fontAlgn="ctr"/>
                      <a:r>
                        <a:rPr lang="en-US" altLang="zh-CN" sz="900" b="1" i="0" u="none" strike="noStrike">
                          <a:solidFill>
                            <a:srgbClr val="000000"/>
                          </a:solidFill>
                          <a:effectLst/>
                          <a:latin typeface="等线" panose="02010600030101010101" pitchFamily="2" charset="-122"/>
                          <a:ea typeface="等线" panose="02010600030101010101" pitchFamily="2" charset="-122"/>
                        </a:rPr>
                        <a:t>2021</a:t>
                      </a:r>
                      <a:r>
                        <a:rPr lang="zh-CN" altLang="en-US" sz="900" b="1" i="0" u="none" strike="noStrike">
                          <a:solidFill>
                            <a:srgbClr val="000000"/>
                          </a:solidFill>
                          <a:effectLst/>
                          <a:latin typeface="等线" panose="02010600030101010101" pitchFamily="2" charset="-122"/>
                          <a:ea typeface="等线" panose="02010600030101010101" pitchFamily="2" charset="-122"/>
                        </a:rPr>
                        <a:t>年忙时预估峰值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1725037486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1069828760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38229177.24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354310514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1725078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1167658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xmlns="" val="1530873496"/>
                  </a:ext>
                </a:extLst>
              </a:tr>
              <a:tr h="146404">
                <a:tc>
                  <a:txBody>
                    <a:bodyPr/>
                    <a:lstStyle/>
                    <a:p>
                      <a:pPr algn="l" fontAlgn="ctr"/>
                      <a:r>
                        <a:rPr lang="en-US" altLang="zh-CN" sz="900" b="1" i="0" u="none" strike="noStrike">
                          <a:solidFill>
                            <a:srgbClr val="000000"/>
                          </a:solidFill>
                          <a:effectLst/>
                          <a:latin typeface="等线" panose="02010600030101010101" pitchFamily="2" charset="-122"/>
                          <a:ea typeface="等线" panose="02010600030101010101" pitchFamily="2" charset="-122"/>
                        </a:rPr>
                        <a:t>2021</a:t>
                      </a:r>
                      <a:r>
                        <a:rPr lang="zh-CN" altLang="en-US" sz="900" b="1" i="0" u="none" strike="noStrike">
                          <a:solidFill>
                            <a:srgbClr val="000000"/>
                          </a:solidFill>
                          <a:effectLst/>
                          <a:latin typeface="等线" panose="02010600030101010101" pitchFamily="2" charset="-122"/>
                          <a:ea typeface="等线" panose="02010600030101010101" pitchFamily="2" charset="-122"/>
                        </a:rPr>
                        <a:t>年峰值预估总计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900" b="0" i="0" u="none" strike="noStrike">
                          <a:solidFill>
                            <a:srgbClr val="000000"/>
                          </a:solidFill>
                          <a:effectLst/>
                          <a:latin typeface="等线" panose="02010600030101010101" pitchFamily="2" charset="-122"/>
                          <a:ea typeface="等线" panose="02010600030101010101" pitchFamily="2" charset="-122"/>
                        </a:rPr>
                        <a:t>3190298672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54225766"/>
                  </a:ext>
                </a:extLst>
              </a:tr>
            </a:tbl>
          </a:graphicData>
        </a:graphic>
      </p:graphicFrame>
      <p:sp>
        <p:nvSpPr>
          <p:cNvPr id="7" name="矩形 6">
            <a:extLst>
              <a:ext uri="{FF2B5EF4-FFF2-40B4-BE49-F238E27FC236}">
                <a16:creationId xmlns:a16="http://schemas.microsoft.com/office/drawing/2014/main" xmlns="" id="{F9113805-9AF4-4B25-9091-6FAAFFEC8C7E}"/>
              </a:ext>
            </a:extLst>
          </p:cNvPr>
          <p:cNvSpPr/>
          <p:nvPr/>
        </p:nvSpPr>
        <p:spPr>
          <a:xfrm>
            <a:off x="470536" y="3937621"/>
            <a:ext cx="9481939" cy="1584176"/>
          </a:xfrm>
          <a:prstGeom prst="rect">
            <a:avLst/>
          </a:prstGeom>
          <a:ln w="6350">
            <a:solidFill>
              <a:schemeClr val="tx2"/>
            </a:solidFill>
          </a:ln>
        </p:spPr>
        <p:style>
          <a:lnRef idx="2">
            <a:schemeClr val="accent5"/>
          </a:lnRef>
          <a:fillRef idx="1">
            <a:schemeClr val="lt1"/>
          </a:fillRef>
          <a:effectRef idx="0">
            <a:schemeClr val="accent5"/>
          </a:effectRef>
          <a:fontRef idx="minor">
            <a:schemeClr val="dk1"/>
          </a:fontRef>
        </p:style>
        <p:txBody>
          <a:bodyPr wrap="square">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271463" indent="-271463">
              <a:lnSpc>
                <a:spcPct val="150000"/>
              </a:lnSpc>
              <a:buFont typeface="Wingdings" pitchFamily="2" charset="2"/>
              <a:buChar char="Ø"/>
              <a:defRPr/>
            </a:pPr>
            <a:r>
              <a:rPr lang="en-US" altLang="zh-CN" sz="1100" b="1" dirty="0">
                <a:latin typeface="微软雅黑" pitchFamily="34" charset="-122"/>
                <a:ea typeface="微软雅黑" pitchFamily="34" charset="-122"/>
              </a:rPr>
              <a:t>GPRS</a:t>
            </a:r>
            <a:r>
              <a:rPr lang="zh-CN" altLang="en-US" sz="1100" b="1" dirty="0">
                <a:latin typeface="微软雅黑" pitchFamily="34" charset="-122"/>
                <a:ea typeface="微软雅黑" pitchFamily="34" charset="-122"/>
              </a:rPr>
              <a:t>话单</a:t>
            </a:r>
            <a:r>
              <a:rPr lang="zh-CN" altLang="en-US" sz="1100" b="1" dirty="0" smtClean="0">
                <a:latin typeface="微软雅黑" pitchFamily="34" charset="-122"/>
                <a:ea typeface="微软雅黑" pitchFamily="34" charset="-122"/>
              </a:rPr>
              <a:t>：</a:t>
            </a:r>
            <a:r>
              <a:rPr lang="zh-CN" altLang="en-US" sz="1100" dirty="0" smtClean="0">
                <a:latin typeface="微软雅黑" pitchFamily="34" charset="-122"/>
                <a:ea typeface="微软雅黑" pitchFamily="34" charset="-122"/>
              </a:rPr>
              <a:t> </a:t>
            </a:r>
            <a:r>
              <a:rPr lang="zh-CN" altLang="en-US" sz="1100" dirty="0">
                <a:latin typeface="微软雅黑" pitchFamily="34" charset="-122"/>
                <a:ea typeface="微软雅黑" pitchFamily="34" charset="-122"/>
              </a:rPr>
              <a:t>本期工程忙时年增长率取前</a:t>
            </a:r>
            <a:r>
              <a:rPr lang="en-US" altLang="zh-CN" sz="1100" dirty="0">
                <a:latin typeface="微软雅黑" pitchFamily="34" charset="-122"/>
                <a:ea typeface="微软雅黑" pitchFamily="34" charset="-122"/>
              </a:rPr>
              <a:t>3</a:t>
            </a:r>
            <a:r>
              <a:rPr lang="zh-CN" altLang="en-US" sz="1100" dirty="0">
                <a:latin typeface="微软雅黑" pitchFamily="34" charset="-122"/>
                <a:ea typeface="微软雅黑" pitchFamily="34" charset="-122"/>
              </a:rPr>
              <a:t>年增长率均值，预计</a:t>
            </a:r>
            <a:r>
              <a:rPr lang="en-US" altLang="zh-CN" sz="1100" dirty="0" smtClean="0">
                <a:latin typeface="微软雅黑" pitchFamily="34" charset="-122"/>
                <a:ea typeface="微软雅黑" pitchFamily="34" charset="-122"/>
              </a:rPr>
              <a:t>2021</a:t>
            </a:r>
            <a:r>
              <a:rPr lang="zh-CN" altLang="en-US" sz="1100" dirty="0" smtClean="0">
                <a:latin typeface="微软雅黑" pitchFamily="34" charset="-122"/>
                <a:ea typeface="微软雅黑" pitchFamily="34" charset="-122"/>
              </a:rPr>
              <a:t>年</a:t>
            </a:r>
            <a:r>
              <a:rPr lang="zh-CN" altLang="en-US" sz="1100" dirty="0">
                <a:latin typeface="微软雅黑" pitchFamily="34" charset="-122"/>
                <a:ea typeface="微软雅黑" pitchFamily="34" charset="-122"/>
              </a:rPr>
              <a:t>忙时峰值</a:t>
            </a:r>
            <a:r>
              <a:rPr lang="zh-CN" altLang="en-US" sz="1100" dirty="0" smtClean="0">
                <a:latin typeface="微软雅黑" pitchFamily="34" charset="-122"/>
                <a:ea typeface="微软雅黑" pitchFamily="34" charset="-122"/>
              </a:rPr>
              <a:t>为</a:t>
            </a:r>
            <a:r>
              <a:rPr lang="en-US" altLang="zh-CN" sz="1100" dirty="0" smtClean="0">
                <a:solidFill>
                  <a:srgbClr val="FF0000"/>
                </a:solidFill>
                <a:latin typeface="微软雅黑" pitchFamily="34" charset="-122"/>
                <a:ea typeface="微软雅黑" pitchFamily="34" charset="-122"/>
              </a:rPr>
              <a:t>17</a:t>
            </a:r>
            <a:r>
              <a:rPr lang="zh-CN" altLang="en-US" sz="1100" dirty="0" smtClean="0">
                <a:latin typeface="微软雅黑" pitchFamily="34" charset="-122"/>
                <a:ea typeface="微软雅黑" pitchFamily="34" charset="-122"/>
              </a:rPr>
              <a:t>亿条</a:t>
            </a:r>
            <a:endParaRPr lang="en-US" altLang="zh-CN" sz="1100" dirty="0" smtClean="0">
              <a:latin typeface="微软雅黑" pitchFamily="34" charset="-122"/>
              <a:ea typeface="微软雅黑" pitchFamily="34" charset="-122"/>
            </a:endParaRPr>
          </a:p>
          <a:p>
            <a:pPr marL="271463" indent="-271463">
              <a:lnSpc>
                <a:spcPct val="150000"/>
              </a:lnSpc>
              <a:buFont typeface="Wingdings" pitchFamily="2" charset="2"/>
              <a:buChar char="Ø"/>
              <a:defRPr/>
            </a:pPr>
            <a:r>
              <a:rPr lang="zh-CN" altLang="en-US" sz="1100" b="1" dirty="0" smtClean="0">
                <a:latin typeface="微软雅黑" pitchFamily="34" charset="-122"/>
                <a:ea typeface="微软雅黑" pitchFamily="34" charset="-122"/>
              </a:rPr>
              <a:t>任我用</a:t>
            </a:r>
            <a:r>
              <a:rPr lang="zh-CN" altLang="en-US" sz="1100" b="1" dirty="0">
                <a:latin typeface="微软雅黑" pitchFamily="34" charset="-122"/>
                <a:ea typeface="微软雅黑" pitchFamily="34" charset="-122"/>
              </a:rPr>
              <a:t>话</a:t>
            </a:r>
            <a:r>
              <a:rPr lang="zh-CN" altLang="en-US" sz="1100" b="1" dirty="0" smtClean="0">
                <a:latin typeface="微软雅黑" pitchFamily="34" charset="-122"/>
                <a:ea typeface="微软雅黑" pitchFamily="34" charset="-122"/>
              </a:rPr>
              <a:t>单：</a:t>
            </a:r>
            <a:r>
              <a:rPr lang="zh-CN" altLang="en-US" sz="1100" dirty="0" smtClean="0">
                <a:latin typeface="微软雅黑" pitchFamily="34" charset="-122"/>
                <a:ea typeface="微软雅黑" pitchFamily="34" charset="-122"/>
              </a:rPr>
              <a:t>任我用业务为新业务，按照预估每年</a:t>
            </a:r>
            <a:r>
              <a:rPr lang="en-US" altLang="zh-CN" sz="1100" dirty="0" smtClean="0">
                <a:latin typeface="微软雅黑" pitchFamily="34" charset="-122"/>
                <a:ea typeface="微软雅黑" pitchFamily="34" charset="-122"/>
              </a:rPr>
              <a:t>20%</a:t>
            </a:r>
            <a:r>
              <a:rPr lang="zh-CN" altLang="en-US" sz="1100" dirty="0" smtClean="0">
                <a:latin typeface="微软雅黑" pitchFamily="34" charset="-122"/>
                <a:ea typeface="微软雅黑" pitchFamily="34" charset="-122"/>
              </a:rPr>
              <a:t>的增长率计算，预计</a:t>
            </a:r>
            <a:r>
              <a:rPr lang="en-US" altLang="zh-CN" sz="1100" dirty="0" smtClean="0">
                <a:latin typeface="微软雅黑" pitchFamily="34" charset="-122"/>
                <a:ea typeface="微软雅黑" pitchFamily="34" charset="-122"/>
              </a:rPr>
              <a:t>2021</a:t>
            </a:r>
            <a:r>
              <a:rPr lang="zh-CN" altLang="en-US" sz="1100" dirty="0" smtClean="0">
                <a:latin typeface="微软雅黑" pitchFamily="34" charset="-122"/>
                <a:ea typeface="微软雅黑" pitchFamily="34" charset="-122"/>
              </a:rPr>
              <a:t>年忙时话单量为</a:t>
            </a:r>
            <a:r>
              <a:rPr lang="en-US" altLang="zh-CN" sz="1100" dirty="0" smtClean="0">
                <a:solidFill>
                  <a:srgbClr val="FF0000"/>
                </a:solidFill>
                <a:latin typeface="微软雅黑" pitchFamily="34" charset="-122"/>
                <a:ea typeface="微软雅黑" pitchFamily="34" charset="-122"/>
              </a:rPr>
              <a:t>10</a:t>
            </a:r>
            <a:r>
              <a:rPr lang="zh-CN" altLang="en-US" sz="1100" dirty="0" smtClean="0">
                <a:latin typeface="微软雅黑" pitchFamily="34" charset="-122"/>
                <a:ea typeface="微软雅黑" pitchFamily="34" charset="-122"/>
              </a:rPr>
              <a:t>亿条</a:t>
            </a:r>
            <a:endParaRPr lang="zh-CN" altLang="en-US" sz="1100" dirty="0">
              <a:latin typeface="微软雅黑" pitchFamily="34" charset="-122"/>
              <a:ea typeface="微软雅黑" pitchFamily="34" charset="-122"/>
            </a:endParaRPr>
          </a:p>
          <a:p>
            <a:pPr marL="271463" indent="-271463" fontAlgn="t">
              <a:lnSpc>
                <a:spcPct val="150000"/>
              </a:lnSpc>
              <a:buFont typeface="Wingdings" pitchFamily="2" charset="2"/>
              <a:buChar char="Ø"/>
              <a:defRPr/>
            </a:pPr>
            <a:r>
              <a:rPr lang="zh-CN" altLang="en-US" sz="1100" b="1" dirty="0">
                <a:latin typeface="微软雅黑" pitchFamily="34" charset="-122"/>
                <a:ea typeface="微软雅黑" pitchFamily="34" charset="-122"/>
              </a:rPr>
              <a:t>点对点话</a:t>
            </a:r>
            <a:r>
              <a:rPr lang="zh-CN" altLang="en-US" sz="1100" b="1" dirty="0" smtClean="0">
                <a:latin typeface="微软雅黑" pitchFamily="34" charset="-122"/>
                <a:ea typeface="微软雅黑" pitchFamily="34" charset="-122"/>
              </a:rPr>
              <a:t>单、</a:t>
            </a:r>
            <a:r>
              <a:rPr lang="zh-CN" altLang="en-US" sz="1100" b="1" dirty="0">
                <a:latin typeface="微软雅黑" pitchFamily="34" charset="-122"/>
                <a:ea typeface="微软雅黑" pitchFamily="34" charset="-122"/>
              </a:rPr>
              <a:t>用户状态变更、订购关系变更</a:t>
            </a:r>
            <a:r>
              <a:rPr lang="zh-CN" altLang="en-US" sz="1100" b="1" dirty="0" smtClean="0">
                <a:latin typeface="微软雅黑" pitchFamily="34" charset="-122"/>
                <a:ea typeface="微软雅黑" pitchFamily="34" charset="-122"/>
              </a:rPr>
              <a:t>：这三类业务业务趋势逐年小幅降低</a:t>
            </a:r>
            <a:endParaRPr lang="en-US" altLang="zh-CN" sz="1100" b="1" dirty="0" smtClean="0">
              <a:latin typeface="微软雅黑" pitchFamily="34" charset="-122"/>
              <a:ea typeface="微软雅黑" pitchFamily="34" charset="-122"/>
            </a:endParaRPr>
          </a:p>
          <a:p>
            <a:pPr marL="271463" indent="-271463" fontAlgn="t">
              <a:lnSpc>
                <a:spcPct val="150000"/>
              </a:lnSpc>
              <a:buFont typeface="Wingdings" pitchFamily="2" charset="2"/>
              <a:buChar char="Ø"/>
              <a:defRPr/>
            </a:pPr>
            <a:r>
              <a:rPr lang="zh-CN" altLang="en-US" sz="1100" b="1" dirty="0" smtClean="0">
                <a:latin typeface="微软雅黑" pitchFamily="34" charset="-122"/>
                <a:ea typeface="微软雅黑" pitchFamily="34" charset="-122"/>
              </a:rPr>
              <a:t>非</a:t>
            </a:r>
            <a:r>
              <a:rPr lang="en-US" altLang="zh-CN" sz="1100" b="1" dirty="0">
                <a:latin typeface="微软雅黑" pitchFamily="34" charset="-122"/>
                <a:ea typeface="微软雅黑" pitchFamily="34" charset="-122"/>
              </a:rPr>
              <a:t>GPRS</a:t>
            </a:r>
            <a:r>
              <a:rPr lang="zh-CN" altLang="en-US" sz="1100" b="1" dirty="0">
                <a:latin typeface="微软雅黑" pitchFamily="34" charset="-122"/>
                <a:ea typeface="微软雅黑" pitchFamily="34" charset="-122"/>
              </a:rPr>
              <a:t>话</a:t>
            </a:r>
            <a:r>
              <a:rPr lang="zh-CN" altLang="en-US" sz="1100" b="1" dirty="0" smtClean="0">
                <a:latin typeface="微软雅黑" pitchFamily="34" charset="-122"/>
                <a:ea typeface="微软雅黑" pitchFamily="34" charset="-122"/>
              </a:rPr>
              <a:t>单：</a:t>
            </a:r>
            <a:r>
              <a:rPr lang="zh-CN" altLang="en-US" sz="1100" dirty="0">
                <a:latin typeface="微软雅黑" pitchFamily="34" charset="-122"/>
                <a:ea typeface="微软雅黑" pitchFamily="34" charset="-122"/>
              </a:rPr>
              <a:t>本期工程忙时年增长率取前</a:t>
            </a:r>
            <a:r>
              <a:rPr lang="en-US" altLang="zh-CN" sz="1100" dirty="0">
                <a:latin typeface="微软雅黑" pitchFamily="34" charset="-122"/>
                <a:ea typeface="微软雅黑" pitchFamily="34" charset="-122"/>
              </a:rPr>
              <a:t>3</a:t>
            </a:r>
            <a:r>
              <a:rPr lang="zh-CN" altLang="en-US" sz="1100" dirty="0">
                <a:latin typeface="微软雅黑" pitchFamily="34" charset="-122"/>
                <a:ea typeface="微软雅黑" pitchFamily="34" charset="-122"/>
              </a:rPr>
              <a:t>年增长率均值</a:t>
            </a:r>
            <a:r>
              <a:rPr lang="zh-CN" altLang="en-US" sz="1100" dirty="0" smtClean="0">
                <a:latin typeface="微软雅黑" pitchFamily="34" charset="-122"/>
                <a:ea typeface="微软雅黑" pitchFamily="34" charset="-122"/>
              </a:rPr>
              <a:t>，</a:t>
            </a:r>
            <a:r>
              <a:rPr lang="en-US" altLang="zh-CN" sz="1100" dirty="0" smtClean="0">
                <a:latin typeface="微软雅黑" pitchFamily="34" charset="-122"/>
                <a:ea typeface="微软雅黑" pitchFamily="34" charset="-122"/>
              </a:rPr>
              <a:t>2021</a:t>
            </a:r>
            <a:r>
              <a:rPr lang="zh-CN" altLang="en-US" sz="1100" dirty="0" smtClean="0">
                <a:latin typeface="微软雅黑" pitchFamily="34" charset="-122"/>
                <a:ea typeface="微软雅黑" pitchFamily="34" charset="-122"/>
              </a:rPr>
              <a:t>年</a:t>
            </a:r>
            <a:r>
              <a:rPr lang="zh-CN" altLang="en-US" sz="1100" dirty="0">
                <a:latin typeface="微软雅黑" pitchFamily="34" charset="-122"/>
                <a:ea typeface="微软雅黑" pitchFamily="34" charset="-122"/>
              </a:rPr>
              <a:t>春节业务量时峰值</a:t>
            </a:r>
            <a:r>
              <a:rPr lang="zh-CN" altLang="en-US" sz="1100" dirty="0" smtClean="0">
                <a:latin typeface="微软雅黑" pitchFamily="34" charset="-122"/>
                <a:ea typeface="微软雅黑" pitchFamily="34" charset="-122"/>
              </a:rPr>
              <a:t>估算</a:t>
            </a:r>
            <a:r>
              <a:rPr lang="en-US" altLang="zh-CN" sz="1100" dirty="0" smtClean="0">
                <a:solidFill>
                  <a:srgbClr val="FF0000"/>
                </a:solidFill>
                <a:latin typeface="微软雅黑" pitchFamily="34" charset="-122"/>
                <a:ea typeface="微软雅黑" pitchFamily="34" charset="-122"/>
              </a:rPr>
              <a:t>3.5</a:t>
            </a:r>
            <a:r>
              <a:rPr lang="zh-CN" altLang="en-US" sz="1100" dirty="0" smtClean="0">
                <a:latin typeface="微软雅黑" pitchFamily="34" charset="-122"/>
                <a:ea typeface="微软雅黑" pitchFamily="34" charset="-122"/>
              </a:rPr>
              <a:t>亿</a:t>
            </a:r>
            <a:r>
              <a:rPr lang="zh-CN" altLang="en-US" sz="1100" dirty="0">
                <a:latin typeface="微软雅黑" pitchFamily="34" charset="-122"/>
                <a:ea typeface="微软雅黑" pitchFamily="34" charset="-122"/>
              </a:rPr>
              <a:t>条</a:t>
            </a:r>
            <a:endParaRPr lang="en-US" altLang="zh-CN" sz="1100" dirty="0">
              <a:latin typeface="微软雅黑" pitchFamily="34" charset="-122"/>
              <a:ea typeface="微软雅黑" pitchFamily="34" charset="-122"/>
            </a:endParaRPr>
          </a:p>
          <a:p>
            <a:pPr marL="271463" indent="-271463" fontAlgn="t">
              <a:lnSpc>
                <a:spcPct val="150000"/>
              </a:lnSpc>
              <a:buFont typeface="Wingdings" pitchFamily="2" charset="2"/>
              <a:buChar char="Ø"/>
              <a:defRPr/>
            </a:pPr>
            <a:r>
              <a:rPr lang="zh-CN" altLang="en-US" sz="1100" b="1" dirty="0">
                <a:solidFill>
                  <a:srgbClr val="FF0000"/>
                </a:solidFill>
                <a:latin typeface="微软雅黑" pitchFamily="34" charset="-122"/>
                <a:ea typeface="微软雅黑" pitchFamily="34" charset="-122"/>
              </a:rPr>
              <a:t>综上，</a:t>
            </a:r>
            <a:r>
              <a:rPr lang="en-US" altLang="zh-CN" sz="1100" b="1" dirty="0" smtClean="0">
                <a:solidFill>
                  <a:srgbClr val="FF0000"/>
                </a:solidFill>
                <a:latin typeface="微软雅黑" pitchFamily="34" charset="-122"/>
                <a:ea typeface="微软雅黑" pitchFamily="34" charset="-122"/>
              </a:rPr>
              <a:t>2021</a:t>
            </a:r>
            <a:r>
              <a:rPr lang="zh-CN" altLang="en-US" sz="1100" b="1" dirty="0" smtClean="0">
                <a:solidFill>
                  <a:srgbClr val="FF0000"/>
                </a:solidFill>
                <a:latin typeface="微软雅黑" pitchFamily="34" charset="-122"/>
                <a:ea typeface="微软雅黑" pitchFamily="34" charset="-122"/>
              </a:rPr>
              <a:t>年</a:t>
            </a:r>
            <a:r>
              <a:rPr lang="zh-CN" altLang="en-US" sz="1100" b="1" dirty="0">
                <a:solidFill>
                  <a:srgbClr val="FF0000"/>
                </a:solidFill>
                <a:latin typeface="微软雅黑" pitchFamily="34" charset="-122"/>
                <a:ea typeface="微软雅黑" pitchFamily="34" charset="-122"/>
              </a:rPr>
              <a:t>系统忙时峰值预计</a:t>
            </a:r>
            <a:r>
              <a:rPr lang="zh-CN" altLang="en-US" sz="1100" b="1" dirty="0" smtClean="0">
                <a:solidFill>
                  <a:srgbClr val="FF0000"/>
                </a:solidFill>
                <a:latin typeface="微软雅黑" pitchFamily="34" charset="-122"/>
                <a:ea typeface="微软雅黑" pitchFamily="34" charset="-122"/>
              </a:rPr>
              <a:t>为</a:t>
            </a:r>
            <a:r>
              <a:rPr lang="en-US" altLang="zh-CN" sz="1100" b="1" dirty="0" smtClean="0">
                <a:solidFill>
                  <a:srgbClr val="FF0000"/>
                </a:solidFill>
                <a:latin typeface="微软雅黑" pitchFamily="34" charset="-122"/>
                <a:ea typeface="微软雅黑" pitchFamily="34" charset="-122"/>
              </a:rPr>
              <a:t>32</a:t>
            </a:r>
            <a:r>
              <a:rPr lang="zh-CN" altLang="en-US" sz="1100" b="1" dirty="0" smtClean="0">
                <a:solidFill>
                  <a:srgbClr val="FF0000"/>
                </a:solidFill>
                <a:latin typeface="微软雅黑" pitchFamily="34" charset="-122"/>
                <a:ea typeface="微软雅黑" pitchFamily="34" charset="-122"/>
              </a:rPr>
              <a:t>亿条。</a:t>
            </a:r>
            <a:endParaRPr lang="en-US" altLang="zh-CN" sz="111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1813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56DABA-B87A-4C51-A010-81AAD98B4C9C}"/>
              </a:ext>
            </a:extLst>
          </p:cNvPr>
          <p:cNvSpPr>
            <a:spLocks noGrp="1"/>
          </p:cNvSpPr>
          <p:nvPr>
            <p:ph type="title"/>
          </p:nvPr>
        </p:nvSpPr>
        <p:spPr/>
        <p:txBody>
          <a:bodyPr/>
          <a:lstStyle/>
          <a:p>
            <a:r>
              <a:rPr lang="zh-CN" altLang="en-US" b="1" dirty="0"/>
              <a:t>硬件</a:t>
            </a:r>
            <a:r>
              <a:rPr lang="zh-CN" altLang="en-US" b="1" dirty="0" smtClean="0"/>
              <a:t>配置</a:t>
            </a:r>
            <a:r>
              <a:rPr lang="en-US" altLang="zh-CN" b="1" dirty="0" smtClean="0"/>
              <a:t>-</a:t>
            </a:r>
            <a:r>
              <a:rPr lang="zh-CN" altLang="en-US" b="1" dirty="0" smtClean="0"/>
              <a:t>总部节点</a:t>
            </a:r>
            <a:endParaRPr lang="zh-CN" altLang="en-US" b="1" dirty="0"/>
          </a:p>
        </p:txBody>
      </p:sp>
      <p:sp>
        <p:nvSpPr>
          <p:cNvPr id="3" name="内容占位符 2">
            <a:extLst>
              <a:ext uri="{FF2B5EF4-FFF2-40B4-BE49-F238E27FC236}">
                <a16:creationId xmlns:a16="http://schemas.microsoft.com/office/drawing/2014/main" xmlns="" id="{D8B29BC1-1B61-4290-B2A1-BE50B95F413C}"/>
              </a:ext>
            </a:extLst>
          </p:cNvPr>
          <p:cNvSpPr>
            <a:spLocks noGrp="1"/>
          </p:cNvSpPr>
          <p:nvPr>
            <p:ph sz="quarter" idx="10"/>
          </p:nvPr>
        </p:nvSpPr>
        <p:spPr>
          <a:xfrm>
            <a:off x="119944" y="527027"/>
            <a:ext cx="9920111" cy="4562721"/>
          </a:xfrm>
        </p:spPr>
        <p:txBody>
          <a:bodyPr/>
          <a:lstStyle/>
          <a:p>
            <a:pPr marL="0" indent="0">
              <a:lnSpc>
                <a:spcPct val="150000"/>
              </a:lnSpc>
              <a:buNone/>
            </a:pPr>
            <a:endParaRPr lang="en-US" altLang="zh-CN" sz="1200" b="1" dirty="0" smtClean="0"/>
          </a:p>
          <a:p>
            <a:pPr marL="0" indent="0">
              <a:lnSpc>
                <a:spcPct val="150000"/>
              </a:lnSpc>
              <a:buNone/>
            </a:pPr>
            <a:r>
              <a:rPr lang="en-US" altLang="zh-CN" sz="1200" b="1" dirty="0" smtClean="0"/>
              <a:t> </a:t>
            </a:r>
            <a:r>
              <a:rPr lang="zh-CN" altLang="en-US" sz="1400" b="1" dirty="0" smtClean="0"/>
              <a:t>根据业务量预测，</a:t>
            </a:r>
            <a:r>
              <a:rPr lang="en-US" altLang="zh-CN" sz="1400" b="1" dirty="0" smtClean="0"/>
              <a:t>2021</a:t>
            </a:r>
            <a:r>
              <a:rPr lang="zh-CN" altLang="en-US" sz="1400" b="1" dirty="0" smtClean="0"/>
              <a:t>年较</a:t>
            </a:r>
            <a:r>
              <a:rPr lang="en-US" altLang="zh-CN" sz="1400" b="1" dirty="0" smtClean="0"/>
              <a:t>2019</a:t>
            </a:r>
            <a:r>
              <a:rPr lang="zh-CN" altLang="en-US" sz="1400" b="1" dirty="0" smtClean="0"/>
              <a:t>年话单量增长为</a:t>
            </a:r>
            <a:r>
              <a:rPr lang="en-US" altLang="zh-CN" sz="1400" b="1" dirty="0" smtClean="0"/>
              <a:t>1.29</a:t>
            </a:r>
            <a:r>
              <a:rPr lang="zh-CN" altLang="en-US" sz="1400" b="1" dirty="0" smtClean="0"/>
              <a:t>*</a:t>
            </a:r>
            <a:r>
              <a:rPr lang="en-US" altLang="zh-CN" sz="1400" b="1" dirty="0" smtClean="0"/>
              <a:t>1.29=1.66</a:t>
            </a:r>
            <a:r>
              <a:rPr lang="zh-CN" altLang="en-US" sz="1400" b="1" dirty="0"/>
              <a:t>倍</a:t>
            </a:r>
            <a:endParaRPr lang="en-US" altLang="zh-CN" sz="1400" b="1" dirty="0" smtClean="0"/>
          </a:p>
          <a:p>
            <a:pPr marL="0" indent="0">
              <a:lnSpc>
                <a:spcPct val="150000"/>
              </a:lnSpc>
              <a:buNone/>
            </a:pPr>
            <a:r>
              <a:rPr lang="zh-CN" altLang="en-US" sz="1400" b="1" dirty="0" smtClean="0"/>
              <a:t>  内容</a:t>
            </a:r>
            <a:r>
              <a:rPr lang="zh-CN" altLang="en-US" sz="1400" b="1" dirty="0"/>
              <a:t>计费九期设备扩容需求：</a:t>
            </a:r>
            <a:endParaRPr lang="en-US" altLang="zh-CN" sz="1400" b="1" dirty="0"/>
          </a:p>
          <a:p>
            <a:pPr marL="0" indent="0">
              <a:lnSpc>
                <a:spcPct val="150000"/>
              </a:lnSpc>
              <a:buNone/>
            </a:pPr>
            <a:r>
              <a:rPr lang="en-US" altLang="zh-CN" sz="1400" dirty="0" smtClean="0"/>
              <a:t>   2C</a:t>
            </a:r>
            <a:r>
              <a:rPr lang="zh-CN" altLang="en-US" sz="1400" dirty="0"/>
              <a:t>主机新增数量 </a:t>
            </a:r>
            <a:r>
              <a:rPr lang="en-US" altLang="zh-CN" sz="1400" dirty="0"/>
              <a:t>= (</a:t>
            </a:r>
            <a:r>
              <a:rPr lang="zh-CN" altLang="en-US" sz="1400" dirty="0"/>
              <a:t>直业务计费应用集群</a:t>
            </a:r>
            <a:r>
              <a:rPr lang="en-US" altLang="zh-CN" sz="1400" dirty="0"/>
              <a:t>+</a:t>
            </a:r>
            <a:r>
              <a:rPr lang="zh-CN" altLang="en-US" sz="1400" dirty="0"/>
              <a:t>查重服务端</a:t>
            </a:r>
            <a:r>
              <a:rPr lang="en-US" altLang="zh-CN" sz="1400" dirty="0"/>
              <a:t>+</a:t>
            </a:r>
            <a:r>
              <a:rPr lang="zh-CN" altLang="en-US" sz="1400" dirty="0"/>
              <a:t>云详单数据库</a:t>
            </a:r>
            <a:r>
              <a:rPr lang="en-US" altLang="zh-CN" sz="1400" dirty="0"/>
              <a:t>+</a:t>
            </a:r>
            <a:r>
              <a:rPr lang="zh-CN" altLang="en-US" sz="1400" dirty="0"/>
              <a:t>非直采业务应用</a:t>
            </a:r>
            <a:r>
              <a:rPr lang="en-US" altLang="zh-CN" sz="1400" dirty="0"/>
              <a:t>+</a:t>
            </a:r>
            <a:r>
              <a:rPr lang="zh-CN" altLang="en-US" sz="1400" dirty="0"/>
              <a:t>稽核和订购</a:t>
            </a:r>
            <a:r>
              <a:rPr lang="en-US" altLang="zh-CN" sz="1400" dirty="0"/>
              <a:t>MDB</a:t>
            </a:r>
            <a:r>
              <a:rPr lang="zh-CN" altLang="en-US" sz="1400" dirty="0"/>
              <a:t>应用主机 </a:t>
            </a:r>
            <a:r>
              <a:rPr lang="en-US" altLang="zh-CN" sz="1400" dirty="0"/>
              <a:t>+</a:t>
            </a:r>
            <a:r>
              <a:rPr lang="zh-CN" altLang="en-US" sz="1400" dirty="0"/>
              <a:t>云详单存储集群</a:t>
            </a:r>
            <a:r>
              <a:rPr lang="en-US" altLang="zh-CN" sz="1400" dirty="0"/>
              <a:t>) * </a:t>
            </a:r>
            <a:r>
              <a:rPr lang="en-US" altLang="zh-CN" sz="1400" dirty="0" smtClean="0"/>
              <a:t>      38</a:t>
            </a:r>
            <a:r>
              <a:rPr lang="en-US" altLang="zh-CN" sz="1400" dirty="0"/>
              <a:t>%=(235+56+96+139</a:t>
            </a:r>
            <a:r>
              <a:rPr lang="en-US" altLang="zh-CN" sz="1400" dirty="0" smtClean="0"/>
              <a:t>)*66%=</a:t>
            </a:r>
            <a:r>
              <a:rPr lang="en-US" altLang="zh-CN" sz="1400" dirty="0" smtClean="0">
                <a:solidFill>
                  <a:srgbClr val="FF0000"/>
                </a:solidFill>
              </a:rPr>
              <a:t>346</a:t>
            </a:r>
            <a:r>
              <a:rPr lang="zh-CN" altLang="en-US" sz="1400" dirty="0" smtClean="0"/>
              <a:t>台；</a:t>
            </a:r>
            <a:endParaRPr lang="en-US" altLang="zh-CN" sz="1400" dirty="0" smtClean="0"/>
          </a:p>
          <a:p>
            <a:pPr marL="0" indent="0">
              <a:lnSpc>
                <a:spcPct val="150000"/>
              </a:lnSpc>
              <a:buNone/>
            </a:pPr>
            <a:endParaRPr lang="zh-CN" altLang="en-US" sz="1400" dirty="0"/>
          </a:p>
          <a:p>
            <a:pPr marL="0" indent="0">
              <a:lnSpc>
                <a:spcPct val="150000"/>
              </a:lnSpc>
              <a:buNone/>
            </a:pPr>
            <a:r>
              <a:rPr lang="en-US" altLang="zh-CN" sz="1400" dirty="0" smtClean="0"/>
              <a:t>   4C</a:t>
            </a:r>
            <a:r>
              <a:rPr lang="zh-CN" altLang="en-US" sz="1400" dirty="0"/>
              <a:t>主机新增数量 </a:t>
            </a:r>
            <a:r>
              <a:rPr lang="en-US" altLang="zh-CN" sz="1400" dirty="0"/>
              <a:t>= (</a:t>
            </a:r>
            <a:r>
              <a:rPr lang="zh-CN" altLang="en-US" sz="1400" dirty="0"/>
              <a:t>直采业务结算应用集群</a:t>
            </a:r>
            <a:r>
              <a:rPr lang="en-US" altLang="zh-CN" sz="1400" dirty="0"/>
              <a:t>+</a:t>
            </a:r>
            <a:r>
              <a:rPr lang="zh-CN" altLang="en-US" sz="1400" dirty="0"/>
              <a:t>非直采应用主机</a:t>
            </a:r>
            <a:r>
              <a:rPr lang="en-US" altLang="zh-CN" sz="1400" dirty="0"/>
              <a:t>+</a:t>
            </a:r>
            <a:r>
              <a:rPr lang="zh-CN" altLang="en-US" sz="1400" dirty="0"/>
              <a:t>用户资料主机</a:t>
            </a:r>
            <a:r>
              <a:rPr lang="en-US" altLang="zh-CN" sz="1400" dirty="0"/>
              <a:t>) * </a:t>
            </a:r>
            <a:r>
              <a:rPr lang="en-US" altLang="zh-CN" sz="1400" dirty="0" smtClean="0"/>
              <a:t>66%=(</a:t>
            </a:r>
            <a:r>
              <a:rPr lang="en-US" altLang="zh-CN" sz="1400" dirty="0"/>
              <a:t>84+40+36+20</a:t>
            </a:r>
            <a:r>
              <a:rPr lang="en-US" altLang="zh-CN" sz="1400" dirty="0" smtClean="0"/>
              <a:t>)*66%=</a:t>
            </a:r>
            <a:r>
              <a:rPr lang="en-US" altLang="zh-CN" sz="1400" dirty="0" smtClean="0">
                <a:solidFill>
                  <a:srgbClr val="FF0000"/>
                </a:solidFill>
              </a:rPr>
              <a:t>118</a:t>
            </a:r>
            <a:r>
              <a:rPr lang="zh-CN" altLang="en-US" sz="1400" dirty="0" smtClean="0"/>
              <a:t>台；</a:t>
            </a:r>
            <a:endParaRPr lang="en-US" altLang="zh-CN" sz="1400" dirty="0" smtClean="0"/>
          </a:p>
          <a:p>
            <a:pPr marL="0" indent="0">
              <a:lnSpc>
                <a:spcPct val="150000"/>
              </a:lnSpc>
              <a:buNone/>
            </a:pPr>
            <a:endParaRPr lang="en-US" altLang="zh-CN" sz="1400" dirty="0"/>
          </a:p>
          <a:p>
            <a:pPr marL="0" indent="0">
              <a:lnSpc>
                <a:spcPct val="150000"/>
              </a:lnSpc>
              <a:buNone/>
            </a:pPr>
            <a:r>
              <a:rPr lang="zh-CN" altLang="en-US" sz="1400" dirty="0" smtClean="0"/>
              <a:t>  本期工程申请呼和浩特私有云资源池资源共计</a:t>
            </a:r>
            <a:r>
              <a:rPr lang="en-US" altLang="zh-CN" sz="1400" dirty="0" smtClean="0">
                <a:solidFill>
                  <a:srgbClr val="FF0000"/>
                </a:solidFill>
              </a:rPr>
              <a:t>464</a:t>
            </a:r>
            <a:r>
              <a:rPr lang="zh-CN" altLang="en-US" sz="1400" dirty="0" smtClean="0"/>
              <a:t>台</a:t>
            </a:r>
            <a:endParaRPr lang="en-US" altLang="zh-CN" sz="1400" dirty="0" smtClean="0"/>
          </a:p>
          <a:p>
            <a:pPr marL="0" indent="0">
              <a:lnSpc>
                <a:spcPct val="150000"/>
              </a:lnSpc>
              <a:buNone/>
            </a:pPr>
            <a:r>
              <a:rPr lang="en-US" altLang="zh-CN" sz="1400" dirty="0"/>
              <a:t> </a:t>
            </a:r>
            <a:r>
              <a:rPr lang="en-US" altLang="zh-CN" sz="1400" dirty="0" smtClean="0"/>
              <a:t> </a:t>
            </a:r>
            <a:endParaRPr lang="en-US" altLang="zh-CN" sz="1400" dirty="0"/>
          </a:p>
        </p:txBody>
      </p:sp>
    </p:spTree>
    <p:extLst>
      <p:ext uri="{BB962C8B-B14F-4D97-AF65-F5344CB8AC3E}">
        <p14:creationId xmlns:p14="http://schemas.microsoft.com/office/powerpoint/2010/main" val="3569335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56DABA-B87A-4C51-A010-81AAD98B4C9C}"/>
              </a:ext>
            </a:extLst>
          </p:cNvPr>
          <p:cNvSpPr>
            <a:spLocks noGrp="1"/>
          </p:cNvSpPr>
          <p:nvPr>
            <p:ph type="title"/>
          </p:nvPr>
        </p:nvSpPr>
        <p:spPr/>
        <p:txBody>
          <a:bodyPr/>
          <a:lstStyle/>
          <a:p>
            <a:r>
              <a:rPr lang="zh-CN" altLang="en-US" b="1" dirty="0" smtClean="0"/>
              <a:t>业务量预测</a:t>
            </a:r>
            <a:r>
              <a:rPr lang="en-US" altLang="zh-CN" b="1" dirty="0" smtClean="0"/>
              <a:t>-</a:t>
            </a:r>
            <a:r>
              <a:rPr lang="zh-CN" altLang="en-US" b="1" dirty="0" smtClean="0"/>
              <a:t>省内</a:t>
            </a:r>
            <a:endParaRPr lang="zh-CN" altLang="en-US" b="1" dirty="0"/>
          </a:p>
        </p:txBody>
      </p:sp>
      <p:sp>
        <p:nvSpPr>
          <p:cNvPr id="3" name="内容占位符 2">
            <a:extLst>
              <a:ext uri="{FF2B5EF4-FFF2-40B4-BE49-F238E27FC236}">
                <a16:creationId xmlns:a16="http://schemas.microsoft.com/office/drawing/2014/main" xmlns="" id="{D8B29BC1-1B61-4290-B2A1-BE50B95F413C}"/>
              </a:ext>
            </a:extLst>
          </p:cNvPr>
          <p:cNvSpPr>
            <a:spLocks noGrp="1"/>
          </p:cNvSpPr>
          <p:nvPr>
            <p:ph sz="quarter" idx="10"/>
          </p:nvPr>
        </p:nvSpPr>
        <p:spPr>
          <a:xfrm>
            <a:off x="119944" y="527027"/>
            <a:ext cx="9920111" cy="3528469"/>
          </a:xfrm>
        </p:spPr>
        <p:txBody>
          <a:bodyPr/>
          <a:lstStyle/>
          <a:p>
            <a:pPr marL="0" indent="0">
              <a:lnSpc>
                <a:spcPct val="150000"/>
              </a:lnSpc>
              <a:buNone/>
            </a:pPr>
            <a:r>
              <a:rPr lang="zh-CN" altLang="en-US" sz="1200" b="1" dirty="0" smtClean="0"/>
              <a:t>直</a:t>
            </a:r>
            <a:r>
              <a:rPr lang="zh-CN" altLang="en-US" sz="1200" b="1" dirty="0"/>
              <a:t>采机扩容需求</a:t>
            </a:r>
            <a:r>
              <a:rPr lang="zh-CN" altLang="en-US" sz="1200" b="1" dirty="0" smtClean="0"/>
              <a:t>：</a:t>
            </a:r>
            <a:endParaRPr lang="en-US" altLang="zh-CN" sz="1200" b="1" dirty="0" smtClean="0"/>
          </a:p>
          <a:p>
            <a:pPr>
              <a:lnSpc>
                <a:spcPct val="150000"/>
              </a:lnSpc>
            </a:pPr>
            <a:r>
              <a:rPr lang="zh-CN" altLang="en-US" sz="1400" dirty="0"/>
              <a:t>考虑</a:t>
            </a:r>
            <a:r>
              <a:rPr lang="zh-CN" altLang="en-US" sz="1400" dirty="0" smtClean="0"/>
              <a:t>到目前已</a:t>
            </a:r>
            <a:r>
              <a:rPr lang="zh-CN" altLang="en-US" sz="1400" dirty="0"/>
              <a:t>开始省</a:t>
            </a:r>
            <a:r>
              <a:rPr lang="en-US" altLang="zh-CN" sz="1400" dirty="0"/>
              <a:t>BOSS/CRM</a:t>
            </a:r>
            <a:r>
              <a:rPr lang="zh-CN" altLang="en-US" sz="1400" dirty="0"/>
              <a:t>等计费系统区域化集中建设，全国区域化集中</a:t>
            </a:r>
            <a:r>
              <a:rPr lang="en-US" altLang="zh-CN" sz="1400" dirty="0"/>
              <a:t>,</a:t>
            </a:r>
            <a:r>
              <a:rPr lang="zh-CN" altLang="en-US" sz="1400" dirty="0"/>
              <a:t>近期计划建设四个中心，</a:t>
            </a:r>
            <a:r>
              <a:rPr lang="en-US" altLang="zh-CN" sz="1400" dirty="0"/>
              <a:t>8</a:t>
            </a:r>
            <a:r>
              <a:rPr lang="zh-CN" altLang="en-US" sz="1400" dirty="0"/>
              <a:t>个省份业务支撑系统入驻。内容计费系统可能也需要跟随改造</a:t>
            </a:r>
            <a:r>
              <a:rPr lang="zh-CN" altLang="en-US" sz="1400" dirty="0" smtClean="0"/>
              <a:t>。</a:t>
            </a:r>
            <a:r>
              <a:rPr lang="zh-CN" altLang="en-US" sz="1400" dirty="0"/>
              <a:t>现有</a:t>
            </a:r>
            <a:r>
              <a:rPr lang="en-US" altLang="zh-CN" sz="1400" dirty="0"/>
              <a:t>DCC</a:t>
            </a:r>
            <a:r>
              <a:rPr lang="zh-CN" altLang="en-US" sz="1400" dirty="0"/>
              <a:t>，和未来</a:t>
            </a:r>
            <a:r>
              <a:rPr lang="en-US" altLang="zh-CN" sz="1400" dirty="0"/>
              <a:t>5G</a:t>
            </a:r>
            <a:r>
              <a:rPr lang="zh-CN" altLang="en-US" sz="1400" dirty="0"/>
              <a:t>实时计费，对于省内内容计费系统采集机的业务需求会逐渐降低</a:t>
            </a:r>
            <a:r>
              <a:rPr lang="zh-CN" altLang="en-US" sz="1400" dirty="0" smtClean="0"/>
              <a:t>，本期工程省内业务增长量按</a:t>
            </a:r>
            <a:r>
              <a:rPr lang="en-US" altLang="zh-CN" sz="1400" dirty="0" smtClean="0"/>
              <a:t>20%</a:t>
            </a:r>
            <a:r>
              <a:rPr lang="zh-CN" altLang="en-US" sz="1400" dirty="0" smtClean="0"/>
              <a:t>。</a:t>
            </a:r>
            <a:endParaRPr lang="zh-CN" altLang="en-US" sz="1400" dirty="0"/>
          </a:p>
          <a:p>
            <a:pPr marL="0" indent="0">
              <a:lnSpc>
                <a:spcPct val="150000"/>
              </a:lnSpc>
              <a:buNone/>
            </a:pPr>
            <a:endParaRPr lang="en-US" altLang="zh-CN" sz="1200" b="1" dirty="0"/>
          </a:p>
          <a:p>
            <a:pPr marL="0" indent="0">
              <a:lnSpc>
                <a:spcPct val="150000"/>
              </a:lnSpc>
              <a:buNone/>
            </a:pPr>
            <a:endParaRPr lang="zh-CN" altLang="en-US" sz="1200" dirty="0"/>
          </a:p>
          <a:p>
            <a:pPr marL="0" indent="0">
              <a:lnSpc>
                <a:spcPct val="150000"/>
              </a:lnSpc>
              <a:buNone/>
            </a:pPr>
            <a:endParaRPr lang="zh-CN" altLang="en-US" sz="1200" dirty="0"/>
          </a:p>
        </p:txBody>
      </p:sp>
      <p:graphicFrame>
        <p:nvGraphicFramePr>
          <p:cNvPr id="7" name="表格 6">
            <a:extLst>
              <a:ext uri="{FF2B5EF4-FFF2-40B4-BE49-F238E27FC236}">
                <a16:creationId xmlns:a16="http://schemas.microsoft.com/office/drawing/2014/main" xmlns="" id="{92230117-C77E-4B17-B540-F8181C4F3DAC}"/>
              </a:ext>
            </a:extLst>
          </p:cNvPr>
          <p:cNvGraphicFramePr>
            <a:graphicFrameLocks noGrp="1"/>
          </p:cNvGraphicFramePr>
          <p:nvPr>
            <p:extLst>
              <p:ext uri="{D42A27DB-BD31-4B8C-83A1-F6EECF244321}">
                <p14:modId xmlns:p14="http://schemas.microsoft.com/office/powerpoint/2010/main" val="3727544030"/>
              </p:ext>
            </p:extLst>
          </p:nvPr>
        </p:nvGraphicFramePr>
        <p:xfrm>
          <a:off x="327472" y="2497460"/>
          <a:ext cx="8856984" cy="2191515"/>
        </p:xfrm>
        <a:graphic>
          <a:graphicData uri="http://schemas.openxmlformats.org/drawingml/2006/table">
            <a:tbl>
              <a:tblPr/>
              <a:tblGrid>
                <a:gridCol w="1117097">
                  <a:extLst>
                    <a:ext uri="{9D8B030D-6E8A-4147-A177-3AD203B41FA5}">
                      <a16:colId xmlns:a16="http://schemas.microsoft.com/office/drawing/2014/main" xmlns="" val="2024528805"/>
                    </a:ext>
                  </a:extLst>
                </a:gridCol>
                <a:gridCol w="1117097">
                  <a:extLst>
                    <a:ext uri="{9D8B030D-6E8A-4147-A177-3AD203B41FA5}">
                      <a16:colId xmlns:a16="http://schemas.microsoft.com/office/drawing/2014/main" xmlns="" val="1784139770"/>
                    </a:ext>
                  </a:extLst>
                </a:gridCol>
                <a:gridCol w="1117097">
                  <a:extLst>
                    <a:ext uri="{9D8B030D-6E8A-4147-A177-3AD203B41FA5}">
                      <a16:colId xmlns:a16="http://schemas.microsoft.com/office/drawing/2014/main" xmlns="" val="983671942"/>
                    </a:ext>
                  </a:extLst>
                </a:gridCol>
                <a:gridCol w="877719">
                  <a:extLst>
                    <a:ext uri="{9D8B030D-6E8A-4147-A177-3AD203B41FA5}">
                      <a16:colId xmlns:a16="http://schemas.microsoft.com/office/drawing/2014/main" xmlns="" val="1705764829"/>
                    </a:ext>
                  </a:extLst>
                </a:gridCol>
                <a:gridCol w="877719">
                  <a:extLst>
                    <a:ext uri="{9D8B030D-6E8A-4147-A177-3AD203B41FA5}">
                      <a16:colId xmlns:a16="http://schemas.microsoft.com/office/drawing/2014/main" xmlns="" val="3441224985"/>
                    </a:ext>
                  </a:extLst>
                </a:gridCol>
                <a:gridCol w="877719">
                  <a:extLst>
                    <a:ext uri="{9D8B030D-6E8A-4147-A177-3AD203B41FA5}">
                      <a16:colId xmlns:a16="http://schemas.microsoft.com/office/drawing/2014/main" xmlns="" val="1803984566"/>
                    </a:ext>
                  </a:extLst>
                </a:gridCol>
                <a:gridCol w="957512">
                  <a:extLst>
                    <a:ext uri="{9D8B030D-6E8A-4147-A177-3AD203B41FA5}">
                      <a16:colId xmlns:a16="http://schemas.microsoft.com/office/drawing/2014/main" xmlns="" val="824694897"/>
                    </a:ext>
                  </a:extLst>
                </a:gridCol>
                <a:gridCol w="957512">
                  <a:extLst>
                    <a:ext uri="{9D8B030D-6E8A-4147-A177-3AD203B41FA5}">
                      <a16:colId xmlns:a16="http://schemas.microsoft.com/office/drawing/2014/main" xmlns="" val="106455255"/>
                    </a:ext>
                  </a:extLst>
                </a:gridCol>
                <a:gridCol w="957512">
                  <a:extLst>
                    <a:ext uri="{9D8B030D-6E8A-4147-A177-3AD203B41FA5}">
                      <a16:colId xmlns:a16="http://schemas.microsoft.com/office/drawing/2014/main" xmlns="" val="4011605959"/>
                    </a:ext>
                  </a:extLst>
                </a:gridCol>
              </a:tblGrid>
              <a:tr h="789435">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省份</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1" i="0" u="none" strike="noStrike" dirty="0">
                          <a:solidFill>
                            <a:schemeClr val="tx1"/>
                          </a:solidFill>
                          <a:effectLst/>
                          <a:latin typeface="等线" panose="02010600030101010101" pitchFamily="2" charset="-122"/>
                          <a:ea typeface="等线" panose="02010600030101010101" pitchFamily="2" charset="-122"/>
                        </a:rPr>
                        <a:t>该省需要</a:t>
                      </a:r>
                      <a:r>
                        <a:rPr lang="en-US" sz="1100" b="1" i="0" u="none" strike="noStrike" dirty="0" err="1">
                          <a:solidFill>
                            <a:schemeClr val="tx1"/>
                          </a:solidFill>
                          <a:effectLst/>
                          <a:latin typeface="等线" panose="02010600030101010101" pitchFamily="2" charset="-122"/>
                          <a:ea typeface="等线" panose="02010600030101010101" pitchFamily="2" charset="-122"/>
                        </a:rPr>
                        <a:t>tpmC</a:t>
                      </a:r>
                      <a:endParaRPr lang="en-US"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1100" b="1" i="0" u="none" strike="noStrike" dirty="0" smtClean="0">
                          <a:solidFill>
                            <a:schemeClr val="tx1"/>
                          </a:solidFill>
                          <a:effectLst/>
                          <a:latin typeface="等线" panose="02010600030101010101" pitchFamily="2" charset="-122"/>
                          <a:ea typeface="等线" panose="02010600030101010101" pitchFamily="2" charset="-122"/>
                        </a:rPr>
                        <a:t>2021</a:t>
                      </a:r>
                      <a:r>
                        <a:rPr lang="zh-CN" altLang="en-US" sz="1100" b="1" i="0" u="none" strike="noStrike" dirty="0" smtClean="0">
                          <a:solidFill>
                            <a:schemeClr val="tx1"/>
                          </a:solidFill>
                          <a:effectLst/>
                          <a:latin typeface="等线" panose="02010600030101010101" pitchFamily="2" charset="-122"/>
                          <a:ea typeface="等线" panose="02010600030101010101" pitchFamily="2" charset="-122"/>
                        </a:rPr>
                        <a:t>年</a:t>
                      </a:r>
                      <a:r>
                        <a:rPr lang="zh-CN" altLang="en-US" sz="1100" b="1" i="0" u="none" strike="noStrike" dirty="0">
                          <a:solidFill>
                            <a:schemeClr val="tx1"/>
                          </a:solidFill>
                          <a:effectLst/>
                          <a:latin typeface="等线" panose="02010600030101010101" pitchFamily="2" charset="-122"/>
                          <a:ea typeface="等线" panose="02010600030101010101" pitchFamily="2" charset="-122"/>
                        </a:rPr>
                        <a:t>话单预估增</a:t>
                      </a:r>
                      <a:r>
                        <a:rPr lang="en-US" altLang="zh-CN" sz="1100" b="1" i="0" u="none" strike="noStrike" dirty="0" smtClean="0">
                          <a:solidFill>
                            <a:schemeClr val="tx1"/>
                          </a:solidFill>
                          <a:effectLst/>
                          <a:latin typeface="等线" panose="02010600030101010101" pitchFamily="2" charset="-122"/>
                          <a:ea typeface="等线" panose="02010600030101010101" pitchFamily="2" charset="-122"/>
                        </a:rPr>
                        <a:t>20%</a:t>
                      </a:r>
                      <a:endParaRPr lang="en-US" altLang="zh-CN"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1" i="0" u="none" strike="noStrike" dirty="0">
                          <a:solidFill>
                            <a:schemeClr val="tx1"/>
                          </a:solidFill>
                          <a:effectLst/>
                          <a:latin typeface="等线" panose="02010600030101010101" pitchFamily="2" charset="-122"/>
                          <a:ea typeface="等线" panose="02010600030101010101" pitchFamily="2" charset="-122"/>
                        </a:rPr>
                        <a:t>管理节点</a:t>
                      </a:r>
                      <a:r>
                        <a:rPr lang="en-US" altLang="zh-CN" sz="1100" b="1" i="0" u="none" strike="noStrike" dirty="0">
                          <a:solidFill>
                            <a:schemeClr val="tx1"/>
                          </a:solidFill>
                          <a:effectLst/>
                          <a:latin typeface="等线" panose="02010600030101010101" pitchFamily="2" charset="-122"/>
                          <a:ea typeface="等线" panose="02010600030101010101" pitchFamily="2" charset="-122"/>
                        </a:rPr>
                        <a:t>(2*</a:t>
                      </a:r>
                      <a:r>
                        <a:rPr lang="en-US" sz="1100" b="1" i="0" u="none" strike="noStrike" dirty="0">
                          <a:solidFill>
                            <a:schemeClr val="tx1"/>
                          </a:solidFill>
                          <a:effectLst/>
                          <a:latin typeface="等线" panose="02010600030101010101" pitchFamily="2" charset="-122"/>
                          <a:ea typeface="等线" panose="02010600030101010101" pitchFamily="2" charset="-122"/>
                        </a:rPr>
                        <a:t>RH5885)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dirty="0">
                          <a:solidFill>
                            <a:schemeClr val="tx1"/>
                          </a:solidFill>
                          <a:effectLst/>
                          <a:latin typeface="等线" panose="02010600030101010101" pitchFamily="2" charset="-122"/>
                          <a:ea typeface="等线" panose="02010600030101010101" pitchFamily="2" charset="-122"/>
                        </a:rPr>
                        <a:t>M915</a:t>
                      </a:r>
                      <a:r>
                        <a:rPr lang="zh-CN" altLang="en-US" sz="1100" b="1" i="0" u="none" strike="noStrike" dirty="0">
                          <a:solidFill>
                            <a:schemeClr val="tx1"/>
                          </a:solidFill>
                          <a:effectLst/>
                          <a:latin typeface="等线" panose="02010600030101010101" pitchFamily="2" charset="-122"/>
                          <a:ea typeface="等线" panose="02010600030101010101" pitchFamily="2" charset="-122"/>
                        </a:rPr>
                        <a:t>台数</a:t>
                      </a:r>
                      <a:br>
                        <a:rPr lang="zh-CN" altLang="en-US" sz="1100" b="1" i="0" u="none" strike="noStrike" dirty="0">
                          <a:solidFill>
                            <a:schemeClr val="tx1"/>
                          </a:solidFill>
                          <a:effectLst/>
                          <a:latin typeface="等线" panose="02010600030101010101" pitchFamily="2" charset="-122"/>
                          <a:ea typeface="等线" panose="02010600030101010101" pitchFamily="2" charset="-122"/>
                        </a:rPr>
                      </a:br>
                      <a:r>
                        <a:rPr lang="en-US" altLang="zh-CN" sz="1100" b="1" i="0" u="none" strike="noStrike" dirty="0">
                          <a:solidFill>
                            <a:schemeClr val="tx1"/>
                          </a:solidFill>
                          <a:effectLst/>
                          <a:latin typeface="等线" panose="02010600030101010101" pitchFamily="2" charset="-122"/>
                          <a:ea typeface="等线" panose="02010600030101010101" pitchFamily="2" charset="-122"/>
                        </a:rPr>
                        <a:t>(1200000</a:t>
                      </a:r>
                      <a:r>
                        <a:rPr lang="en-US" sz="1100" b="1" i="0" u="none" strike="noStrike" dirty="0">
                          <a:solidFill>
                            <a:schemeClr val="tx1"/>
                          </a:solidFill>
                          <a:effectLst/>
                          <a:latin typeface="等线" panose="02010600030101010101" pitchFamily="2" charset="-122"/>
                          <a:ea typeface="等线" panose="02010600030101010101" pitchFamily="2" charset="-122"/>
                        </a:rPr>
                        <a:t>tpmC)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dirty="0">
                          <a:solidFill>
                            <a:schemeClr val="tx1"/>
                          </a:solidFill>
                          <a:effectLst/>
                          <a:latin typeface="等线" panose="02010600030101010101" pitchFamily="2" charset="-122"/>
                          <a:ea typeface="等线" panose="02010600030101010101" pitchFamily="2" charset="-122"/>
                        </a:rPr>
                        <a:t>M820</a:t>
                      </a:r>
                      <a:r>
                        <a:rPr lang="zh-CN" altLang="en-US" sz="1100" b="1" i="0" u="none" strike="noStrike" dirty="0">
                          <a:solidFill>
                            <a:schemeClr val="tx1"/>
                          </a:solidFill>
                          <a:effectLst/>
                          <a:latin typeface="等线" panose="02010600030101010101" pitchFamily="2" charset="-122"/>
                          <a:ea typeface="等线" panose="02010600030101010101" pitchFamily="2" charset="-122"/>
                        </a:rPr>
                        <a:t>台数</a:t>
                      </a:r>
                      <a:br>
                        <a:rPr lang="zh-CN" altLang="en-US" sz="1100" b="1" i="0" u="none" strike="noStrike" dirty="0">
                          <a:solidFill>
                            <a:schemeClr val="tx1"/>
                          </a:solidFill>
                          <a:effectLst/>
                          <a:latin typeface="等线" panose="02010600030101010101" pitchFamily="2" charset="-122"/>
                          <a:ea typeface="等线" panose="02010600030101010101" pitchFamily="2" charset="-122"/>
                        </a:rPr>
                      </a:br>
                      <a:r>
                        <a:rPr lang="en-US" altLang="zh-CN" sz="1100" b="1" i="0" u="none" strike="noStrike" dirty="0">
                          <a:solidFill>
                            <a:schemeClr val="tx1"/>
                          </a:solidFill>
                          <a:effectLst/>
                          <a:latin typeface="等线" panose="02010600030101010101" pitchFamily="2" charset="-122"/>
                          <a:ea typeface="等线" panose="02010600030101010101" pitchFamily="2" charset="-122"/>
                        </a:rPr>
                        <a:t>(1600000</a:t>
                      </a:r>
                      <a:r>
                        <a:rPr lang="en-US" sz="1100" b="1" i="0" u="none" strike="noStrike" dirty="0">
                          <a:solidFill>
                            <a:schemeClr val="tx1"/>
                          </a:solidFill>
                          <a:effectLst/>
                          <a:latin typeface="等线" panose="02010600030101010101" pitchFamily="2" charset="-122"/>
                          <a:ea typeface="等线" panose="02010600030101010101" pitchFamily="2" charset="-122"/>
                        </a:rPr>
                        <a:t>tpmC)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100" b="1" i="0" u="none" strike="noStrike" dirty="0">
                          <a:solidFill>
                            <a:schemeClr val="tx1"/>
                          </a:solidFill>
                          <a:effectLst/>
                          <a:latin typeface="等线" panose="02010600030101010101" pitchFamily="2" charset="-122"/>
                          <a:ea typeface="等线" panose="02010600030101010101" pitchFamily="2" charset="-122"/>
                        </a:rPr>
                        <a:t>RH5885</a:t>
                      </a:r>
                      <a:r>
                        <a:rPr lang="zh-CN" altLang="en-US" sz="1100" b="1" i="0" u="none" strike="noStrike" dirty="0">
                          <a:solidFill>
                            <a:schemeClr val="tx1"/>
                          </a:solidFill>
                          <a:effectLst/>
                          <a:latin typeface="等线" panose="02010600030101010101" pitchFamily="2" charset="-122"/>
                          <a:ea typeface="等线" panose="02010600030101010101" pitchFamily="2" charset="-122"/>
                        </a:rPr>
                        <a:t>台数</a:t>
                      </a:r>
                      <a:br>
                        <a:rPr lang="zh-CN" altLang="en-US" sz="1100" b="1" i="0" u="none" strike="noStrike" dirty="0">
                          <a:solidFill>
                            <a:schemeClr val="tx1"/>
                          </a:solidFill>
                          <a:effectLst/>
                          <a:latin typeface="等线" panose="02010600030101010101" pitchFamily="2" charset="-122"/>
                          <a:ea typeface="等线" panose="02010600030101010101" pitchFamily="2" charset="-122"/>
                        </a:rPr>
                      </a:br>
                      <a:r>
                        <a:rPr lang="en-US" altLang="zh-CN" sz="1100" b="1" i="0" u="none" strike="noStrike" dirty="0">
                          <a:solidFill>
                            <a:schemeClr val="tx1"/>
                          </a:solidFill>
                          <a:effectLst/>
                          <a:latin typeface="等线" panose="02010600030101010101" pitchFamily="2" charset="-122"/>
                          <a:ea typeface="等线" panose="02010600030101010101" pitchFamily="2" charset="-122"/>
                        </a:rPr>
                        <a:t>(2000000</a:t>
                      </a:r>
                      <a:r>
                        <a:rPr lang="en-US" sz="1100" b="1" i="0" u="none" strike="noStrike" dirty="0">
                          <a:solidFill>
                            <a:schemeClr val="tx1"/>
                          </a:solidFill>
                          <a:effectLst/>
                          <a:latin typeface="等线" panose="02010600030101010101" pitchFamily="2" charset="-122"/>
                          <a:ea typeface="等线" panose="02010600030101010101" pitchFamily="2" charset="-122"/>
                        </a:rPr>
                        <a:t>tpmC)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1" i="0" u="none" strike="noStrike" dirty="0">
                          <a:solidFill>
                            <a:schemeClr val="tx1"/>
                          </a:solidFill>
                          <a:effectLst/>
                          <a:latin typeface="等线" panose="02010600030101010101" pitchFamily="2" charset="-122"/>
                          <a:ea typeface="等线" panose="02010600030101010101" pitchFamily="2" charset="-122"/>
                        </a:rPr>
                        <a:t>该省总量</a:t>
                      </a:r>
                      <a:r>
                        <a:rPr lang="en-US" sz="1100" b="1" i="0" u="none" strike="noStrike" dirty="0" err="1">
                          <a:solidFill>
                            <a:schemeClr val="tx1"/>
                          </a:solidFill>
                          <a:effectLst/>
                          <a:latin typeface="等线" panose="02010600030101010101" pitchFamily="2" charset="-122"/>
                          <a:ea typeface="等线" panose="02010600030101010101" pitchFamily="2" charset="-122"/>
                        </a:rPr>
                        <a:t>tpmC</a:t>
                      </a:r>
                      <a:endParaRPr lang="en-US"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100" b="1" i="0" u="none" strike="noStrike" dirty="0">
                          <a:solidFill>
                            <a:schemeClr val="tx1"/>
                          </a:solidFill>
                          <a:effectLst/>
                          <a:latin typeface="等线" panose="02010600030101010101" pitchFamily="2" charset="-122"/>
                          <a:ea typeface="等线" panose="02010600030101010101" pitchFamily="2" charset="-122"/>
                        </a:rPr>
                        <a:t>该省缺少的</a:t>
                      </a:r>
                      <a:r>
                        <a:rPr lang="en-US" sz="1100" b="1" i="0" u="none" strike="noStrike" dirty="0" err="1">
                          <a:solidFill>
                            <a:schemeClr val="tx1"/>
                          </a:solidFill>
                          <a:effectLst/>
                          <a:latin typeface="等线" panose="02010600030101010101" pitchFamily="2" charset="-122"/>
                          <a:ea typeface="等线" panose="02010600030101010101" pitchFamily="2" charset="-122"/>
                        </a:rPr>
                        <a:t>tpmC</a:t>
                      </a:r>
                      <a:endParaRPr lang="en-US" sz="1100" b="1" i="0" u="none" strike="noStrike" dirty="0">
                        <a:solidFill>
                          <a:schemeClr val="tx1"/>
                        </a:solidFill>
                        <a:effectLst/>
                        <a:latin typeface="等线" panose="02010600030101010101" pitchFamily="2" charset="-122"/>
                        <a:ea typeface="等线" panose="02010600030101010101" pitchFamily="2" charset="-122"/>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937045531"/>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黑龙江</a:t>
                      </a:r>
                      <a:r>
                        <a:rPr lang="en-US" altLang="zh-CN" sz="1100" b="1" i="0" u="none" strike="noStrike" dirty="0">
                          <a:solidFill>
                            <a:srgbClr val="000000"/>
                          </a:solidFill>
                          <a:effectLst/>
                          <a:latin typeface="等线" panose="02010600030101010101" pitchFamily="2" charset="-122"/>
                          <a:ea typeface="等线" panose="02010600030101010101" pitchFamily="2" charset="-122"/>
                        </a:rPr>
                        <a:t>(451)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7635472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9162566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8362566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00424304"/>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甘肃</a:t>
                      </a:r>
                      <a:r>
                        <a:rPr lang="en-US" altLang="zh-CN" sz="1100" b="1" i="0" u="none" strike="noStrike" dirty="0">
                          <a:solidFill>
                            <a:srgbClr val="000000"/>
                          </a:solidFill>
                          <a:effectLst/>
                          <a:latin typeface="等线" panose="02010600030101010101" pitchFamily="2" charset="-122"/>
                          <a:ea typeface="等线" panose="02010600030101010101" pitchFamily="2" charset="-122"/>
                        </a:rPr>
                        <a:t>(931)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5536792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6644150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5844150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76942965"/>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河南</a:t>
                      </a:r>
                      <a:r>
                        <a:rPr lang="en-US" altLang="zh-CN" sz="1100" b="1" i="0" u="none" strike="noStrike" dirty="0">
                          <a:solidFill>
                            <a:srgbClr val="000000"/>
                          </a:solidFill>
                          <a:effectLst/>
                          <a:latin typeface="等线" panose="02010600030101010101" pitchFamily="2" charset="-122"/>
                          <a:ea typeface="等线" panose="02010600030101010101" pitchFamily="2" charset="-122"/>
                        </a:rPr>
                        <a:t>(371)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12452872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14943446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9600000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9343446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9772652"/>
                  </a:ext>
                </a:extLst>
              </a:tr>
              <a:tr h="124945">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湖北</a:t>
                      </a:r>
                      <a:r>
                        <a:rPr lang="en-US" altLang="zh-CN" sz="1100" b="1" i="0" u="none" strike="noStrike" dirty="0">
                          <a:solidFill>
                            <a:srgbClr val="000000"/>
                          </a:solidFill>
                          <a:effectLst/>
                          <a:latin typeface="等线" panose="02010600030101010101" pitchFamily="2" charset="-122"/>
                          <a:ea typeface="等线" panose="02010600030101010101" pitchFamily="2" charset="-122"/>
                        </a:rPr>
                        <a:t>(270)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10299960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12359952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7559952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42659071"/>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天津</a:t>
                      </a:r>
                      <a:r>
                        <a:rPr lang="en-US" altLang="zh-CN" sz="1100" b="1" i="0" u="none" strike="noStrike" dirty="0">
                          <a:solidFill>
                            <a:srgbClr val="000000"/>
                          </a:solidFill>
                          <a:effectLst/>
                          <a:latin typeface="等线" panose="02010600030101010101" pitchFamily="2" charset="-122"/>
                          <a:ea typeface="等线" panose="02010600030101010101" pitchFamily="2" charset="-122"/>
                        </a:rPr>
                        <a:t>(220)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10261192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12313430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7513430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41910349"/>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福建</a:t>
                      </a:r>
                      <a:r>
                        <a:rPr lang="en-US" altLang="zh-CN" sz="1100" b="1" i="0" u="none" strike="noStrike" dirty="0">
                          <a:solidFill>
                            <a:srgbClr val="000000"/>
                          </a:solidFill>
                          <a:effectLst/>
                          <a:latin typeface="等线" panose="02010600030101010101" pitchFamily="2" charset="-122"/>
                          <a:ea typeface="等线" panose="02010600030101010101" pitchFamily="2" charset="-122"/>
                        </a:rPr>
                        <a:t>(591)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3992856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4791427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3991427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8383308"/>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陕西</a:t>
                      </a:r>
                      <a:r>
                        <a:rPr lang="en-US" altLang="zh-CN" sz="1100" b="1" i="0" u="none" strike="noStrike" dirty="0">
                          <a:solidFill>
                            <a:srgbClr val="000000"/>
                          </a:solidFill>
                          <a:effectLst/>
                          <a:latin typeface="等线" panose="02010600030101010101" pitchFamily="2" charset="-122"/>
                          <a:ea typeface="等线" panose="02010600030101010101" pitchFamily="2" charset="-122"/>
                        </a:rPr>
                        <a:t>(290)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3474448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4169338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4800000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3369338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46942177"/>
                  </a:ext>
                </a:extLst>
              </a:tr>
              <a:tr h="157887">
                <a:tc>
                  <a:txBody>
                    <a:bodyPr/>
                    <a:lstStyle/>
                    <a:p>
                      <a:pPr algn="ctr" fontAlgn="ctr"/>
                      <a:r>
                        <a:rPr lang="zh-CN" altLang="en-US" sz="1100" b="1" i="0" u="none" strike="noStrike" dirty="0">
                          <a:solidFill>
                            <a:srgbClr val="000000"/>
                          </a:solidFill>
                          <a:effectLst/>
                          <a:latin typeface="等线" panose="02010600030101010101" pitchFamily="2" charset="-122"/>
                          <a:ea typeface="等线" panose="02010600030101010101" pitchFamily="2" charset="-122"/>
                        </a:rPr>
                        <a:t>江西</a:t>
                      </a:r>
                      <a:r>
                        <a:rPr lang="en-US" altLang="zh-CN" sz="1100" b="1" i="0" u="none" strike="noStrike" dirty="0">
                          <a:solidFill>
                            <a:srgbClr val="000000"/>
                          </a:solidFill>
                          <a:effectLst/>
                          <a:latin typeface="等线" panose="02010600030101010101" pitchFamily="2" charset="-122"/>
                          <a:ea typeface="等线" panose="02010600030101010101" pitchFamily="2" charset="-122"/>
                        </a:rPr>
                        <a:t>(791)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30920480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37104576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1" i="1" u="none" strike="noStrike" dirty="0">
                          <a:solidFill>
                            <a:schemeClr val="tx1"/>
                          </a:solidFill>
                          <a:effectLst/>
                          <a:latin typeface="等线" panose="02010600030101010101" pitchFamily="2" charset="-122"/>
                          <a:ea typeface="等线" panose="02010600030101010101" pitchFamily="2" charset="-122"/>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chemeClr val="tx1"/>
                          </a:solidFill>
                          <a:effectLst/>
                          <a:latin typeface="等线" panose="02010600030101010101" pitchFamily="2" charset="-122"/>
                          <a:ea typeface="等线" panose="02010600030101010101" pitchFamily="2" charset="-122"/>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chemeClr val="tx1"/>
                          </a:solidFill>
                          <a:effectLst/>
                          <a:latin typeface="等线" panose="02010600030101010101" pitchFamily="2" charset="-122"/>
                          <a:ea typeface="等线" panose="02010600030101010101" pitchFamily="2" charset="-122"/>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25600000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dirty="0">
                          <a:solidFill>
                            <a:srgbClr val="000000"/>
                          </a:solidFill>
                          <a:effectLst/>
                          <a:latin typeface="等线" panose="02010600030101010101" pitchFamily="2" charset="-122"/>
                          <a:ea typeface="等线" panose="02010600030101010101" pitchFamily="2" charset="-122"/>
                        </a:rPr>
                        <a:t>15504576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01156421"/>
                  </a:ext>
                </a:extLst>
              </a:tr>
            </a:tbl>
          </a:graphicData>
        </a:graphic>
      </p:graphicFrame>
    </p:spTree>
    <p:extLst>
      <p:ext uri="{BB962C8B-B14F-4D97-AF65-F5344CB8AC3E}">
        <p14:creationId xmlns:p14="http://schemas.microsoft.com/office/powerpoint/2010/main" val="1830514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56DABA-B87A-4C51-A010-81AAD98B4C9C}"/>
              </a:ext>
            </a:extLst>
          </p:cNvPr>
          <p:cNvSpPr>
            <a:spLocks noGrp="1"/>
          </p:cNvSpPr>
          <p:nvPr>
            <p:ph type="title"/>
          </p:nvPr>
        </p:nvSpPr>
        <p:spPr/>
        <p:txBody>
          <a:bodyPr/>
          <a:lstStyle/>
          <a:p>
            <a:r>
              <a:rPr lang="zh-CN" altLang="en-US" b="1" dirty="0"/>
              <a:t>硬件</a:t>
            </a:r>
            <a:r>
              <a:rPr lang="zh-CN" altLang="en-US" b="1" dirty="0" smtClean="0"/>
              <a:t>配置</a:t>
            </a:r>
            <a:r>
              <a:rPr lang="en-US" altLang="zh-CN" b="1" dirty="0" smtClean="0"/>
              <a:t>-</a:t>
            </a:r>
            <a:r>
              <a:rPr lang="zh-CN" altLang="en-US" b="1" dirty="0" smtClean="0"/>
              <a:t>省内</a:t>
            </a:r>
            <a:endParaRPr lang="zh-CN" altLang="en-US" b="1" dirty="0"/>
          </a:p>
        </p:txBody>
      </p:sp>
      <p:sp>
        <p:nvSpPr>
          <p:cNvPr id="3" name="内容占位符 2">
            <a:extLst>
              <a:ext uri="{FF2B5EF4-FFF2-40B4-BE49-F238E27FC236}">
                <a16:creationId xmlns:a16="http://schemas.microsoft.com/office/drawing/2014/main" xmlns="" id="{D8B29BC1-1B61-4290-B2A1-BE50B95F413C}"/>
              </a:ext>
            </a:extLst>
          </p:cNvPr>
          <p:cNvSpPr>
            <a:spLocks noGrp="1"/>
          </p:cNvSpPr>
          <p:nvPr>
            <p:ph sz="quarter" idx="10"/>
          </p:nvPr>
        </p:nvSpPr>
        <p:spPr>
          <a:xfrm>
            <a:off x="119945" y="527027"/>
            <a:ext cx="2799815" cy="4778745"/>
          </a:xfrm>
        </p:spPr>
        <p:txBody>
          <a:bodyPr/>
          <a:lstStyle/>
          <a:p>
            <a:pPr marL="0" indent="0">
              <a:lnSpc>
                <a:spcPct val="150000"/>
              </a:lnSpc>
              <a:buNone/>
            </a:pPr>
            <a:r>
              <a:rPr lang="zh-CN" altLang="en-US" sz="1200" b="1" dirty="0" smtClean="0"/>
              <a:t>直</a:t>
            </a:r>
            <a:r>
              <a:rPr lang="zh-CN" altLang="en-US" sz="1200" b="1" dirty="0"/>
              <a:t>采机扩容需求：</a:t>
            </a:r>
            <a:endParaRPr lang="en-US" altLang="zh-CN" sz="1200" b="1" dirty="0"/>
          </a:p>
          <a:p>
            <a:pPr>
              <a:lnSpc>
                <a:spcPct val="150000"/>
              </a:lnSpc>
            </a:pPr>
            <a:r>
              <a:rPr lang="zh-CN" altLang="en-US" sz="1200" dirty="0"/>
              <a:t>现有</a:t>
            </a:r>
            <a:r>
              <a:rPr lang="en-US" altLang="zh-CN" sz="1200" dirty="0"/>
              <a:t>M915</a:t>
            </a:r>
            <a:r>
              <a:rPr lang="zh-CN" altLang="en-US" sz="1200" dirty="0"/>
              <a:t>和</a:t>
            </a:r>
            <a:r>
              <a:rPr lang="en-US" altLang="zh-CN" sz="1200" dirty="0"/>
              <a:t>M820</a:t>
            </a:r>
            <a:r>
              <a:rPr lang="zh-CN" altLang="en-US" sz="1200" dirty="0"/>
              <a:t>为刀片服务器，共享刀笼和交换机的带宽，上限</a:t>
            </a:r>
            <a:r>
              <a:rPr lang="en-US" altLang="zh-CN" sz="1200" dirty="0"/>
              <a:t>4</a:t>
            </a:r>
            <a:r>
              <a:rPr lang="zh-CN" altLang="en-US" sz="1200" dirty="0"/>
              <a:t>个口共</a:t>
            </a:r>
            <a:r>
              <a:rPr lang="en-US" altLang="zh-CN" sz="1200" dirty="0"/>
              <a:t>4G</a:t>
            </a:r>
            <a:r>
              <a:rPr lang="zh-CN" altLang="en-US" sz="1200" dirty="0"/>
              <a:t>带宽</a:t>
            </a:r>
            <a:r>
              <a:rPr lang="zh-CN" altLang="en-US" sz="1200" dirty="0" smtClean="0"/>
              <a:t>。八期采购</a:t>
            </a:r>
            <a:r>
              <a:rPr lang="zh-CN" altLang="en-US" sz="1200" dirty="0"/>
              <a:t>的华为</a:t>
            </a:r>
            <a:r>
              <a:rPr lang="en-US" altLang="zh-CN" sz="1200" dirty="0"/>
              <a:t>RH5885</a:t>
            </a:r>
            <a:r>
              <a:rPr lang="zh-CN" altLang="en-US" sz="1200" dirty="0"/>
              <a:t>为</a:t>
            </a:r>
            <a:r>
              <a:rPr lang="en-US" altLang="zh-CN" sz="1200" dirty="0"/>
              <a:t>PC</a:t>
            </a:r>
            <a:r>
              <a:rPr lang="zh-CN" altLang="en-US" sz="1200" dirty="0"/>
              <a:t>服务器，和现有刀笼并存产生多刀笼效果，将成为分布式文件系统的网络资源瓶颈。需要按照紧急程度分省替换原有的刀片服务期为华为</a:t>
            </a:r>
            <a:r>
              <a:rPr lang="en-US" altLang="zh-CN" sz="1200" dirty="0"/>
              <a:t>PC</a:t>
            </a:r>
            <a:r>
              <a:rPr lang="zh-CN" altLang="en-US" sz="1200" dirty="0"/>
              <a:t>服务器，并将设备搬迁至新机房接入万兆口</a:t>
            </a:r>
            <a:r>
              <a:rPr lang="en-US" altLang="zh-CN" sz="1200" dirty="0"/>
              <a:t>CE</a:t>
            </a:r>
            <a:r>
              <a:rPr lang="zh-CN" altLang="en-US" sz="1200" dirty="0"/>
              <a:t>路由。</a:t>
            </a:r>
          </a:p>
          <a:p>
            <a:pPr>
              <a:lnSpc>
                <a:spcPct val="150000"/>
              </a:lnSpc>
            </a:pPr>
            <a:r>
              <a:rPr lang="zh-CN" altLang="en-US" sz="1200" dirty="0"/>
              <a:t>推荐内容计费九期如下部分省份进行扩容、替换刀片服务器。经过测算，本期黑龙江、甘肃、河南、湖北、天津、福建、陕西及江西共需新增设备</a:t>
            </a:r>
            <a:r>
              <a:rPr lang="en-US" altLang="zh-CN" sz="1200" dirty="0"/>
              <a:t>62</a:t>
            </a:r>
            <a:r>
              <a:rPr lang="zh-CN" altLang="en-US" sz="1200" dirty="0"/>
              <a:t>台。并割接入</a:t>
            </a:r>
            <a:r>
              <a:rPr lang="en-US" altLang="zh-CN" sz="1200" dirty="0"/>
              <a:t>BOSS_VPN2</a:t>
            </a:r>
            <a:r>
              <a:rPr lang="zh-CN" altLang="en-US" sz="1200" dirty="0"/>
              <a:t>网络。</a:t>
            </a:r>
          </a:p>
          <a:p>
            <a:pPr marL="0" indent="0">
              <a:lnSpc>
                <a:spcPct val="150000"/>
              </a:lnSpc>
              <a:buNone/>
            </a:pPr>
            <a:endParaRPr lang="zh-CN" altLang="en-US" sz="1200" dirty="0"/>
          </a:p>
          <a:p>
            <a:pPr marL="0" indent="0">
              <a:lnSpc>
                <a:spcPct val="150000"/>
              </a:lnSpc>
              <a:buNone/>
            </a:pPr>
            <a:endParaRPr lang="zh-CN" altLang="en-US" sz="1200" dirty="0"/>
          </a:p>
        </p:txBody>
      </p:sp>
      <p:graphicFrame>
        <p:nvGraphicFramePr>
          <p:cNvPr id="4" name="表格 3"/>
          <p:cNvGraphicFramePr>
            <a:graphicFrameLocks noGrp="1"/>
          </p:cNvGraphicFramePr>
          <p:nvPr>
            <p:extLst>
              <p:ext uri="{D42A27DB-BD31-4B8C-83A1-F6EECF244321}">
                <p14:modId xmlns:p14="http://schemas.microsoft.com/office/powerpoint/2010/main" val="3572121664"/>
              </p:ext>
            </p:extLst>
          </p:nvPr>
        </p:nvGraphicFramePr>
        <p:xfrm>
          <a:off x="3063776" y="697260"/>
          <a:ext cx="6840760" cy="4800600"/>
        </p:xfrm>
        <a:graphic>
          <a:graphicData uri="http://schemas.openxmlformats.org/drawingml/2006/table">
            <a:tbl>
              <a:tblPr/>
              <a:tblGrid>
                <a:gridCol w="365653">
                  <a:extLst>
                    <a:ext uri="{9D8B030D-6E8A-4147-A177-3AD203B41FA5}">
                      <a16:colId xmlns:a16="http://schemas.microsoft.com/office/drawing/2014/main" xmlns="" val="2837767842"/>
                    </a:ext>
                  </a:extLst>
                </a:gridCol>
                <a:gridCol w="693217">
                  <a:extLst>
                    <a:ext uri="{9D8B030D-6E8A-4147-A177-3AD203B41FA5}">
                      <a16:colId xmlns:a16="http://schemas.microsoft.com/office/drawing/2014/main" xmlns="" val="638025026"/>
                    </a:ext>
                  </a:extLst>
                </a:gridCol>
                <a:gridCol w="1614968">
                  <a:extLst>
                    <a:ext uri="{9D8B030D-6E8A-4147-A177-3AD203B41FA5}">
                      <a16:colId xmlns:a16="http://schemas.microsoft.com/office/drawing/2014/main" xmlns="" val="3474985429"/>
                    </a:ext>
                  </a:extLst>
                </a:gridCol>
                <a:gridCol w="929369">
                  <a:extLst>
                    <a:ext uri="{9D8B030D-6E8A-4147-A177-3AD203B41FA5}">
                      <a16:colId xmlns:a16="http://schemas.microsoft.com/office/drawing/2014/main" xmlns="" val="2129355699"/>
                    </a:ext>
                  </a:extLst>
                </a:gridCol>
                <a:gridCol w="693217">
                  <a:extLst>
                    <a:ext uri="{9D8B030D-6E8A-4147-A177-3AD203B41FA5}">
                      <a16:colId xmlns:a16="http://schemas.microsoft.com/office/drawing/2014/main" xmlns="" val="2941154423"/>
                    </a:ext>
                  </a:extLst>
                </a:gridCol>
                <a:gridCol w="693217">
                  <a:extLst>
                    <a:ext uri="{9D8B030D-6E8A-4147-A177-3AD203B41FA5}">
                      <a16:colId xmlns:a16="http://schemas.microsoft.com/office/drawing/2014/main" xmlns="" val="1963270168"/>
                    </a:ext>
                  </a:extLst>
                </a:gridCol>
                <a:gridCol w="1180755">
                  <a:extLst>
                    <a:ext uri="{9D8B030D-6E8A-4147-A177-3AD203B41FA5}">
                      <a16:colId xmlns:a16="http://schemas.microsoft.com/office/drawing/2014/main" xmlns="" val="13191431"/>
                    </a:ext>
                  </a:extLst>
                </a:gridCol>
                <a:gridCol w="670364">
                  <a:extLst>
                    <a:ext uri="{9D8B030D-6E8A-4147-A177-3AD203B41FA5}">
                      <a16:colId xmlns:a16="http://schemas.microsoft.com/office/drawing/2014/main" xmlns="" val="1558232781"/>
                    </a:ext>
                  </a:extLst>
                </a:gridCol>
              </a:tblGrid>
              <a:tr h="209576">
                <a:tc>
                  <a:txBody>
                    <a:bodyPr/>
                    <a:lstStyle/>
                    <a:p>
                      <a:pPr algn="ctr" fontAlgn="ctr"/>
                      <a:r>
                        <a:rPr lang="zh-CN" altLang="en-US" sz="700" b="1" i="0" u="none" strike="noStrike" dirty="0">
                          <a:solidFill>
                            <a:srgbClr val="000000"/>
                          </a:solidFill>
                          <a:effectLst/>
                          <a:latin typeface="宋体" panose="02010600030101010101" pitchFamily="2" charset="-122"/>
                          <a:ea typeface="宋体" panose="02010600030101010101" pitchFamily="2" charset="-122"/>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1" i="0" u="none" strike="noStrike" dirty="0">
                          <a:solidFill>
                            <a:srgbClr val="000000"/>
                          </a:solidFill>
                          <a:effectLst/>
                          <a:latin typeface="宋体" panose="02010600030101010101" pitchFamily="2" charset="-122"/>
                          <a:ea typeface="宋体" panose="02010600030101010101" pitchFamily="2" charset="-122"/>
                        </a:rPr>
                        <a:t>省份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700" b="1" i="0" u="none" strike="noStrike">
                          <a:solidFill>
                            <a:srgbClr val="000000"/>
                          </a:solidFill>
                          <a:effectLst/>
                          <a:latin typeface="宋体" panose="02010600030101010101" pitchFamily="2" charset="-122"/>
                          <a:ea typeface="宋体" panose="02010600030101010101" pitchFamily="2" charset="-122"/>
                        </a:rPr>
                        <a:t>采集机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700" b="1" i="0" u="none" strike="noStrike">
                          <a:solidFill>
                            <a:srgbClr val="000000"/>
                          </a:solidFill>
                          <a:effectLst/>
                          <a:latin typeface="宋体" panose="02010600030101010101" pitchFamily="2" charset="-122"/>
                          <a:ea typeface="宋体" panose="02010600030101010101" pitchFamily="2" charset="-122"/>
                        </a:rPr>
                        <a:t>内容计费</a:t>
                      </a:r>
                      <a:r>
                        <a:rPr lang="en-US" altLang="zh-CN" sz="700" b="1" i="0" u="none" strike="noStrike">
                          <a:solidFill>
                            <a:srgbClr val="000000"/>
                          </a:solidFill>
                          <a:effectLst/>
                          <a:latin typeface="宋体" panose="02010600030101010101" pitchFamily="2" charset="-122"/>
                          <a:ea typeface="宋体" panose="02010600030101010101" pitchFamily="2" charset="-122"/>
                        </a:rPr>
                        <a:t>/</a:t>
                      </a:r>
                      <a:r>
                        <a:rPr lang="zh-CN" altLang="en-US" sz="700" b="1" i="0" u="none" strike="noStrike">
                          <a:solidFill>
                            <a:srgbClr val="000000"/>
                          </a:solidFill>
                          <a:effectLst/>
                          <a:latin typeface="宋体" panose="02010600030101010101" pitchFamily="2" charset="-122"/>
                          <a:ea typeface="宋体" panose="02010600030101010101" pitchFamily="2" charset="-122"/>
                        </a:rPr>
                        <a:t>话音清算通信服务器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1" i="0" u="none" strike="noStrike">
                          <a:solidFill>
                            <a:srgbClr val="000000"/>
                          </a:solidFill>
                          <a:effectLst/>
                          <a:latin typeface="宋体" panose="02010600030101010101" pitchFamily="2" charset="-122"/>
                          <a:ea typeface="宋体" panose="02010600030101010101" pitchFamily="2" charset="-122"/>
                        </a:rPr>
                        <a:t>磁盘阵列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1" i="0" u="none" strike="noStrike">
                          <a:solidFill>
                            <a:srgbClr val="000000"/>
                          </a:solidFill>
                          <a:effectLst/>
                          <a:latin typeface="宋体" panose="02010600030101010101" pitchFamily="2" charset="-122"/>
                          <a:ea typeface="宋体" panose="02010600030101010101" pitchFamily="2" charset="-122"/>
                        </a:rPr>
                        <a:t>光纤交换机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1" i="0" u="none" strike="noStrike">
                          <a:solidFill>
                            <a:srgbClr val="000000"/>
                          </a:solidFill>
                          <a:effectLst/>
                          <a:latin typeface="宋体" panose="02010600030101010101" pitchFamily="2" charset="-122"/>
                          <a:ea typeface="宋体" panose="02010600030101010101" pitchFamily="2" charset="-122"/>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65994704"/>
                  </a:ext>
                </a:extLst>
              </a:tr>
              <a:tr h="200843">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dirty="0">
                          <a:solidFill>
                            <a:srgbClr val="000000"/>
                          </a:solidFill>
                          <a:effectLst/>
                          <a:latin typeface="宋体" panose="02010600030101010101" pitchFamily="2" charset="-122"/>
                          <a:ea typeface="宋体" panose="02010600030101010101" pitchFamily="2" charset="-122"/>
                        </a:rPr>
                        <a:t>广东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dirty="0">
                          <a:solidFill>
                            <a:srgbClr val="000000"/>
                          </a:solidFill>
                          <a:effectLst/>
                          <a:latin typeface="Times New Roman" panose="02020603050405020304" pitchFamily="18" charset="0"/>
                          <a:ea typeface="等线" panose="02010600030101010101" pitchFamily="2" charset="-122"/>
                        </a:rPr>
                        <a:t>14</a:t>
                      </a: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台</a:t>
                      </a:r>
                      <a:r>
                        <a:rPr lang="en-US" sz="700" b="0" i="0" u="none" strike="noStrike" dirty="0">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5">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每省</a:t>
                      </a:r>
                      <a:r>
                        <a:rPr lang="en-US" altLang="zh-CN" sz="700" b="0" i="0" u="none" strike="noStrike">
                          <a:solidFill>
                            <a:srgbClr val="000000"/>
                          </a:solidFill>
                          <a:effectLst/>
                          <a:latin typeface="宋体" panose="02010600030101010101" pitchFamily="2" charset="-122"/>
                          <a:ea typeface="宋体" panose="02010600030101010101" pitchFamily="2" charset="-122"/>
                        </a:rPr>
                        <a:t>2*</a:t>
                      </a:r>
                      <a:r>
                        <a:rPr lang="en-US" sz="700" b="0" i="0" u="none" strike="noStrike">
                          <a:solidFill>
                            <a:srgbClr val="000000"/>
                          </a:solidFill>
                          <a:effectLst/>
                          <a:latin typeface="宋体" panose="02010600030101010101" pitchFamily="2" charset="-122"/>
                          <a:ea typeface="宋体" panose="02010600030101010101" pitchFamily="2" charset="-122"/>
                        </a:rPr>
                        <a:t>IBM P720 (</a:t>
                      </a:r>
                      <a:r>
                        <a:rPr lang="zh-CN" altLang="en-US" sz="700" b="0" i="0" u="none" strike="noStrike">
                          <a:solidFill>
                            <a:srgbClr val="000000"/>
                          </a:solidFill>
                          <a:effectLst/>
                          <a:latin typeface="宋体" panose="02010600030101010101" pitchFamily="2" charset="-122"/>
                          <a:ea typeface="宋体" panose="02010600030101010101" pitchFamily="2" charset="-122"/>
                        </a:rPr>
                        <a:t>单台</a:t>
                      </a:r>
                      <a:r>
                        <a:rPr lang="en-US" altLang="zh-CN" sz="700" b="0" i="0" u="none" strike="noStrike">
                          <a:solidFill>
                            <a:srgbClr val="000000"/>
                          </a:solidFill>
                          <a:effectLst/>
                          <a:latin typeface="宋体" panose="02010600030101010101" pitchFamily="2" charset="-122"/>
                          <a:ea typeface="宋体" panose="02010600030101010101" pitchFamily="2" charset="-122"/>
                        </a:rPr>
                        <a:t>8</a:t>
                      </a:r>
                      <a:r>
                        <a:rPr lang="en-US" sz="700" b="0" i="0" u="none" strike="noStrike">
                          <a:solidFill>
                            <a:srgbClr val="000000"/>
                          </a:solidFill>
                          <a:effectLst/>
                          <a:latin typeface="宋体" panose="02010600030101010101" pitchFamily="2" charset="-122"/>
                          <a:ea typeface="宋体" panose="02010600030101010101" pitchFamily="2" charset="-122"/>
                        </a:rPr>
                        <a:t>CPU /32GB)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HP EVA 6400, 99.7TB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2*Brocade 6520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675763917"/>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北京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dirty="0">
                          <a:solidFill>
                            <a:srgbClr val="000000"/>
                          </a:solidFill>
                          <a:effectLst/>
                          <a:latin typeface="Times New Roman" panose="02020603050405020304" pitchFamily="18" charset="0"/>
                          <a:ea typeface="等线" panose="02010600030101010101" pitchFamily="2" charset="-122"/>
                        </a:rPr>
                        <a:t>6*DELL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rowSpan="24">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每省</a:t>
                      </a:r>
                      <a:r>
                        <a:rPr lang="en-US" sz="700" b="0" i="0" u="none" strike="noStrike">
                          <a:solidFill>
                            <a:srgbClr val="000000"/>
                          </a:solidFill>
                          <a:effectLst/>
                          <a:latin typeface="宋体" panose="02010600030101010101" pitchFamily="2" charset="-122"/>
                          <a:ea typeface="宋体" panose="02010600030101010101" pitchFamily="2" charset="-122"/>
                        </a:rPr>
                        <a:t>HP EVA 4400,31.6TB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738745292"/>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上海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dirty="0">
                          <a:solidFill>
                            <a:srgbClr val="000000"/>
                          </a:solidFill>
                          <a:effectLst/>
                          <a:latin typeface="Times New Roman" panose="02020603050405020304" pitchFamily="18" charset="0"/>
                          <a:ea typeface="等线" panose="02010600030101010101" pitchFamily="2" charset="-122"/>
                        </a:rPr>
                        <a:t>10</a:t>
                      </a: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台</a:t>
                      </a:r>
                      <a:r>
                        <a:rPr lang="en-US" sz="700" b="0" i="0" u="none" strike="noStrike" dirty="0">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730623343"/>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天津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4*DELL M915 (4CPU (12Core)/256GB)</a:t>
                      </a:r>
                      <a:br>
                        <a:rPr lang="en-US" sz="700" b="0" i="0" u="none" strike="noStrike">
                          <a:solidFill>
                            <a:srgbClr val="000000"/>
                          </a:solidFill>
                          <a:effectLst/>
                          <a:latin typeface="Times New Roman" panose="02020603050405020304" pitchFamily="18" charset="0"/>
                          <a:ea typeface="等线" panose="02010600030101010101" pitchFamily="2" charset="-122"/>
                        </a:rPr>
                      </a:br>
                      <a:r>
                        <a:rPr lang="en-US" sz="700" b="0" i="0" u="none" strike="noStrike">
                          <a:solidFill>
                            <a:srgbClr val="000000"/>
                          </a:solidFill>
                          <a:effectLst/>
                          <a:latin typeface="Times New Roman" panose="02020603050405020304" pitchFamily="18" charset="0"/>
                          <a:ea typeface="等线" panose="02010600030101010101" pitchFamily="2" charset="-122"/>
                        </a:rPr>
                        <a:t>2*</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华为</a:t>
                      </a:r>
                      <a:r>
                        <a:rPr lang="en-US" sz="700" b="0" i="0" u="none" strike="noStrike">
                          <a:solidFill>
                            <a:srgbClr val="000000"/>
                          </a:solidFill>
                          <a:effectLst/>
                          <a:latin typeface="Times New Roman" panose="02020603050405020304" pitchFamily="18" charset="0"/>
                          <a:ea typeface="等线" panose="02010600030101010101" pitchFamily="2" charset="-122"/>
                        </a:rPr>
                        <a:t>RH5885(</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单台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4</a:t>
                      </a:r>
                      <a:r>
                        <a:rPr lang="en-US" sz="700" b="0" i="0" u="none" strike="noStrike">
                          <a:solidFill>
                            <a:srgbClr val="000000"/>
                          </a:solidFill>
                          <a:effectLst/>
                          <a:latin typeface="Times New Roman" panose="02020603050405020304" pitchFamily="18" charset="0"/>
                          <a:ea typeface="等线" panose="02010600030101010101" pitchFamily="2" charset="-122"/>
                        </a:rPr>
                        <a:t>CPU/256GB</a:t>
                      </a:r>
                      <a:r>
                        <a:rPr lang="zh-CN" altLang="en-US" sz="700" b="0" i="0" u="none" strike="noStrike">
                          <a:solidFill>
                            <a:srgbClr val="000000"/>
                          </a:solidFill>
                          <a:effectLst/>
                          <a:latin typeface="Times New Roman" panose="02020603050405020304" pitchFamily="18" charset="0"/>
                          <a:ea typeface="等线" panose="02010600030101010101" pitchFamily="2" charset="-122"/>
                        </a:rPr>
                        <a:t>内存</a:t>
                      </a:r>
                      <a:r>
                        <a:rPr lang="en-US" altLang="zh-CN" sz="700" b="0" i="0" u="none" strike="noStrike">
                          <a:solidFill>
                            <a:srgbClr val="000000"/>
                          </a:solidFill>
                          <a:effectLst/>
                          <a:latin typeface="Times New Roman" panose="02020603050405020304" pitchFamily="18" charset="0"/>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dirty="0">
                          <a:solidFill>
                            <a:srgbClr val="000000"/>
                          </a:solidFill>
                          <a:effectLst/>
                          <a:latin typeface="宋体" panose="02010600030101010101" pitchFamily="2" charset="-122"/>
                          <a:ea typeface="宋体" panose="02010600030101010101" pitchFamily="2" charset="-122"/>
                        </a:rPr>
                        <a:t>新增</a:t>
                      </a:r>
                      <a:r>
                        <a:rPr lang="en-US" altLang="zh-CN" sz="700" b="0" i="0" u="none" strike="noStrike" dirty="0">
                          <a:solidFill>
                            <a:srgbClr val="000000"/>
                          </a:solidFill>
                          <a:effectLst/>
                          <a:latin typeface="宋体" panose="02010600030101010101" pitchFamily="2" charset="-122"/>
                          <a:ea typeface="宋体" panose="02010600030101010101" pitchFamily="2" charset="-122"/>
                        </a:rPr>
                        <a:t>7</a:t>
                      </a:r>
                      <a:r>
                        <a:rPr lang="zh-CN" altLang="en-US" sz="700" b="0" i="0" u="none" strike="noStrike" dirty="0">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93433555"/>
                  </a:ext>
                </a:extLst>
              </a:tr>
              <a:tr h="314364">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重庆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省</a:t>
                      </a:r>
                      <a:r>
                        <a:rPr lang="en-US" sz="700" b="0" i="0" u="none" strike="noStrike">
                          <a:solidFill>
                            <a:srgbClr val="000000"/>
                          </a:solidFill>
                          <a:effectLst/>
                          <a:latin typeface="宋体" panose="02010600030101010101" pitchFamily="2" charset="-122"/>
                          <a:ea typeface="宋体" panose="02010600030101010101" pitchFamily="2" charset="-122"/>
                        </a:rPr>
                        <a:t>BOSS</a:t>
                      </a:r>
                      <a:r>
                        <a:rPr lang="zh-CN" altLang="en-US" sz="700" b="0" i="0" u="none" strike="noStrike">
                          <a:solidFill>
                            <a:srgbClr val="000000"/>
                          </a:solidFill>
                          <a:effectLst/>
                          <a:latin typeface="宋体" panose="02010600030101010101" pitchFamily="2" charset="-122"/>
                          <a:ea typeface="宋体" panose="02010600030101010101" pitchFamily="2" charset="-122"/>
                        </a:rPr>
                        <a:t>光纤交换机</a:t>
                      </a:r>
                      <a:r>
                        <a:rPr lang="en-US" altLang="zh-CN" sz="700" b="0" i="0" u="none" strike="noStrike">
                          <a:solidFill>
                            <a:srgbClr val="000000"/>
                          </a:solidFill>
                          <a:effectLst/>
                          <a:latin typeface="宋体" panose="02010600030101010101" pitchFamily="2" charset="-122"/>
                          <a:ea typeface="宋体" panose="02010600030101010101" pitchFamily="2" charset="-122"/>
                        </a:rPr>
                        <a:t>2*</a:t>
                      </a:r>
                      <a:r>
                        <a:rPr lang="en-US" sz="700" b="0" i="0" u="none" strike="noStrike">
                          <a:solidFill>
                            <a:srgbClr val="000000"/>
                          </a:solidFill>
                          <a:effectLst/>
                          <a:latin typeface="宋体" panose="02010600030101010101" pitchFamily="2" charset="-122"/>
                          <a:ea typeface="宋体" panose="02010600030101010101" pitchFamily="2" charset="-122"/>
                        </a:rPr>
                        <a:t>HP DC04；1*HP 8/24 SAN+1* Brocade300</a:t>
                      </a:r>
                      <a:r>
                        <a:rPr lang="zh-CN" altLang="en-US" sz="700" b="0" i="0" u="none" strike="noStrike">
                          <a:solidFill>
                            <a:srgbClr val="000000"/>
                          </a:solidFill>
                          <a:effectLst/>
                          <a:latin typeface="宋体" panose="02010600030101010101" pitchFamily="2" charset="-122"/>
                          <a:ea typeface="宋体" panose="02010600030101010101" pitchFamily="2" charset="-122"/>
                        </a:rPr>
                        <a:t>由省内自行使用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26617674"/>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辽宁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10</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315694229"/>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江苏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14</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M820(4CPU/384GB)，6*DELL M915(4CPU /256GB)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515467963"/>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湖北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4*DELL M915 (4CPU (12Core)/256GB)</a:t>
                      </a:r>
                      <a:br>
                        <a:rPr lang="en-US" sz="700" b="0" i="0" u="none" strike="noStrike">
                          <a:solidFill>
                            <a:srgbClr val="000000"/>
                          </a:solidFill>
                          <a:effectLst/>
                          <a:latin typeface="Times New Roman" panose="02020603050405020304" pitchFamily="18" charset="0"/>
                          <a:ea typeface="等线" panose="02010600030101010101" pitchFamily="2" charset="-122"/>
                        </a:rPr>
                      </a:br>
                      <a:r>
                        <a:rPr lang="en-US" sz="700" b="0" i="0" u="none" strike="noStrike">
                          <a:solidFill>
                            <a:srgbClr val="000000"/>
                          </a:solidFill>
                          <a:effectLst/>
                          <a:latin typeface="Times New Roman" panose="02020603050405020304" pitchFamily="18" charset="0"/>
                          <a:ea typeface="等线" panose="02010600030101010101" pitchFamily="2" charset="-122"/>
                        </a:rPr>
                        <a:t>2*</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华为</a:t>
                      </a:r>
                      <a:r>
                        <a:rPr lang="en-US" sz="700" b="0" i="0" u="none" strike="noStrike">
                          <a:solidFill>
                            <a:srgbClr val="000000"/>
                          </a:solidFill>
                          <a:effectLst/>
                          <a:latin typeface="Times New Roman" panose="02020603050405020304" pitchFamily="18" charset="0"/>
                          <a:ea typeface="等线" panose="02010600030101010101" pitchFamily="2" charset="-122"/>
                        </a:rPr>
                        <a:t>RH5885(</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单台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4</a:t>
                      </a:r>
                      <a:r>
                        <a:rPr lang="en-US" sz="700" b="0" i="0" u="none" strike="noStrike">
                          <a:solidFill>
                            <a:srgbClr val="000000"/>
                          </a:solidFill>
                          <a:effectLst/>
                          <a:latin typeface="Times New Roman" panose="02020603050405020304" pitchFamily="18" charset="0"/>
                          <a:ea typeface="等线" panose="02010600030101010101" pitchFamily="2" charset="-122"/>
                        </a:rPr>
                        <a:t>CPU/256GB</a:t>
                      </a:r>
                      <a:r>
                        <a:rPr lang="zh-CN" altLang="en-US" sz="700" b="0" i="0" u="none" strike="noStrike">
                          <a:solidFill>
                            <a:srgbClr val="000000"/>
                          </a:solidFill>
                          <a:effectLst/>
                          <a:latin typeface="Times New Roman" panose="02020603050405020304" pitchFamily="18" charset="0"/>
                          <a:ea typeface="等线" panose="02010600030101010101" pitchFamily="2" charset="-122"/>
                        </a:rPr>
                        <a:t>内存</a:t>
                      </a:r>
                      <a:r>
                        <a:rPr lang="en-US" altLang="zh-CN" sz="700" b="0" i="0" u="none" strike="noStrike">
                          <a:solidFill>
                            <a:srgbClr val="000000"/>
                          </a:solidFill>
                          <a:effectLst/>
                          <a:latin typeface="Times New Roman" panose="02020603050405020304" pitchFamily="18" charset="0"/>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dirty="0">
                          <a:solidFill>
                            <a:srgbClr val="000000"/>
                          </a:solidFill>
                          <a:effectLst/>
                          <a:latin typeface="宋体" panose="02010600030101010101" pitchFamily="2" charset="-122"/>
                          <a:ea typeface="宋体" panose="02010600030101010101" pitchFamily="2" charset="-122"/>
                        </a:rPr>
                        <a:t>新增</a:t>
                      </a:r>
                      <a:r>
                        <a:rPr lang="en-US" altLang="zh-CN" sz="700" b="0" i="0" u="none" strike="noStrike" dirty="0">
                          <a:solidFill>
                            <a:srgbClr val="000000"/>
                          </a:solidFill>
                          <a:effectLst/>
                          <a:latin typeface="宋体" panose="02010600030101010101" pitchFamily="2" charset="-122"/>
                          <a:ea typeface="宋体" panose="02010600030101010101" pitchFamily="2" charset="-122"/>
                        </a:rPr>
                        <a:t>7</a:t>
                      </a:r>
                      <a:r>
                        <a:rPr lang="zh-CN" altLang="en-US" sz="700" b="0" i="0" u="none" strike="noStrike" dirty="0">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833614787"/>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四川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dirty="0">
                          <a:solidFill>
                            <a:srgbClr val="000000"/>
                          </a:solidFill>
                          <a:effectLst/>
                          <a:latin typeface="Times New Roman" panose="02020603050405020304" pitchFamily="18" charset="0"/>
                          <a:ea typeface="等线" panose="02010600030101010101" pitchFamily="2" charset="-122"/>
                        </a:rPr>
                        <a:t>10</a:t>
                      </a:r>
                      <a:r>
                        <a:rPr lang="zh-CN" altLang="en-US" sz="700" b="0" i="0" u="none" strike="noStrike" dirty="0">
                          <a:solidFill>
                            <a:srgbClr val="000000"/>
                          </a:solidFill>
                          <a:effectLst/>
                          <a:latin typeface="Times New Roman" panose="02020603050405020304" pitchFamily="18" charset="0"/>
                          <a:ea typeface="等线" panose="02010600030101010101" pitchFamily="2" charset="-122"/>
                        </a:rPr>
                        <a:t>台</a:t>
                      </a:r>
                      <a:r>
                        <a:rPr lang="en-US" sz="700" b="0" i="0" u="none" strike="noStrike" dirty="0">
                          <a:solidFill>
                            <a:srgbClr val="000000"/>
                          </a:solidFill>
                          <a:effectLst/>
                          <a:latin typeface="Times New Roman" panose="02020603050405020304" pitchFamily="18" charset="0"/>
                          <a:ea typeface="等线" panose="02010600030101010101" pitchFamily="2" charset="-122"/>
                        </a:rPr>
                        <a:t>DELL M820(4CPU/384GB)，4*DELL M915(4CPU /256GB)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801183"/>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陕西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5</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省内自行采购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920646551"/>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河北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2</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M820(4CPU/384GB)，6*DELL M915(4CPU /256GB)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65977027"/>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山西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8</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761887792"/>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河南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8*DELL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10</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430009631"/>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吉林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246059954"/>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FF0000"/>
                          </a:solidFill>
                          <a:effectLst/>
                          <a:latin typeface="宋体" panose="02010600030101010101" pitchFamily="2" charset="-122"/>
                          <a:ea typeface="宋体" panose="02010600030101010101" pitchFamily="2" charset="-122"/>
                        </a:rPr>
                        <a:t>黑龙江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8</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FF0000"/>
                          </a:solidFill>
                          <a:effectLst/>
                          <a:latin typeface="等线" panose="02010600030101010101" pitchFamily="2" charset="-122"/>
                          <a:ea typeface="等线" panose="02010600030101010101" pitchFamily="2" charset="-122"/>
                        </a:rPr>
                        <a:t>IT</a:t>
                      </a:r>
                      <a:r>
                        <a:rPr lang="zh-CN" altLang="en-US" sz="700" b="0" i="0" u="none" strike="noStrike">
                          <a:solidFill>
                            <a:srgbClr val="FF0000"/>
                          </a:solidFill>
                          <a:effectLst/>
                          <a:latin typeface="等线" panose="02010600030101010101" pitchFamily="2" charset="-122"/>
                          <a:ea typeface="等线" panose="02010600030101010101" pitchFamily="2" charset="-122"/>
                        </a:rPr>
                        <a:t>公司采购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441653529"/>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内蒙古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349071550"/>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山东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6*DELL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104428072"/>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安徽</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8</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594722430"/>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浙江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24</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183084148"/>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福建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5</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省内自行采购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497311932"/>
                  </a:ext>
                </a:extLst>
              </a:tr>
              <a:tr h="209576">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湖南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DELL M820(4CPU/384GB)</a:t>
                      </a:r>
                      <a:br>
                        <a:rPr lang="en-US" altLang="zh-CN" sz="700" b="0" i="0" u="none" strike="noStrike">
                          <a:solidFill>
                            <a:srgbClr val="000000"/>
                          </a:solidFill>
                          <a:effectLst/>
                          <a:latin typeface="Times New Roman" panose="02020603050405020304" pitchFamily="18" charset="0"/>
                          <a:ea typeface="等线" panose="02010600030101010101" pitchFamily="2" charset="-122"/>
                        </a:rPr>
                      </a:br>
                      <a:r>
                        <a:rPr lang="en-US" altLang="zh-CN" sz="700" b="0" i="0" u="none" strike="noStrike">
                          <a:solidFill>
                            <a:srgbClr val="000000"/>
                          </a:solidFill>
                          <a:effectLst/>
                          <a:latin typeface="Times New Roman" panose="02020603050405020304" pitchFamily="18" charset="0"/>
                          <a:ea typeface="等线" panose="02010600030101010101" pitchFamily="2" charset="-122"/>
                        </a:rPr>
                        <a:t>4*</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华为</a:t>
                      </a:r>
                      <a:r>
                        <a:rPr lang="en-US" altLang="zh-CN" sz="700" b="0" i="0" u="none" strike="noStrike">
                          <a:solidFill>
                            <a:srgbClr val="000000"/>
                          </a:solidFill>
                          <a:effectLst/>
                          <a:latin typeface="Times New Roman" panose="02020603050405020304" pitchFamily="18" charset="0"/>
                          <a:ea typeface="等线" panose="02010600030101010101" pitchFamily="2" charset="-122"/>
                        </a:rPr>
                        <a:t>RH5885(</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单台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4CPU/256GB</a:t>
                      </a:r>
                      <a:r>
                        <a:rPr lang="zh-CN" altLang="en-US" sz="700" b="0" i="0" u="none" strike="noStrike">
                          <a:solidFill>
                            <a:srgbClr val="000000"/>
                          </a:solidFill>
                          <a:effectLst/>
                          <a:latin typeface="Times New Roman" panose="02020603050405020304" pitchFamily="18" charset="0"/>
                          <a:ea typeface="等线" panose="02010600030101010101" pitchFamily="2" charset="-122"/>
                        </a:rPr>
                        <a:t>内存</a:t>
                      </a:r>
                      <a:r>
                        <a:rPr lang="en-US" altLang="zh-CN" sz="700" b="0" i="0" u="none" strike="noStrike">
                          <a:solidFill>
                            <a:srgbClr val="000000"/>
                          </a:solidFill>
                          <a:effectLst/>
                          <a:latin typeface="Times New Roman" panose="02020603050405020304" pitchFamily="18" charset="0"/>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1" i="0" u="none" strike="noStrike">
                          <a:solidFill>
                            <a:srgbClr val="000000"/>
                          </a:solidFill>
                          <a:effectLst/>
                          <a:latin typeface="宋体" panose="02010600030101010101" pitchFamily="2" charset="-122"/>
                          <a:ea typeface="宋体"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dirty="0">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984540033"/>
                  </a:ext>
                </a:extLst>
              </a:tr>
              <a:tr h="209576">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广西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DELL M820(4CPU/384GB)</a:t>
                      </a:r>
                      <a:br>
                        <a:rPr lang="en-US" altLang="zh-CN" sz="700" b="0" i="0" u="none" strike="noStrike">
                          <a:solidFill>
                            <a:srgbClr val="000000"/>
                          </a:solidFill>
                          <a:effectLst/>
                          <a:latin typeface="Times New Roman" panose="02020603050405020304" pitchFamily="18" charset="0"/>
                          <a:ea typeface="等线" panose="02010600030101010101" pitchFamily="2" charset="-122"/>
                        </a:rPr>
                      </a:br>
                      <a:r>
                        <a:rPr lang="en-US" altLang="zh-CN" sz="700" b="0" i="0" u="none" strike="noStrike">
                          <a:solidFill>
                            <a:srgbClr val="000000"/>
                          </a:solidFill>
                          <a:effectLst/>
                          <a:latin typeface="Times New Roman" panose="02020603050405020304" pitchFamily="18" charset="0"/>
                          <a:ea typeface="等线" panose="02010600030101010101" pitchFamily="2" charset="-122"/>
                        </a:rPr>
                        <a:t>4*</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华为</a:t>
                      </a:r>
                      <a:r>
                        <a:rPr lang="en-US" altLang="zh-CN" sz="700" b="0" i="0" u="none" strike="noStrike">
                          <a:solidFill>
                            <a:srgbClr val="000000"/>
                          </a:solidFill>
                          <a:effectLst/>
                          <a:latin typeface="Times New Roman" panose="02020603050405020304" pitchFamily="18" charset="0"/>
                          <a:ea typeface="等线" panose="02010600030101010101" pitchFamily="2" charset="-122"/>
                        </a:rPr>
                        <a:t>RH5885(</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单台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4CPU/256GB</a:t>
                      </a:r>
                      <a:r>
                        <a:rPr lang="zh-CN" altLang="en-US" sz="700" b="0" i="0" u="none" strike="noStrike">
                          <a:solidFill>
                            <a:srgbClr val="000000"/>
                          </a:solidFill>
                          <a:effectLst/>
                          <a:latin typeface="Times New Roman" panose="02020603050405020304" pitchFamily="18" charset="0"/>
                          <a:ea typeface="等线" panose="02010600030101010101" pitchFamily="2" charset="-122"/>
                        </a:rPr>
                        <a:t>内存</a:t>
                      </a:r>
                      <a:r>
                        <a:rPr lang="en-US" altLang="zh-CN" sz="700" b="0" i="0" u="none" strike="noStrike">
                          <a:solidFill>
                            <a:srgbClr val="000000"/>
                          </a:solidFill>
                          <a:effectLst/>
                          <a:latin typeface="Times New Roman" panose="02020603050405020304" pitchFamily="18" charset="0"/>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1" i="0" u="none" strike="noStrike">
                          <a:solidFill>
                            <a:srgbClr val="000000"/>
                          </a:solidFill>
                          <a:effectLst/>
                          <a:latin typeface="宋体" panose="02010600030101010101" pitchFamily="2" charset="-122"/>
                          <a:ea typeface="宋体"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66799159"/>
                  </a:ext>
                </a:extLst>
              </a:tr>
              <a:tr h="209576">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江西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DELL M820(4CPU/384GB)</a:t>
                      </a:r>
                      <a:br>
                        <a:rPr lang="en-US" altLang="zh-CN" sz="700" b="0" i="0" u="none" strike="noStrike">
                          <a:solidFill>
                            <a:srgbClr val="000000"/>
                          </a:solidFill>
                          <a:effectLst/>
                          <a:latin typeface="Times New Roman" panose="02020603050405020304" pitchFamily="18" charset="0"/>
                          <a:ea typeface="等线" panose="02010600030101010101" pitchFamily="2" charset="-122"/>
                        </a:rPr>
                      </a:br>
                      <a:r>
                        <a:rPr lang="en-US" altLang="zh-CN" sz="700" b="0" i="0" u="none" strike="noStrike">
                          <a:solidFill>
                            <a:srgbClr val="000000"/>
                          </a:solidFill>
                          <a:effectLst/>
                          <a:latin typeface="Times New Roman" panose="02020603050405020304" pitchFamily="18" charset="0"/>
                          <a:ea typeface="等线" panose="02010600030101010101" pitchFamily="2" charset="-122"/>
                        </a:rPr>
                        <a:t>8*</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华为</a:t>
                      </a:r>
                      <a:r>
                        <a:rPr lang="en-US" altLang="zh-CN" sz="700" b="0" i="0" u="none" strike="noStrike">
                          <a:solidFill>
                            <a:srgbClr val="000000"/>
                          </a:solidFill>
                          <a:effectLst/>
                          <a:latin typeface="Times New Roman" panose="02020603050405020304" pitchFamily="18" charset="0"/>
                          <a:ea typeface="等线" panose="02010600030101010101" pitchFamily="2" charset="-122"/>
                        </a:rPr>
                        <a:t>RH5885(</a:t>
                      </a:r>
                      <a:r>
                        <a:rPr lang="zh-CN" altLang="en-US" sz="700" b="0" i="0" u="none" strike="noStrike">
                          <a:solidFill>
                            <a:srgbClr val="000000"/>
                          </a:solidFill>
                          <a:effectLst/>
                          <a:latin typeface="Times New Roman" panose="02020603050405020304" pitchFamily="18" charset="0"/>
                          <a:ea typeface="等线" panose="02010600030101010101" pitchFamily="2" charset="-122"/>
                        </a:rPr>
                        <a:t>单台</a:t>
                      </a:r>
                      <a:r>
                        <a:rPr lang="en-US" altLang="zh-CN" sz="700" b="0" i="0" u="none" strike="noStrike">
                          <a:solidFill>
                            <a:srgbClr val="000000"/>
                          </a:solidFill>
                          <a:effectLst/>
                          <a:latin typeface="Times New Roman" panose="02020603050405020304" pitchFamily="18" charset="0"/>
                          <a:ea typeface="等线" panose="02010600030101010101" pitchFamily="2" charset="-122"/>
                        </a:rPr>
                        <a:t>4CPU/256GB</a:t>
                      </a:r>
                      <a:r>
                        <a:rPr lang="zh-CN" altLang="en-US" sz="700" b="0" i="0" u="none" strike="noStrike">
                          <a:solidFill>
                            <a:srgbClr val="000000"/>
                          </a:solidFill>
                          <a:effectLst/>
                          <a:latin typeface="Times New Roman" panose="02020603050405020304" pitchFamily="18" charset="0"/>
                          <a:ea typeface="等线" panose="02010600030101010101" pitchFamily="2" charset="-122"/>
                        </a:rPr>
                        <a:t>内存</a:t>
                      </a:r>
                      <a:r>
                        <a:rPr lang="en-US" altLang="zh-CN" sz="700" b="0" i="0" u="none" strike="noStrike">
                          <a:solidFill>
                            <a:srgbClr val="000000"/>
                          </a:solidFill>
                          <a:effectLst/>
                          <a:latin typeface="Times New Roman" panose="02020603050405020304" pitchFamily="18" charset="0"/>
                          <a:ea typeface="等线"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14</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24305470"/>
                  </a:ext>
                </a:extLst>
              </a:tr>
              <a:tr h="205210">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贵州</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M820(4CPU/384GB)，4*DELL M915(4CPU /256GB)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8/24 SAN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95899639"/>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云南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700" b="0" i="0" u="none" strike="noStrike">
                          <a:solidFill>
                            <a:srgbClr val="000000"/>
                          </a:solidFill>
                          <a:effectLst/>
                          <a:latin typeface="Times New Roman" panose="02020603050405020304" pitchFamily="18" charset="0"/>
                          <a:ea typeface="等线" panose="02010600030101010101" pitchFamily="2" charset="-122"/>
                        </a:rPr>
                        <a:t>6</a:t>
                      </a:r>
                      <a:r>
                        <a:rPr lang="zh-CN" altLang="en-US" sz="700" b="0" i="0" u="none" strike="noStrike">
                          <a:solidFill>
                            <a:srgbClr val="000000"/>
                          </a:solidFill>
                          <a:effectLst/>
                          <a:latin typeface="Times New Roman" panose="02020603050405020304" pitchFamily="18" charset="0"/>
                          <a:ea typeface="等线" panose="02010600030101010101" pitchFamily="2" charset="-122"/>
                        </a:rPr>
                        <a:t>台</a:t>
                      </a:r>
                      <a:r>
                        <a:rPr lang="en-US" sz="700" b="0" i="0" u="none" strike="noStrike">
                          <a:solidFill>
                            <a:srgbClr val="000000"/>
                          </a:solidFill>
                          <a:effectLst/>
                          <a:latin typeface="Times New Roman" panose="02020603050405020304" pitchFamily="18" charset="0"/>
                          <a:ea typeface="等线" panose="02010600030101010101" pitchFamily="2" charset="-122"/>
                        </a:rPr>
                        <a:t>DELL M820(4CPU/384GB)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 +1*Brocade300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218171221"/>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海南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5">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每省</a:t>
                      </a:r>
                      <a:r>
                        <a:rPr lang="en-US" altLang="zh-CN" sz="700" b="0" i="0" u="none" strike="noStrike">
                          <a:solidFill>
                            <a:srgbClr val="000000"/>
                          </a:solidFill>
                          <a:effectLst/>
                          <a:latin typeface="宋体" panose="02010600030101010101" pitchFamily="2" charset="-122"/>
                          <a:ea typeface="宋体" panose="02010600030101010101" pitchFamily="2" charset="-122"/>
                        </a:rPr>
                        <a:t>2*</a:t>
                      </a:r>
                      <a:r>
                        <a:rPr lang="en-US" sz="700" b="0" i="0" u="none" strike="noStrike">
                          <a:solidFill>
                            <a:srgbClr val="000000"/>
                          </a:solidFill>
                          <a:effectLst/>
                          <a:latin typeface="宋体" panose="02010600030101010101" pitchFamily="2" charset="-122"/>
                          <a:ea typeface="宋体" panose="02010600030101010101" pitchFamily="2" charset="-122"/>
                        </a:rPr>
                        <a:t>IBM P720 (</a:t>
                      </a:r>
                      <a:r>
                        <a:rPr lang="zh-CN" altLang="en-US" sz="700" b="0" i="0" u="none" strike="noStrike">
                          <a:solidFill>
                            <a:srgbClr val="000000"/>
                          </a:solidFill>
                          <a:effectLst/>
                          <a:latin typeface="宋体" panose="02010600030101010101" pitchFamily="2" charset="-122"/>
                          <a:ea typeface="宋体" panose="02010600030101010101" pitchFamily="2" charset="-122"/>
                        </a:rPr>
                        <a:t>单台</a:t>
                      </a:r>
                      <a:r>
                        <a:rPr lang="en-US" altLang="zh-CN" sz="700" b="0" i="0" u="none" strike="noStrike">
                          <a:solidFill>
                            <a:srgbClr val="000000"/>
                          </a:solidFill>
                          <a:effectLst/>
                          <a:latin typeface="宋体" panose="02010600030101010101" pitchFamily="2" charset="-122"/>
                          <a:ea typeface="宋体" panose="02010600030101010101" pitchFamily="2" charset="-122"/>
                        </a:rPr>
                        <a:t>8</a:t>
                      </a:r>
                      <a:r>
                        <a:rPr lang="en-US" sz="700" b="0" i="0" u="none" strike="noStrike">
                          <a:solidFill>
                            <a:srgbClr val="000000"/>
                          </a:solidFill>
                          <a:effectLst/>
                          <a:latin typeface="宋体" panose="02010600030101010101" pitchFamily="2" charset="-122"/>
                          <a:ea typeface="宋体" panose="02010600030101010101" pitchFamily="2" charset="-122"/>
                        </a:rPr>
                        <a:t>CPU /32GB)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5">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每省</a:t>
                      </a:r>
                      <a:r>
                        <a:rPr lang="en-US" sz="700" b="0" i="0" u="none" strike="noStrike">
                          <a:solidFill>
                            <a:srgbClr val="000000"/>
                          </a:solidFill>
                          <a:effectLst/>
                          <a:latin typeface="宋体" panose="02010600030101010101" pitchFamily="2" charset="-122"/>
                          <a:ea typeface="宋体" panose="02010600030101010101" pitchFamily="2" charset="-122"/>
                        </a:rPr>
                        <a:t>HP EVA 4400,31.6TB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4896467"/>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甘肃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新增</a:t>
                      </a:r>
                      <a:r>
                        <a:rPr lang="en-US" altLang="zh-CN" sz="700" b="0" i="0" u="none" strike="noStrike">
                          <a:solidFill>
                            <a:srgbClr val="000000"/>
                          </a:solidFill>
                          <a:effectLst/>
                          <a:latin typeface="宋体" panose="02010600030101010101" pitchFamily="2" charset="-122"/>
                          <a:ea typeface="宋体" panose="02010600030101010101" pitchFamily="2" charset="-122"/>
                        </a:rPr>
                        <a:t>6</a:t>
                      </a:r>
                      <a:r>
                        <a:rPr lang="zh-CN" altLang="en-US" sz="700" b="0" i="0" u="none" strike="noStrike">
                          <a:solidFill>
                            <a:srgbClr val="000000"/>
                          </a:solidFill>
                          <a:effectLst/>
                          <a:latin typeface="宋体" panose="02010600030101010101" pitchFamily="2" charset="-122"/>
                          <a:ea typeface="宋体" panose="02010600030101010101" pitchFamily="2"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省内自行采购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887223885"/>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FF0000"/>
                          </a:solidFill>
                          <a:effectLst/>
                          <a:latin typeface="宋体" panose="02010600030101010101" pitchFamily="2" charset="-122"/>
                          <a:ea typeface="宋体" panose="02010600030101010101" pitchFamily="2" charset="-122"/>
                        </a:rPr>
                        <a:t>宁夏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FF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618082914"/>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青海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633022340"/>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000000"/>
                          </a:solidFill>
                          <a:effectLst/>
                          <a:latin typeface="宋体" panose="02010600030101010101" pitchFamily="2" charset="-122"/>
                          <a:ea typeface="宋体" panose="02010600030101010101" pitchFamily="2" charset="-122"/>
                        </a:rPr>
                        <a:t>新疆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1*HP 8/24 SAN+1*Brocade300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00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2592727330"/>
                  </a:ext>
                </a:extLst>
              </a:tr>
              <a:tr h="104787">
                <a:tc>
                  <a:txBody>
                    <a:bodyPr/>
                    <a:lstStyle/>
                    <a:p>
                      <a:pPr algn="r" fontAlgn="b"/>
                      <a:r>
                        <a:rPr lang="en-US" altLang="zh-CN" sz="700" b="0" i="0" u="none" strike="noStrike">
                          <a:solidFill>
                            <a:srgbClr val="000000"/>
                          </a:solidFill>
                          <a:effectLst/>
                          <a:latin typeface="等线" panose="02010600030101010101" pitchFamily="2" charset="-122"/>
                          <a:ea typeface="等线" panose="02010600030101010101" pitchFamily="2" charset="-122"/>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700" b="0" i="0" u="none" strike="noStrike">
                          <a:solidFill>
                            <a:srgbClr val="FF0000"/>
                          </a:solidFill>
                          <a:effectLst/>
                          <a:latin typeface="宋体" panose="02010600030101010101" pitchFamily="2" charset="-122"/>
                          <a:ea typeface="宋体" panose="02010600030101010101" pitchFamily="2" charset="-122"/>
                        </a:rPr>
                        <a:t>西藏</a:t>
                      </a:r>
                      <a:r>
                        <a:rPr lang="en-US" altLang="zh-CN" sz="700" b="0" i="0" u="none" strike="noStrike">
                          <a:solidFill>
                            <a:srgbClr val="FF0000"/>
                          </a:solidFill>
                          <a:effectLst/>
                          <a:latin typeface="宋体" panose="02010600030101010101" pitchFamily="2" charset="-122"/>
                          <a:ea typeface="宋体" panose="02010600030101010101" pitchFamily="2" charset="-122"/>
                        </a:rPr>
                        <a:t>(</a:t>
                      </a:r>
                      <a:r>
                        <a:rPr lang="zh-CN" altLang="en-US" sz="700" b="0" i="0" u="none" strike="noStrike">
                          <a:solidFill>
                            <a:srgbClr val="FF0000"/>
                          </a:solidFill>
                          <a:effectLst/>
                          <a:latin typeface="宋体" panose="02010600030101010101" pitchFamily="2" charset="-122"/>
                          <a:ea typeface="宋体" panose="02010600030101010101" pitchFamily="2" charset="-122"/>
                        </a:rPr>
                        <a:t>南基</a:t>
                      </a:r>
                      <a:r>
                        <a:rPr lang="en-US" altLang="zh-CN" sz="700" b="0" i="0" u="none" strike="noStrike">
                          <a:solidFill>
                            <a:srgbClr val="FF0000"/>
                          </a:solidFill>
                          <a:effectLst/>
                          <a:latin typeface="宋体" panose="02010600030101010101" pitchFamily="2" charset="-122"/>
                          <a:ea typeface="宋体" panose="02010600030101010101" pitchFamily="2" charset="-122"/>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it-IT" sz="700" b="0" i="0" u="none" strike="noStrike">
                          <a:solidFill>
                            <a:srgbClr val="000000"/>
                          </a:solidFill>
                          <a:effectLst/>
                          <a:latin typeface="Times New Roman" panose="02020603050405020304" pitchFamily="18" charset="0"/>
                          <a:ea typeface="等线" panose="02010600030101010101" pitchFamily="2" charset="-122"/>
                        </a:rPr>
                        <a:t>4*DELL M915 (4CPU (12Core)/256GB)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700" b="0" i="0" u="none" strike="noStrike">
                          <a:solidFill>
                            <a:srgbClr val="000000"/>
                          </a:solidFill>
                          <a:effectLst/>
                          <a:latin typeface="Times New Roman" panose="02020603050405020304" pitchFamily="18"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2*HP rx6600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HDSUSP V(10TB)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700" b="0" i="0" u="none" strike="noStrike">
                          <a:solidFill>
                            <a:srgbClr val="000000"/>
                          </a:solidFill>
                          <a:effectLst/>
                          <a:latin typeface="Times New Roman" panose="02020603050405020304" pitchFamily="18" charset="0"/>
                          <a:ea typeface="等线" panose="02010600030101010101" pitchFamily="2" charset="-122"/>
                        </a:rPr>
                        <a:t>2*Cisco MDS9509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zh-CN" altLang="en-US" sz="700" b="0" i="0" u="none" strike="noStrike" dirty="0">
                          <a:solidFill>
                            <a:srgbClr val="FF0000"/>
                          </a:solidFill>
                          <a:effectLst/>
                          <a:latin typeface="等线" panose="02010600030101010101" pitchFamily="2" charset="-122"/>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703304334"/>
                  </a:ext>
                </a:extLst>
              </a:tr>
            </a:tbl>
          </a:graphicData>
        </a:graphic>
      </p:graphicFrame>
    </p:spTree>
    <p:extLst>
      <p:ext uri="{BB962C8B-B14F-4D97-AF65-F5344CB8AC3E}">
        <p14:creationId xmlns:p14="http://schemas.microsoft.com/office/powerpoint/2010/main" val="351362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08553881-14D9-49ED-BA5D-64861C9BC3C6}"/>
              </a:ext>
            </a:extLst>
          </p:cNvPr>
          <p:cNvSpPr txBox="1"/>
          <p:nvPr/>
        </p:nvSpPr>
        <p:spPr>
          <a:xfrm>
            <a:off x="34601" y="-12736"/>
            <a:ext cx="7699918" cy="4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8" tIns="50799" rIns="101598" bIns="50799"/>
          <a:lstStyle>
            <a:defPPr>
              <a:defRPr lang="zh-CN"/>
            </a:defPPr>
            <a:lvl1pPr defTabSz="912813">
              <a:defRPr kumimoji="1" sz="2700" b="1">
                <a:solidFill>
                  <a:srgbClr val="000000"/>
                </a:solidFill>
                <a:latin typeface="微软雅黑" pitchFamily="34" charset="-122"/>
                <a:ea typeface="微软雅黑" pitchFamily="34" charset="-122"/>
              </a:defRPr>
            </a:lvl1pPr>
            <a:lvl2pPr marL="742950" indent="-285750" defTabSz="912813">
              <a:defRPr>
                <a:latin typeface="Arial" pitchFamily="34" charset="0"/>
                <a:ea typeface="宋体" pitchFamily="2" charset="-122"/>
              </a:defRPr>
            </a:lvl2pPr>
            <a:lvl3pPr marL="1143000" indent="-228600" defTabSz="912813">
              <a:defRPr>
                <a:latin typeface="Arial" pitchFamily="34" charset="0"/>
                <a:ea typeface="宋体" pitchFamily="2" charset="-122"/>
              </a:defRPr>
            </a:lvl3pPr>
            <a:lvl4pPr marL="1600200" indent="-228600" defTabSz="912813">
              <a:defRPr>
                <a:latin typeface="Arial" pitchFamily="34" charset="0"/>
                <a:ea typeface="宋体" pitchFamily="2" charset="-122"/>
              </a:defRPr>
            </a:lvl4pPr>
            <a:lvl5pPr marL="2057400" indent="-228600" defTabSz="912813">
              <a:defRPr>
                <a:latin typeface="Arial" pitchFamily="34" charset="0"/>
                <a:ea typeface="宋体" pitchFamily="2" charset="-122"/>
              </a:defRPr>
            </a:lvl5pPr>
            <a:lvl6pPr marL="2514600" indent="-228600" defTabSz="912813" eaLnBrk="0" fontAlgn="base" hangingPunct="0">
              <a:spcBef>
                <a:spcPct val="0"/>
              </a:spcBef>
              <a:spcAft>
                <a:spcPct val="0"/>
              </a:spcAft>
              <a:defRPr>
                <a:latin typeface="Arial" pitchFamily="34" charset="0"/>
                <a:ea typeface="宋体" pitchFamily="2" charset="-122"/>
              </a:defRPr>
            </a:lvl6pPr>
            <a:lvl7pPr marL="2971800" indent="-228600" defTabSz="912813" eaLnBrk="0" fontAlgn="base" hangingPunct="0">
              <a:spcBef>
                <a:spcPct val="0"/>
              </a:spcBef>
              <a:spcAft>
                <a:spcPct val="0"/>
              </a:spcAft>
              <a:defRPr>
                <a:latin typeface="Arial" pitchFamily="34" charset="0"/>
                <a:ea typeface="宋体" pitchFamily="2" charset="-122"/>
              </a:defRPr>
            </a:lvl7pPr>
            <a:lvl8pPr marL="3429000" indent="-228600" defTabSz="912813" eaLnBrk="0" fontAlgn="base" hangingPunct="0">
              <a:spcBef>
                <a:spcPct val="0"/>
              </a:spcBef>
              <a:spcAft>
                <a:spcPct val="0"/>
              </a:spcAft>
              <a:defRPr>
                <a:latin typeface="Arial" pitchFamily="34" charset="0"/>
                <a:ea typeface="宋体" pitchFamily="2" charset="-122"/>
              </a:defRPr>
            </a:lvl8pPr>
            <a:lvl9pPr marL="3886200" indent="-228600" defTabSz="912813" eaLnBrk="0" fontAlgn="base" hangingPunct="0">
              <a:spcBef>
                <a:spcPct val="0"/>
              </a:spcBef>
              <a:spcAft>
                <a:spcPct val="0"/>
              </a:spcAft>
              <a:defRPr>
                <a:latin typeface="Arial" pitchFamily="34" charset="0"/>
                <a:ea typeface="宋体" pitchFamily="2" charset="-122"/>
              </a:defRPr>
            </a:lvl9pPr>
          </a:lstStyle>
          <a:p>
            <a:r>
              <a:rPr lang="zh-CN" altLang="en-US" sz="2800" dirty="0">
                <a:solidFill>
                  <a:schemeClr val="bg1"/>
                </a:solidFill>
              </a:rPr>
              <a:t>计费框架升级</a:t>
            </a:r>
            <a:r>
              <a:rPr lang="en-US" altLang="zh-CN" sz="2800" dirty="0">
                <a:solidFill>
                  <a:schemeClr val="bg1"/>
                </a:solidFill>
              </a:rPr>
              <a:t>——</a:t>
            </a:r>
            <a:r>
              <a:rPr lang="zh-CN" altLang="en-US" sz="2800" dirty="0">
                <a:solidFill>
                  <a:schemeClr val="bg1"/>
                </a:solidFill>
              </a:rPr>
              <a:t>流式处理引擎</a:t>
            </a:r>
          </a:p>
        </p:txBody>
      </p:sp>
      <p:sp>
        <p:nvSpPr>
          <p:cNvPr id="3" name="内容占位符 61">
            <a:extLst>
              <a:ext uri="{FF2B5EF4-FFF2-40B4-BE49-F238E27FC236}">
                <a16:creationId xmlns:a16="http://schemas.microsoft.com/office/drawing/2014/main" xmlns="" id="{F2E9B3E1-4175-4562-90A4-C1F8B48F284F}"/>
              </a:ext>
            </a:extLst>
          </p:cNvPr>
          <p:cNvSpPr txBox="1">
            <a:spLocks/>
          </p:cNvSpPr>
          <p:nvPr/>
        </p:nvSpPr>
        <p:spPr>
          <a:xfrm>
            <a:off x="183456" y="625252"/>
            <a:ext cx="9880533" cy="880097"/>
          </a:xfrm>
          <a:prstGeom prst="rect">
            <a:avLst/>
          </a:prstGeom>
          <a:ln>
            <a:noFill/>
          </a:ln>
        </p:spPr>
        <p:txBody>
          <a:bodyPr vert="horz" lIns="101600" tIns="50800" rIns="101600" bIns="5080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61842">
              <a:lnSpc>
                <a:spcPct val="150000"/>
              </a:lnSpc>
              <a:spcBef>
                <a:spcPts val="0"/>
              </a:spcBef>
              <a:buNone/>
            </a:pPr>
            <a:r>
              <a:rPr lang="zh-CN" altLang="en-US" sz="1556" dirty="0" smtClean="0">
                <a:solidFill>
                  <a:prstClr val="black"/>
                </a:solidFill>
                <a:latin typeface="微软雅黑" panose="020B0503020204020204" pitchFamily="34" charset="-122"/>
                <a:ea typeface="微软雅黑" panose="020B0503020204020204" pitchFamily="34" charset="-122"/>
              </a:rPr>
              <a:t>原</a:t>
            </a:r>
            <a:r>
              <a:rPr lang="zh-CN" altLang="en-US" sz="1556" dirty="0">
                <a:solidFill>
                  <a:prstClr val="black"/>
                </a:solidFill>
                <a:latin typeface="微软雅黑" panose="020B0503020204020204" pitchFamily="34" charset="-122"/>
                <a:ea typeface="微软雅黑" panose="020B0503020204020204" pitchFamily="34" charset="-122"/>
              </a:rPr>
              <a:t>应用引擎由于任务分发及文件落地环节具有较大的处理延迟，不利于处理流程扩展。采用流式计费引擎后支持独立的动态扩容及处理回复机制，提高扩展性。</a:t>
            </a:r>
            <a:endParaRPr lang="zh-CN" altLang="zh-CN" sz="1556"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C4AA26D0-E3F2-4D87-A3AA-2E83743C424F}"/>
              </a:ext>
            </a:extLst>
          </p:cNvPr>
          <p:cNvSpPr>
            <a:spLocks noChangeArrowheads="1"/>
          </p:cNvSpPr>
          <p:nvPr/>
        </p:nvSpPr>
        <p:spPr bwMode="auto">
          <a:xfrm>
            <a:off x="366640" y="3375305"/>
            <a:ext cx="4153297" cy="46086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761842">
              <a:lnSpc>
                <a:spcPct val="100000"/>
              </a:lnSpc>
              <a:spcBef>
                <a:spcPct val="0"/>
              </a:spcBef>
              <a:buNone/>
              <a:defRPr/>
            </a:pPr>
            <a:r>
              <a:rPr lang="zh-CN" altLang="en-US" sz="1333" b="1" dirty="0">
                <a:solidFill>
                  <a:srgbClr val="FFFFFF"/>
                </a:solidFill>
                <a:latin typeface="微软雅黑" panose="020B0503020204020204" pitchFamily="34" charset="-122"/>
                <a:ea typeface="微软雅黑" panose="020B0503020204020204" pitchFamily="34" charset="-122"/>
                <a:cs typeface="Arial" pitchFamily="34" charset="0"/>
                <a:sym typeface="宋体" panose="02010600030101010101" pitchFamily="2" charset="-122"/>
              </a:rPr>
              <a:t>升级后业务流程</a:t>
            </a:r>
            <a:endParaRPr lang="zh-CN" altLang="zh-CN" sz="1333" b="1" dirty="0">
              <a:solidFill>
                <a:srgbClr val="FFFFFF"/>
              </a:solidFill>
              <a:latin typeface="微软雅黑" panose="020B0503020204020204" pitchFamily="34" charset="-122"/>
              <a:ea typeface="微软雅黑" panose="020B0503020204020204" pitchFamily="34" charset="-122"/>
              <a:cs typeface="Arial" pitchFamily="34" charset="0"/>
              <a:sym typeface="宋体" panose="02010600030101010101" pitchFamily="2" charset="-122"/>
            </a:endParaRPr>
          </a:p>
        </p:txBody>
      </p:sp>
      <p:grpSp>
        <p:nvGrpSpPr>
          <p:cNvPr id="59" name="组合 58">
            <a:extLst>
              <a:ext uri="{FF2B5EF4-FFF2-40B4-BE49-F238E27FC236}">
                <a16:creationId xmlns:a16="http://schemas.microsoft.com/office/drawing/2014/main" xmlns="" id="{F6A188B5-1154-4A7B-89ED-B8FCE8BB2D45}"/>
              </a:ext>
            </a:extLst>
          </p:cNvPr>
          <p:cNvGrpSpPr/>
          <p:nvPr/>
        </p:nvGrpSpPr>
        <p:grpSpPr>
          <a:xfrm>
            <a:off x="279467" y="1508702"/>
            <a:ext cx="4318582" cy="1833369"/>
            <a:chOff x="251520" y="1637789"/>
            <a:chExt cx="2660559" cy="1650032"/>
          </a:xfrm>
        </p:grpSpPr>
        <p:sp>
          <p:nvSpPr>
            <p:cNvPr id="4" name="矩形 22">
              <a:extLst>
                <a:ext uri="{FF2B5EF4-FFF2-40B4-BE49-F238E27FC236}">
                  <a16:creationId xmlns:a16="http://schemas.microsoft.com/office/drawing/2014/main" xmlns="" id="{D95BCFEE-C478-4158-9576-8A3C3BC538A5}"/>
                </a:ext>
              </a:extLst>
            </p:cNvPr>
            <p:cNvSpPr>
              <a:spLocks noChangeArrowheads="1"/>
            </p:cNvSpPr>
            <p:nvPr/>
          </p:nvSpPr>
          <p:spPr bwMode="auto">
            <a:xfrm>
              <a:off x="315221" y="1637789"/>
              <a:ext cx="2548736" cy="417559"/>
            </a:xfrm>
            <a:prstGeom prst="rect">
              <a:avLst/>
            </a:prstGeom>
            <a:solidFill>
              <a:sysClr val="window" lastClr="FFFFFF">
                <a:lumMod val="8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defTabSz="761842">
                <a:lnSpc>
                  <a:spcPct val="100000"/>
                </a:lnSpc>
                <a:spcBef>
                  <a:spcPct val="0"/>
                </a:spcBef>
                <a:buNone/>
                <a:defRPr/>
              </a:pPr>
              <a:r>
                <a:rPr lang="zh-CN" altLang="en-US" sz="1333" b="1" dirty="0">
                  <a:solidFill>
                    <a:prstClr val="black"/>
                  </a:solidFill>
                  <a:latin typeface="微软雅黑" panose="020B0503020204020204" pitchFamily="34" charset="-122"/>
                  <a:ea typeface="微软雅黑" panose="020B0503020204020204" pitchFamily="34" charset="-122"/>
                  <a:cs typeface="Hiragino Sans GB W3"/>
                  <a:sym typeface="华文宋体" panose="02010600040101010101" pitchFamily="2" charset="-122"/>
                </a:rPr>
                <a:t>原</a:t>
              </a:r>
              <a:r>
                <a:rPr lang="zh-CN" altLang="en-US" sz="1333" b="1" dirty="0">
                  <a:solidFill>
                    <a:prstClr val="black"/>
                  </a:solidFill>
                  <a:latin typeface="微软雅黑" panose="020B0503020204020204" pitchFamily="34" charset="-122"/>
                  <a:ea typeface="微软雅黑" panose="020B0503020204020204" pitchFamily="34" charset="-122"/>
                  <a:cs typeface="Hiragino Sans GB W3"/>
                </a:rPr>
                <a:t>业务流程</a:t>
              </a:r>
            </a:p>
          </p:txBody>
        </p:sp>
        <p:sp>
          <p:nvSpPr>
            <p:cNvPr id="7" name="AutoShape 5">
              <a:extLst>
                <a:ext uri="{FF2B5EF4-FFF2-40B4-BE49-F238E27FC236}">
                  <a16:creationId xmlns:a16="http://schemas.microsoft.com/office/drawing/2014/main" xmlns="" id="{ED4C7684-5DE0-4459-B543-E787AFB0584E}"/>
                </a:ext>
              </a:extLst>
            </p:cNvPr>
            <p:cNvSpPr>
              <a:spLocks noChangeArrowheads="1"/>
            </p:cNvSpPr>
            <p:nvPr/>
          </p:nvSpPr>
          <p:spPr bwMode="auto">
            <a:xfrm>
              <a:off x="315221" y="2174218"/>
              <a:ext cx="496311" cy="226642"/>
            </a:xfrm>
            <a:prstGeom prst="roundRect">
              <a:avLst>
                <a:gd name="adj" fmla="val 16667"/>
              </a:avLst>
            </a:prstGeom>
            <a:noFill/>
            <a:ln w="9525">
              <a:solidFill>
                <a:sysClr val="windowText" lastClr="000000"/>
              </a:solidFill>
            </a:ln>
            <a:extLst/>
          </p:spPr>
          <p:txBody>
            <a:bodyPr wrap="square" rtlCol="0" anchor="t">
              <a:noAutofit/>
            </a:bodyPr>
            <a:lstStyle/>
            <a:p>
              <a:pPr algn="ctr" defTabSz="761842">
                <a:defRPr/>
              </a:pPr>
              <a:endParaRPr lang="zh-CN" altLang="en-US" sz="778" kern="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AutoShape 5">
              <a:extLst>
                <a:ext uri="{FF2B5EF4-FFF2-40B4-BE49-F238E27FC236}">
                  <a16:creationId xmlns:a16="http://schemas.microsoft.com/office/drawing/2014/main" xmlns="" id="{4D131DDA-614F-4515-9177-A0FDC45EE8AF}"/>
                </a:ext>
              </a:extLst>
            </p:cNvPr>
            <p:cNvSpPr>
              <a:spLocks noChangeArrowheads="1"/>
            </p:cNvSpPr>
            <p:nvPr/>
          </p:nvSpPr>
          <p:spPr bwMode="auto">
            <a:xfrm>
              <a:off x="863563" y="2173091"/>
              <a:ext cx="893444" cy="226642"/>
            </a:xfrm>
            <a:prstGeom prst="roundRect">
              <a:avLst>
                <a:gd name="adj" fmla="val 16667"/>
              </a:avLst>
            </a:prstGeom>
            <a:noFill/>
            <a:ln w="9525">
              <a:solidFill>
                <a:sysClr val="windowText" lastClr="000000"/>
              </a:solidFill>
            </a:ln>
            <a:extLst/>
          </p:spPr>
          <p:txBody>
            <a:bodyPr wrap="square" rtlCol="0" anchor="t">
              <a:noAutofit/>
            </a:bodyPr>
            <a:lstStyle/>
            <a:p>
              <a:pPr defTabSz="761842">
                <a:defRPr/>
              </a:pPr>
              <a:endParaRPr lang="zh-CN" altLang="en-US" sz="778" kern="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xmlns="" id="{149A279E-1FF7-45B0-97D0-3C3FAF8518FC}"/>
                </a:ext>
              </a:extLst>
            </p:cNvPr>
            <p:cNvSpPr txBox="1"/>
            <p:nvPr/>
          </p:nvSpPr>
          <p:spPr>
            <a:xfrm>
              <a:off x="251520" y="2165643"/>
              <a:ext cx="456738" cy="206248"/>
            </a:xfrm>
            <a:prstGeom prst="rect">
              <a:avLst/>
            </a:prstGeom>
            <a:noFill/>
          </p:spPr>
          <p:txBody>
            <a:bodyPr wrap="square" rtlCol="0">
              <a:spAutoFit/>
            </a:bodyPr>
            <a:lstStyle/>
            <a:p>
              <a:pPr defTabSz="761842">
                <a:defRPr/>
              </a:pPr>
              <a:r>
                <a:rPr lang="zh-CN" altLang="en-US" sz="889" dirty="0">
                  <a:solidFill>
                    <a:prstClr val="black"/>
                  </a:solidFill>
                  <a:latin typeface="微软雅黑" panose="020B0503020204020204" pitchFamily="34" charset="-122"/>
                  <a:ea typeface="微软雅黑" panose="020B0503020204020204" pitchFamily="34" charset="-122"/>
                  <a:cs typeface="Arial" pitchFamily="34" charset="0"/>
                </a:rPr>
                <a:t>解码</a:t>
              </a:r>
            </a:p>
          </p:txBody>
        </p:sp>
        <p:sp>
          <p:nvSpPr>
            <p:cNvPr id="10" name="文本框 8">
              <a:extLst>
                <a:ext uri="{FF2B5EF4-FFF2-40B4-BE49-F238E27FC236}">
                  <a16:creationId xmlns:a16="http://schemas.microsoft.com/office/drawing/2014/main" xmlns="" id="{DB3746AB-81FB-45EA-9545-F1FDC4B0D5D0}"/>
                </a:ext>
              </a:extLst>
            </p:cNvPr>
            <p:cNvSpPr txBox="1"/>
            <p:nvPr/>
          </p:nvSpPr>
          <p:spPr>
            <a:xfrm>
              <a:off x="818638" y="2176324"/>
              <a:ext cx="505918" cy="206248"/>
            </a:xfrm>
            <a:prstGeom prst="rect">
              <a:avLst/>
            </a:prstGeom>
            <a:noFill/>
          </p:spPr>
          <p:txBody>
            <a:bodyPr wrap="square" rtlCol="0">
              <a:spAutoFit/>
            </a:bodyPr>
            <a:lstStyle/>
            <a:p>
              <a:pPr defTabSz="761842">
                <a:defRPr/>
              </a:pPr>
              <a:r>
                <a:rPr lang="zh-CN" altLang="en-US" sz="889" dirty="0">
                  <a:solidFill>
                    <a:prstClr val="black"/>
                  </a:solidFill>
                  <a:latin typeface="微软雅黑" panose="020B0503020204020204" pitchFamily="34" charset="-122"/>
                  <a:ea typeface="微软雅黑" panose="020B0503020204020204" pitchFamily="34" charset="-122"/>
                  <a:cs typeface="Arial" pitchFamily="34" charset="0"/>
                </a:rPr>
                <a:t>业务分析</a:t>
              </a:r>
            </a:p>
          </p:txBody>
        </p:sp>
        <p:sp>
          <p:nvSpPr>
            <p:cNvPr id="11" name="AutoShape 5">
              <a:extLst>
                <a:ext uri="{FF2B5EF4-FFF2-40B4-BE49-F238E27FC236}">
                  <a16:creationId xmlns:a16="http://schemas.microsoft.com/office/drawing/2014/main" xmlns="" id="{9C7A06BC-0F59-440B-8E03-695191F7C811}"/>
                </a:ext>
              </a:extLst>
            </p:cNvPr>
            <p:cNvSpPr>
              <a:spLocks noChangeArrowheads="1"/>
            </p:cNvSpPr>
            <p:nvPr/>
          </p:nvSpPr>
          <p:spPr bwMode="auto">
            <a:xfrm>
              <a:off x="1796940" y="2174218"/>
              <a:ext cx="505918" cy="226642"/>
            </a:xfrm>
            <a:prstGeom prst="roundRect">
              <a:avLst>
                <a:gd name="adj" fmla="val 16667"/>
              </a:avLst>
            </a:prstGeom>
            <a:noFill/>
            <a:ln w="9525">
              <a:solidFill>
                <a:sysClr val="windowText" lastClr="000000"/>
              </a:solidFill>
            </a:ln>
            <a:extLst/>
          </p:spPr>
          <p:txBody>
            <a:bodyPr wrap="square" rtlCol="0" anchor="t">
              <a:noAutofit/>
            </a:bodyPr>
            <a:lstStyle/>
            <a:p>
              <a:pPr algn="ctr" defTabSz="761842">
                <a:defRPr/>
              </a:pPr>
              <a:endParaRPr lang="zh-CN" altLang="en-US" sz="778" kern="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8">
              <a:extLst>
                <a:ext uri="{FF2B5EF4-FFF2-40B4-BE49-F238E27FC236}">
                  <a16:creationId xmlns:a16="http://schemas.microsoft.com/office/drawing/2014/main" xmlns="" id="{C3927553-BE68-4FD9-97D8-F1096300B288}"/>
                </a:ext>
              </a:extLst>
            </p:cNvPr>
            <p:cNvSpPr txBox="1"/>
            <p:nvPr/>
          </p:nvSpPr>
          <p:spPr>
            <a:xfrm>
              <a:off x="1763688" y="2186850"/>
              <a:ext cx="456738" cy="206248"/>
            </a:xfrm>
            <a:prstGeom prst="rect">
              <a:avLst/>
            </a:prstGeom>
            <a:noFill/>
          </p:spPr>
          <p:txBody>
            <a:bodyPr wrap="square" rtlCol="0">
              <a:spAutoFit/>
            </a:bodyPr>
            <a:lstStyle/>
            <a:p>
              <a:pPr defTabSz="761842">
                <a:defRPr/>
              </a:pPr>
              <a:r>
                <a:rPr lang="zh-CN" altLang="en-US" sz="889" dirty="0">
                  <a:solidFill>
                    <a:prstClr val="black"/>
                  </a:solidFill>
                  <a:latin typeface="微软雅黑" panose="020B0503020204020204" pitchFamily="34" charset="-122"/>
                  <a:ea typeface="微软雅黑" panose="020B0503020204020204" pitchFamily="34" charset="-122"/>
                  <a:cs typeface="Arial" pitchFamily="34" charset="0"/>
                </a:rPr>
                <a:t>查重</a:t>
              </a:r>
            </a:p>
          </p:txBody>
        </p:sp>
        <p:sp>
          <p:nvSpPr>
            <p:cNvPr id="13" name="流程图: 过程 12">
              <a:extLst>
                <a:ext uri="{FF2B5EF4-FFF2-40B4-BE49-F238E27FC236}">
                  <a16:creationId xmlns:a16="http://schemas.microsoft.com/office/drawing/2014/main" xmlns="" id="{1D0C0787-CB0C-4A0E-9339-0CE5B70B994F}"/>
                </a:ext>
              </a:extLst>
            </p:cNvPr>
            <p:cNvSpPr/>
            <p:nvPr/>
          </p:nvSpPr>
          <p:spPr bwMode="auto">
            <a:xfrm rot="16200000">
              <a:off x="1254336" y="2249915"/>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4" name="流程图: 过程 13">
              <a:extLst>
                <a:ext uri="{FF2B5EF4-FFF2-40B4-BE49-F238E27FC236}">
                  <a16:creationId xmlns:a16="http://schemas.microsoft.com/office/drawing/2014/main" xmlns="" id="{3565212C-BB56-46C0-80FF-3B55B9EB68E0}"/>
                </a:ext>
              </a:extLst>
            </p:cNvPr>
            <p:cNvSpPr/>
            <p:nvPr/>
          </p:nvSpPr>
          <p:spPr bwMode="auto">
            <a:xfrm rot="16200000">
              <a:off x="1324925" y="2249915"/>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5" name="流程图: 过程 14">
              <a:extLst>
                <a:ext uri="{FF2B5EF4-FFF2-40B4-BE49-F238E27FC236}">
                  <a16:creationId xmlns:a16="http://schemas.microsoft.com/office/drawing/2014/main" xmlns="" id="{28431248-7795-44B5-B136-ADB16A514A62}"/>
                </a:ext>
              </a:extLst>
            </p:cNvPr>
            <p:cNvSpPr/>
            <p:nvPr/>
          </p:nvSpPr>
          <p:spPr bwMode="auto">
            <a:xfrm rot="16200000">
              <a:off x="1401794" y="2249915"/>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6" name="流程图: 过程 15">
              <a:extLst>
                <a:ext uri="{FF2B5EF4-FFF2-40B4-BE49-F238E27FC236}">
                  <a16:creationId xmlns:a16="http://schemas.microsoft.com/office/drawing/2014/main" xmlns="" id="{5FE8C95E-FCEB-4D7C-AC9D-632C25AFC3E5}"/>
                </a:ext>
              </a:extLst>
            </p:cNvPr>
            <p:cNvSpPr/>
            <p:nvPr/>
          </p:nvSpPr>
          <p:spPr bwMode="auto">
            <a:xfrm rot="16200000">
              <a:off x="1487771" y="2249915"/>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7" name="流程图: 过程 16">
              <a:extLst>
                <a:ext uri="{FF2B5EF4-FFF2-40B4-BE49-F238E27FC236}">
                  <a16:creationId xmlns:a16="http://schemas.microsoft.com/office/drawing/2014/main" xmlns="" id="{8C0A19EB-9F2A-4394-95D3-F90C63F9B2D0}"/>
                </a:ext>
              </a:extLst>
            </p:cNvPr>
            <p:cNvSpPr/>
            <p:nvPr/>
          </p:nvSpPr>
          <p:spPr bwMode="auto">
            <a:xfrm rot="16200000">
              <a:off x="1573385" y="2249915"/>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8" name="流程图: 过程 17">
              <a:extLst>
                <a:ext uri="{FF2B5EF4-FFF2-40B4-BE49-F238E27FC236}">
                  <a16:creationId xmlns:a16="http://schemas.microsoft.com/office/drawing/2014/main" xmlns="" id="{C34977FD-C5DE-4156-A1E8-F6CA933681E3}"/>
                </a:ext>
              </a:extLst>
            </p:cNvPr>
            <p:cNvSpPr/>
            <p:nvPr/>
          </p:nvSpPr>
          <p:spPr bwMode="auto">
            <a:xfrm rot="16200000">
              <a:off x="505846" y="2243738"/>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19" name="流程图: 过程 18">
              <a:extLst>
                <a:ext uri="{FF2B5EF4-FFF2-40B4-BE49-F238E27FC236}">
                  <a16:creationId xmlns:a16="http://schemas.microsoft.com/office/drawing/2014/main" xmlns="" id="{81D39B6B-1708-4724-91F5-F83E1745B2E0}"/>
                </a:ext>
              </a:extLst>
            </p:cNvPr>
            <p:cNvSpPr/>
            <p:nvPr/>
          </p:nvSpPr>
          <p:spPr bwMode="auto">
            <a:xfrm rot="16200000">
              <a:off x="576434" y="2243738"/>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0" name="流程图: 过程 19">
              <a:extLst>
                <a:ext uri="{FF2B5EF4-FFF2-40B4-BE49-F238E27FC236}">
                  <a16:creationId xmlns:a16="http://schemas.microsoft.com/office/drawing/2014/main" xmlns="" id="{CC14E88A-5ED2-4885-B32F-D8773C80F53A}"/>
                </a:ext>
              </a:extLst>
            </p:cNvPr>
            <p:cNvSpPr/>
            <p:nvPr/>
          </p:nvSpPr>
          <p:spPr bwMode="auto">
            <a:xfrm rot="16200000">
              <a:off x="653304" y="2243738"/>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1" name="流程图: 过程 20">
              <a:extLst>
                <a:ext uri="{FF2B5EF4-FFF2-40B4-BE49-F238E27FC236}">
                  <a16:creationId xmlns:a16="http://schemas.microsoft.com/office/drawing/2014/main" xmlns="" id="{F3AA309E-CF4A-4001-9688-28E05182705A}"/>
                </a:ext>
              </a:extLst>
            </p:cNvPr>
            <p:cNvSpPr/>
            <p:nvPr/>
          </p:nvSpPr>
          <p:spPr bwMode="auto">
            <a:xfrm rot="16200000">
              <a:off x="1997298" y="2254901"/>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2" name="流程图: 过程 21">
              <a:extLst>
                <a:ext uri="{FF2B5EF4-FFF2-40B4-BE49-F238E27FC236}">
                  <a16:creationId xmlns:a16="http://schemas.microsoft.com/office/drawing/2014/main" xmlns="" id="{32E3B9DA-AFF2-4BA9-9797-F4ADF96DA949}"/>
                </a:ext>
              </a:extLst>
            </p:cNvPr>
            <p:cNvSpPr/>
            <p:nvPr/>
          </p:nvSpPr>
          <p:spPr bwMode="auto">
            <a:xfrm rot="16200000">
              <a:off x="2067887" y="2254901"/>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3" name="流程图: 过程 22">
              <a:extLst>
                <a:ext uri="{FF2B5EF4-FFF2-40B4-BE49-F238E27FC236}">
                  <a16:creationId xmlns:a16="http://schemas.microsoft.com/office/drawing/2014/main" xmlns="" id="{A32A39A1-74E5-4150-8FD7-8F702F53CA8B}"/>
                </a:ext>
              </a:extLst>
            </p:cNvPr>
            <p:cNvSpPr/>
            <p:nvPr/>
          </p:nvSpPr>
          <p:spPr bwMode="auto">
            <a:xfrm rot="16200000">
              <a:off x="2144756" y="2254901"/>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5" name="AutoShape 5">
              <a:extLst>
                <a:ext uri="{FF2B5EF4-FFF2-40B4-BE49-F238E27FC236}">
                  <a16:creationId xmlns:a16="http://schemas.microsoft.com/office/drawing/2014/main" xmlns="" id="{0F7C1164-44DD-401D-AEB7-5C18BA5B8616}"/>
                </a:ext>
              </a:extLst>
            </p:cNvPr>
            <p:cNvSpPr>
              <a:spLocks noChangeArrowheads="1"/>
            </p:cNvSpPr>
            <p:nvPr/>
          </p:nvSpPr>
          <p:spPr bwMode="auto">
            <a:xfrm>
              <a:off x="2358039" y="2165643"/>
              <a:ext cx="505918" cy="226642"/>
            </a:xfrm>
            <a:prstGeom prst="roundRect">
              <a:avLst>
                <a:gd name="adj" fmla="val 16667"/>
              </a:avLst>
            </a:prstGeom>
            <a:noFill/>
            <a:ln w="9525">
              <a:solidFill>
                <a:sysClr val="windowText" lastClr="000000"/>
              </a:solidFill>
            </a:ln>
            <a:extLst/>
          </p:spPr>
          <p:txBody>
            <a:bodyPr wrap="square" rtlCol="0" anchor="t">
              <a:noAutofit/>
            </a:bodyPr>
            <a:lstStyle/>
            <a:p>
              <a:pPr algn="ctr" defTabSz="761842">
                <a:defRPr/>
              </a:pPr>
              <a:endParaRPr lang="zh-CN" altLang="en-US" sz="778" kern="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8">
              <a:extLst>
                <a:ext uri="{FF2B5EF4-FFF2-40B4-BE49-F238E27FC236}">
                  <a16:creationId xmlns:a16="http://schemas.microsoft.com/office/drawing/2014/main" xmlns="" id="{B77A4A21-1424-4706-A2FB-74ADDDD0BC01}"/>
                </a:ext>
              </a:extLst>
            </p:cNvPr>
            <p:cNvSpPr txBox="1"/>
            <p:nvPr/>
          </p:nvSpPr>
          <p:spPr>
            <a:xfrm>
              <a:off x="2286382" y="2178963"/>
              <a:ext cx="456738" cy="206248"/>
            </a:xfrm>
            <a:prstGeom prst="rect">
              <a:avLst/>
            </a:prstGeom>
            <a:noFill/>
          </p:spPr>
          <p:txBody>
            <a:bodyPr wrap="square" rtlCol="0">
              <a:spAutoFit/>
            </a:bodyPr>
            <a:lstStyle/>
            <a:p>
              <a:pPr defTabSz="761842">
                <a:defRPr/>
              </a:pPr>
              <a:r>
                <a:rPr lang="zh-CN" altLang="en-US" sz="889" dirty="0">
                  <a:solidFill>
                    <a:prstClr val="black"/>
                  </a:solidFill>
                  <a:latin typeface="微软雅黑" panose="020B0503020204020204" pitchFamily="34" charset="-122"/>
                  <a:ea typeface="微软雅黑" panose="020B0503020204020204" pitchFamily="34" charset="-122"/>
                  <a:cs typeface="Arial" pitchFamily="34" charset="0"/>
                </a:rPr>
                <a:t>分拣合并</a:t>
              </a:r>
            </a:p>
          </p:txBody>
        </p:sp>
        <p:sp>
          <p:nvSpPr>
            <p:cNvPr id="27" name="流程图: 过程 26">
              <a:extLst>
                <a:ext uri="{FF2B5EF4-FFF2-40B4-BE49-F238E27FC236}">
                  <a16:creationId xmlns:a16="http://schemas.microsoft.com/office/drawing/2014/main" xmlns="" id="{F61AA277-DE34-4703-8262-6E55F44149C9}"/>
                </a:ext>
              </a:extLst>
            </p:cNvPr>
            <p:cNvSpPr/>
            <p:nvPr/>
          </p:nvSpPr>
          <p:spPr bwMode="auto">
            <a:xfrm rot="16200000">
              <a:off x="2558397" y="2246326"/>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8" name="流程图: 过程 27">
              <a:extLst>
                <a:ext uri="{FF2B5EF4-FFF2-40B4-BE49-F238E27FC236}">
                  <a16:creationId xmlns:a16="http://schemas.microsoft.com/office/drawing/2014/main" xmlns="" id="{D338F363-CBC4-4BCA-9182-3253CA8B186C}"/>
                </a:ext>
              </a:extLst>
            </p:cNvPr>
            <p:cNvSpPr/>
            <p:nvPr/>
          </p:nvSpPr>
          <p:spPr bwMode="auto">
            <a:xfrm rot="16200000">
              <a:off x="2628986" y="2246326"/>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29" name="流程图: 过程 28">
              <a:extLst>
                <a:ext uri="{FF2B5EF4-FFF2-40B4-BE49-F238E27FC236}">
                  <a16:creationId xmlns:a16="http://schemas.microsoft.com/office/drawing/2014/main" xmlns="" id="{776EAD8B-8894-42C1-851F-14F25E5D39C8}"/>
                </a:ext>
              </a:extLst>
            </p:cNvPr>
            <p:cNvSpPr/>
            <p:nvPr/>
          </p:nvSpPr>
          <p:spPr bwMode="auto">
            <a:xfrm rot="16200000">
              <a:off x="2705855" y="2246326"/>
              <a:ext cx="161348" cy="75241"/>
            </a:xfrm>
            <a:prstGeom prst="flowChartProcess">
              <a:avLst/>
            </a:prstGeom>
            <a:solidFill>
              <a:srgbClr val="EEECE1">
                <a:lumMod val="75000"/>
              </a:srgbClr>
            </a:solidFill>
            <a:ln w="9525" cap="flat" cmpd="sng" algn="ctr">
              <a:solidFill>
                <a:sysClr val="windowText" lastClr="000000"/>
              </a:solidFill>
              <a:prstDash val="solid"/>
              <a:round/>
              <a:headEnd type="none" w="med" len="med"/>
              <a:tailEnd type="none" w="med" len="med"/>
            </a:ln>
            <a:effectLst>
              <a:outerShdw dist="17961" dir="2700000" algn="ctr" rotWithShape="0">
                <a:sysClr val="windowText" lastClr="000000">
                  <a:gamma/>
                  <a:shade val="60000"/>
                  <a:invGamma/>
                </a:sysClr>
              </a:outerShdw>
            </a:effectLst>
          </p:spPr>
          <p:txBody>
            <a:bodyPr/>
            <a:lstStyle/>
            <a:p>
              <a:pPr algn="ctr" defTabSz="761842">
                <a:defRPr/>
              </a:pPr>
              <a:endParaRPr lang="zh-CN" altLang="en-US" sz="1000" b="1" kern="0">
                <a:solidFill>
                  <a:srgbClr val="F79646">
                    <a:lumMod val="60000"/>
                    <a:lumOff val="40000"/>
                  </a:srgbClr>
                </a:solidFill>
                <a:latin typeface="微软雅黑" pitchFamily="34" charset="-122"/>
                <a:ea typeface="微软雅黑" pitchFamily="34" charset="-122"/>
                <a:cs typeface="Arial" pitchFamily="34" charset="0"/>
              </a:endParaRPr>
            </a:p>
          </p:txBody>
        </p:sp>
        <p:sp>
          <p:nvSpPr>
            <p:cNvPr id="30" name="文本框 29">
              <a:extLst>
                <a:ext uri="{FF2B5EF4-FFF2-40B4-BE49-F238E27FC236}">
                  <a16:creationId xmlns:a16="http://schemas.microsoft.com/office/drawing/2014/main" xmlns="" id="{2750A8FD-1DF0-4A0A-81EB-6F3E940DF4AE}"/>
                </a:ext>
              </a:extLst>
            </p:cNvPr>
            <p:cNvSpPr txBox="1"/>
            <p:nvPr/>
          </p:nvSpPr>
          <p:spPr>
            <a:xfrm>
              <a:off x="299642" y="2398193"/>
              <a:ext cx="2612437" cy="889628"/>
            </a:xfrm>
            <a:prstGeom prst="rect">
              <a:avLst/>
            </a:prstGeom>
            <a:noFill/>
          </p:spPr>
          <p:txBody>
            <a:bodyPr wrap="square" rtlCol="0">
              <a:spAutoFit/>
            </a:bodyPr>
            <a:lstStyle/>
            <a:p>
              <a:pPr defTabSz="761842">
                <a:lnSpc>
                  <a:spcPct val="150000"/>
                </a:lnSpc>
                <a:defRPr/>
              </a:pPr>
              <a:r>
                <a:rPr lang="zh-CN" altLang="en-US" sz="1000" dirty="0">
                  <a:solidFill>
                    <a:prstClr val="black"/>
                  </a:solidFill>
                  <a:latin typeface="微软雅黑" panose="020B0503020204020204" pitchFamily="34" charset="-122"/>
                  <a:ea typeface="微软雅黑" panose="020B0503020204020204" pitchFamily="34" charset="-122"/>
                  <a:cs typeface="Arial" pitchFamily="34" charset="0"/>
                </a:rPr>
                <a:t>缺点：</a:t>
              </a:r>
              <a:endParaRPr lang="en-US" altLang="zh-CN" sz="1000" dirty="0">
                <a:solidFill>
                  <a:prstClr val="black"/>
                </a:solidFill>
                <a:latin typeface="微软雅黑" panose="020B0503020204020204" pitchFamily="34" charset="-122"/>
                <a:ea typeface="微软雅黑" panose="020B0503020204020204" pitchFamily="34" charset="-122"/>
                <a:cs typeface="Arial" pitchFamily="34" charset="0"/>
              </a:endParaRPr>
            </a:p>
            <a:p>
              <a:pPr defTabSz="761842">
                <a:lnSpc>
                  <a:spcPct val="150000"/>
                </a:lnSpc>
                <a:defRPr/>
              </a:pPr>
              <a:r>
                <a:rPr lang="en-US" altLang="zh-CN" sz="1000"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000" dirty="0">
                  <a:solidFill>
                    <a:prstClr val="black"/>
                  </a:solidFill>
                  <a:latin typeface="微软雅黑" panose="020B0503020204020204" pitchFamily="34" charset="-122"/>
                  <a:ea typeface="微软雅黑" panose="020B0503020204020204" pitchFamily="34" charset="-122"/>
                  <a:cs typeface="Arial" pitchFamily="34" charset="0"/>
                </a:rPr>
                <a:t>基于总线的任务调度模式，引起的调度瓶颈及分发延迟，同时不利于处理流程扩展。</a:t>
              </a:r>
              <a:endParaRPr lang="en-US" altLang="zh-CN" sz="1000" dirty="0">
                <a:solidFill>
                  <a:prstClr val="black"/>
                </a:solidFill>
                <a:latin typeface="微软雅黑" panose="020B0503020204020204" pitchFamily="34" charset="-122"/>
                <a:ea typeface="微软雅黑" panose="020B0503020204020204" pitchFamily="34" charset="-122"/>
                <a:cs typeface="Arial" pitchFamily="34" charset="0"/>
              </a:endParaRPr>
            </a:p>
            <a:p>
              <a:pPr defTabSz="761842">
                <a:lnSpc>
                  <a:spcPct val="150000"/>
                </a:lnSpc>
                <a:defRPr/>
              </a:pPr>
              <a:r>
                <a:rPr lang="en-US" altLang="zh-CN" sz="1000" dirty="0">
                  <a:solidFill>
                    <a:prstClr val="black"/>
                  </a:solidFill>
                  <a:latin typeface="微软雅黑" panose="020B0503020204020204" pitchFamily="34" charset="-122"/>
                  <a:ea typeface="微软雅黑" panose="020B0503020204020204" pitchFamily="34" charset="-122"/>
                  <a:cs typeface="Arial" pitchFamily="34" charset="0"/>
                </a:rPr>
                <a:t>2.</a:t>
              </a:r>
              <a:r>
                <a:rPr lang="zh-CN" altLang="en-US" sz="1000" dirty="0">
                  <a:solidFill>
                    <a:prstClr val="black"/>
                  </a:solidFill>
                  <a:latin typeface="微软雅黑" panose="020B0503020204020204" pitchFamily="34" charset="-122"/>
                  <a:ea typeface="微软雅黑" panose="020B0503020204020204" pitchFamily="34" charset="-122"/>
                  <a:cs typeface="Arial" pitchFamily="34" charset="0"/>
                </a:rPr>
                <a:t>业务逻辑处理过程中文件需要多次落地，产生较大时延。</a:t>
              </a:r>
              <a:endParaRPr lang="en-US" altLang="zh-CN" sz="1000" dirty="0">
                <a:solidFill>
                  <a:prstClr val="black"/>
                </a:solidFill>
                <a:latin typeface="微软雅黑" panose="020B0503020204020204" pitchFamily="34" charset="-122"/>
                <a:ea typeface="微软雅黑" panose="020B0503020204020204" pitchFamily="34" charset="-122"/>
                <a:cs typeface="Arial" pitchFamily="34" charset="0"/>
              </a:endParaRPr>
            </a:p>
          </p:txBody>
        </p:sp>
      </p:grpSp>
      <p:grpSp>
        <p:nvGrpSpPr>
          <p:cNvPr id="63" name="组合 62">
            <a:extLst>
              <a:ext uri="{FF2B5EF4-FFF2-40B4-BE49-F238E27FC236}">
                <a16:creationId xmlns:a16="http://schemas.microsoft.com/office/drawing/2014/main" xmlns="" id="{A4CF544D-FD63-4836-AD90-A693B752341A}"/>
              </a:ext>
            </a:extLst>
          </p:cNvPr>
          <p:cNvGrpSpPr/>
          <p:nvPr/>
        </p:nvGrpSpPr>
        <p:grpSpPr>
          <a:xfrm>
            <a:off x="363994" y="3916090"/>
            <a:ext cx="4153296" cy="944132"/>
            <a:chOff x="241688" y="3723875"/>
            <a:chExt cx="3356862" cy="849719"/>
          </a:xfrm>
        </p:grpSpPr>
        <p:sp>
          <p:nvSpPr>
            <p:cNvPr id="31" name="AutoShape 6">
              <a:extLst>
                <a:ext uri="{FF2B5EF4-FFF2-40B4-BE49-F238E27FC236}">
                  <a16:creationId xmlns:a16="http://schemas.microsoft.com/office/drawing/2014/main" xmlns="" id="{0BBEC74D-957D-465C-BA2E-9E49B934AD82}"/>
                </a:ext>
              </a:extLst>
            </p:cNvPr>
            <p:cNvSpPr>
              <a:spLocks noChangeArrowheads="1"/>
            </p:cNvSpPr>
            <p:nvPr/>
          </p:nvSpPr>
          <p:spPr bwMode="auto">
            <a:xfrm>
              <a:off x="1062102" y="3873450"/>
              <a:ext cx="726179" cy="309913"/>
            </a:xfrm>
            <a:prstGeom prst="roundRect">
              <a:avLst>
                <a:gd name="adj" fmla="val 16667"/>
              </a:avLst>
            </a:prstGeom>
            <a:solidFill>
              <a:srgbClr val="D1EAEB"/>
            </a:solidFill>
            <a:ln w="38100" cap="flat" cmpd="sng" algn="ctr">
              <a:solidFill>
                <a:srgbClr val="2F2537"/>
              </a:solidFill>
              <a:prstDash val="solid"/>
              <a:headEnd/>
              <a:tailEnd/>
            </a:ln>
            <a:effectLst>
              <a:outerShdw blurRad="40000" dist="20000" dir="5400000" rotWithShape="0">
                <a:srgbClr val="000000">
                  <a:alpha val="38000"/>
                </a:srgbClr>
              </a:outerShdw>
            </a:effectLst>
          </p:spPr>
          <p:txBody>
            <a:bodyPr wrap="none" anchor="ctr"/>
            <a:lstStyle/>
            <a:p>
              <a:pPr algn="ctr" defTabSz="761842">
                <a:defRPr/>
              </a:pPr>
              <a:r>
                <a:rPr lang="zh-CN" altLang="en-US" sz="833" kern="0" dirty="0">
                  <a:solidFill>
                    <a:srgbClr val="2F2537"/>
                  </a:solidFill>
                  <a:latin typeface="微软雅黑" panose="020B0503020204020204" pitchFamily="34" charset="-122"/>
                  <a:ea typeface="微软雅黑" panose="020B0503020204020204" pitchFamily="34" charset="-122"/>
                  <a:cs typeface="Arial" pitchFamily="34" charset="0"/>
                </a:rPr>
                <a:t>生产者</a:t>
              </a:r>
            </a:p>
          </p:txBody>
        </p:sp>
        <p:cxnSp>
          <p:nvCxnSpPr>
            <p:cNvPr id="32" name="直接箭头连接符 31">
              <a:extLst>
                <a:ext uri="{FF2B5EF4-FFF2-40B4-BE49-F238E27FC236}">
                  <a16:creationId xmlns:a16="http://schemas.microsoft.com/office/drawing/2014/main" xmlns="" id="{9455A412-DD31-415C-8673-D26723BEE24D}"/>
                </a:ext>
              </a:extLst>
            </p:cNvPr>
            <p:cNvCxnSpPr>
              <a:cxnSpLocks/>
              <a:stCxn id="31" idx="3"/>
              <a:endCxn id="34" idx="1"/>
            </p:cNvCxnSpPr>
            <p:nvPr/>
          </p:nvCxnSpPr>
          <p:spPr>
            <a:xfrm flipV="1">
              <a:off x="1788281" y="3989765"/>
              <a:ext cx="300746" cy="38642"/>
            </a:xfrm>
            <a:prstGeom prst="straightConnector1">
              <a:avLst/>
            </a:prstGeom>
            <a:noFill/>
            <a:ln w="9525" cap="flat" cmpd="sng" algn="ctr">
              <a:solidFill>
                <a:srgbClr val="4F81BD">
                  <a:shade val="95000"/>
                  <a:satMod val="105000"/>
                </a:srgbClr>
              </a:solidFill>
              <a:prstDash val="solid"/>
              <a:tailEnd type="triangle"/>
            </a:ln>
            <a:effectLst/>
          </p:spPr>
        </p:cxnSp>
        <p:sp>
          <p:nvSpPr>
            <p:cNvPr id="34" name="AutoShape 6">
              <a:extLst>
                <a:ext uri="{FF2B5EF4-FFF2-40B4-BE49-F238E27FC236}">
                  <a16:creationId xmlns:a16="http://schemas.microsoft.com/office/drawing/2014/main" xmlns="" id="{A6EA0924-9B20-4737-9904-DB43A24880B1}"/>
                </a:ext>
              </a:extLst>
            </p:cNvPr>
            <p:cNvSpPr>
              <a:spLocks noChangeArrowheads="1"/>
            </p:cNvSpPr>
            <p:nvPr/>
          </p:nvSpPr>
          <p:spPr bwMode="auto">
            <a:xfrm>
              <a:off x="2089027" y="3834808"/>
              <a:ext cx="1341529" cy="309913"/>
            </a:xfrm>
            <a:prstGeom prst="roundRect">
              <a:avLst>
                <a:gd name="adj" fmla="val 16667"/>
              </a:avLst>
            </a:prstGeom>
            <a:solidFill>
              <a:srgbClr val="D1EAEB"/>
            </a:solidFill>
            <a:ln w="38100" cap="flat" cmpd="sng" algn="ctr">
              <a:solidFill>
                <a:srgbClr val="2F2537"/>
              </a:solidFill>
              <a:prstDash val="solid"/>
              <a:headEnd/>
              <a:tailEnd/>
            </a:ln>
            <a:effectLst>
              <a:outerShdw blurRad="40000" dist="20000" dir="5400000" rotWithShape="0">
                <a:srgbClr val="000000">
                  <a:alpha val="38000"/>
                </a:srgbClr>
              </a:outerShdw>
            </a:effectLst>
          </p:spPr>
          <p:txBody>
            <a:bodyPr wrap="none" anchor="ctr"/>
            <a:lstStyle/>
            <a:p>
              <a:pPr defTabSz="761842">
                <a:defRPr/>
              </a:pPr>
              <a:endParaRPr lang="zh-CN" altLang="en-US" sz="500" kern="0" dirty="0">
                <a:solidFill>
                  <a:srgbClr val="2F2537"/>
                </a:solidFill>
                <a:latin typeface="微软雅黑" panose="020B0503020204020204" pitchFamily="34" charset="-122"/>
                <a:ea typeface="微软雅黑" panose="020B0503020204020204" pitchFamily="34" charset="-122"/>
                <a:cs typeface="Arial" pitchFamily="34" charset="0"/>
              </a:endParaRPr>
            </a:p>
          </p:txBody>
        </p:sp>
        <p:grpSp>
          <p:nvGrpSpPr>
            <p:cNvPr id="35" name="组合 145">
              <a:extLst>
                <a:ext uri="{FF2B5EF4-FFF2-40B4-BE49-F238E27FC236}">
                  <a16:creationId xmlns:a16="http://schemas.microsoft.com/office/drawing/2014/main" xmlns="" id="{7979BE2B-A93A-4C16-8069-FA6CD86F5067}"/>
                </a:ext>
              </a:extLst>
            </p:cNvPr>
            <p:cNvGrpSpPr/>
            <p:nvPr/>
          </p:nvGrpSpPr>
          <p:grpSpPr>
            <a:xfrm>
              <a:off x="2612057" y="3883204"/>
              <a:ext cx="640588" cy="222347"/>
              <a:chOff x="312025" y="3947919"/>
              <a:chExt cx="2844316" cy="294810"/>
            </a:xfrm>
          </p:grpSpPr>
          <p:sp>
            <p:nvSpPr>
              <p:cNvPr id="36" name="圆角矩形 12">
                <a:extLst>
                  <a:ext uri="{FF2B5EF4-FFF2-40B4-BE49-F238E27FC236}">
                    <a16:creationId xmlns:a16="http://schemas.microsoft.com/office/drawing/2014/main" xmlns="" id="{3013869C-22CF-4A08-AC7B-D806B78031E0}"/>
                  </a:ext>
                </a:extLst>
              </p:cNvPr>
              <p:cNvSpPr/>
              <p:nvPr/>
            </p:nvSpPr>
            <p:spPr>
              <a:xfrm>
                <a:off x="312025" y="3947919"/>
                <a:ext cx="864096" cy="288032"/>
              </a:xfrm>
              <a:prstGeom prst="roundRect">
                <a:avLst/>
              </a:prstGeom>
              <a:solidFill>
                <a:srgbClr val="9BBB59">
                  <a:lumMod val="60000"/>
                  <a:lumOff val="40000"/>
                </a:srgbClr>
              </a:solidFill>
              <a:ln w="25400" cap="flat" cmpd="sng" algn="ctr">
                <a:no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业务分析</a:t>
                </a:r>
              </a:p>
            </p:txBody>
          </p:sp>
          <p:sp>
            <p:nvSpPr>
              <p:cNvPr id="37" name="圆角矩形 13">
                <a:extLst>
                  <a:ext uri="{FF2B5EF4-FFF2-40B4-BE49-F238E27FC236}">
                    <a16:creationId xmlns:a16="http://schemas.microsoft.com/office/drawing/2014/main" xmlns="" id="{C42B1283-89CA-4533-AF42-D3B36DB755A7}"/>
                  </a:ext>
                </a:extLst>
              </p:cNvPr>
              <p:cNvSpPr/>
              <p:nvPr/>
            </p:nvSpPr>
            <p:spPr>
              <a:xfrm>
                <a:off x="1302135" y="3947919"/>
                <a:ext cx="864096" cy="288032"/>
              </a:xfrm>
              <a:prstGeom prst="roundRect">
                <a:avLst/>
              </a:prstGeom>
              <a:solidFill>
                <a:srgbClr val="9BBB59">
                  <a:lumMod val="60000"/>
                  <a:lumOff val="40000"/>
                </a:srgbClr>
              </a:solidFill>
              <a:ln w="25400" cap="flat" cmpd="sng" algn="ctr">
                <a:no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查重</a:t>
                </a:r>
              </a:p>
            </p:txBody>
          </p:sp>
          <p:sp>
            <p:nvSpPr>
              <p:cNvPr id="38" name="圆角矩形 14">
                <a:extLst>
                  <a:ext uri="{FF2B5EF4-FFF2-40B4-BE49-F238E27FC236}">
                    <a16:creationId xmlns:a16="http://schemas.microsoft.com/office/drawing/2014/main" xmlns="" id="{65121062-A64D-4F74-8666-B180C671F69F}"/>
                  </a:ext>
                </a:extLst>
              </p:cNvPr>
              <p:cNvSpPr/>
              <p:nvPr/>
            </p:nvSpPr>
            <p:spPr>
              <a:xfrm>
                <a:off x="2292245" y="3954697"/>
                <a:ext cx="864096" cy="288032"/>
              </a:xfrm>
              <a:prstGeom prst="roundRect">
                <a:avLst/>
              </a:prstGeom>
              <a:solidFill>
                <a:srgbClr val="9BBB59">
                  <a:lumMod val="60000"/>
                  <a:lumOff val="40000"/>
                </a:srgbClr>
              </a:solidFill>
              <a:ln w="25400" cap="flat" cmpd="sng" algn="ctr">
                <a:no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分拣合并</a:t>
                </a:r>
              </a:p>
            </p:txBody>
          </p:sp>
        </p:grpSp>
        <p:sp>
          <p:nvSpPr>
            <p:cNvPr id="41" name="文本框 78">
              <a:extLst>
                <a:ext uri="{FF2B5EF4-FFF2-40B4-BE49-F238E27FC236}">
                  <a16:creationId xmlns:a16="http://schemas.microsoft.com/office/drawing/2014/main" xmlns="" id="{3170F275-8882-4FC2-AF7C-B1CC705AF378}"/>
                </a:ext>
              </a:extLst>
            </p:cNvPr>
            <p:cNvSpPr txBox="1"/>
            <p:nvPr/>
          </p:nvSpPr>
          <p:spPr>
            <a:xfrm>
              <a:off x="1996511" y="3883863"/>
              <a:ext cx="699678" cy="190841"/>
            </a:xfrm>
            <a:prstGeom prst="rect">
              <a:avLst/>
            </a:prstGeom>
            <a:noFill/>
          </p:spPr>
          <p:txBody>
            <a:bodyPr wrap="square" rtlCol="0">
              <a:spAutoFit/>
            </a:bodyPr>
            <a:lstStyle/>
            <a:p>
              <a:pPr algn="ctr" defTabSz="761842">
                <a:defRPr/>
              </a:pPr>
              <a:r>
                <a:rPr lang="zh-CN" altLang="en-US" sz="778" dirty="0">
                  <a:solidFill>
                    <a:srgbClr val="2F2537"/>
                  </a:solidFill>
                  <a:latin typeface="微软雅黑" panose="020B0503020204020204" pitchFamily="34" charset="-122"/>
                  <a:ea typeface="微软雅黑" panose="020B0503020204020204" pitchFamily="34" charset="-122"/>
                  <a:cs typeface="Arial" pitchFamily="34" charset="0"/>
                </a:rPr>
                <a:t>消费者</a:t>
              </a:r>
              <a:endParaRPr lang="en-US" altLang="zh-CN" sz="778" dirty="0">
                <a:solidFill>
                  <a:srgbClr val="2F2537"/>
                </a:solidFill>
                <a:latin typeface="微软雅黑" panose="020B0503020204020204" pitchFamily="34" charset="-122"/>
                <a:ea typeface="微软雅黑" panose="020B0503020204020204" pitchFamily="34" charset="-122"/>
                <a:cs typeface="Arial" pitchFamily="34" charset="0"/>
              </a:endParaRPr>
            </a:p>
          </p:txBody>
        </p:sp>
        <p:sp>
          <p:nvSpPr>
            <p:cNvPr id="42" name="矩形 41">
              <a:extLst>
                <a:ext uri="{FF2B5EF4-FFF2-40B4-BE49-F238E27FC236}">
                  <a16:creationId xmlns:a16="http://schemas.microsoft.com/office/drawing/2014/main" xmlns="" id="{9EC9146B-0433-4E0F-96D6-E32C73CE5688}"/>
                </a:ext>
              </a:extLst>
            </p:cNvPr>
            <p:cNvSpPr/>
            <p:nvPr/>
          </p:nvSpPr>
          <p:spPr>
            <a:xfrm>
              <a:off x="821921" y="3723875"/>
              <a:ext cx="2776629" cy="849719"/>
            </a:xfrm>
            <a:prstGeom prst="rect">
              <a:avLst/>
            </a:prstGeom>
            <a:noFill/>
            <a:ln w="3175">
              <a:solidFill>
                <a:sysClr val="windowText" lastClr="000000"/>
              </a:solidFill>
              <a:prstDash val="sysDash"/>
            </a:ln>
          </p:spPr>
          <p:txBody>
            <a:bodyPr wrap="square" rtlCol="0" anchor="ctr">
              <a:noAutofit/>
            </a:bodyPr>
            <a:lstStyle/>
            <a:p>
              <a:pPr algn="ctr" defTabSz="761842">
                <a:defRPr/>
              </a:pPr>
              <a:endParaRPr lang="zh-CN" altLang="en-US" sz="876" kern="0" dirty="0">
                <a:solidFill>
                  <a:prstClr val="black"/>
                </a:solidFill>
                <a:latin typeface="微软雅黑" pitchFamily="34" charset="-122"/>
                <a:ea typeface="微软雅黑" pitchFamily="34" charset="-122"/>
                <a:cs typeface="Times New Roman" panose="02020603050405020304" pitchFamily="18" charset="0"/>
              </a:endParaRPr>
            </a:p>
          </p:txBody>
        </p:sp>
        <p:sp>
          <p:nvSpPr>
            <p:cNvPr id="44" name="AutoShape 6">
              <a:extLst>
                <a:ext uri="{FF2B5EF4-FFF2-40B4-BE49-F238E27FC236}">
                  <a16:creationId xmlns:a16="http://schemas.microsoft.com/office/drawing/2014/main" xmlns="" id="{888056BD-0C27-41D3-B388-C2015B54F16A}"/>
                </a:ext>
              </a:extLst>
            </p:cNvPr>
            <p:cNvSpPr>
              <a:spLocks noChangeArrowheads="1"/>
            </p:cNvSpPr>
            <p:nvPr/>
          </p:nvSpPr>
          <p:spPr bwMode="auto">
            <a:xfrm>
              <a:off x="1070925" y="4244729"/>
              <a:ext cx="726179" cy="261079"/>
            </a:xfrm>
            <a:prstGeom prst="roundRect">
              <a:avLst>
                <a:gd name="adj" fmla="val 16667"/>
              </a:avLst>
            </a:prstGeom>
            <a:solidFill>
              <a:srgbClr val="D1EAEB"/>
            </a:solidFill>
            <a:ln w="38100" cap="flat" cmpd="sng" algn="ctr">
              <a:solidFill>
                <a:srgbClr val="4F81BD">
                  <a:lumMod val="60000"/>
                  <a:lumOff val="40000"/>
                </a:srgbClr>
              </a:solidFill>
              <a:prstDash val="solid"/>
              <a:headEnd/>
              <a:tailEnd/>
            </a:ln>
            <a:effectLst>
              <a:outerShdw blurRad="40000" dist="20000" dir="5400000" rotWithShape="0">
                <a:srgbClr val="000000">
                  <a:alpha val="38000"/>
                </a:srgbClr>
              </a:outerShdw>
            </a:effectLst>
          </p:spPr>
          <p:txBody>
            <a:bodyPr wrap="none" anchor="ctr"/>
            <a:lstStyle/>
            <a:p>
              <a:pPr algn="ctr" defTabSz="761842">
                <a:defRPr/>
              </a:pPr>
              <a:r>
                <a:rPr lang="en-US" altLang="zh-CN" sz="833" kern="0" dirty="0">
                  <a:solidFill>
                    <a:srgbClr val="2F2537"/>
                  </a:solidFill>
                  <a:latin typeface="微软雅黑" panose="020B0503020204020204" pitchFamily="34" charset="-122"/>
                  <a:ea typeface="微软雅黑" panose="020B0503020204020204" pitchFamily="34" charset="-122"/>
                  <a:cs typeface="Arial" pitchFamily="34" charset="0"/>
                </a:rPr>
                <a:t>…</a:t>
              </a:r>
              <a:endParaRPr lang="zh-CN" altLang="en-US" sz="833" kern="0" dirty="0">
                <a:solidFill>
                  <a:srgbClr val="2F2537"/>
                </a:solidFill>
                <a:latin typeface="微软雅黑" panose="020B0503020204020204" pitchFamily="34" charset="-122"/>
                <a:ea typeface="微软雅黑" panose="020B0503020204020204" pitchFamily="34" charset="-122"/>
                <a:cs typeface="Arial" pitchFamily="34" charset="0"/>
              </a:endParaRPr>
            </a:p>
          </p:txBody>
        </p:sp>
        <p:sp>
          <p:nvSpPr>
            <p:cNvPr id="46" name="AutoShape 6">
              <a:extLst>
                <a:ext uri="{FF2B5EF4-FFF2-40B4-BE49-F238E27FC236}">
                  <a16:creationId xmlns:a16="http://schemas.microsoft.com/office/drawing/2014/main" xmlns="" id="{6E50D105-99D8-45A8-BAEB-BCCFB14324CB}"/>
                </a:ext>
              </a:extLst>
            </p:cNvPr>
            <p:cNvSpPr>
              <a:spLocks noChangeArrowheads="1"/>
            </p:cNvSpPr>
            <p:nvPr/>
          </p:nvSpPr>
          <p:spPr bwMode="auto">
            <a:xfrm>
              <a:off x="2099713" y="4226524"/>
              <a:ext cx="1330844" cy="309913"/>
            </a:xfrm>
            <a:prstGeom prst="roundRect">
              <a:avLst>
                <a:gd name="adj" fmla="val 16667"/>
              </a:avLst>
            </a:prstGeom>
            <a:solidFill>
              <a:srgbClr val="D1EAEB"/>
            </a:solidFill>
            <a:ln w="38100" cap="flat" cmpd="sng" algn="ctr">
              <a:solidFill>
                <a:srgbClr val="4F81BD">
                  <a:lumMod val="60000"/>
                  <a:lumOff val="40000"/>
                </a:srgbClr>
              </a:solidFill>
              <a:prstDash val="solid"/>
              <a:headEnd/>
              <a:tailEnd/>
            </a:ln>
            <a:effectLst>
              <a:outerShdw blurRad="40000" dist="20000" dir="5400000" rotWithShape="0">
                <a:srgbClr val="000000">
                  <a:alpha val="38000"/>
                </a:srgbClr>
              </a:outerShdw>
            </a:effectLst>
          </p:spPr>
          <p:txBody>
            <a:bodyPr wrap="none" anchor="ctr"/>
            <a:lstStyle/>
            <a:p>
              <a:pPr defTabSz="761842">
                <a:defRPr/>
              </a:pPr>
              <a:endParaRPr lang="zh-CN" altLang="en-US" sz="500" kern="0" dirty="0">
                <a:solidFill>
                  <a:srgbClr val="2F2537"/>
                </a:solidFill>
                <a:latin typeface="微软雅黑" panose="020B0503020204020204" pitchFamily="34" charset="-122"/>
                <a:ea typeface="微软雅黑" panose="020B0503020204020204" pitchFamily="34" charset="-122"/>
                <a:cs typeface="Arial" pitchFamily="34" charset="0"/>
              </a:endParaRPr>
            </a:p>
          </p:txBody>
        </p:sp>
        <p:grpSp>
          <p:nvGrpSpPr>
            <p:cNvPr id="47" name="组合 179">
              <a:extLst>
                <a:ext uri="{FF2B5EF4-FFF2-40B4-BE49-F238E27FC236}">
                  <a16:creationId xmlns:a16="http://schemas.microsoft.com/office/drawing/2014/main" xmlns="" id="{7A8EC1DB-A491-4889-B6E9-79B0E32B800D}"/>
                </a:ext>
              </a:extLst>
            </p:cNvPr>
            <p:cNvGrpSpPr/>
            <p:nvPr/>
          </p:nvGrpSpPr>
          <p:grpSpPr>
            <a:xfrm>
              <a:off x="2622742" y="4274920"/>
              <a:ext cx="640588" cy="222347"/>
              <a:chOff x="312025" y="3947919"/>
              <a:chExt cx="2844316" cy="294810"/>
            </a:xfrm>
          </p:grpSpPr>
          <p:sp>
            <p:nvSpPr>
              <p:cNvPr id="48" name="圆角矩形 12">
                <a:extLst>
                  <a:ext uri="{FF2B5EF4-FFF2-40B4-BE49-F238E27FC236}">
                    <a16:creationId xmlns:a16="http://schemas.microsoft.com/office/drawing/2014/main" xmlns="" id="{B43911B2-37E9-42F7-9419-C4C9DF8A957A}"/>
                  </a:ext>
                </a:extLst>
              </p:cNvPr>
              <p:cNvSpPr/>
              <p:nvPr/>
            </p:nvSpPr>
            <p:spPr>
              <a:xfrm>
                <a:off x="312025" y="3947919"/>
                <a:ext cx="864096" cy="288032"/>
              </a:xfrm>
              <a:prstGeom prst="roundRect">
                <a:avLst/>
              </a:prstGeom>
              <a:solidFill>
                <a:srgbClr val="9BBB59">
                  <a:lumMod val="60000"/>
                  <a:lumOff val="40000"/>
                </a:srgbClr>
              </a:solidFill>
              <a:ln w="25400" cap="flat" cmpd="sng" algn="ctr">
                <a:solidFill>
                  <a:srgbClr val="4F81BD">
                    <a:lumMod val="60000"/>
                    <a:lumOff val="40000"/>
                  </a:srgbClr>
                </a:solid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业务分析</a:t>
                </a:r>
              </a:p>
            </p:txBody>
          </p:sp>
          <p:sp>
            <p:nvSpPr>
              <p:cNvPr id="49" name="圆角矩形 13">
                <a:extLst>
                  <a:ext uri="{FF2B5EF4-FFF2-40B4-BE49-F238E27FC236}">
                    <a16:creationId xmlns:a16="http://schemas.microsoft.com/office/drawing/2014/main" xmlns="" id="{53FC1029-EFF2-4FE6-A060-D4352DC3F4A2}"/>
                  </a:ext>
                </a:extLst>
              </p:cNvPr>
              <p:cNvSpPr/>
              <p:nvPr/>
            </p:nvSpPr>
            <p:spPr>
              <a:xfrm>
                <a:off x="1302135" y="3947919"/>
                <a:ext cx="864096" cy="288032"/>
              </a:xfrm>
              <a:prstGeom prst="roundRect">
                <a:avLst/>
              </a:prstGeom>
              <a:solidFill>
                <a:srgbClr val="9BBB59">
                  <a:lumMod val="60000"/>
                  <a:lumOff val="40000"/>
                </a:srgbClr>
              </a:solidFill>
              <a:ln w="25400" cap="flat" cmpd="sng" algn="ctr">
                <a:solidFill>
                  <a:srgbClr val="4F81BD">
                    <a:lumMod val="60000"/>
                    <a:lumOff val="40000"/>
                  </a:srgbClr>
                </a:solid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查重</a:t>
                </a:r>
              </a:p>
            </p:txBody>
          </p:sp>
          <p:sp>
            <p:nvSpPr>
              <p:cNvPr id="50" name="圆角矩形 14">
                <a:extLst>
                  <a:ext uri="{FF2B5EF4-FFF2-40B4-BE49-F238E27FC236}">
                    <a16:creationId xmlns:a16="http://schemas.microsoft.com/office/drawing/2014/main" xmlns="" id="{51A616D5-12A8-46EE-8292-76BEC8C59A1A}"/>
                  </a:ext>
                </a:extLst>
              </p:cNvPr>
              <p:cNvSpPr/>
              <p:nvPr/>
            </p:nvSpPr>
            <p:spPr>
              <a:xfrm>
                <a:off x="2292245" y="3954697"/>
                <a:ext cx="864096" cy="288032"/>
              </a:xfrm>
              <a:prstGeom prst="roundRect">
                <a:avLst/>
              </a:prstGeom>
              <a:solidFill>
                <a:srgbClr val="9BBB59">
                  <a:lumMod val="60000"/>
                  <a:lumOff val="40000"/>
                </a:srgbClr>
              </a:solidFill>
              <a:ln w="25400" cap="flat" cmpd="sng" algn="ctr">
                <a:solidFill>
                  <a:srgbClr val="4F81BD">
                    <a:lumMod val="60000"/>
                    <a:lumOff val="40000"/>
                  </a:srgbClr>
                </a:solidFill>
                <a:prstDash val="solid"/>
              </a:ln>
              <a:effectLst/>
            </p:spPr>
            <p:txBody>
              <a:bodyPr rtlCol="0" anchor="ctr"/>
              <a:lstStyle/>
              <a:p>
                <a:pPr algn="ctr" defTabSz="761842">
                  <a:defRPr/>
                </a:pPr>
                <a:r>
                  <a:rPr kumimoji="1" lang="zh-CN" altLang="en-US" sz="556" kern="0" dirty="0">
                    <a:solidFill>
                      <a:prstClr val="black"/>
                    </a:solidFill>
                    <a:latin typeface="微软雅黑" panose="020B0503020204020204" pitchFamily="34" charset="-122"/>
                    <a:ea typeface="微软雅黑" panose="020B0503020204020204" pitchFamily="34" charset="-122"/>
                    <a:cs typeface="Microsoft YaHei" charset="-122"/>
                  </a:rPr>
                  <a:t>分拣合并</a:t>
                </a:r>
              </a:p>
            </p:txBody>
          </p:sp>
        </p:grpSp>
        <p:sp>
          <p:nvSpPr>
            <p:cNvPr id="53" name="文本框 77">
              <a:extLst>
                <a:ext uri="{FF2B5EF4-FFF2-40B4-BE49-F238E27FC236}">
                  <a16:creationId xmlns:a16="http://schemas.microsoft.com/office/drawing/2014/main" xmlns="" id="{980DCA6C-9859-4990-9201-08E0499B866A}"/>
                </a:ext>
              </a:extLst>
            </p:cNvPr>
            <p:cNvSpPr txBox="1"/>
            <p:nvPr/>
          </p:nvSpPr>
          <p:spPr>
            <a:xfrm>
              <a:off x="1976637" y="4283316"/>
              <a:ext cx="746021" cy="190841"/>
            </a:xfrm>
            <a:prstGeom prst="rect">
              <a:avLst/>
            </a:prstGeom>
            <a:noFill/>
          </p:spPr>
          <p:txBody>
            <a:bodyPr wrap="square" rtlCol="0">
              <a:spAutoFit/>
            </a:bodyPr>
            <a:lstStyle/>
            <a:p>
              <a:pPr algn="ctr" defTabSz="761842">
                <a:defRPr/>
              </a:pPr>
              <a:r>
                <a:rPr lang="zh-CN" altLang="en-US" sz="778" dirty="0">
                  <a:solidFill>
                    <a:srgbClr val="2F2537"/>
                  </a:solidFill>
                  <a:latin typeface="微软雅黑" panose="020B0503020204020204" pitchFamily="34" charset="-122"/>
                  <a:ea typeface="微软雅黑" panose="020B0503020204020204" pitchFamily="34" charset="-122"/>
                  <a:cs typeface="Arial" pitchFamily="34" charset="0"/>
                </a:rPr>
                <a:t>消费者</a:t>
              </a:r>
              <a:endParaRPr lang="en-US" altLang="zh-CN" sz="778" dirty="0">
                <a:solidFill>
                  <a:srgbClr val="2F2537"/>
                </a:solidFill>
                <a:latin typeface="微软雅黑" panose="020B0503020204020204" pitchFamily="34" charset="-122"/>
                <a:ea typeface="微软雅黑" panose="020B0503020204020204" pitchFamily="34" charset="-122"/>
                <a:cs typeface="Arial" pitchFamily="34" charset="0"/>
              </a:endParaRPr>
            </a:p>
          </p:txBody>
        </p:sp>
        <p:cxnSp>
          <p:nvCxnSpPr>
            <p:cNvPr id="54" name="直接箭头连接符 53">
              <a:extLst>
                <a:ext uri="{FF2B5EF4-FFF2-40B4-BE49-F238E27FC236}">
                  <a16:creationId xmlns:a16="http://schemas.microsoft.com/office/drawing/2014/main" xmlns="" id="{15484D6C-CD17-4316-919F-D6DC554A471D}"/>
                </a:ext>
              </a:extLst>
            </p:cNvPr>
            <p:cNvCxnSpPr>
              <a:cxnSpLocks/>
              <a:endCxn id="46" idx="1"/>
            </p:cNvCxnSpPr>
            <p:nvPr/>
          </p:nvCxnSpPr>
          <p:spPr>
            <a:xfrm>
              <a:off x="1802903" y="4299747"/>
              <a:ext cx="296810" cy="81734"/>
            </a:xfrm>
            <a:prstGeom prst="straightConnector1">
              <a:avLst/>
            </a:prstGeom>
            <a:noFill/>
            <a:ln w="9525" cap="flat" cmpd="sng" algn="ctr">
              <a:solidFill>
                <a:srgbClr val="4F81BD">
                  <a:shade val="95000"/>
                  <a:satMod val="105000"/>
                </a:srgbClr>
              </a:solidFill>
              <a:prstDash val="solid"/>
              <a:tailEnd type="triangle"/>
            </a:ln>
            <a:effectLst/>
          </p:spPr>
        </p:cxnSp>
        <p:pic>
          <p:nvPicPr>
            <p:cNvPr id="55" name="Picture 6">
              <a:extLst>
                <a:ext uri="{FF2B5EF4-FFF2-40B4-BE49-F238E27FC236}">
                  <a16:creationId xmlns:a16="http://schemas.microsoft.com/office/drawing/2014/main" xmlns="" id="{953AB6C5-3420-42CA-A457-EE22EB711E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88" y="3895106"/>
              <a:ext cx="292374" cy="175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 name="直接箭头连接符 55">
              <a:extLst>
                <a:ext uri="{FF2B5EF4-FFF2-40B4-BE49-F238E27FC236}">
                  <a16:creationId xmlns:a16="http://schemas.microsoft.com/office/drawing/2014/main" xmlns="" id="{D79B032E-107F-40C3-A071-4AEA592B46FA}"/>
                </a:ext>
              </a:extLst>
            </p:cNvPr>
            <p:cNvCxnSpPr>
              <a:stCxn id="55" idx="3"/>
              <a:endCxn id="31" idx="1"/>
            </p:cNvCxnSpPr>
            <p:nvPr/>
          </p:nvCxnSpPr>
          <p:spPr>
            <a:xfrm>
              <a:off x="534062" y="3982627"/>
              <a:ext cx="528040" cy="4578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57" name="直接箭头连接符 56">
              <a:extLst>
                <a:ext uri="{FF2B5EF4-FFF2-40B4-BE49-F238E27FC236}">
                  <a16:creationId xmlns:a16="http://schemas.microsoft.com/office/drawing/2014/main" xmlns="" id="{2928669D-B2AD-4ACC-8983-B23E75AD9FBD}"/>
                </a:ext>
              </a:extLst>
            </p:cNvPr>
            <p:cNvCxnSpPr>
              <a:stCxn id="55" idx="3"/>
              <a:endCxn id="44" idx="1"/>
            </p:cNvCxnSpPr>
            <p:nvPr/>
          </p:nvCxnSpPr>
          <p:spPr>
            <a:xfrm>
              <a:off x="534057" y="3982628"/>
              <a:ext cx="536866" cy="392643"/>
            </a:xfrm>
            <a:prstGeom prst="straightConnector1">
              <a:avLst/>
            </a:prstGeom>
            <a:noFill/>
            <a:ln w="9525" cap="flat" cmpd="sng" algn="ctr">
              <a:solidFill>
                <a:srgbClr val="4F81BD">
                  <a:shade val="95000"/>
                  <a:satMod val="105000"/>
                </a:srgbClr>
              </a:solidFill>
              <a:prstDash val="solid"/>
              <a:tailEnd type="triangle"/>
            </a:ln>
            <a:effectLst/>
          </p:spPr>
        </p:cxnSp>
      </p:grpSp>
      <p:sp>
        <p:nvSpPr>
          <p:cNvPr id="64" name="矩形 1">
            <a:extLst>
              <a:ext uri="{FF2B5EF4-FFF2-40B4-BE49-F238E27FC236}">
                <a16:creationId xmlns:a16="http://schemas.microsoft.com/office/drawing/2014/main" xmlns="" id="{0F6BE79E-5D37-4013-B52C-7D6BFE8B9401}"/>
              </a:ext>
            </a:extLst>
          </p:cNvPr>
          <p:cNvSpPr>
            <a:spLocks noChangeArrowheads="1"/>
          </p:cNvSpPr>
          <p:nvPr/>
        </p:nvSpPr>
        <p:spPr bwMode="auto">
          <a:xfrm>
            <a:off x="434625" y="4872252"/>
            <a:ext cx="271963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31800" indent="-455613" defTabSz="12176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defTabSz="1217613">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defTabSz="1217613">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defTabSz="12176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defTabSz="1217613">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defTabSz="12176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defTabSz="12176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defTabSz="12176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defTabSz="12176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defTabSz="1014668">
              <a:lnSpc>
                <a:spcPct val="100000"/>
              </a:lnSpc>
              <a:spcBef>
                <a:spcPts val="188"/>
              </a:spcBef>
              <a:buNone/>
              <a:defRPr/>
            </a:pPr>
            <a:r>
              <a:rPr lang="zh-CN" altLang="en-US" sz="1000" dirty="0">
                <a:solidFill>
                  <a:srgbClr val="2F2537"/>
                </a:solidFill>
                <a:latin typeface="微软雅黑" panose="020B0503020204020204" pitchFamily="34" charset="-122"/>
                <a:ea typeface="微软雅黑" panose="020B0503020204020204" pitchFamily="34" charset="-122"/>
                <a:cs typeface="Hiragino Sans GB W3"/>
              </a:rPr>
              <a:t>优势：</a:t>
            </a:r>
            <a:endParaRPr lang="en-US" altLang="zh-CN" sz="1000" dirty="0">
              <a:solidFill>
                <a:srgbClr val="2F2537"/>
              </a:solidFill>
              <a:latin typeface="微软雅黑" panose="020B0503020204020204" pitchFamily="34" charset="-122"/>
              <a:ea typeface="微软雅黑" panose="020B0503020204020204" pitchFamily="34" charset="-122"/>
              <a:cs typeface="Hiragino Sans GB W3"/>
            </a:endParaRPr>
          </a:p>
          <a:p>
            <a:pPr marL="142871" indent="-142871" defTabSz="1014668">
              <a:lnSpc>
                <a:spcPct val="100000"/>
              </a:lnSpc>
              <a:spcBef>
                <a:spcPts val="188"/>
              </a:spcBef>
              <a:buFont typeface="Wingdings" panose="05000000000000000000" pitchFamily="2" charset="2"/>
              <a:buChar char="Ø"/>
              <a:defRPr/>
            </a:pPr>
            <a:r>
              <a:rPr lang="zh-CN" altLang="en-US" sz="1000" dirty="0">
                <a:solidFill>
                  <a:srgbClr val="2F2537"/>
                </a:solidFill>
                <a:latin typeface="微软雅黑" panose="020B0503020204020204" pitchFamily="34" charset="-122"/>
                <a:ea typeface="微软雅黑" panose="020B0503020204020204" pitchFamily="34" charset="-122"/>
                <a:cs typeface="Hiragino Sans GB W3"/>
              </a:rPr>
              <a:t>具有高的性能，消息处理的延迟减少</a:t>
            </a:r>
          </a:p>
          <a:p>
            <a:pPr marL="142871" indent="-142871" defTabSz="1014668">
              <a:lnSpc>
                <a:spcPct val="100000"/>
              </a:lnSpc>
              <a:spcBef>
                <a:spcPts val="188"/>
              </a:spcBef>
              <a:buFont typeface="Wingdings" panose="05000000000000000000" pitchFamily="2" charset="2"/>
              <a:buChar char="Ø"/>
              <a:defRPr/>
            </a:pPr>
            <a:r>
              <a:rPr lang="zh-CN" altLang="en-US" sz="1000" dirty="0">
                <a:solidFill>
                  <a:srgbClr val="2F2537"/>
                </a:solidFill>
                <a:latin typeface="微软雅黑" panose="020B0503020204020204" pitchFamily="34" charset="-122"/>
                <a:ea typeface="微软雅黑" panose="020B0503020204020204" pitchFamily="34" charset="-122"/>
                <a:cs typeface="Hiragino Sans GB W3"/>
              </a:rPr>
              <a:t>分布式支持，消息队列处理可扩展性</a:t>
            </a:r>
          </a:p>
          <a:p>
            <a:pPr marL="142871" indent="-142871" defTabSz="1014668">
              <a:lnSpc>
                <a:spcPct val="100000"/>
              </a:lnSpc>
              <a:spcBef>
                <a:spcPts val="188"/>
              </a:spcBef>
              <a:buFont typeface="Wingdings" panose="05000000000000000000" pitchFamily="2" charset="2"/>
              <a:buChar char="Ø"/>
              <a:defRPr/>
            </a:pPr>
            <a:r>
              <a:rPr lang="zh-CN" altLang="en-US" sz="1000" dirty="0">
                <a:solidFill>
                  <a:srgbClr val="2F2537"/>
                </a:solidFill>
                <a:latin typeface="微软雅黑" panose="020B0503020204020204" pitchFamily="34" charset="-122"/>
                <a:ea typeface="微软雅黑" panose="020B0503020204020204" pitchFamily="34" charset="-122"/>
                <a:cs typeface="Hiragino Sans GB W3"/>
              </a:rPr>
              <a:t>支持持久化，保证消息不丢失</a:t>
            </a:r>
          </a:p>
        </p:txBody>
      </p:sp>
      <p:sp>
        <p:nvSpPr>
          <p:cNvPr id="65" name="文本框 64">
            <a:extLst>
              <a:ext uri="{FF2B5EF4-FFF2-40B4-BE49-F238E27FC236}">
                <a16:creationId xmlns:a16="http://schemas.microsoft.com/office/drawing/2014/main" xmlns="" id="{1545F337-94FF-4063-81CE-48407697560E}"/>
              </a:ext>
            </a:extLst>
          </p:cNvPr>
          <p:cNvSpPr txBox="1"/>
          <p:nvPr/>
        </p:nvSpPr>
        <p:spPr>
          <a:xfrm>
            <a:off x="4839974" y="3451848"/>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应用效果：</a:t>
            </a:r>
          </a:p>
        </p:txBody>
      </p:sp>
      <p:sp>
        <p:nvSpPr>
          <p:cNvPr id="66" name="内容占位符 12">
            <a:extLst>
              <a:ext uri="{FF2B5EF4-FFF2-40B4-BE49-F238E27FC236}">
                <a16:creationId xmlns:a16="http://schemas.microsoft.com/office/drawing/2014/main" xmlns="" id="{3D35BFF6-8D94-4ECF-A010-185B7863E466}"/>
              </a:ext>
            </a:extLst>
          </p:cNvPr>
          <p:cNvSpPr txBox="1">
            <a:spLocks/>
          </p:cNvSpPr>
          <p:nvPr/>
        </p:nvSpPr>
        <p:spPr>
          <a:xfrm>
            <a:off x="4759964" y="3836459"/>
            <a:ext cx="5203440" cy="1596319"/>
          </a:xfrm>
          <a:prstGeom prst="rect">
            <a:avLst/>
          </a:prstGeom>
          <a:ln>
            <a:solidFill>
              <a:schemeClr val="bg2"/>
            </a:solidFill>
          </a:ln>
        </p:spPr>
        <p:txBody>
          <a:bodyPr vert="horz" lIns="101600" tIns="50800" rIns="101600" bIns="5080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42874" indent="-142874">
              <a:lnSpc>
                <a:spcPct val="140000"/>
              </a:lnSpc>
              <a:buFont typeface="Wingdings" panose="05000000000000000000" pitchFamily="2" charset="2"/>
              <a:buChar char="l"/>
            </a:pPr>
            <a:r>
              <a:rPr lang="zh-CN" altLang="en-US" sz="1111" b="1" dirty="0">
                <a:latin typeface="微软雅黑" panose="020B0503020204020204" pitchFamily="34" charset="-122"/>
                <a:ea typeface="微软雅黑" panose="020B0503020204020204" pitchFamily="34" charset="-122"/>
              </a:rPr>
              <a:t>降低处理时延：</a:t>
            </a:r>
            <a:r>
              <a:rPr lang="zh-CN" altLang="en-US" sz="1111" dirty="0">
                <a:latin typeface="微软雅黑" panose="020B0503020204020204" pitchFamily="34" charset="-122"/>
                <a:ea typeface="微软雅黑" panose="020B0503020204020204" pitchFamily="34" charset="-122"/>
              </a:rPr>
              <a:t>通过减少文件落地次数来减少</a:t>
            </a:r>
            <a:r>
              <a:rPr lang="en-US" altLang="zh-CN" sz="1111" dirty="0">
                <a:latin typeface="微软雅黑" panose="020B0503020204020204" pitchFamily="34" charset="-122"/>
                <a:ea typeface="微软雅黑" panose="020B0503020204020204" pitchFamily="34" charset="-122"/>
              </a:rPr>
              <a:t>I/O</a:t>
            </a:r>
            <a:r>
              <a:rPr lang="zh-CN" altLang="en-US" sz="1111" dirty="0">
                <a:latin typeface="微软雅黑" panose="020B0503020204020204" pitchFamily="34" charset="-122"/>
                <a:ea typeface="微软雅黑" panose="020B0503020204020204" pitchFamily="34" charset="-122"/>
              </a:rPr>
              <a:t>开销。</a:t>
            </a:r>
            <a:endParaRPr lang="en-US" altLang="zh-CN" sz="1111" dirty="0">
              <a:latin typeface="微软雅黑" panose="020B0503020204020204" pitchFamily="34" charset="-122"/>
              <a:ea typeface="微软雅黑" panose="020B0503020204020204" pitchFamily="34" charset="-122"/>
            </a:endParaRPr>
          </a:p>
          <a:p>
            <a:pPr marL="142874" indent="-142874">
              <a:lnSpc>
                <a:spcPct val="140000"/>
              </a:lnSpc>
              <a:buFont typeface="Wingdings" panose="05000000000000000000" pitchFamily="2" charset="2"/>
              <a:buChar char="l"/>
            </a:pPr>
            <a:r>
              <a:rPr lang="zh-CN" altLang="en-US" sz="1111" b="1" dirty="0">
                <a:latin typeface="微软雅黑" panose="020B0503020204020204" pitchFamily="34" charset="-122"/>
                <a:ea typeface="微软雅黑" panose="020B0503020204020204" pitchFamily="34" charset="-122"/>
              </a:rPr>
              <a:t>高性能</a:t>
            </a:r>
            <a:r>
              <a:rPr lang="zh-CN" altLang="en-US" sz="1111" dirty="0">
                <a:latin typeface="微软雅黑" panose="020B0503020204020204" pitchFamily="34" charset="-122"/>
                <a:ea typeface="微软雅黑" panose="020B0503020204020204" pitchFamily="34" charset="-122"/>
              </a:rPr>
              <a:t>：能够独立的动态扩容，无流程架构中调度瓶颈及分发延迟，性能提升明显。</a:t>
            </a:r>
            <a:endParaRPr lang="en-US" altLang="zh-CN" sz="1111" dirty="0">
              <a:latin typeface="微软雅黑" panose="020B0503020204020204" pitchFamily="34" charset="-122"/>
              <a:ea typeface="微软雅黑" panose="020B0503020204020204" pitchFamily="34" charset="-122"/>
            </a:endParaRPr>
          </a:p>
          <a:p>
            <a:pPr marL="142874" indent="-142874">
              <a:lnSpc>
                <a:spcPct val="140000"/>
              </a:lnSpc>
              <a:buFont typeface="Wingdings" panose="05000000000000000000" pitchFamily="2" charset="2"/>
              <a:buChar char="l"/>
            </a:pPr>
            <a:r>
              <a:rPr lang="zh-CN" altLang="en-US" sz="1111" b="1" dirty="0">
                <a:latin typeface="微软雅黑" panose="020B0503020204020204" pitchFamily="34" charset="-122"/>
                <a:ea typeface="微软雅黑" panose="020B0503020204020204" pitchFamily="34" charset="-122"/>
              </a:rPr>
              <a:t>高容错：</a:t>
            </a:r>
            <a:r>
              <a:rPr lang="zh-CN" altLang="en-US" sz="1111" dirty="0">
                <a:latin typeface="微软雅黑" panose="020B0503020204020204" pitchFamily="34" charset="-122"/>
                <a:ea typeface="微软雅黑" panose="020B0503020204020204" pitchFamily="34" charset="-122"/>
              </a:rPr>
              <a:t>减少了任务分发的中间环节，所有消息传递和处理都有回复确认，处理过程确保数据不丢失。</a:t>
            </a:r>
            <a:endParaRPr lang="en-US" altLang="zh-CN" sz="1111"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xmlns="" id="{848F9A77-BF14-4EC8-9DD9-995680455AAA}"/>
              </a:ext>
            </a:extLst>
          </p:cNvPr>
          <p:cNvSpPr txBox="1"/>
          <p:nvPr/>
        </p:nvSpPr>
        <p:spPr>
          <a:xfrm>
            <a:off x="4839974" y="1524752"/>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68" name="内容占位符 12">
            <a:extLst>
              <a:ext uri="{FF2B5EF4-FFF2-40B4-BE49-F238E27FC236}">
                <a16:creationId xmlns:a16="http://schemas.microsoft.com/office/drawing/2014/main" xmlns="" id="{D3008EEB-ADD8-4A95-A5DA-1817BC75471C}"/>
              </a:ext>
            </a:extLst>
          </p:cNvPr>
          <p:cNvSpPr txBox="1">
            <a:spLocks/>
          </p:cNvSpPr>
          <p:nvPr/>
        </p:nvSpPr>
        <p:spPr bwMode="auto">
          <a:xfrm>
            <a:off x="4759964" y="1805264"/>
            <a:ext cx="5203440" cy="1547039"/>
          </a:xfrm>
          <a:prstGeom prst="rect">
            <a:avLst/>
          </a:prstGeom>
          <a:noFill/>
          <a:ln w="9525">
            <a:solidFill>
              <a:schemeClr val="bg1">
                <a:lumMod val="75000"/>
              </a:schemeClr>
            </a:solidFill>
          </a:ln>
          <a:extLst>
            <a:ext uri="{909E8E84-426E-40DD-AFC4-6F175D3DCCD1}">
              <a14:hiddenFill xmlns:a14="http://schemas.microsoft.com/office/drawing/2010/main">
                <a:solidFill>
                  <a:srgbClr val="FFFFFF"/>
                </a:solidFill>
              </a14:hiddenFill>
            </a:ext>
          </a:extLst>
        </p:spPr>
        <p:txBody>
          <a:bodyPr vert="horz" wrap="square" lIns="30000" tIns="30000" rIns="0" bIns="0" numCol="1" anchor="t" anchorCtr="0" compatLnSpc="1">
            <a:prstTxWarp prst="textNoShape">
              <a:avLst/>
            </a:prstTxWarp>
          </a:bodyPr>
          <a:lstStyle>
            <a:lvl1pPr marL="0" indent="0" algn="l" rtl="0" eaLnBrk="0" fontAlgn="base" hangingPunct="0">
              <a:lnSpc>
                <a:spcPct val="120000"/>
              </a:lnSpc>
              <a:spcBef>
                <a:spcPct val="20000"/>
              </a:spcBef>
              <a:spcAft>
                <a:spcPct val="0"/>
              </a:spcAft>
              <a:buNone/>
              <a:defRPr sz="1200">
                <a:solidFill>
                  <a:schemeClr val="tx1"/>
                </a:solidFill>
                <a:latin typeface="微软雅黑" panose="020B0503020204020204" pitchFamily="34" charset="-122"/>
                <a:ea typeface="微软雅黑" panose="020B0503020204020204" pitchFamily="34" charset="-122"/>
                <a:cs typeface="汉仪中圆简"/>
              </a:defRPr>
            </a:lvl1pPr>
            <a:lvl2pPr marL="576263" indent="-236538"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汉仪中圆简"/>
                <a:cs typeface="汉仪中圆简"/>
              </a:defRPr>
            </a:lvl2pPr>
            <a:lvl3pPr marL="914400" indent="-223838" algn="l" rtl="0" eaLnBrk="0" fontAlgn="base" hangingPunct="0">
              <a:spcBef>
                <a:spcPct val="20000"/>
              </a:spcBef>
              <a:spcAft>
                <a:spcPct val="0"/>
              </a:spcAft>
              <a:buFont typeface="Verdana" panose="020B0604030504040204" pitchFamily="34" charset="0"/>
              <a:buChar char="–"/>
              <a:defRPr>
                <a:solidFill>
                  <a:schemeClr val="tx1"/>
                </a:solidFill>
                <a:latin typeface="+mn-lt"/>
                <a:ea typeface="汉仪中圆简"/>
                <a:cs typeface="汉仪中圆简"/>
              </a:defRPr>
            </a:lvl3pPr>
            <a:lvl4pPr marL="1265238" indent="-236538"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汉仪中圆简"/>
                <a:cs typeface="汉仪中圆简"/>
              </a:defRPr>
            </a:lvl4pPr>
            <a:lvl5pPr marL="1660525" indent="-234950" algn="l" rtl="0" eaLnBrk="0" fontAlgn="base" hangingPunct="0">
              <a:spcBef>
                <a:spcPct val="20000"/>
              </a:spcBef>
              <a:spcAft>
                <a:spcPct val="0"/>
              </a:spcAft>
              <a:buFont typeface="Verdana" panose="020B0604030504040204" pitchFamily="34" charset="0"/>
              <a:buChar char="–"/>
              <a:defRPr sz="1400">
                <a:solidFill>
                  <a:schemeClr val="tx1"/>
                </a:solidFill>
                <a:latin typeface="+mn-lt"/>
                <a:ea typeface="汉仪中圆简"/>
                <a:cs typeface="汉仪中圆简"/>
              </a:defRPr>
            </a:lvl5pPr>
            <a:lvl6pPr marL="2117725" indent="-234950" algn="l" rtl="0" eaLnBrk="1" fontAlgn="base" hangingPunct="1">
              <a:spcBef>
                <a:spcPct val="20000"/>
              </a:spcBef>
              <a:spcAft>
                <a:spcPct val="0"/>
              </a:spcAft>
              <a:buFont typeface="Verdana"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itchFamily="34" charset="0"/>
              <a:buChar char="–"/>
              <a:defRPr sz="1400">
                <a:solidFill>
                  <a:schemeClr val="tx1"/>
                </a:solidFill>
                <a:latin typeface="+mn-lt"/>
              </a:defRPr>
            </a:lvl9pPr>
          </a:lstStyle>
          <a:p>
            <a:pPr>
              <a:lnSpc>
                <a:spcPct val="140000"/>
              </a:lnSpc>
            </a:pPr>
            <a:r>
              <a:rPr lang="en-US" altLang="zh-CN" sz="1111" b="1" dirty="0"/>
              <a:t>1.</a:t>
            </a:r>
            <a:r>
              <a:rPr lang="zh-CN" altLang="en-US" sz="1111" b="1" dirty="0"/>
              <a:t>任务处理机制：</a:t>
            </a:r>
            <a:r>
              <a:rPr lang="zh-CN" altLang="en-US" sz="1111" dirty="0"/>
              <a:t>原有模式中是非服务模式，引入服务状态管理（</a:t>
            </a:r>
            <a:r>
              <a:rPr lang="en-US" altLang="zh-CN" sz="1111" dirty="0"/>
              <a:t>Zookeeper</a:t>
            </a:r>
            <a:r>
              <a:rPr lang="zh-CN" altLang="en-US" sz="1111" dirty="0"/>
              <a:t>）将任务和业务逻辑进行解耦，通过</a:t>
            </a:r>
            <a:r>
              <a:rPr lang="en-US" altLang="zh-CN" sz="1111" dirty="0"/>
              <a:t>ZK</a:t>
            </a:r>
            <a:r>
              <a:rPr lang="zh-CN" altLang="en-US" sz="1111" dirty="0"/>
              <a:t>发现</a:t>
            </a:r>
            <a:r>
              <a:rPr lang="en-US" altLang="zh-CN" sz="1111" dirty="0"/>
              <a:t>/</a:t>
            </a:r>
            <a:r>
              <a:rPr lang="zh-CN" altLang="en-US" sz="1111" dirty="0"/>
              <a:t>注册生产者，并给生产者提供相应的消费者。</a:t>
            </a:r>
            <a:endParaRPr lang="en-US" altLang="zh-CN" sz="1111" dirty="0"/>
          </a:p>
          <a:p>
            <a:pPr>
              <a:lnSpc>
                <a:spcPct val="140000"/>
              </a:lnSpc>
            </a:pPr>
            <a:r>
              <a:rPr lang="en-US" altLang="zh-CN" sz="1111" b="1" dirty="0"/>
              <a:t>2.</a:t>
            </a:r>
            <a:r>
              <a:rPr lang="zh-CN" altLang="en-US" sz="1111" b="1" dirty="0"/>
              <a:t>缓存队列：</a:t>
            </a:r>
            <a:r>
              <a:rPr lang="zh-CN" altLang="en-US" sz="1111" dirty="0"/>
              <a:t>使用</a:t>
            </a:r>
            <a:r>
              <a:rPr lang="en-US" altLang="zh-CN" sz="1111" dirty="0"/>
              <a:t>Kafka</a:t>
            </a:r>
            <a:r>
              <a:rPr lang="zh-CN" altLang="en-US" sz="1111" dirty="0"/>
              <a:t>作为持久化缓存队列，进行消息处理；协议处理；老版本兼容处理等。</a:t>
            </a:r>
            <a:endParaRPr lang="en-US" altLang="zh-CN" sz="1111" dirty="0"/>
          </a:p>
        </p:txBody>
      </p:sp>
    </p:spTree>
    <p:extLst>
      <p:ext uri="{BB962C8B-B14F-4D97-AF65-F5344CB8AC3E}">
        <p14:creationId xmlns:p14="http://schemas.microsoft.com/office/powerpoint/2010/main" val="185352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BED587-CCCE-4A86-A7C2-F3AED5B7C485}"/>
              </a:ext>
            </a:extLst>
          </p:cNvPr>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8" tIns="50799" rIns="101598" bIns="50799">
            <a:noAutofit/>
          </a:bodyPr>
          <a:lstStyle/>
          <a:p>
            <a:pPr algn="l" defTabSz="1014227"/>
            <a:r>
              <a:rPr kumimoji="1" lang="zh-CN" altLang="en-US" sz="2800" b="1" dirty="0">
                <a:latin typeface="微软雅黑" pitchFamily="34" charset="-122"/>
                <a:ea typeface="微软雅黑" pitchFamily="34" charset="-122"/>
                <a:cs typeface="+mn-cs"/>
              </a:rPr>
              <a:t>计费框架升级</a:t>
            </a:r>
            <a:r>
              <a:rPr kumimoji="1" lang="en-US" altLang="zh-CN" sz="2800" b="1" dirty="0">
                <a:latin typeface="微软雅黑" pitchFamily="34" charset="-122"/>
                <a:ea typeface="微软雅黑" pitchFamily="34" charset="-122"/>
                <a:cs typeface="+mn-cs"/>
              </a:rPr>
              <a:t>--</a:t>
            </a:r>
            <a:r>
              <a:rPr kumimoji="1" lang="zh-CN" altLang="en-US" sz="2800" b="1" dirty="0">
                <a:latin typeface="微软雅黑" pitchFamily="34" charset="-122"/>
                <a:ea typeface="微软雅黑" pitchFamily="34" charset="-122"/>
                <a:cs typeface="+mn-cs"/>
              </a:rPr>
              <a:t>任务处理流程及容错机制</a:t>
            </a:r>
          </a:p>
        </p:txBody>
      </p:sp>
      <p:sp>
        <p:nvSpPr>
          <p:cNvPr id="8" name="矩形 7">
            <a:extLst>
              <a:ext uri="{FF2B5EF4-FFF2-40B4-BE49-F238E27FC236}">
                <a16:creationId xmlns:a16="http://schemas.microsoft.com/office/drawing/2014/main" xmlns="" id="{3BE9B5FB-A7D0-487D-9C18-0B9D85B85D81}"/>
              </a:ext>
            </a:extLst>
          </p:cNvPr>
          <p:cNvSpPr/>
          <p:nvPr/>
        </p:nvSpPr>
        <p:spPr>
          <a:xfrm>
            <a:off x="4714280" y="1328050"/>
            <a:ext cx="5246263" cy="2350852"/>
          </a:xfrm>
          <a:prstGeom prst="rect">
            <a:avLst/>
          </a:prstGeom>
          <a:ln w="6350">
            <a:solidFill>
              <a:schemeClr val="tx2"/>
            </a:solidFill>
          </a:ln>
        </p:spPr>
        <p:style>
          <a:lnRef idx="2">
            <a:schemeClr val="accent5"/>
          </a:lnRef>
          <a:fillRef idx="1">
            <a:schemeClr val="lt1"/>
          </a:fillRef>
          <a:effectRef idx="0">
            <a:schemeClr val="accent5"/>
          </a:effectRef>
          <a:fontRef idx="minor">
            <a:schemeClr val="dk1"/>
          </a:fontRef>
        </p:style>
        <p:txBody>
          <a:bodyPr wrap="square">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sz="1111" b="1" dirty="0">
                <a:solidFill>
                  <a:srgbClr val="000000"/>
                </a:solidFill>
                <a:latin typeface="微软雅黑" panose="020B0503020204020204" pitchFamily="34" charset="-122"/>
                <a:ea typeface="微软雅黑" panose="020B0503020204020204" pitchFamily="34" charset="-122"/>
              </a:rPr>
              <a:t>任务副本</a:t>
            </a:r>
            <a:endParaRPr lang="en-US" altLang="zh-CN" sz="1111" b="1" dirty="0">
              <a:solidFill>
                <a:srgbClr val="000000"/>
              </a:solidFill>
              <a:latin typeface="微软雅黑" panose="020B0503020204020204" pitchFamily="34" charset="-122"/>
              <a:ea typeface="微软雅黑" panose="020B0503020204020204" pitchFamily="34" charset="-122"/>
            </a:endParaRPr>
          </a:p>
          <a:p>
            <a:r>
              <a:rPr lang="zh-Hans" altLang="en-US" sz="1111" dirty="0">
                <a:solidFill>
                  <a:srgbClr val="000000"/>
                </a:solidFill>
                <a:latin typeface="微软雅黑" panose="020B0503020204020204" pitchFamily="34" charset="-122"/>
                <a:ea typeface="微软雅黑" panose="020B0503020204020204" pitchFamily="34" charset="-122"/>
              </a:rPr>
              <a:t>    </a:t>
            </a:r>
            <a:r>
              <a:rPr lang="zh-CN" altLang="en-US" sz="1111" dirty="0">
                <a:solidFill>
                  <a:srgbClr val="000000"/>
                </a:solidFill>
                <a:latin typeface="微软雅黑" panose="020B0503020204020204" pitchFamily="34" charset="-122"/>
                <a:ea typeface="微软雅黑" panose="020B0503020204020204" pitchFamily="34" charset="-122"/>
              </a:rPr>
              <a:t>生产者发送任务时保存任务副本，副本在容错时提供原始数据，在处理结果确认后删除。</a:t>
            </a:r>
            <a:endParaRPr lang="en-US" altLang="zh-CN" sz="1111" dirty="0">
              <a:solidFill>
                <a:srgbClr val="000000"/>
              </a:solidFill>
              <a:latin typeface="微软雅黑" panose="020B0503020204020204" pitchFamily="34" charset="-122"/>
              <a:ea typeface="微软雅黑" panose="020B0503020204020204" pitchFamily="34" charset="-122"/>
            </a:endParaRPr>
          </a:p>
          <a:p>
            <a:r>
              <a:rPr lang="zh-CN" altLang="en-US" sz="1111" b="1" dirty="0">
                <a:solidFill>
                  <a:srgbClr val="000000"/>
                </a:solidFill>
                <a:latin typeface="微软雅黑" panose="020B0503020204020204" pitchFamily="34" charset="-122"/>
                <a:ea typeface="微软雅黑" panose="020B0503020204020204" pitchFamily="34" charset="-122"/>
              </a:rPr>
              <a:t>任务闭环处理</a:t>
            </a:r>
            <a:endParaRPr lang="en-US" altLang="zh-CN" sz="1111" b="1" dirty="0">
              <a:solidFill>
                <a:srgbClr val="000000"/>
              </a:solidFill>
              <a:latin typeface="微软雅黑" panose="020B0503020204020204" pitchFamily="34" charset="-122"/>
              <a:ea typeface="微软雅黑" panose="020B0503020204020204" pitchFamily="34" charset="-122"/>
            </a:endParaRPr>
          </a:p>
          <a:p>
            <a:r>
              <a:rPr lang="en-US" altLang="zh-CN" sz="1111" dirty="0">
                <a:solidFill>
                  <a:srgbClr val="000000"/>
                </a:solidFill>
                <a:latin typeface="微软雅黑" panose="020B0503020204020204" pitchFamily="34" charset="-122"/>
                <a:ea typeface="微软雅黑" panose="020B0503020204020204" pitchFamily="34" charset="-122"/>
              </a:rPr>
              <a:t>    </a:t>
            </a:r>
            <a:r>
              <a:rPr lang="zh-CN" altLang="en-US" sz="1111" dirty="0">
                <a:solidFill>
                  <a:srgbClr val="000000"/>
                </a:solidFill>
                <a:latin typeface="微软雅黑" panose="020B0503020204020204" pitchFamily="34" charset="-122"/>
                <a:ea typeface="微软雅黑" panose="020B0503020204020204" pitchFamily="34" charset="-122"/>
              </a:rPr>
              <a:t>生产者</a:t>
            </a:r>
            <a:r>
              <a:rPr lang="en-US" altLang="zh-CN" sz="1111" dirty="0">
                <a:solidFill>
                  <a:srgbClr val="000000"/>
                </a:solidFill>
                <a:latin typeface="微软雅黑" panose="020B0503020204020204" pitchFamily="34" charset="-122"/>
                <a:ea typeface="微软雅黑" panose="020B0503020204020204" pitchFamily="34" charset="-122"/>
              </a:rPr>
              <a:t>/</a:t>
            </a:r>
            <a:r>
              <a:rPr lang="zh-CN" altLang="en-US" sz="1111" dirty="0">
                <a:solidFill>
                  <a:srgbClr val="000000"/>
                </a:solidFill>
                <a:latin typeface="微软雅黑" panose="020B0503020204020204" pitchFamily="34" charset="-122"/>
                <a:ea typeface="微软雅黑" panose="020B0503020204020204" pitchFamily="34" charset="-122"/>
              </a:rPr>
              <a:t>消费者间数据流转为基于任务创建的有向闭环，任务产生、流转、回应形成任务处理闭环；生产者负责任务的产生及最终任务结果的聚合；</a:t>
            </a:r>
            <a:endParaRPr lang="en-US" altLang="zh-CN" sz="1111" dirty="0">
              <a:solidFill>
                <a:srgbClr val="000000"/>
              </a:solidFill>
              <a:latin typeface="微软雅黑" panose="020B0503020204020204" pitchFamily="34" charset="-122"/>
              <a:ea typeface="微软雅黑" panose="020B0503020204020204" pitchFamily="34" charset="-122"/>
            </a:endParaRPr>
          </a:p>
          <a:p>
            <a:pPr marL="149489" lvl="1" indent="-142874">
              <a:buFont typeface="Wingdings" panose="05000000000000000000" pitchFamily="2" charset="2"/>
              <a:buChar char="l"/>
            </a:pPr>
            <a:r>
              <a:rPr lang="zh-CN" altLang="en-US" sz="1111" b="1" dirty="0">
                <a:latin typeface="微软雅黑" panose="020B0503020204020204" pitchFamily="34" charset="-122"/>
                <a:ea typeface="微软雅黑" panose="020B0503020204020204" pitchFamily="34" charset="-122"/>
              </a:rPr>
              <a:t>正常结果回调</a:t>
            </a:r>
            <a:endParaRPr lang="en-US" altLang="zh-CN" sz="1111" b="1" dirty="0">
              <a:latin typeface="微软雅黑" panose="020B0503020204020204" pitchFamily="34" charset="-122"/>
              <a:ea typeface="微软雅黑" panose="020B0503020204020204" pitchFamily="34" charset="-122"/>
            </a:endParaRPr>
          </a:p>
          <a:p>
            <a:pPr marL="149489" lvl="1"/>
            <a:r>
              <a:rPr lang="zh-CN" altLang="en-US" sz="1111" dirty="0">
                <a:solidFill>
                  <a:srgbClr val="000000"/>
                </a:solidFill>
                <a:latin typeface="微软雅黑" panose="020B0503020204020204" pitchFamily="34" charset="-122"/>
                <a:ea typeface="微软雅黑" panose="020B0503020204020204" pitchFamily="34" charset="-122"/>
              </a:rPr>
              <a:t>任务在消费者上得到正常执行并返回到生产者时，生产者进行结果处理并删除任务副本。</a:t>
            </a:r>
            <a:endParaRPr lang="en-US" altLang="zh-CN" sz="1111" dirty="0">
              <a:solidFill>
                <a:srgbClr val="000000"/>
              </a:solidFill>
              <a:latin typeface="微软雅黑" panose="020B0503020204020204" pitchFamily="34" charset="-122"/>
              <a:ea typeface="微软雅黑" panose="020B0503020204020204" pitchFamily="34" charset="-122"/>
            </a:endParaRPr>
          </a:p>
          <a:p>
            <a:pPr marL="149489" lvl="1" indent="-142874">
              <a:buFont typeface="Wingdings" panose="05000000000000000000" pitchFamily="2" charset="2"/>
              <a:buChar char="l"/>
            </a:pPr>
            <a:r>
              <a:rPr lang="zh-CN" altLang="en-US" sz="1111" b="1" dirty="0">
                <a:latin typeface="微软雅黑" panose="020B0503020204020204" pitchFamily="34" charset="-122"/>
                <a:ea typeface="微软雅黑" panose="020B0503020204020204" pitchFamily="34" charset="-122"/>
              </a:rPr>
              <a:t>异常处理</a:t>
            </a:r>
            <a:endParaRPr lang="en-US" altLang="zh-CN" sz="1111" b="1" dirty="0">
              <a:latin typeface="微软雅黑" panose="020B0503020204020204" pitchFamily="34" charset="-122"/>
              <a:ea typeface="微软雅黑" panose="020B0503020204020204" pitchFamily="34" charset="-122"/>
            </a:endParaRPr>
          </a:p>
          <a:p>
            <a:pPr marL="149489" lvl="1"/>
            <a:r>
              <a:rPr lang="zh-CN" altLang="en-US" sz="1111" dirty="0">
                <a:latin typeface="微软雅黑" panose="020B0503020204020204" pitchFamily="34" charset="-122"/>
                <a:ea typeface="微软雅黑" panose="020B0503020204020204" pitchFamily="34" charset="-122"/>
              </a:rPr>
              <a:t>任务处理失败或超时，</a:t>
            </a:r>
            <a:r>
              <a:rPr lang="en-US" altLang="zh-CN" sz="1111" dirty="0">
                <a:latin typeface="微软雅黑" panose="020B0503020204020204" pitchFamily="34" charset="-122"/>
                <a:ea typeface="微软雅黑" panose="020B0503020204020204" pitchFamily="34" charset="-122"/>
              </a:rPr>
              <a:t>A</a:t>
            </a:r>
            <a:r>
              <a:rPr lang="zh-CN" altLang="en-US" sz="1111" dirty="0">
                <a:latin typeface="微软雅黑" panose="020B0503020204020204" pitchFamily="34" charset="-122"/>
                <a:ea typeface="微软雅黑" panose="020B0503020204020204" pitchFamily="34" charset="-122"/>
              </a:rPr>
              <a:t>：对于允许重复处理的任务，可基于任务副本发起重做，实现任务处理  </a:t>
            </a:r>
            <a:r>
              <a:rPr lang="en-US" altLang="zh-CN" sz="1111" dirty="0">
                <a:latin typeface="微软雅黑" panose="020B0503020204020204" pitchFamily="34" charset="-122"/>
                <a:ea typeface="微软雅黑" panose="020B0503020204020204" pitchFamily="34" charset="-122"/>
              </a:rPr>
              <a:t>At-Least-Once</a:t>
            </a:r>
            <a:r>
              <a:rPr lang="zh-CN" altLang="en-US" sz="1111" dirty="0">
                <a:latin typeface="微软雅黑" panose="020B0503020204020204" pitchFamily="34" charset="-122"/>
                <a:ea typeface="微软雅黑" panose="020B0503020204020204" pitchFamily="34" charset="-122"/>
              </a:rPr>
              <a:t>。</a:t>
            </a:r>
            <a:r>
              <a:rPr lang="en-US" altLang="zh-CN" sz="1111" dirty="0">
                <a:latin typeface="微软雅黑" panose="020B0503020204020204" pitchFamily="34" charset="-122"/>
                <a:ea typeface="微软雅黑" panose="020B0503020204020204" pitchFamily="34" charset="-122"/>
              </a:rPr>
              <a:t>B</a:t>
            </a:r>
            <a:r>
              <a:rPr lang="zh-CN" altLang="en-US" sz="1111" dirty="0">
                <a:latin typeface="微软雅黑" panose="020B0503020204020204" pitchFamily="34" charset="-122"/>
                <a:ea typeface="微软雅黑" panose="020B0503020204020204" pitchFamily="34" charset="-122"/>
              </a:rPr>
              <a:t>：对于不允许重复处理的任务，可将任务副本进行标记</a:t>
            </a:r>
            <a:r>
              <a:rPr lang="zh-Hans" altLang="en-US" sz="1111" dirty="0">
                <a:latin typeface="微软雅黑" panose="020B0503020204020204" pitchFamily="34" charset="-122"/>
                <a:ea typeface="微软雅黑" panose="020B0503020204020204" pitchFamily="34" charset="-122"/>
              </a:rPr>
              <a:t>按需</a:t>
            </a:r>
            <a:r>
              <a:rPr lang="zh-CN" altLang="en-US" sz="1111" dirty="0">
                <a:latin typeface="微软雅黑" panose="020B0503020204020204" pitchFamily="34" charset="-122"/>
                <a:ea typeface="微软雅黑" panose="020B0503020204020204" pitchFamily="34" charset="-122"/>
              </a:rPr>
              <a:t>处理，如话单</a:t>
            </a:r>
            <a:r>
              <a:rPr lang="en-US" altLang="zh-CN" sz="1111" dirty="0">
                <a:latin typeface="微软雅黑" panose="020B0503020204020204" pitchFamily="34" charset="-122"/>
                <a:ea typeface="微软雅黑" panose="020B0503020204020204" pitchFamily="34" charset="-122"/>
              </a:rPr>
              <a:t>TG</a:t>
            </a:r>
            <a:r>
              <a:rPr lang="zh-CN" altLang="en-US" sz="1111" dirty="0">
                <a:latin typeface="微软雅黑" panose="020B0503020204020204" pitchFamily="34" charset="-122"/>
                <a:ea typeface="微软雅黑" panose="020B0503020204020204" pitchFamily="34" charset="-122"/>
              </a:rPr>
              <a:t>中落地为错单等。</a:t>
            </a:r>
            <a:endParaRPr lang="en-US" altLang="zh-CN" sz="1111"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xmlns="" id="{C77329F3-A5ED-4FD5-81F0-A0D521F598C9}"/>
              </a:ext>
            </a:extLst>
          </p:cNvPr>
          <p:cNvGrpSpPr/>
          <p:nvPr/>
        </p:nvGrpSpPr>
        <p:grpSpPr>
          <a:xfrm>
            <a:off x="439485" y="1328050"/>
            <a:ext cx="4041411" cy="4133986"/>
            <a:chOff x="197515" y="2159475"/>
            <a:chExt cx="4687676" cy="3584831"/>
          </a:xfrm>
        </p:grpSpPr>
        <p:sp>
          <p:nvSpPr>
            <p:cNvPr id="9" name="圆角矩形 47">
              <a:extLst>
                <a:ext uri="{FF2B5EF4-FFF2-40B4-BE49-F238E27FC236}">
                  <a16:creationId xmlns:a16="http://schemas.microsoft.com/office/drawing/2014/main" xmlns="" id="{599E04DA-749D-43F1-BA21-91CE2E7196BE}"/>
                </a:ext>
              </a:extLst>
            </p:cNvPr>
            <p:cNvSpPr/>
            <p:nvPr/>
          </p:nvSpPr>
          <p:spPr>
            <a:xfrm>
              <a:off x="755273" y="2173431"/>
              <a:ext cx="607743" cy="348165"/>
            </a:xfrm>
            <a:prstGeom prst="roundRect">
              <a:avLst/>
            </a:prstGeom>
            <a:solidFill>
              <a:srgbClr val="A5D5E2"/>
            </a:solidFill>
            <a:ln>
              <a:noFill/>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71494">
                <a:defRPr/>
              </a:pPr>
              <a:r>
                <a:rPr lang="zh-CN" altLang="en-US" sz="1167" dirty="0">
                  <a:solidFill>
                    <a:prstClr val="black"/>
                  </a:solidFill>
                  <a:latin typeface="Microsoft YaHei" panose="020B0503020204020204" pitchFamily="34" charset="-122"/>
                  <a:ea typeface="Microsoft YaHei" panose="020B0503020204020204" pitchFamily="34" charset="-122"/>
                </a:rPr>
                <a:t>消费者</a:t>
              </a:r>
            </a:p>
          </p:txBody>
        </p:sp>
        <p:sp>
          <p:nvSpPr>
            <p:cNvPr id="10" name="圆角矩形 47">
              <a:extLst>
                <a:ext uri="{FF2B5EF4-FFF2-40B4-BE49-F238E27FC236}">
                  <a16:creationId xmlns:a16="http://schemas.microsoft.com/office/drawing/2014/main" xmlns="" id="{9A66F710-DE6D-4537-A770-CD56FF93C180}"/>
                </a:ext>
              </a:extLst>
            </p:cNvPr>
            <p:cNvSpPr/>
            <p:nvPr/>
          </p:nvSpPr>
          <p:spPr>
            <a:xfrm>
              <a:off x="2155907" y="2173431"/>
              <a:ext cx="607743" cy="348165"/>
            </a:xfrm>
            <a:prstGeom prst="roundRect">
              <a:avLst/>
            </a:prstGeom>
            <a:solidFill>
              <a:srgbClr val="A5D5E2"/>
            </a:solidFill>
            <a:ln>
              <a:noFill/>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71494">
                <a:defRPr/>
              </a:pPr>
              <a:r>
                <a:rPr lang="zh-CN" altLang="en-US" sz="1167" dirty="0">
                  <a:solidFill>
                    <a:prstClr val="black"/>
                  </a:solidFill>
                  <a:latin typeface="Microsoft YaHei" panose="020B0503020204020204" pitchFamily="34" charset="-122"/>
                  <a:ea typeface="Microsoft YaHei" panose="020B0503020204020204" pitchFamily="34" charset="-122"/>
                </a:rPr>
                <a:t>消费者</a:t>
              </a:r>
            </a:p>
          </p:txBody>
        </p:sp>
        <p:sp>
          <p:nvSpPr>
            <p:cNvPr id="11" name="圆角矩形 47">
              <a:extLst>
                <a:ext uri="{FF2B5EF4-FFF2-40B4-BE49-F238E27FC236}">
                  <a16:creationId xmlns:a16="http://schemas.microsoft.com/office/drawing/2014/main" xmlns="" id="{644EC6F3-661A-4C4B-B633-1F6993A8E233}"/>
                </a:ext>
              </a:extLst>
            </p:cNvPr>
            <p:cNvSpPr/>
            <p:nvPr/>
          </p:nvSpPr>
          <p:spPr>
            <a:xfrm>
              <a:off x="3556543" y="2173431"/>
              <a:ext cx="607743" cy="348165"/>
            </a:xfrm>
            <a:prstGeom prst="roundRect">
              <a:avLst/>
            </a:prstGeom>
            <a:solidFill>
              <a:srgbClr val="A5D5E2"/>
            </a:solidFill>
            <a:ln>
              <a:noFill/>
            </a:ln>
            <a:effectLst/>
          </p:spPr>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71494">
                <a:defRPr/>
              </a:pPr>
              <a:r>
                <a:rPr lang="zh-CN" altLang="en-US" sz="1167" dirty="0">
                  <a:solidFill>
                    <a:prstClr val="black"/>
                  </a:solidFill>
                  <a:latin typeface="Microsoft YaHei" panose="020B0503020204020204" pitchFamily="34" charset="-122"/>
                  <a:ea typeface="Microsoft YaHei" panose="020B0503020204020204" pitchFamily="34" charset="-122"/>
                </a:rPr>
                <a:t>消费者</a:t>
              </a:r>
            </a:p>
          </p:txBody>
        </p:sp>
        <p:cxnSp>
          <p:nvCxnSpPr>
            <p:cNvPr id="12" name="直接箭头连接符 11">
              <a:extLst>
                <a:ext uri="{FF2B5EF4-FFF2-40B4-BE49-F238E27FC236}">
                  <a16:creationId xmlns:a16="http://schemas.microsoft.com/office/drawing/2014/main" xmlns="" id="{8E22C6D2-2AC5-4D98-9581-64E0DD293CF0}"/>
                </a:ext>
              </a:extLst>
            </p:cNvPr>
            <p:cNvCxnSpPr>
              <a:cxnSpLocks/>
              <a:stCxn id="9" idx="3"/>
              <a:endCxn id="10" idx="1"/>
            </p:cNvCxnSpPr>
            <p:nvPr/>
          </p:nvCxnSpPr>
          <p:spPr>
            <a:xfrm>
              <a:off x="1363016" y="2347514"/>
              <a:ext cx="792892" cy="0"/>
            </a:xfrm>
            <a:prstGeom prst="straightConnector1">
              <a:avLst/>
            </a:prstGeom>
            <a:noFill/>
            <a:ln w="9525" cap="flat" cmpd="sng" algn="ctr">
              <a:solidFill>
                <a:srgbClr val="4F81BD">
                  <a:shade val="95000"/>
                  <a:satMod val="105000"/>
                </a:srgbClr>
              </a:solidFill>
              <a:prstDash val="solid"/>
              <a:tailEnd type="triangle"/>
            </a:ln>
            <a:effectLst/>
          </p:spPr>
        </p:cxnSp>
        <p:cxnSp>
          <p:nvCxnSpPr>
            <p:cNvPr id="13" name="直接箭头连接符 12">
              <a:extLst>
                <a:ext uri="{FF2B5EF4-FFF2-40B4-BE49-F238E27FC236}">
                  <a16:creationId xmlns:a16="http://schemas.microsoft.com/office/drawing/2014/main" xmlns="" id="{E17FFECB-5135-404E-82F9-7DD3183415B6}"/>
                </a:ext>
              </a:extLst>
            </p:cNvPr>
            <p:cNvCxnSpPr>
              <a:cxnSpLocks/>
              <a:stCxn id="10" idx="3"/>
              <a:endCxn id="11" idx="1"/>
            </p:cNvCxnSpPr>
            <p:nvPr/>
          </p:nvCxnSpPr>
          <p:spPr>
            <a:xfrm>
              <a:off x="2763650" y="2347514"/>
              <a:ext cx="792893" cy="0"/>
            </a:xfrm>
            <a:prstGeom prst="straightConnector1">
              <a:avLst/>
            </a:prstGeom>
            <a:noFill/>
            <a:ln w="9525" cap="flat" cmpd="sng" algn="ctr">
              <a:solidFill>
                <a:srgbClr val="4F81BD">
                  <a:shade val="95000"/>
                  <a:satMod val="105000"/>
                </a:srgbClr>
              </a:solidFill>
              <a:prstDash val="solid"/>
              <a:tailEnd type="triangle"/>
            </a:ln>
            <a:effectLst/>
          </p:spPr>
        </p:cxnSp>
        <p:sp>
          <p:nvSpPr>
            <p:cNvPr id="14" name="文本框 143">
              <a:extLst>
                <a:ext uri="{FF2B5EF4-FFF2-40B4-BE49-F238E27FC236}">
                  <a16:creationId xmlns:a16="http://schemas.microsoft.com/office/drawing/2014/main" xmlns="" id="{2DFB4D3B-D6AA-4527-B241-E801B43CCF97}"/>
                </a:ext>
              </a:extLst>
            </p:cNvPr>
            <p:cNvSpPr txBox="1"/>
            <p:nvPr/>
          </p:nvSpPr>
          <p:spPr>
            <a:xfrm>
              <a:off x="537534" y="2885810"/>
              <a:ext cx="607743" cy="3377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494"/>
              <a:r>
                <a:rPr lang="zh-CN" altLang="en-US" sz="1000" dirty="0">
                  <a:solidFill>
                    <a:prstClr val="black"/>
                  </a:solidFill>
                  <a:latin typeface="Microsoft YaHei" panose="020B0503020204020204" pitchFamily="34" charset="-122"/>
                  <a:ea typeface="Microsoft YaHei" panose="020B0503020204020204" pitchFamily="34" charset="-122"/>
                </a:rPr>
                <a:t>任务流转</a:t>
              </a:r>
            </a:p>
          </p:txBody>
        </p:sp>
        <p:sp>
          <p:nvSpPr>
            <p:cNvPr id="15" name="文本框 144">
              <a:extLst>
                <a:ext uri="{FF2B5EF4-FFF2-40B4-BE49-F238E27FC236}">
                  <a16:creationId xmlns:a16="http://schemas.microsoft.com/office/drawing/2014/main" xmlns="" id="{D854A442-2136-4B13-9269-CD9191ED0D23}"/>
                </a:ext>
              </a:extLst>
            </p:cNvPr>
            <p:cNvSpPr txBox="1"/>
            <p:nvPr/>
          </p:nvSpPr>
          <p:spPr>
            <a:xfrm>
              <a:off x="1476070" y="2169119"/>
              <a:ext cx="607743" cy="3377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494"/>
              <a:r>
                <a:rPr lang="zh-CN" altLang="en-US" sz="1000" dirty="0">
                  <a:solidFill>
                    <a:prstClr val="black"/>
                  </a:solidFill>
                  <a:latin typeface="Microsoft YaHei" panose="020B0503020204020204" pitchFamily="34" charset="-122"/>
                  <a:ea typeface="Microsoft YaHei" panose="020B0503020204020204" pitchFamily="34" charset="-122"/>
                </a:rPr>
                <a:t>任务流转</a:t>
              </a:r>
            </a:p>
          </p:txBody>
        </p:sp>
        <p:sp>
          <p:nvSpPr>
            <p:cNvPr id="16" name="文本框 145">
              <a:extLst>
                <a:ext uri="{FF2B5EF4-FFF2-40B4-BE49-F238E27FC236}">
                  <a16:creationId xmlns:a16="http://schemas.microsoft.com/office/drawing/2014/main" xmlns="" id="{AC5007A7-B952-42EB-8CC7-E2AD801CBE5D}"/>
                </a:ext>
              </a:extLst>
            </p:cNvPr>
            <p:cNvSpPr txBox="1"/>
            <p:nvPr/>
          </p:nvSpPr>
          <p:spPr>
            <a:xfrm>
              <a:off x="2843586" y="2159475"/>
              <a:ext cx="607743" cy="3377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494"/>
              <a:r>
                <a:rPr lang="zh-CN" altLang="en-US" sz="1000" dirty="0">
                  <a:solidFill>
                    <a:prstClr val="black"/>
                  </a:solidFill>
                  <a:latin typeface="Microsoft YaHei" panose="020B0503020204020204" pitchFamily="34" charset="-122"/>
                  <a:ea typeface="Microsoft YaHei" panose="020B0503020204020204" pitchFamily="34" charset="-122"/>
                </a:rPr>
                <a:t>任务流转</a:t>
              </a:r>
            </a:p>
          </p:txBody>
        </p:sp>
        <p:sp>
          <p:nvSpPr>
            <p:cNvPr id="17" name="文本框 146">
              <a:extLst>
                <a:ext uri="{FF2B5EF4-FFF2-40B4-BE49-F238E27FC236}">
                  <a16:creationId xmlns:a16="http://schemas.microsoft.com/office/drawing/2014/main" xmlns="" id="{4A7AEC2C-3C3C-456B-AFBC-168170E38103}"/>
                </a:ext>
              </a:extLst>
            </p:cNvPr>
            <p:cNvSpPr txBox="1"/>
            <p:nvPr/>
          </p:nvSpPr>
          <p:spPr>
            <a:xfrm>
              <a:off x="3830234" y="2816560"/>
              <a:ext cx="668103" cy="467666"/>
            </a:xfrm>
            <a:prstGeom prst="rect">
              <a:avLst/>
            </a:prstGeom>
            <a:noFill/>
          </p:spPr>
          <p:txBody>
            <a:bodyPr wrap="square" rtlCol="0">
              <a:spAutoFit/>
            </a:bodyPr>
            <a:lstStyle>
              <a:defPPr>
                <a:defRPr lang="zh-CN"/>
              </a:defPPr>
              <a:lvl1pPr>
                <a:defRPr sz="1200">
                  <a:latin typeface="Microsoft YaHei" panose="020B0503020204020204" pitchFamily="34" charset="-122"/>
                  <a:ea typeface="Microsoft YaHei" panose="020B0503020204020204" pitchFamily="3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494">
                <a:defRPr/>
              </a:pPr>
              <a:r>
                <a:rPr lang="zh-CN" altLang="en-US" sz="1000" kern="0" dirty="0">
                  <a:solidFill>
                    <a:prstClr val="black"/>
                  </a:solidFill>
                </a:rPr>
                <a:t>任务正常结果回应</a:t>
              </a:r>
            </a:p>
          </p:txBody>
        </p:sp>
        <p:sp>
          <p:nvSpPr>
            <p:cNvPr id="18" name="文本框 147">
              <a:extLst>
                <a:ext uri="{FF2B5EF4-FFF2-40B4-BE49-F238E27FC236}">
                  <a16:creationId xmlns:a16="http://schemas.microsoft.com/office/drawing/2014/main" xmlns="" id="{80B36076-6352-4127-854B-30CD21AC59DE}"/>
                </a:ext>
              </a:extLst>
            </p:cNvPr>
            <p:cNvSpPr txBox="1"/>
            <p:nvPr/>
          </p:nvSpPr>
          <p:spPr>
            <a:xfrm>
              <a:off x="2438154" y="2816560"/>
              <a:ext cx="603734" cy="597573"/>
            </a:xfrm>
            <a:prstGeom prst="rect">
              <a:avLst/>
            </a:prstGeom>
            <a:noFill/>
          </p:spPr>
          <p:txBody>
            <a:bodyPr wrap="square" rtlCol="0">
              <a:spAutoFit/>
            </a:bodyPr>
            <a:lstStyle>
              <a:defPPr>
                <a:defRPr lang="zh-CN"/>
              </a:defPPr>
              <a:lvl1pPr>
                <a:defRPr sz="1200">
                  <a:latin typeface="Microsoft YaHei" panose="020B0503020204020204" pitchFamily="34" charset="-122"/>
                  <a:ea typeface="Microsoft YaHei" panose="020B0503020204020204" pitchFamily="34"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71494">
                <a:defRPr/>
              </a:pPr>
              <a:r>
                <a:rPr lang="zh-CN" altLang="en-US" sz="1000" kern="0" dirty="0">
                  <a:solidFill>
                    <a:prstClr val="black"/>
                  </a:solidFill>
                </a:rPr>
                <a:t>任务异常</a:t>
              </a:r>
              <a:endParaRPr lang="en-US" altLang="zh-CN" sz="1000" kern="0" dirty="0">
                <a:solidFill>
                  <a:prstClr val="black"/>
                </a:solidFill>
              </a:endParaRPr>
            </a:p>
            <a:p>
              <a:pPr defTabSz="571494">
                <a:defRPr/>
              </a:pPr>
              <a:r>
                <a:rPr lang="zh-CN" altLang="en-US" sz="1000" kern="0" dirty="0">
                  <a:solidFill>
                    <a:prstClr val="black"/>
                  </a:solidFill>
                </a:rPr>
                <a:t>中止反馈</a:t>
              </a:r>
            </a:p>
          </p:txBody>
        </p:sp>
        <p:sp>
          <p:nvSpPr>
            <p:cNvPr id="20" name="圆角矩形 121">
              <a:extLst>
                <a:ext uri="{FF2B5EF4-FFF2-40B4-BE49-F238E27FC236}">
                  <a16:creationId xmlns:a16="http://schemas.microsoft.com/office/drawing/2014/main" xmlns="" id="{1781F1F2-DFA2-4A27-A2CA-99154C88FECA}"/>
                </a:ext>
              </a:extLst>
            </p:cNvPr>
            <p:cNvSpPr/>
            <p:nvPr/>
          </p:nvSpPr>
          <p:spPr>
            <a:xfrm>
              <a:off x="240675" y="5371823"/>
              <a:ext cx="4644516" cy="372483"/>
            </a:xfrm>
            <a:prstGeom prst="roundRect">
              <a:avLst/>
            </a:prstGeom>
            <a:solidFill>
              <a:sysClr val="window" lastClr="FFFFFF">
                <a:lumMod val="85000"/>
              </a:sysClr>
            </a:solidFill>
            <a:ln w="6350" cap="flat" cmpd="sng" algn="ctr">
              <a:noFill/>
              <a:prstDash val="solid"/>
            </a:ln>
            <a:effectLst/>
          </p:spPr>
          <p:txBody>
            <a:bodyPr rtlCol="0" anchor="ctr"/>
            <a:lstStyle/>
            <a:p>
              <a:pPr algn="ctr" defTabSz="571494">
                <a:defRPr/>
              </a:pPr>
              <a:r>
                <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数据存储</a:t>
              </a:r>
            </a:p>
          </p:txBody>
        </p:sp>
        <p:sp>
          <p:nvSpPr>
            <p:cNvPr id="21" name="矩形 20">
              <a:extLst>
                <a:ext uri="{FF2B5EF4-FFF2-40B4-BE49-F238E27FC236}">
                  <a16:creationId xmlns:a16="http://schemas.microsoft.com/office/drawing/2014/main" xmlns="" id="{05514D8B-0204-4063-A363-0BB344459CB1}"/>
                </a:ext>
              </a:extLst>
            </p:cNvPr>
            <p:cNvSpPr/>
            <p:nvPr/>
          </p:nvSpPr>
          <p:spPr bwMode="auto">
            <a:xfrm>
              <a:off x="197515" y="3416650"/>
              <a:ext cx="4644516" cy="1703705"/>
            </a:xfrm>
            <a:prstGeom prst="rect">
              <a:avLst/>
            </a:prstGeom>
            <a:solidFill>
              <a:srgbClr val="4F81BD">
                <a:alpha val="50000"/>
              </a:srgbClr>
            </a:solidFill>
            <a:ln>
              <a:noFill/>
            </a:ln>
            <a:effectLst/>
            <a:extLst/>
          </p:spPr>
          <p:txBody>
            <a:bodyPr rtlCol="0" anchor="t"/>
            <a:lstStyle/>
            <a:p>
              <a:pPr algn="ctr" defTabSz="571494">
                <a:spcBef>
                  <a:spcPct val="50000"/>
                </a:spcBef>
                <a:defRPr/>
              </a:pPr>
              <a:r>
                <a:rPr lang="zh-CN" altLang="en-US" sz="1000" b="1" kern="0" dirty="0">
                  <a:solidFill>
                    <a:srgbClr val="000000"/>
                  </a:solidFill>
                  <a:latin typeface="Microsoft YaHei" panose="020B0503020204020204" pitchFamily="34" charset="-122"/>
                  <a:ea typeface="Microsoft YaHei" panose="020B0503020204020204" pitchFamily="34" charset="-122"/>
                  <a:sym typeface="华文细黑" pitchFamily="2" charset="-122"/>
                </a:rPr>
                <a:t>生产者</a:t>
              </a:r>
            </a:p>
          </p:txBody>
        </p:sp>
        <p:sp>
          <p:nvSpPr>
            <p:cNvPr id="22" name="圆角矩形 121">
              <a:extLst>
                <a:ext uri="{FF2B5EF4-FFF2-40B4-BE49-F238E27FC236}">
                  <a16:creationId xmlns:a16="http://schemas.microsoft.com/office/drawing/2014/main" xmlns="" id="{4832918F-85CB-4A47-ADED-1D7E6C7681F3}"/>
                </a:ext>
              </a:extLst>
            </p:cNvPr>
            <p:cNvSpPr/>
            <p:nvPr/>
          </p:nvSpPr>
          <p:spPr>
            <a:xfrm>
              <a:off x="241249" y="3639364"/>
              <a:ext cx="4519928" cy="240139"/>
            </a:xfrm>
            <a:prstGeom prst="roundRect">
              <a:avLst/>
            </a:prstGeom>
            <a:solidFill>
              <a:sysClr val="window" lastClr="FFFFFF">
                <a:lumMod val="85000"/>
              </a:sysClr>
            </a:solidFill>
            <a:ln w="6350" cap="flat" cmpd="sng" algn="ctr">
              <a:noFill/>
              <a:prstDash val="solid"/>
            </a:ln>
            <a:effectLst/>
          </p:spPr>
          <p:txBody>
            <a:bodyPr rtlCol="0" anchor="ctr"/>
            <a:lstStyle/>
            <a:p>
              <a:pPr algn="ctr" defTabSz="571494">
                <a:defRPr/>
              </a:pPr>
              <a:r>
                <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服务</a:t>
              </a:r>
              <a:r>
                <a:rPr lang="zh-Hans"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调用</a:t>
              </a:r>
              <a:endPar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endParaRPr>
            </a:p>
          </p:txBody>
        </p:sp>
        <p:sp>
          <p:nvSpPr>
            <p:cNvPr id="23" name="箭头: 下 22">
              <a:extLst>
                <a:ext uri="{FF2B5EF4-FFF2-40B4-BE49-F238E27FC236}">
                  <a16:creationId xmlns:a16="http://schemas.microsoft.com/office/drawing/2014/main" xmlns="" id="{6F14C9F6-633C-4636-BE5C-36BCD6543AAA}"/>
                </a:ext>
              </a:extLst>
            </p:cNvPr>
            <p:cNvSpPr/>
            <p:nvPr/>
          </p:nvSpPr>
          <p:spPr bwMode="auto">
            <a:xfrm rot="10800000">
              <a:off x="973012" y="3899849"/>
              <a:ext cx="172265" cy="236696"/>
            </a:xfrm>
            <a:prstGeom prst="downArrow">
              <a:avLst/>
            </a:prstGeom>
            <a:solidFill>
              <a:srgbClr val="1F497D">
                <a:lumMod val="20000"/>
                <a:lumOff val="80000"/>
              </a:srgbClr>
            </a:solidFill>
            <a:ln w="6350" cmpd="sng">
              <a:solidFill>
                <a:sysClr val="window" lastClr="FFFFFF">
                  <a:lumMod val="50000"/>
                </a:sysClr>
              </a:solidFill>
              <a:prstDash val="solid"/>
              <a:bevel/>
              <a:headEnd/>
              <a:tailEnd/>
            </a:ln>
            <a:extLst/>
          </p:spPr>
          <p:txBody>
            <a:bodyPr rtlCol="0" anchor="ctr"/>
            <a:lstStyle/>
            <a:p>
              <a:pPr algn="ctr" defTabSz="571494">
                <a:spcBef>
                  <a:spcPct val="50000"/>
                </a:spcBef>
                <a:defRPr/>
              </a:pPr>
              <a:endPar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sp>
          <p:nvSpPr>
            <p:cNvPr id="24" name="箭头: 下 23">
              <a:extLst>
                <a:ext uri="{FF2B5EF4-FFF2-40B4-BE49-F238E27FC236}">
                  <a16:creationId xmlns:a16="http://schemas.microsoft.com/office/drawing/2014/main" xmlns="" id="{3E62D107-87C8-44EE-AFE9-57726C143124}"/>
                </a:ext>
              </a:extLst>
            </p:cNvPr>
            <p:cNvSpPr/>
            <p:nvPr/>
          </p:nvSpPr>
          <p:spPr bwMode="auto">
            <a:xfrm>
              <a:off x="3774281" y="3899849"/>
              <a:ext cx="172265" cy="236696"/>
            </a:xfrm>
            <a:prstGeom prst="downArrow">
              <a:avLst/>
            </a:prstGeom>
            <a:solidFill>
              <a:srgbClr val="1F497D">
                <a:lumMod val="20000"/>
                <a:lumOff val="80000"/>
              </a:srgbClr>
            </a:solidFill>
            <a:ln w="6350" cmpd="sng">
              <a:solidFill>
                <a:sysClr val="window" lastClr="FFFFFF">
                  <a:lumMod val="50000"/>
                </a:sysClr>
              </a:solidFill>
              <a:prstDash val="solid"/>
              <a:bevel/>
              <a:headEnd/>
              <a:tailEnd/>
            </a:ln>
            <a:extLst/>
          </p:spPr>
          <p:txBody>
            <a:bodyPr rot="0" spcFirstLastPara="0" vertOverflow="overflow" horzOverflow="overflow" vert="horz" wrap="square" lIns="57150" tIns="28576" rIns="57150" bIns="28576" numCol="1" spcCol="0" rtlCol="0" fromWordArt="0" anchor="ctr" anchorCtr="0" forceAA="0" compatLnSpc="1">
              <a:prstTxWarp prst="textNoShape">
                <a:avLst/>
              </a:prstTxWarp>
              <a:noAutofit/>
            </a:bodyPr>
            <a:lstStyle/>
            <a:p>
              <a:pPr algn="ctr" defTabSz="571494">
                <a:spcBef>
                  <a:spcPct val="50000"/>
                </a:spcBef>
                <a:defRPr/>
              </a:pPr>
              <a:endPar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sp>
          <p:nvSpPr>
            <p:cNvPr id="25" name="箭头: 虚尾 24">
              <a:extLst>
                <a:ext uri="{FF2B5EF4-FFF2-40B4-BE49-F238E27FC236}">
                  <a16:creationId xmlns:a16="http://schemas.microsoft.com/office/drawing/2014/main" xmlns="" id="{91C96A20-C85B-4A9C-9963-63C330590397}"/>
                </a:ext>
              </a:extLst>
            </p:cNvPr>
            <p:cNvSpPr/>
            <p:nvPr/>
          </p:nvSpPr>
          <p:spPr bwMode="auto">
            <a:xfrm rot="5400000">
              <a:off x="3747483" y="5158794"/>
              <a:ext cx="234865" cy="157984"/>
            </a:xfrm>
            <a:prstGeom prst="stripedRightArrow">
              <a:avLst/>
            </a:prstGeom>
            <a:solidFill>
              <a:sysClr val="window" lastClr="FFFFFF">
                <a:lumMod val="95000"/>
              </a:sysClr>
            </a:solidFill>
            <a:ln w="6350" cmpd="sng">
              <a:solidFill>
                <a:sysClr val="window" lastClr="FFFFFF">
                  <a:lumMod val="50000"/>
                </a:sysClr>
              </a:solidFill>
              <a:prstDash val="solid"/>
              <a:bevel/>
              <a:headEnd/>
              <a:tailEnd/>
            </a:ln>
            <a:extLst/>
          </p:spPr>
          <p:txBody>
            <a:bodyPr rot="0" spcFirstLastPara="0" vertOverflow="overflow" horzOverflow="overflow" vert="horz" wrap="square" lIns="57150" tIns="28576" rIns="57150" bIns="28576" numCol="1" spcCol="0" rtlCol="0" fromWordArt="0" anchor="ctr" anchorCtr="0" forceAA="0" compatLnSpc="1">
              <a:prstTxWarp prst="textNoShape">
                <a:avLst/>
              </a:prstTxWarp>
              <a:noAutofit/>
            </a:bodyPr>
            <a:lstStyle/>
            <a:p>
              <a:pPr algn="ctr" defTabSz="571494">
                <a:spcBef>
                  <a:spcPct val="50000"/>
                </a:spcBef>
                <a:defRPr/>
              </a:pPr>
              <a:endPar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sp>
          <p:nvSpPr>
            <p:cNvPr id="26" name="箭头: 虚尾 25">
              <a:extLst>
                <a:ext uri="{FF2B5EF4-FFF2-40B4-BE49-F238E27FC236}">
                  <a16:creationId xmlns:a16="http://schemas.microsoft.com/office/drawing/2014/main" xmlns="" id="{BE5D73C8-E1D5-4C2A-B9FB-3143820777BA}"/>
                </a:ext>
              </a:extLst>
            </p:cNvPr>
            <p:cNvSpPr/>
            <p:nvPr/>
          </p:nvSpPr>
          <p:spPr bwMode="auto">
            <a:xfrm rot="16200000">
              <a:off x="934175" y="5183302"/>
              <a:ext cx="234865" cy="157984"/>
            </a:xfrm>
            <a:prstGeom prst="stripedRightArrow">
              <a:avLst/>
            </a:prstGeom>
            <a:solidFill>
              <a:sysClr val="window" lastClr="FFFFFF">
                <a:lumMod val="95000"/>
              </a:sysClr>
            </a:solidFill>
            <a:ln w="6350" cmpd="sng">
              <a:solidFill>
                <a:sysClr val="window" lastClr="FFFFFF">
                  <a:lumMod val="50000"/>
                </a:sysClr>
              </a:solidFill>
              <a:prstDash val="solid"/>
              <a:bevel/>
              <a:headEnd/>
              <a:tailEnd/>
            </a:ln>
            <a:extLst/>
          </p:spPr>
          <p:txBody>
            <a:bodyPr rot="0" spcFirstLastPara="0" vertOverflow="overflow" horzOverflow="overflow" vert="horz" wrap="square" lIns="57150" tIns="28576" rIns="57150" bIns="28576" numCol="1" spcCol="0" rtlCol="0" fromWordArt="0" anchor="ctr" anchorCtr="0" forceAA="0" compatLnSpc="1">
              <a:prstTxWarp prst="textNoShape">
                <a:avLst/>
              </a:prstTxWarp>
              <a:noAutofit/>
            </a:bodyPr>
            <a:lstStyle/>
            <a:p>
              <a:pPr algn="ctr" defTabSz="571494">
                <a:spcBef>
                  <a:spcPct val="50000"/>
                </a:spcBef>
                <a:defRPr/>
              </a:pPr>
              <a:endPar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sp>
          <p:nvSpPr>
            <p:cNvPr id="27" name="矩形: 圆角 26">
              <a:extLst>
                <a:ext uri="{FF2B5EF4-FFF2-40B4-BE49-F238E27FC236}">
                  <a16:creationId xmlns:a16="http://schemas.microsoft.com/office/drawing/2014/main" xmlns="" id="{CA0F05E8-93DC-4012-8116-BAC5F15B5043}"/>
                </a:ext>
              </a:extLst>
            </p:cNvPr>
            <p:cNvSpPr/>
            <p:nvPr/>
          </p:nvSpPr>
          <p:spPr bwMode="auto">
            <a:xfrm>
              <a:off x="331920" y="4171579"/>
              <a:ext cx="1488281" cy="901346"/>
            </a:xfrm>
            <a:prstGeom prst="roundRect">
              <a:avLst/>
            </a:prstGeom>
            <a:noFill/>
            <a:ln w="6350" cmpd="sng">
              <a:solidFill>
                <a:srgbClr val="F79646"/>
              </a:solidFill>
              <a:prstDash val="solid"/>
              <a:bevel/>
              <a:headEnd/>
              <a:tailEnd/>
            </a:ln>
            <a:extLst>
              <a:ext uri="{909E8E84-426E-40DD-AFC4-6F175D3DCCD1}">
                <a14:hiddenFill xmlns:a14="http://schemas.microsoft.com/office/drawing/2010/main">
                  <a:solidFill>
                    <a:srgbClr val="FFFFFF"/>
                  </a:solidFill>
                </a14:hiddenFill>
              </a:ext>
            </a:extLst>
          </p:spPr>
          <p:txBody>
            <a:bodyPr rtlCol="0" anchor="b"/>
            <a:lstStyle/>
            <a:p>
              <a:pPr algn="ctr" defTabSz="571494">
                <a:spcBef>
                  <a:spcPct val="50000"/>
                </a:spcBef>
                <a:defRPr/>
              </a:pPr>
              <a:r>
                <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rPr>
                <a:t>任务生产</a:t>
              </a:r>
            </a:p>
          </p:txBody>
        </p:sp>
        <p:sp>
          <p:nvSpPr>
            <p:cNvPr id="28" name="矩形: 圆角 27">
              <a:extLst>
                <a:ext uri="{FF2B5EF4-FFF2-40B4-BE49-F238E27FC236}">
                  <a16:creationId xmlns:a16="http://schemas.microsoft.com/office/drawing/2014/main" xmlns="" id="{C9A681DD-210B-49DD-9BBD-54873F2DC285}"/>
                </a:ext>
              </a:extLst>
            </p:cNvPr>
            <p:cNvSpPr/>
            <p:nvPr/>
          </p:nvSpPr>
          <p:spPr bwMode="auto">
            <a:xfrm>
              <a:off x="2997773" y="4138508"/>
              <a:ext cx="1757864" cy="934416"/>
            </a:xfrm>
            <a:prstGeom prst="roundRect">
              <a:avLst/>
            </a:prstGeom>
            <a:noFill/>
            <a:ln w="6350" cmpd="sng">
              <a:solidFill>
                <a:srgbClr val="F79646"/>
              </a:solidFill>
              <a:prstDash val="solid"/>
              <a:bevel/>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57150" tIns="28576" rIns="57150" bIns="28576" numCol="1" spcCol="0" rtlCol="0" fromWordArt="0" anchor="b" anchorCtr="0" forceAA="0" compatLnSpc="1">
              <a:prstTxWarp prst="textNoShape">
                <a:avLst/>
              </a:prstTxWarp>
              <a:noAutofit/>
            </a:bodyPr>
            <a:lstStyle/>
            <a:p>
              <a:pPr algn="ctr" defTabSz="571494">
                <a:spcBef>
                  <a:spcPct val="50000"/>
                </a:spcBef>
                <a:defRPr/>
              </a:pPr>
              <a:r>
                <a:rPr lang="zh-CN" altLang="en-US" sz="1000" kern="0" dirty="0">
                  <a:solidFill>
                    <a:srgbClr val="000000"/>
                  </a:solidFill>
                  <a:latin typeface="Microsoft YaHei" panose="020B0503020204020204" pitchFamily="34" charset="-122"/>
                  <a:ea typeface="Microsoft YaHei" panose="020B0503020204020204" pitchFamily="34" charset="-122"/>
                  <a:sym typeface="华文细黑" pitchFamily="2" charset="-122"/>
                </a:rPr>
                <a:t>任务结果处理</a:t>
              </a:r>
            </a:p>
          </p:txBody>
        </p:sp>
        <p:sp>
          <p:nvSpPr>
            <p:cNvPr id="29" name="流程图: 预定义过程 28">
              <a:extLst>
                <a:ext uri="{FF2B5EF4-FFF2-40B4-BE49-F238E27FC236}">
                  <a16:creationId xmlns:a16="http://schemas.microsoft.com/office/drawing/2014/main" xmlns="" id="{E952FBD6-3347-4BA0-BE78-7CF174765B84}"/>
                </a:ext>
              </a:extLst>
            </p:cNvPr>
            <p:cNvSpPr/>
            <p:nvPr/>
          </p:nvSpPr>
          <p:spPr bwMode="auto">
            <a:xfrm>
              <a:off x="2042063" y="4208829"/>
              <a:ext cx="756263" cy="676613"/>
            </a:xfrm>
            <a:prstGeom prst="flowChartPredefinedProcess">
              <a:avLst/>
            </a:prstGeom>
            <a:solidFill>
              <a:srgbClr val="A5D797"/>
            </a:solidFill>
            <a:ln w="6350" cap="flat" cmpd="sng" algn="ctr">
              <a:solidFill>
                <a:sysClr val="windowText" lastClr="000000"/>
              </a:solidFill>
              <a:prstDash val="solid"/>
            </a:ln>
            <a:effectLst/>
            <a:extLst/>
          </p:spPr>
          <p:txBody>
            <a:bodyPr rtlCol="0" anchor="ctr"/>
            <a:lstStyle/>
            <a:p>
              <a:pPr algn="ctr" defTabSz="571494">
                <a:defRPr/>
              </a:pPr>
              <a:r>
                <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任务副本内存队列</a:t>
              </a:r>
            </a:p>
          </p:txBody>
        </p:sp>
        <p:cxnSp>
          <p:nvCxnSpPr>
            <p:cNvPr id="30" name="直接箭头连接符 29">
              <a:extLst>
                <a:ext uri="{FF2B5EF4-FFF2-40B4-BE49-F238E27FC236}">
                  <a16:creationId xmlns:a16="http://schemas.microsoft.com/office/drawing/2014/main" xmlns="" id="{E957A6B1-4DB3-422E-B7C6-A4FFC1C03E04}"/>
                </a:ext>
              </a:extLst>
            </p:cNvPr>
            <p:cNvCxnSpPr>
              <a:stCxn id="36" idx="3"/>
              <a:endCxn id="29" idx="1"/>
            </p:cNvCxnSpPr>
            <p:nvPr/>
          </p:nvCxnSpPr>
          <p:spPr>
            <a:xfrm>
              <a:off x="1600931" y="4547135"/>
              <a:ext cx="441133"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1" name="直接箭头连接符 30">
              <a:extLst>
                <a:ext uri="{FF2B5EF4-FFF2-40B4-BE49-F238E27FC236}">
                  <a16:creationId xmlns:a16="http://schemas.microsoft.com/office/drawing/2014/main" xmlns="" id="{62100EE9-EEE4-4EA4-A238-402D6135F3BA}"/>
                </a:ext>
              </a:extLst>
            </p:cNvPr>
            <p:cNvCxnSpPr>
              <a:cxnSpLocks/>
              <a:stCxn id="37" idx="1"/>
              <a:endCxn id="29" idx="3"/>
            </p:cNvCxnSpPr>
            <p:nvPr/>
          </p:nvCxnSpPr>
          <p:spPr>
            <a:xfrm flipH="1">
              <a:off x="2798326" y="4547135"/>
              <a:ext cx="254915" cy="1"/>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2" name="直接箭头连接符 11">
              <a:extLst>
                <a:ext uri="{FF2B5EF4-FFF2-40B4-BE49-F238E27FC236}">
                  <a16:creationId xmlns:a16="http://schemas.microsoft.com/office/drawing/2014/main" xmlns="" id="{729B8826-C912-41F0-AD90-2E59CB1A941B}"/>
                </a:ext>
              </a:extLst>
            </p:cNvPr>
            <p:cNvCxnSpPr>
              <a:cxnSpLocks/>
            </p:cNvCxnSpPr>
            <p:nvPr/>
          </p:nvCxnSpPr>
          <p:spPr>
            <a:xfrm flipV="1">
              <a:off x="1059144" y="2494753"/>
              <a:ext cx="0" cy="1139095"/>
            </a:xfrm>
            <a:prstGeom prst="straightConnector1">
              <a:avLst/>
            </a:prstGeom>
            <a:noFill/>
            <a:ln w="9525" cap="flat" cmpd="sng" algn="ctr">
              <a:solidFill>
                <a:srgbClr val="4F81BD">
                  <a:shade val="95000"/>
                  <a:satMod val="105000"/>
                </a:srgbClr>
              </a:solidFill>
              <a:prstDash val="solid"/>
              <a:tailEnd type="triangle"/>
            </a:ln>
            <a:effectLst/>
          </p:spPr>
        </p:cxnSp>
        <p:cxnSp>
          <p:nvCxnSpPr>
            <p:cNvPr id="34" name="直接箭头连接符 33">
              <a:extLst>
                <a:ext uri="{FF2B5EF4-FFF2-40B4-BE49-F238E27FC236}">
                  <a16:creationId xmlns:a16="http://schemas.microsoft.com/office/drawing/2014/main" xmlns="" id="{9726ADE6-6ACA-40BB-BEC4-A2C6D532C5D3}"/>
                </a:ext>
              </a:extLst>
            </p:cNvPr>
            <p:cNvCxnSpPr>
              <a:cxnSpLocks/>
              <a:stCxn id="10" idx="2"/>
            </p:cNvCxnSpPr>
            <p:nvPr/>
          </p:nvCxnSpPr>
          <p:spPr>
            <a:xfrm>
              <a:off x="2459779" y="2521596"/>
              <a:ext cx="1405094" cy="1114014"/>
            </a:xfrm>
            <a:prstGeom prst="straightConnector1">
              <a:avLst/>
            </a:prstGeom>
            <a:noFill/>
            <a:ln w="9525" cap="flat" cmpd="sng" algn="ctr">
              <a:solidFill>
                <a:srgbClr val="FF0000"/>
              </a:solidFill>
              <a:prstDash val="dash"/>
              <a:tailEnd type="triangle"/>
            </a:ln>
            <a:effectLst/>
          </p:spPr>
        </p:cxnSp>
        <p:cxnSp>
          <p:nvCxnSpPr>
            <p:cNvPr id="35" name="直接箭头连接符 20">
              <a:extLst>
                <a:ext uri="{FF2B5EF4-FFF2-40B4-BE49-F238E27FC236}">
                  <a16:creationId xmlns:a16="http://schemas.microsoft.com/office/drawing/2014/main" xmlns="" id="{514C045D-92B7-4D9D-984E-23795FE8984C}"/>
                </a:ext>
              </a:extLst>
            </p:cNvPr>
            <p:cNvCxnSpPr>
              <a:cxnSpLocks/>
            </p:cNvCxnSpPr>
            <p:nvPr/>
          </p:nvCxnSpPr>
          <p:spPr>
            <a:xfrm flipH="1">
              <a:off x="3857814" y="2517071"/>
              <a:ext cx="5201" cy="1131311"/>
            </a:xfrm>
            <a:prstGeom prst="straightConnector1">
              <a:avLst/>
            </a:prstGeom>
            <a:noFill/>
            <a:ln w="9525" cap="flat" cmpd="sng" algn="ctr">
              <a:solidFill>
                <a:srgbClr val="4F81BD">
                  <a:shade val="95000"/>
                  <a:satMod val="105000"/>
                </a:srgbClr>
              </a:solidFill>
              <a:prstDash val="solid"/>
              <a:tailEnd type="triangle"/>
            </a:ln>
            <a:effectLst/>
          </p:spPr>
        </p:cxnSp>
        <p:sp>
          <p:nvSpPr>
            <p:cNvPr id="36" name="圆角矩形 121">
              <a:extLst>
                <a:ext uri="{FF2B5EF4-FFF2-40B4-BE49-F238E27FC236}">
                  <a16:creationId xmlns:a16="http://schemas.microsoft.com/office/drawing/2014/main" xmlns="" id="{3EA1A8D4-CEC0-4A74-A972-837AEAD73763}"/>
                </a:ext>
              </a:extLst>
            </p:cNvPr>
            <p:cNvSpPr/>
            <p:nvPr/>
          </p:nvSpPr>
          <p:spPr>
            <a:xfrm>
              <a:off x="502284" y="4258690"/>
              <a:ext cx="1098647" cy="576890"/>
            </a:xfrm>
            <a:prstGeom prst="roundRect">
              <a:avLst/>
            </a:prstGeom>
            <a:solidFill>
              <a:srgbClr val="4F81BD">
                <a:lumMod val="20000"/>
                <a:lumOff val="80000"/>
              </a:srgbClr>
            </a:solidFill>
            <a:ln w="6350" cap="flat" cmpd="sng" algn="ctr">
              <a:solidFill>
                <a:sysClr val="windowText" lastClr="000000"/>
              </a:solidFill>
              <a:prstDash val="solid"/>
            </a:ln>
            <a:effectLst/>
          </p:spPr>
          <p:txBody>
            <a:bodyPr rtlCol="0" anchor="ctr"/>
            <a:lstStyle/>
            <a:p>
              <a:pPr algn="ctr" defTabSz="571494">
                <a:defRPr/>
              </a:pPr>
              <a:r>
                <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任务生成模块</a:t>
              </a:r>
            </a:p>
          </p:txBody>
        </p:sp>
        <p:sp>
          <p:nvSpPr>
            <p:cNvPr id="37" name="圆角矩形 121">
              <a:extLst>
                <a:ext uri="{FF2B5EF4-FFF2-40B4-BE49-F238E27FC236}">
                  <a16:creationId xmlns:a16="http://schemas.microsoft.com/office/drawing/2014/main" xmlns="" id="{AA984279-CE0B-4E3E-AF0E-1E1167B8E182}"/>
                </a:ext>
              </a:extLst>
            </p:cNvPr>
            <p:cNvSpPr/>
            <p:nvPr/>
          </p:nvSpPr>
          <p:spPr>
            <a:xfrm>
              <a:off x="3053242" y="4253214"/>
              <a:ext cx="1680776" cy="587841"/>
            </a:xfrm>
            <a:prstGeom prst="roundRect">
              <a:avLst/>
            </a:prstGeom>
            <a:solidFill>
              <a:srgbClr val="4F81BD">
                <a:lumMod val="20000"/>
                <a:lumOff val="80000"/>
              </a:srgbClr>
            </a:solidFill>
            <a:ln w="6350" cap="flat" cmpd="sng" algn="ctr">
              <a:solidFill>
                <a:sysClr val="windowText" lastClr="000000"/>
              </a:solidFill>
              <a:prstDash val="solid"/>
            </a:ln>
            <a:effectLst/>
          </p:spPr>
          <p:txBody>
            <a:bodyPr rtlCol="0" anchor="t"/>
            <a:lstStyle/>
            <a:p>
              <a:pPr algn="ctr" defTabSz="571494">
                <a:defRPr/>
              </a:pPr>
              <a:r>
                <a:rPr lang="zh-CN" altLang="en-US" sz="1000" kern="0" dirty="0">
                  <a:solidFill>
                    <a:prstClr val="black"/>
                  </a:solidFill>
                  <a:latin typeface="Microsoft YaHei" panose="020B0503020204020204" pitchFamily="34" charset="-122"/>
                  <a:ea typeface="Microsoft YaHei" panose="020B0503020204020204" pitchFamily="34" charset="-122"/>
                  <a:cs typeface="Microsoft YaHei" charset="-122"/>
                </a:rPr>
                <a:t>任务结果处理模块</a:t>
              </a:r>
            </a:p>
          </p:txBody>
        </p:sp>
        <p:sp>
          <p:nvSpPr>
            <p:cNvPr id="39" name="矩形 38">
              <a:extLst>
                <a:ext uri="{FF2B5EF4-FFF2-40B4-BE49-F238E27FC236}">
                  <a16:creationId xmlns:a16="http://schemas.microsoft.com/office/drawing/2014/main" xmlns="" id="{BF01EBED-B2BD-4B30-B5CF-84833FE01B25}"/>
                </a:ext>
              </a:extLst>
            </p:cNvPr>
            <p:cNvSpPr/>
            <p:nvPr/>
          </p:nvSpPr>
          <p:spPr bwMode="auto">
            <a:xfrm>
              <a:off x="3252688" y="4489933"/>
              <a:ext cx="556815" cy="246701"/>
            </a:xfrm>
            <a:prstGeom prst="rect">
              <a:avLst/>
            </a:prstGeom>
            <a:noFill/>
            <a:ln w="6350" cmpd="sng">
              <a:solidFill>
                <a:srgbClr val="FF0000"/>
              </a:solidFill>
              <a:prstDash val="dash"/>
              <a:bevel/>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571494">
                <a:spcBef>
                  <a:spcPct val="50000"/>
                </a:spcBef>
              </a:pPr>
              <a:r>
                <a:rPr lang="en-US" altLang="zh-CN" sz="778" dirty="0" err="1">
                  <a:solidFill>
                    <a:srgbClr val="000000"/>
                  </a:solidFill>
                  <a:latin typeface="Microsoft YaHei" panose="020B0503020204020204" pitchFamily="34" charset="-122"/>
                  <a:ea typeface="Microsoft YaHei" panose="020B0503020204020204" pitchFamily="34" charset="-122"/>
                  <a:sym typeface="华文细黑" pitchFamily="2" charset="-122"/>
                </a:rPr>
                <a:t>OnTasktimeout</a:t>
              </a:r>
              <a:endParaRPr lang="zh-CN" altLang="en-US" sz="778"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grpSp>
      <p:sp>
        <p:nvSpPr>
          <p:cNvPr id="41" name="矩形 40">
            <a:extLst>
              <a:ext uri="{FF2B5EF4-FFF2-40B4-BE49-F238E27FC236}">
                <a16:creationId xmlns:a16="http://schemas.microsoft.com/office/drawing/2014/main" xmlns="" id="{F9F7907D-6B29-4BFD-88BF-7A079EB16D3F}"/>
              </a:ext>
            </a:extLst>
          </p:cNvPr>
          <p:cNvSpPr/>
          <p:nvPr/>
        </p:nvSpPr>
        <p:spPr>
          <a:xfrm>
            <a:off x="35095" y="575133"/>
            <a:ext cx="9960542" cy="384949"/>
          </a:xfrm>
          <a:prstGeom prst="rect">
            <a:avLst/>
          </a:prstGeom>
          <a:ln w="6350">
            <a:noFill/>
          </a:ln>
        </p:spPr>
        <p:style>
          <a:lnRef idx="2">
            <a:schemeClr val="accent5"/>
          </a:lnRef>
          <a:fillRef idx="1">
            <a:schemeClr val="lt1"/>
          </a:fillRef>
          <a:effectRef idx="0">
            <a:schemeClr val="accent5"/>
          </a:effectRef>
          <a:fontRef idx="minor">
            <a:schemeClr val="dk1"/>
          </a:fontRef>
        </p:style>
        <p:txBody>
          <a:bodyPr wrap="square">
            <a:noAutofit/>
          </a:bodyPr>
          <a:lstStyle/>
          <a:p>
            <a:pPr>
              <a:lnSpc>
                <a:spcPct val="150000"/>
              </a:lnSpc>
            </a:pPr>
            <a:r>
              <a:rPr lang="zh-Hans" altLang="en-US" sz="1600" kern="0" dirty="0">
                <a:solidFill>
                  <a:srgbClr val="000000"/>
                </a:solidFill>
                <a:latin typeface="微软雅黑" panose="020B0503020204020204" pitchFamily="34" charset="-122"/>
                <a:ea typeface="微软雅黑" panose="020B0503020204020204" pitchFamily="34" charset="-122"/>
              </a:rPr>
              <a:t>      云化</a:t>
            </a:r>
            <a:r>
              <a:rPr lang="zh-CN" altLang="en-US" sz="1600" kern="0" dirty="0">
                <a:solidFill>
                  <a:srgbClr val="000000"/>
                </a:solidFill>
                <a:latin typeface="微软雅黑" panose="020B0503020204020204" pitchFamily="34" charset="-122"/>
                <a:ea typeface="微软雅黑" panose="020B0503020204020204" pitchFamily="34" charset="-122"/>
              </a:rPr>
              <a:t>计算框架</a:t>
            </a:r>
            <a:r>
              <a:rPr lang="zh-Hans" altLang="en-US" sz="1600" kern="0" dirty="0">
                <a:solidFill>
                  <a:srgbClr val="000000"/>
                </a:solidFill>
                <a:latin typeface="微软雅黑" panose="020B0503020204020204" pitchFamily="34" charset="-122"/>
                <a:ea typeface="微软雅黑" panose="020B0503020204020204" pitchFamily="34" charset="-122"/>
              </a:rPr>
              <a:t>通过任务副本</a:t>
            </a:r>
            <a:r>
              <a:rPr lang="zh-CN" altLang="en-US" sz="1600" kern="0" dirty="0">
                <a:solidFill>
                  <a:srgbClr val="000000"/>
                </a:solidFill>
                <a:latin typeface="微软雅黑" panose="020B0503020204020204" pitchFamily="34" charset="-122"/>
                <a:ea typeface="微软雅黑" panose="020B0503020204020204" pitchFamily="34" charset="-122"/>
              </a:rPr>
              <a:t>机制保证任务处理完整性，确保所有任务都能闭环处理。当任务出现异常时，可对任务进行重处理。</a:t>
            </a:r>
            <a:endParaRPr lang="en-US" altLang="zh-CN" sz="1600" kern="0" dirty="0">
              <a:solidFill>
                <a:srgbClr val="000000"/>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xmlns="" id="{F35D9D46-4C2E-471B-9193-CA5D401D17FD}"/>
              </a:ext>
            </a:extLst>
          </p:cNvPr>
          <p:cNvSpPr txBox="1"/>
          <p:nvPr/>
        </p:nvSpPr>
        <p:spPr>
          <a:xfrm>
            <a:off x="4680001" y="1043244"/>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43" name="矩形 42">
            <a:extLst>
              <a:ext uri="{FF2B5EF4-FFF2-40B4-BE49-F238E27FC236}">
                <a16:creationId xmlns:a16="http://schemas.microsoft.com/office/drawing/2014/main" xmlns="" id="{81218CD5-9AB2-4F74-856A-2E53DFB5EF20}"/>
              </a:ext>
            </a:extLst>
          </p:cNvPr>
          <p:cNvSpPr/>
          <p:nvPr/>
        </p:nvSpPr>
        <p:spPr>
          <a:xfrm>
            <a:off x="4714280" y="3971676"/>
            <a:ext cx="5246263" cy="1646946"/>
          </a:xfrm>
          <a:prstGeom prst="rect">
            <a:avLst/>
          </a:prstGeom>
          <a:ln>
            <a:solidFill>
              <a:schemeClr val="tx2"/>
            </a:solidFill>
          </a:ln>
        </p:spPr>
        <p:txBody>
          <a:bodyPr wrap="square">
            <a:noAutofit/>
          </a:bodyPr>
          <a:lstStyle/>
          <a:p>
            <a:pPr marL="0" lvl="1"/>
            <a:r>
              <a:rPr lang="zh-CN" altLang="en-US" sz="1111" b="1" dirty="0">
                <a:latin typeface="微软雅黑" panose="020B0503020204020204" pitchFamily="34" charset="-122"/>
                <a:ea typeface="微软雅黑" panose="020B0503020204020204" pitchFamily="34" charset="-122"/>
              </a:rPr>
              <a:t>任务状态实时回收</a:t>
            </a:r>
            <a:endParaRPr lang="en-US" altLang="zh-CN" sz="1111" b="1" dirty="0">
              <a:latin typeface="微软雅黑" panose="020B0503020204020204" pitchFamily="34" charset="-122"/>
              <a:ea typeface="微软雅黑" panose="020B0503020204020204" pitchFamily="34" charset="-122"/>
            </a:endParaRPr>
          </a:p>
          <a:p>
            <a:pPr marL="0" lvl="1"/>
            <a:r>
              <a:rPr lang="zh-CN" altLang="en-US" sz="1111" dirty="0">
                <a:latin typeface="微软雅黑" panose="020B0503020204020204" pitchFamily="34" charset="-122"/>
                <a:ea typeface="微软雅黑" panose="020B0503020204020204" pitchFamily="34" charset="-122"/>
              </a:rPr>
              <a:t>任务调用到任务处理整个过程任何环节出现异常时，都会将任务处理状态反馈给任务产生环节，根据任务状态采取相应的处理策略。</a:t>
            </a:r>
            <a:endParaRPr lang="en-US" altLang="zh-CN" sz="1111" dirty="0">
              <a:latin typeface="微软雅黑" panose="020B0503020204020204" pitchFamily="34" charset="-122"/>
              <a:ea typeface="微软雅黑" panose="020B0503020204020204" pitchFamily="34" charset="-122"/>
            </a:endParaRPr>
          </a:p>
          <a:p>
            <a:pPr marL="0" lvl="1"/>
            <a:r>
              <a:rPr lang="zh-CN" altLang="en-US" sz="1111" b="1" dirty="0">
                <a:latin typeface="微软雅黑" panose="020B0503020204020204" pitchFamily="34" charset="-122"/>
                <a:ea typeface="微软雅黑" panose="020B0503020204020204" pitchFamily="34" charset="-122"/>
              </a:rPr>
              <a:t>任务处理高容错</a:t>
            </a:r>
            <a:endParaRPr lang="en-US" altLang="zh-CN" sz="1111" dirty="0">
              <a:latin typeface="微软雅黑" panose="020B0503020204020204" pitchFamily="34" charset="-122"/>
              <a:ea typeface="微软雅黑" panose="020B0503020204020204" pitchFamily="34" charset="-122"/>
            </a:endParaRPr>
          </a:p>
          <a:p>
            <a:pPr marL="0" lvl="1"/>
            <a:r>
              <a:rPr lang="zh-CN" altLang="en-US" sz="1111" dirty="0">
                <a:latin typeface="微软雅黑" panose="020B0503020204020204" pitchFamily="34" charset="-122"/>
                <a:ea typeface="微软雅黑" panose="020B0503020204020204" pitchFamily="34" charset="-122"/>
              </a:rPr>
              <a:t>当业务处理发生异常时，能基于任务副本重新对任务处理单元进行重新处理。</a:t>
            </a:r>
            <a:endParaRPr lang="en-US" altLang="zh-CN" sz="1111" dirty="0">
              <a:latin typeface="微软雅黑" panose="020B0503020204020204" pitchFamily="34" charset="-122"/>
              <a:ea typeface="微软雅黑" panose="020B0503020204020204" pitchFamily="34" charset="-122"/>
            </a:endParaRPr>
          </a:p>
          <a:p>
            <a:pPr marL="0" lvl="1"/>
            <a:r>
              <a:rPr lang="zh-CN" altLang="en-US" sz="1111" b="1" dirty="0">
                <a:latin typeface="微软雅黑" panose="020B0503020204020204" pitchFamily="34" charset="-122"/>
                <a:ea typeface="微软雅黑" panose="020B0503020204020204" pitchFamily="34" charset="-122"/>
              </a:rPr>
              <a:t>容错数据存储</a:t>
            </a:r>
            <a:endParaRPr lang="en-US" altLang="zh-CN" sz="1111" b="1" dirty="0">
              <a:latin typeface="微软雅黑" panose="020B0503020204020204" pitchFamily="34" charset="-122"/>
              <a:ea typeface="微软雅黑" panose="020B0503020204020204" pitchFamily="34" charset="-122"/>
            </a:endParaRPr>
          </a:p>
          <a:p>
            <a:pPr marL="0" lvl="1"/>
            <a:r>
              <a:rPr lang="zh-CN" altLang="en-US" sz="1111" dirty="0">
                <a:latin typeface="微软雅黑" panose="020B0503020204020204" pitchFamily="34" charset="-122"/>
                <a:ea typeface="微软雅黑" panose="020B0503020204020204" pitchFamily="34" charset="-122"/>
              </a:rPr>
              <a:t>任务处理过程中，保存任务原始数据，当任务完成后，原始数据才删除。保证了数据的高度完整。</a:t>
            </a:r>
            <a:endParaRPr lang="en-US" altLang="zh-CN" sz="1111" dirty="0">
              <a:latin typeface="微软雅黑" panose="020B0503020204020204" pitchFamily="34" charset="-122"/>
              <a:ea typeface="微软雅黑" panose="020B0503020204020204" pitchFamily="34" charset="-122"/>
            </a:endParaRPr>
          </a:p>
          <a:p>
            <a:pPr marL="0" lvl="1"/>
            <a:endParaRPr lang="en-US" altLang="zh-CN" sz="1111"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xmlns="" id="{6B650839-5DE9-499E-B12B-D5CA15815ADA}"/>
              </a:ext>
            </a:extLst>
          </p:cNvPr>
          <p:cNvSpPr txBox="1"/>
          <p:nvPr/>
        </p:nvSpPr>
        <p:spPr>
          <a:xfrm>
            <a:off x="4702893" y="3678901"/>
            <a:ext cx="1205876" cy="297454"/>
          </a:xfrm>
          <a:prstGeom prst="rect">
            <a:avLst/>
          </a:prstGeom>
          <a:noFill/>
        </p:spPr>
        <p:txBody>
          <a:bodyPr wrap="square" rtlCol="0">
            <a:spAutoFit/>
          </a:bodyPr>
          <a:lstStyle/>
          <a:p>
            <a:r>
              <a:rPr lang="zh-CN" altLang="en-US" sz="1333" b="1" dirty="0">
                <a:latin typeface="微软雅黑" panose="020B0503020204020204" pitchFamily="34" charset="-122"/>
                <a:ea typeface="微软雅黑" panose="020B0503020204020204" pitchFamily="34" charset="-122"/>
              </a:rPr>
              <a:t>应用效果：</a:t>
            </a:r>
          </a:p>
        </p:txBody>
      </p:sp>
      <p:sp>
        <p:nvSpPr>
          <p:cNvPr id="46" name="矩形 45">
            <a:extLst>
              <a:ext uri="{FF2B5EF4-FFF2-40B4-BE49-F238E27FC236}">
                <a16:creationId xmlns:a16="http://schemas.microsoft.com/office/drawing/2014/main" xmlns="" id="{91F706AC-EA4A-4F09-A5BA-3FC7014C7533}"/>
              </a:ext>
            </a:extLst>
          </p:cNvPr>
          <p:cNvSpPr/>
          <p:nvPr/>
        </p:nvSpPr>
        <p:spPr bwMode="auto">
          <a:xfrm>
            <a:off x="3712011" y="3971676"/>
            <a:ext cx="480050" cy="292242"/>
          </a:xfrm>
          <a:prstGeom prst="rect">
            <a:avLst/>
          </a:prstGeom>
          <a:noFill/>
          <a:ln w="6350" cmpd="sng">
            <a:solidFill>
              <a:srgbClr val="FF0000"/>
            </a:solidFill>
            <a:prstDash val="dash"/>
            <a:bevel/>
            <a:headEnd/>
            <a:tailEnd/>
          </a:ln>
          <a:extLst>
            <a:ext uri="{909E8E84-426E-40DD-AFC4-6F175D3DCCD1}">
              <a14:hiddenFill xmlns:a14="http://schemas.microsoft.com/office/drawing/2010/main">
                <a:solidFill>
                  <a:srgbClr val="FFFFFF"/>
                </a:solidFill>
              </a14:hiddenFill>
            </a:ext>
          </a:extLst>
        </p:spPr>
        <p:txBody>
          <a:bodyPr rtlCol="0" anchor="ctr"/>
          <a:lstStyle/>
          <a:p>
            <a:pPr algn="ctr" defTabSz="571494">
              <a:spcBef>
                <a:spcPct val="50000"/>
              </a:spcBef>
            </a:pPr>
            <a:r>
              <a:rPr lang="en-US" altLang="zh-CN" sz="778" dirty="0" err="1">
                <a:solidFill>
                  <a:srgbClr val="000000"/>
                </a:solidFill>
                <a:latin typeface="Microsoft YaHei" panose="020B0503020204020204" pitchFamily="34" charset="-122"/>
                <a:ea typeface="Microsoft YaHei" panose="020B0503020204020204" pitchFamily="34" charset="-122"/>
                <a:sym typeface="华文细黑" pitchFamily="2" charset="-122"/>
              </a:rPr>
              <a:t>OnTaskfinish</a:t>
            </a:r>
            <a:endParaRPr lang="en-US" altLang="zh-CN" sz="778" dirty="0">
              <a:solidFill>
                <a:srgbClr val="000000"/>
              </a:solidFill>
              <a:latin typeface="Microsoft YaHei" panose="020B0503020204020204" pitchFamily="34" charset="-122"/>
              <a:ea typeface="Microsoft YaHei" panose="020B0503020204020204" pitchFamily="34" charset="-122"/>
              <a:sym typeface="华文细黑" pitchFamily="2" charset="-122"/>
            </a:endParaRPr>
          </a:p>
        </p:txBody>
      </p:sp>
    </p:spTree>
    <p:extLst>
      <p:ext uri="{BB962C8B-B14F-4D97-AF65-F5344CB8AC3E}">
        <p14:creationId xmlns:p14="http://schemas.microsoft.com/office/powerpoint/2010/main" val="151753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4AAB9B-66E2-4AE2-A4E3-8EE2F1BD0DF5}"/>
              </a:ext>
            </a:extLst>
          </p:cNvPr>
          <p:cNvSpPr>
            <a:spLocks noGrp="1"/>
          </p:cNvSpPr>
          <p:nvPr>
            <p:ph type="title"/>
          </p:nvPr>
        </p:nvSpPr>
        <p:spPr/>
        <p:txBody>
          <a:bodyPr>
            <a:noAutofit/>
          </a:bodyPr>
          <a:lstStyle/>
          <a:p>
            <a:pPr algn="l"/>
            <a:r>
              <a:rPr kumimoji="1" lang="zh-CN" altLang="en-US" sz="2800" b="1" dirty="0">
                <a:latin typeface="微软雅黑" pitchFamily="34" charset="-122"/>
                <a:ea typeface="微软雅黑" pitchFamily="34" charset="-122"/>
                <a:cs typeface="+mn-cs"/>
              </a:rPr>
              <a:t>计费业务重构及配套改造</a:t>
            </a:r>
          </a:p>
        </p:txBody>
      </p:sp>
      <p:sp>
        <p:nvSpPr>
          <p:cNvPr id="4" name="文本框 3">
            <a:extLst>
              <a:ext uri="{FF2B5EF4-FFF2-40B4-BE49-F238E27FC236}">
                <a16:creationId xmlns:a16="http://schemas.microsoft.com/office/drawing/2014/main" xmlns="" id="{FC2BBDF2-0FFD-4295-ADA3-6918C288AE55}"/>
              </a:ext>
            </a:extLst>
          </p:cNvPr>
          <p:cNvSpPr txBox="1"/>
          <p:nvPr/>
        </p:nvSpPr>
        <p:spPr>
          <a:xfrm>
            <a:off x="159454" y="617318"/>
            <a:ext cx="9841093"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计费引擎升级，业务需要进行代码重构及配套改造。实现业务逻辑和框架逻辑解耦，提升业务的快速开发能力及服务的快速上线能力。本次改造将率先应用在话单直采业务线。</a:t>
            </a:r>
          </a:p>
        </p:txBody>
      </p:sp>
      <p:sp>
        <p:nvSpPr>
          <p:cNvPr id="5" name="Rectangle 2">
            <a:extLst>
              <a:ext uri="{FF2B5EF4-FFF2-40B4-BE49-F238E27FC236}">
                <a16:creationId xmlns:a16="http://schemas.microsoft.com/office/drawing/2014/main" xmlns="" id="{3663A2CE-78D9-4E2C-BF82-95B7FA04272B}"/>
              </a:ext>
            </a:extLst>
          </p:cNvPr>
          <p:cNvSpPr>
            <a:spLocks noChangeArrowheads="1"/>
          </p:cNvSpPr>
          <p:nvPr/>
        </p:nvSpPr>
        <p:spPr bwMode="auto">
          <a:xfrm>
            <a:off x="1279041" y="1733025"/>
            <a:ext cx="41158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p>
            <a:endParaRPr lang="zh-CN" altLang="en-US" sz="1500"/>
          </a:p>
        </p:txBody>
      </p:sp>
      <p:sp>
        <p:nvSpPr>
          <p:cNvPr id="50" name="矩形 49">
            <a:extLst>
              <a:ext uri="{FF2B5EF4-FFF2-40B4-BE49-F238E27FC236}">
                <a16:creationId xmlns:a16="http://schemas.microsoft.com/office/drawing/2014/main" xmlns="" id="{F9113805-9AF4-4B25-9091-6FAAFFEC8C7E}"/>
              </a:ext>
            </a:extLst>
          </p:cNvPr>
          <p:cNvSpPr/>
          <p:nvPr/>
        </p:nvSpPr>
        <p:spPr>
          <a:xfrm>
            <a:off x="296576" y="2612082"/>
            <a:ext cx="9481939" cy="1134942"/>
          </a:xfrm>
          <a:prstGeom prst="rect">
            <a:avLst/>
          </a:prstGeom>
          <a:ln w="6350">
            <a:solidFill>
              <a:schemeClr val="tx2"/>
            </a:solidFill>
          </a:ln>
        </p:spPr>
        <p:style>
          <a:lnRef idx="2">
            <a:schemeClr val="accent5"/>
          </a:lnRef>
          <a:fillRef idx="1">
            <a:schemeClr val="lt1"/>
          </a:fillRef>
          <a:effectRef idx="0">
            <a:schemeClr val="accent5"/>
          </a:effectRef>
          <a:fontRef idx="minor">
            <a:schemeClr val="dk1"/>
          </a:fontRef>
        </p:style>
        <p:txBody>
          <a:bodyPr wrap="square">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pPr>
            <a:r>
              <a:rPr lang="zh-CN" altLang="en-US" sz="1111" b="1" dirty="0">
                <a:latin typeface="微软雅黑" panose="020B0503020204020204" pitchFamily="34" charset="-122"/>
                <a:ea typeface="微软雅黑" panose="020B0503020204020204" pitchFamily="34" charset="-122"/>
              </a:rPr>
              <a:t>解码：</a:t>
            </a:r>
            <a:r>
              <a:rPr lang="zh-CN" altLang="en-US" sz="1111" dirty="0">
                <a:latin typeface="微软雅黑" panose="020B0503020204020204" pitchFamily="34" charset="-122"/>
                <a:ea typeface="微软雅黑" panose="020B0503020204020204" pitchFamily="34" charset="-122"/>
              </a:rPr>
              <a:t>解码中涉及数据交换逻辑如读写接口、特殊函数等需要进行新框架适配改造。</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zh-CN" altLang="en-US" sz="1111" b="1" dirty="0">
                <a:latin typeface="微软雅黑" panose="020B0503020204020204" pitchFamily="34" charset="-122"/>
                <a:ea typeface="微软雅黑" panose="020B0503020204020204" pitchFamily="34" charset="-122"/>
              </a:rPr>
              <a:t>业务分析</a:t>
            </a:r>
            <a:r>
              <a:rPr lang="zh-CN" altLang="en-US" sz="1111" dirty="0">
                <a:latin typeface="微软雅黑" panose="020B0503020204020204" pitchFamily="34" charset="-122"/>
                <a:ea typeface="微软雅黑" panose="020B0503020204020204" pitchFamily="34" charset="-122"/>
              </a:rPr>
              <a:t>：用户资料</a:t>
            </a:r>
            <a:r>
              <a:rPr lang="en-US" altLang="zh-CN" sz="1111" dirty="0">
                <a:latin typeface="微软雅黑" panose="020B0503020204020204" pitchFamily="34" charset="-122"/>
                <a:ea typeface="微软雅黑" panose="020B0503020204020204" pitchFamily="34" charset="-122"/>
              </a:rPr>
              <a:t>XC</a:t>
            </a:r>
            <a:r>
              <a:rPr lang="zh-CN" altLang="en-US" sz="1111" dirty="0">
                <a:latin typeface="微软雅黑" panose="020B0503020204020204" pitchFamily="34" charset="-122"/>
                <a:ea typeface="微软雅黑" panose="020B0503020204020204" pitchFamily="34" charset="-122"/>
              </a:rPr>
              <a:t>数据加载逻辑，数据表容器重构及适配改造；业务分析中用户产品分析，用户资料分析等逻辑适配改造。</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zh-CN" altLang="en-US" sz="1111" b="1" dirty="0">
                <a:latin typeface="微软雅黑" panose="020B0503020204020204" pitchFamily="34" charset="-122"/>
                <a:ea typeface="微软雅黑" panose="020B0503020204020204" pitchFamily="34" charset="-122"/>
              </a:rPr>
              <a:t>查重：</a:t>
            </a:r>
            <a:r>
              <a:rPr lang="zh-CN" altLang="en-US" sz="1111" dirty="0">
                <a:latin typeface="微软雅黑" panose="020B0503020204020204" pitchFamily="34" charset="-122"/>
                <a:ea typeface="微软雅黑" panose="020B0503020204020204" pitchFamily="34" charset="-122"/>
              </a:rPr>
              <a:t>涉及查重</a:t>
            </a:r>
            <a:r>
              <a:rPr lang="en-US" altLang="zh-CN" sz="1111" dirty="0">
                <a:latin typeface="微软雅黑" panose="020B0503020204020204" pitchFamily="34" charset="-122"/>
                <a:ea typeface="微软雅黑" panose="020B0503020204020204" pitchFamily="34" charset="-122"/>
              </a:rPr>
              <a:t>MDB</a:t>
            </a:r>
            <a:r>
              <a:rPr lang="zh-CN" altLang="en-US" sz="1111" dirty="0">
                <a:latin typeface="微软雅黑" panose="020B0503020204020204" pitchFamily="34" charset="-122"/>
                <a:ea typeface="微软雅黑" panose="020B0503020204020204" pitchFamily="34" charset="-122"/>
              </a:rPr>
              <a:t>，数据交互逻辑等需要进行新框架适配改造。</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zh-CN" altLang="en-US" sz="1111" b="1" dirty="0">
                <a:latin typeface="微软雅黑" panose="020B0503020204020204" pitchFamily="34" charset="-122"/>
                <a:ea typeface="微软雅黑" panose="020B0503020204020204" pitchFamily="34" charset="-122"/>
              </a:rPr>
              <a:t>入库</a:t>
            </a:r>
            <a:r>
              <a:rPr lang="en-US" altLang="zh-CN" sz="1111" b="1" dirty="0">
                <a:latin typeface="微软雅黑" panose="020B0503020204020204" pitchFamily="34" charset="-122"/>
                <a:ea typeface="微软雅黑" panose="020B0503020204020204" pitchFamily="34" charset="-122"/>
              </a:rPr>
              <a:t>:</a:t>
            </a:r>
            <a:r>
              <a:rPr lang="zh-CN" altLang="en-US" sz="1111" dirty="0">
                <a:latin typeface="微软雅黑" panose="020B0503020204020204" pitchFamily="34" charset="-122"/>
                <a:ea typeface="微软雅黑" panose="020B0503020204020204" pitchFamily="34" charset="-122"/>
              </a:rPr>
              <a:t>涉及分开分表接口，数据接口交互等重构及适配改造。</a:t>
            </a:r>
            <a:endParaRPr lang="en-US" altLang="zh-CN" sz="1111" b="1" dirty="0">
              <a:latin typeface="微软雅黑" panose="020B0503020204020204" pitchFamily="34" charset="-122"/>
              <a:ea typeface="微软雅黑" panose="020B0503020204020204" pitchFamily="34" charset="-122"/>
            </a:endParaRPr>
          </a:p>
          <a:p>
            <a:pPr>
              <a:lnSpc>
                <a:spcPct val="150000"/>
              </a:lnSpc>
            </a:pPr>
            <a:endParaRPr lang="en-US" altLang="zh-CN" sz="1111"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xmlns="" id="{9FA12A3A-1398-42A5-ADE0-F4C6B2BCCA6B}"/>
              </a:ext>
            </a:extLst>
          </p:cNvPr>
          <p:cNvSpPr txBox="1"/>
          <p:nvPr/>
        </p:nvSpPr>
        <p:spPr>
          <a:xfrm>
            <a:off x="296575" y="2297438"/>
            <a:ext cx="1728358"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计费逻辑改造内容：</a:t>
            </a:r>
          </a:p>
        </p:txBody>
      </p:sp>
      <p:graphicFrame>
        <p:nvGraphicFramePr>
          <p:cNvPr id="3" name="图示 2">
            <a:extLst>
              <a:ext uri="{FF2B5EF4-FFF2-40B4-BE49-F238E27FC236}">
                <a16:creationId xmlns:a16="http://schemas.microsoft.com/office/drawing/2014/main" xmlns="" id="{ABBC3546-66D5-4003-803A-E3A31D652878}"/>
              </a:ext>
            </a:extLst>
          </p:cNvPr>
          <p:cNvGraphicFramePr/>
          <p:nvPr>
            <p:extLst/>
          </p:nvPr>
        </p:nvGraphicFramePr>
        <p:xfrm>
          <a:off x="1490811" y="1026643"/>
          <a:ext cx="6899232" cy="1506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xmlns="" id="{D5AD72D6-446A-4009-97D1-06C3A0D24F6A}"/>
              </a:ext>
            </a:extLst>
          </p:cNvPr>
          <p:cNvSpPr txBox="1"/>
          <p:nvPr/>
        </p:nvSpPr>
        <p:spPr>
          <a:xfrm>
            <a:off x="332278" y="3726556"/>
            <a:ext cx="1385316"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其他改造内容：</a:t>
            </a:r>
          </a:p>
        </p:txBody>
      </p:sp>
      <p:sp>
        <p:nvSpPr>
          <p:cNvPr id="11" name="矩形 10">
            <a:extLst>
              <a:ext uri="{FF2B5EF4-FFF2-40B4-BE49-F238E27FC236}">
                <a16:creationId xmlns:a16="http://schemas.microsoft.com/office/drawing/2014/main" xmlns="" id="{58AEB394-573F-401E-8FD9-9882AB690D9A}"/>
              </a:ext>
            </a:extLst>
          </p:cNvPr>
          <p:cNvSpPr/>
          <p:nvPr/>
        </p:nvSpPr>
        <p:spPr>
          <a:xfrm>
            <a:off x="279466" y="3984289"/>
            <a:ext cx="9499049" cy="1610396"/>
          </a:xfrm>
          <a:prstGeom prst="rect">
            <a:avLst/>
          </a:prstGeom>
          <a:ln w="6350">
            <a:solidFill>
              <a:schemeClr val="tx2"/>
            </a:solidFill>
          </a:ln>
        </p:spPr>
        <p:style>
          <a:lnRef idx="2">
            <a:schemeClr val="accent5"/>
          </a:lnRef>
          <a:fillRef idx="1">
            <a:schemeClr val="lt1"/>
          </a:fillRef>
          <a:effectRef idx="0">
            <a:schemeClr val="accent5"/>
          </a:effectRef>
          <a:fontRef idx="minor">
            <a:schemeClr val="dk1"/>
          </a:fontRef>
        </p:style>
        <p:txBody>
          <a:bodyPr wrap="square">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pPr>
            <a:r>
              <a:rPr lang="zh-CN" altLang="en-US" sz="1111" b="1" dirty="0">
                <a:latin typeface="微软雅黑" panose="020B0503020204020204" pitchFamily="34" charset="-122"/>
                <a:ea typeface="微软雅黑" panose="020B0503020204020204" pitchFamily="34" charset="-122"/>
              </a:rPr>
              <a:t>账务</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zh-CN" altLang="en-US" sz="1111" b="1" dirty="0">
                <a:latin typeface="微软雅黑" panose="020B0503020204020204" pitchFamily="34" charset="-122"/>
                <a:ea typeface="微软雅黑" panose="020B0503020204020204" pitchFamily="34" charset="-122"/>
              </a:rPr>
              <a:t>资料分析：</a:t>
            </a:r>
            <a:r>
              <a:rPr lang="zh-CN" altLang="en-US" sz="1111" dirty="0">
                <a:latin typeface="微软雅黑" panose="020B0503020204020204" pitchFamily="34" charset="-122"/>
                <a:ea typeface="微软雅黑" panose="020B0503020204020204" pitchFamily="34" charset="-122"/>
              </a:rPr>
              <a:t>账户周期、促销产品、客户资料、用户资料、预算信息等逻辑配合新框架改造。</a:t>
            </a:r>
            <a:endParaRPr lang="en-US" altLang="zh-CN" sz="111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111" b="1" dirty="0">
                <a:solidFill>
                  <a:schemeClr val="tx1"/>
                </a:solidFill>
                <a:latin typeface="微软雅黑" panose="020B0503020204020204" pitchFamily="34" charset="-122"/>
                <a:ea typeface="微软雅黑" panose="020B0503020204020204" pitchFamily="34" charset="-122"/>
              </a:rPr>
              <a:t>其他：</a:t>
            </a:r>
            <a:r>
              <a:rPr lang="en-US" altLang="zh-CN" sz="1111" dirty="0">
                <a:solidFill>
                  <a:schemeClr val="tx1"/>
                </a:solidFill>
                <a:latin typeface="微软雅黑" panose="020B0503020204020204" pitchFamily="34" charset="-122"/>
                <a:ea typeface="微软雅黑" panose="020B0503020204020204" pitchFamily="34" charset="-122"/>
              </a:rPr>
              <a:t>MDB</a:t>
            </a:r>
            <a:r>
              <a:rPr lang="zh-CN" altLang="en-US" sz="1111" dirty="0">
                <a:solidFill>
                  <a:schemeClr val="tx1"/>
                </a:solidFill>
                <a:latin typeface="微软雅黑" panose="020B0503020204020204" pitchFamily="34" charset="-122"/>
                <a:ea typeface="微软雅黑" panose="020B0503020204020204" pitchFamily="34" charset="-122"/>
              </a:rPr>
              <a:t>接口逻辑改造。</a:t>
            </a:r>
            <a:endParaRPr lang="en-US" altLang="zh-CN" sz="1111"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111" b="1" dirty="0">
                <a:solidFill>
                  <a:schemeClr val="tx1"/>
                </a:solidFill>
                <a:latin typeface="微软雅黑" panose="020B0503020204020204" pitchFamily="34" charset="-122"/>
                <a:ea typeface="微软雅黑" panose="020B0503020204020204" pitchFamily="34" charset="-122"/>
              </a:rPr>
              <a:t>配置相关</a:t>
            </a:r>
            <a:endParaRPr lang="en-US" altLang="zh-CN" sz="1111" b="1"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1111" b="1" dirty="0">
                <a:latin typeface="微软雅黑" panose="020B0503020204020204" pitchFamily="34" charset="-122"/>
                <a:ea typeface="微软雅黑" panose="020B0503020204020204" pitchFamily="34" charset="-122"/>
              </a:rPr>
              <a:t>业务流程配置</a:t>
            </a:r>
            <a:r>
              <a:rPr lang="zh-CN" altLang="en-US" sz="1111" dirty="0">
                <a:latin typeface="微软雅黑" panose="020B0503020204020204" pitchFamily="34" charset="-122"/>
                <a:ea typeface="微软雅黑" panose="020B0503020204020204" pitchFamily="34" charset="-122"/>
              </a:rPr>
              <a:t>：按照新引擎标准配置生产者，消费者，组成新的拓扑单元。</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en-US" altLang="zh-CN" sz="1111" b="1" dirty="0">
                <a:latin typeface="微软雅黑" panose="020B0503020204020204" pitchFamily="34" charset="-122"/>
                <a:ea typeface="微软雅黑" panose="020B0503020204020204" pitchFamily="34" charset="-122"/>
              </a:rPr>
              <a:t>MDB</a:t>
            </a:r>
            <a:r>
              <a:rPr lang="zh-CN" altLang="en-US" sz="1111" b="1" dirty="0">
                <a:latin typeface="微软雅黑" panose="020B0503020204020204" pitchFamily="34" charset="-122"/>
                <a:ea typeface="微软雅黑" panose="020B0503020204020204" pitchFamily="34" charset="-122"/>
              </a:rPr>
              <a:t>流程配置</a:t>
            </a:r>
            <a:r>
              <a:rPr lang="zh-CN" altLang="en-US" sz="1111" dirty="0">
                <a:latin typeface="微软雅黑" panose="020B0503020204020204" pitchFamily="34" charset="-122"/>
                <a:ea typeface="微软雅黑" panose="020B0503020204020204" pitchFamily="34" charset="-122"/>
              </a:rPr>
              <a:t>：按照新的框架标准进行</a:t>
            </a:r>
            <a:r>
              <a:rPr lang="en-US" altLang="zh-CN" sz="1111" dirty="0">
                <a:latin typeface="微软雅黑" panose="020B0503020204020204" pitchFamily="34" charset="-122"/>
                <a:ea typeface="微软雅黑" panose="020B0503020204020204" pitchFamily="34" charset="-122"/>
              </a:rPr>
              <a:t>MDB</a:t>
            </a:r>
            <a:r>
              <a:rPr lang="zh-CN" altLang="en-US" sz="1111" dirty="0">
                <a:latin typeface="微软雅黑" panose="020B0503020204020204" pitchFamily="34" charset="-122"/>
                <a:ea typeface="微软雅黑" panose="020B0503020204020204" pitchFamily="34" charset="-122"/>
              </a:rPr>
              <a:t>流程重新配置。</a:t>
            </a:r>
            <a:endParaRPr lang="en-US" altLang="zh-CN" sz="111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68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44C72730-008C-4A46-B836-D1091F0CEA32}"/>
              </a:ext>
            </a:extLst>
          </p:cNvPr>
          <p:cNvSpPr>
            <a:spLocks noGrp="1"/>
          </p:cNvSpPr>
          <p:nvPr>
            <p:ph type="title"/>
          </p:nvPr>
        </p:nvSpPr>
        <p:spPr/>
        <p:txBody>
          <a:bodyPr>
            <a:noAutofit/>
          </a:bodyPr>
          <a:lstStyle/>
          <a:p>
            <a:r>
              <a:rPr kumimoji="1" lang="zh-CN" altLang="en-US" sz="2800" b="1" dirty="0">
                <a:latin typeface="微软雅黑" pitchFamily="34" charset="-122"/>
                <a:ea typeface="微软雅黑" pitchFamily="34" charset="-122"/>
                <a:cs typeface="+mn-cs"/>
              </a:rPr>
              <a:t>本地数据缓存</a:t>
            </a:r>
          </a:p>
        </p:txBody>
      </p:sp>
      <p:sp>
        <p:nvSpPr>
          <p:cNvPr id="4" name="矩形 3">
            <a:extLst>
              <a:ext uri="{FF2B5EF4-FFF2-40B4-BE49-F238E27FC236}">
                <a16:creationId xmlns:a16="http://schemas.microsoft.com/office/drawing/2014/main" xmlns="" id="{E26F2C9E-B799-4D87-BA0F-D120C43D8BDF}"/>
              </a:ext>
            </a:extLst>
          </p:cNvPr>
          <p:cNvSpPr/>
          <p:nvPr/>
        </p:nvSpPr>
        <p:spPr>
          <a:xfrm>
            <a:off x="397470" y="677029"/>
            <a:ext cx="9521058" cy="1089144"/>
          </a:xfrm>
          <a:prstGeom prst="rect">
            <a:avLst/>
          </a:prstGeom>
        </p:spPr>
        <p:txBody>
          <a:bodyPr wrap="square">
            <a:spAutoFit/>
          </a:bodyPr>
          <a:lstStyle/>
          <a:p>
            <a:pPr defTabSz="1015790">
              <a:lnSpc>
                <a:spcPct val="140000"/>
              </a:lnSpc>
              <a:spcBef>
                <a:spcPct val="20000"/>
              </a:spcBef>
            </a:pPr>
            <a:r>
              <a:rPr lang="en-US" altLang="zh-CN" sz="1600" dirty="0">
                <a:latin typeface="微软雅黑" panose="020B0503020204020204" pitchFamily="34" charset="-122"/>
                <a:ea typeface="微软雅黑" panose="020B0503020204020204" pitchFamily="34" charset="-122"/>
              </a:rPr>
              <a:t>XC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Extreme Container</a:t>
            </a:r>
            <a:r>
              <a:rPr lang="zh-CN" altLang="en-US" sz="1600" dirty="0">
                <a:latin typeface="微软雅黑" panose="020B0503020204020204" pitchFamily="34" charset="-122"/>
                <a:ea typeface="微软雅黑" panose="020B0503020204020204" pitchFamily="34" charset="-122"/>
              </a:rPr>
              <a:t>）高性能容器，可</a:t>
            </a:r>
            <a:r>
              <a:rPr lang="zh-CN" altLang="zh-CN" sz="1600" dirty="0">
                <a:latin typeface="微软雅黑" panose="020B0503020204020204" pitchFamily="34" charset="-122"/>
                <a:ea typeface="微软雅黑" panose="020B0503020204020204" pitchFamily="34" charset="-122"/>
              </a:rPr>
              <a:t>把原有进程私有的静态的内存数据，通过统一的容器的方式，存储到共享内存中，减少每个进程对内存的</a:t>
            </a:r>
            <a:r>
              <a:rPr lang="zh-CN" altLang="en-US" sz="1600" dirty="0">
                <a:latin typeface="微软雅黑" panose="020B0503020204020204" pitchFamily="34" charset="-122"/>
                <a:ea typeface="微软雅黑" panose="020B0503020204020204" pitchFamily="34" charset="-122"/>
              </a:rPr>
              <a:t>访问</a:t>
            </a:r>
            <a:r>
              <a:rPr lang="zh-CN" altLang="zh-CN" sz="1600" dirty="0">
                <a:latin typeface="微软雅黑" panose="020B0503020204020204" pitchFamily="34" charset="-122"/>
                <a:ea typeface="微软雅黑" panose="020B0503020204020204" pitchFamily="34" charset="-122"/>
              </a:rPr>
              <a:t>要求</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XC</a:t>
            </a:r>
            <a:r>
              <a:rPr lang="zh-CN" altLang="en-US" sz="1600" dirty="0">
                <a:latin typeface="微软雅黑" panose="020B0503020204020204" pitchFamily="34" charset="-122"/>
                <a:ea typeface="微软雅黑" panose="020B0503020204020204" pitchFamily="34" charset="-122"/>
              </a:rPr>
              <a:t>适用于非频繁更新的局数据加载，当需要数据更新时配置管理人员可通过数据库或统一操作界面对配置数据进行操作，并进行刷新控制。</a:t>
            </a:r>
            <a:endParaRPr lang="en-US" altLang="zh-CN" sz="1600" dirty="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xmlns="" id="{BEC6F50D-407C-42E9-A155-B3FCE19FAA6B}"/>
              </a:ext>
            </a:extLst>
          </p:cNvPr>
          <p:cNvGrpSpPr/>
          <p:nvPr/>
        </p:nvGrpSpPr>
        <p:grpSpPr>
          <a:xfrm>
            <a:off x="318962" y="1943850"/>
            <a:ext cx="5641136" cy="3233908"/>
            <a:chOff x="263352" y="1097442"/>
            <a:chExt cx="7578645" cy="3112032"/>
          </a:xfrm>
        </p:grpSpPr>
        <p:sp>
          <p:nvSpPr>
            <p:cNvPr id="6" name="圆角矩形 72">
              <a:extLst>
                <a:ext uri="{FF2B5EF4-FFF2-40B4-BE49-F238E27FC236}">
                  <a16:creationId xmlns:a16="http://schemas.microsoft.com/office/drawing/2014/main" xmlns="" id="{C37F992F-65C6-4A86-8D62-76367844D49B}"/>
                </a:ext>
              </a:extLst>
            </p:cNvPr>
            <p:cNvSpPr/>
            <p:nvPr/>
          </p:nvSpPr>
          <p:spPr>
            <a:xfrm>
              <a:off x="615041" y="2814504"/>
              <a:ext cx="3576663" cy="11935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00" dirty="0">
                  <a:latin typeface="微软雅黑" panose="020B0503020204020204" pitchFamily="34" charset="-122"/>
                  <a:ea typeface="微软雅黑" panose="020B0503020204020204" pitchFamily="34" charset="-122"/>
                </a:rPr>
                <a:t>共享内存</a:t>
              </a:r>
            </a:p>
          </p:txBody>
        </p:sp>
        <p:sp>
          <p:nvSpPr>
            <p:cNvPr id="7" name="矩形 6">
              <a:extLst>
                <a:ext uri="{FF2B5EF4-FFF2-40B4-BE49-F238E27FC236}">
                  <a16:creationId xmlns:a16="http://schemas.microsoft.com/office/drawing/2014/main" xmlns="" id="{AAECBC7C-57DA-4577-B393-44879205E7A5}"/>
                </a:ext>
              </a:extLst>
            </p:cNvPr>
            <p:cNvSpPr/>
            <p:nvPr/>
          </p:nvSpPr>
          <p:spPr>
            <a:xfrm>
              <a:off x="3091593" y="1496821"/>
              <a:ext cx="1134761" cy="805180"/>
            </a:xfrm>
            <a:prstGeom prst="rect">
              <a:avLst/>
            </a:prstGeom>
            <a:solidFill>
              <a:schemeClr val="accent5">
                <a:lumMod val="75000"/>
              </a:schemeClr>
            </a:solidFill>
            <a:ln>
              <a:noFill/>
            </a:ln>
          </p:spPr>
          <p:style>
            <a:lnRef idx="3">
              <a:schemeClr val="lt1"/>
            </a:lnRef>
            <a:fillRef idx="1">
              <a:schemeClr val="accent5"/>
            </a:fillRef>
            <a:effectRef idx="1">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167" dirty="0">
                  <a:solidFill>
                    <a:srgbClr val="FFFFFF"/>
                  </a:solidFill>
                  <a:latin typeface="微软雅黑" panose="020B0503020204020204" pitchFamily="34" charset="-122"/>
                  <a:ea typeface="微软雅黑" panose="020B0503020204020204" pitchFamily="34" charset="-122"/>
                  <a:cs typeface="Hiragino Sans GB W3"/>
                </a:rPr>
                <a:t>XC</a:t>
              </a:r>
              <a:r>
                <a:rPr lang="zh-CN" altLang="en-US" sz="1167" dirty="0">
                  <a:solidFill>
                    <a:srgbClr val="FFFFFF"/>
                  </a:solidFill>
                  <a:latin typeface="微软雅黑" panose="020B0503020204020204" pitchFamily="34" charset="-122"/>
                  <a:ea typeface="微软雅黑" panose="020B0503020204020204" pitchFamily="34" charset="-122"/>
                  <a:cs typeface="Hiragino Sans GB W3"/>
                </a:rPr>
                <a:t>刷新程序</a:t>
              </a:r>
            </a:p>
          </p:txBody>
        </p:sp>
        <p:sp>
          <p:nvSpPr>
            <p:cNvPr id="8" name="圆柱形 7">
              <a:extLst>
                <a:ext uri="{FF2B5EF4-FFF2-40B4-BE49-F238E27FC236}">
                  <a16:creationId xmlns:a16="http://schemas.microsoft.com/office/drawing/2014/main" xmlns="" id="{C82734DB-3847-4325-9825-98EC82BDA644}"/>
                </a:ext>
              </a:extLst>
            </p:cNvPr>
            <p:cNvSpPr/>
            <p:nvPr/>
          </p:nvSpPr>
          <p:spPr>
            <a:xfrm>
              <a:off x="5568144" y="2658029"/>
              <a:ext cx="2142187" cy="1497597"/>
            </a:xfrm>
            <a:prstGeom prst="can">
              <a:avLst>
                <a:gd name="adj" fmla="val 19233"/>
              </a:avLst>
            </a:prstGeom>
          </p:spPr>
          <p:style>
            <a:lnRef idx="1">
              <a:schemeClr val="accent5"/>
            </a:lnRef>
            <a:fillRef idx="3">
              <a:schemeClr val="accent5"/>
            </a:fillRef>
            <a:effectRef idx="2">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000" dirty="0">
                <a:solidFill>
                  <a:srgbClr val="2F2537"/>
                </a:solidFill>
                <a:latin typeface="微软雅黑" panose="020B0503020204020204" pitchFamily="34" charset="-122"/>
                <a:ea typeface="微软雅黑" panose="020B0503020204020204" pitchFamily="34" charset="-122"/>
              </a:endParaRPr>
            </a:p>
          </p:txBody>
        </p:sp>
        <p:sp>
          <p:nvSpPr>
            <p:cNvPr id="9" name="圆角矩形 75">
              <a:extLst>
                <a:ext uri="{FF2B5EF4-FFF2-40B4-BE49-F238E27FC236}">
                  <a16:creationId xmlns:a16="http://schemas.microsoft.com/office/drawing/2014/main" xmlns="" id="{C0C07DF6-11B8-492E-AAAF-562DE1F8A4A2}"/>
                </a:ext>
              </a:extLst>
            </p:cNvPr>
            <p:cNvSpPr/>
            <p:nvPr/>
          </p:nvSpPr>
          <p:spPr>
            <a:xfrm>
              <a:off x="263352" y="1097715"/>
              <a:ext cx="4316424" cy="3111759"/>
            </a:xfrm>
            <a:prstGeom prst="roundRect">
              <a:avLst>
                <a:gd name="adj" fmla="val 1509"/>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167" dirty="0">
                  <a:solidFill>
                    <a:schemeClr val="tx1"/>
                  </a:solidFill>
                  <a:latin typeface="微软雅黑" panose="020B0503020204020204" pitchFamily="34" charset="-122"/>
                  <a:ea typeface="微软雅黑" panose="020B0503020204020204" pitchFamily="34" charset="-122"/>
                </a:rPr>
                <a:t>应用主机</a:t>
              </a:r>
              <a:endParaRPr lang="zh-CN" altLang="en-US" sz="1167"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CC0F28CB-91D0-4C25-B48B-30937C36F581}"/>
                </a:ext>
              </a:extLst>
            </p:cNvPr>
            <p:cNvSpPr/>
            <p:nvPr/>
          </p:nvSpPr>
          <p:spPr>
            <a:xfrm>
              <a:off x="6737554" y="3059669"/>
              <a:ext cx="888752" cy="4434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000" dirty="0">
                  <a:latin typeface="微软雅黑" panose="020B0503020204020204" pitchFamily="34" charset="-122"/>
                  <a:ea typeface="微软雅黑" panose="020B0503020204020204" pitchFamily="34" charset="-122"/>
                  <a:cs typeface="Hiragino Sans GB W3" charset="-122"/>
                </a:rPr>
                <a:t>局数据</a:t>
              </a:r>
            </a:p>
          </p:txBody>
        </p:sp>
        <p:sp>
          <p:nvSpPr>
            <p:cNvPr id="11" name="矩形 10">
              <a:extLst>
                <a:ext uri="{FF2B5EF4-FFF2-40B4-BE49-F238E27FC236}">
                  <a16:creationId xmlns:a16="http://schemas.microsoft.com/office/drawing/2014/main" xmlns="" id="{4257B992-B619-4063-A9EA-C9376B502958}"/>
                </a:ext>
              </a:extLst>
            </p:cNvPr>
            <p:cNvSpPr/>
            <p:nvPr/>
          </p:nvSpPr>
          <p:spPr>
            <a:xfrm>
              <a:off x="5652168" y="3043831"/>
              <a:ext cx="888752" cy="4434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000" dirty="0">
                  <a:latin typeface="微软雅黑" panose="020B0503020204020204" pitchFamily="34" charset="-122"/>
                  <a:ea typeface="微软雅黑" panose="020B0503020204020204" pitchFamily="34" charset="-122"/>
                  <a:cs typeface="Hiragino Sans GB W3" charset="-122"/>
                </a:rPr>
                <a:t>路由规则</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12" name="矩形 11">
              <a:extLst>
                <a:ext uri="{FF2B5EF4-FFF2-40B4-BE49-F238E27FC236}">
                  <a16:creationId xmlns:a16="http://schemas.microsoft.com/office/drawing/2014/main" xmlns="" id="{FAC55996-CCC3-470D-B3C6-ED108367EC49}"/>
                </a:ext>
              </a:extLst>
            </p:cNvPr>
            <p:cNvSpPr/>
            <p:nvPr/>
          </p:nvSpPr>
          <p:spPr>
            <a:xfrm>
              <a:off x="6737554" y="3546831"/>
              <a:ext cx="888752" cy="4434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000" dirty="0">
                  <a:solidFill>
                    <a:srgbClr val="FFFFFF"/>
                  </a:solidFill>
                  <a:latin typeface="微软雅黑" panose="020B0503020204020204" pitchFamily="34" charset="-122"/>
                  <a:ea typeface="微软雅黑" panose="020B0503020204020204" pitchFamily="34" charset="-122"/>
                  <a:cs typeface="Hiragino Sans GB W3"/>
                </a:rPr>
                <a:t>其他静态数据</a:t>
              </a:r>
            </a:p>
          </p:txBody>
        </p:sp>
        <p:sp>
          <p:nvSpPr>
            <p:cNvPr id="13" name="矩形 12">
              <a:extLst>
                <a:ext uri="{FF2B5EF4-FFF2-40B4-BE49-F238E27FC236}">
                  <a16:creationId xmlns:a16="http://schemas.microsoft.com/office/drawing/2014/main" xmlns="" id="{F8943D83-D2F6-4D0F-B7D1-A5B88E285EC4}"/>
                </a:ext>
              </a:extLst>
            </p:cNvPr>
            <p:cNvSpPr/>
            <p:nvPr/>
          </p:nvSpPr>
          <p:spPr>
            <a:xfrm>
              <a:off x="649691" y="1510758"/>
              <a:ext cx="2380400" cy="764636"/>
            </a:xfrm>
            <a:prstGeom prst="rect">
              <a:avLst/>
            </a:prstGeom>
            <a:solidFill>
              <a:schemeClr val="accent1">
                <a:lumMod val="75000"/>
              </a:schemeClr>
            </a:solidFill>
            <a:ln w="12700">
              <a:solidFill>
                <a:schemeClr val="tx1"/>
              </a:solidFill>
            </a:ln>
          </p:spPr>
          <p:style>
            <a:lnRef idx="3">
              <a:schemeClr val="lt1"/>
            </a:lnRef>
            <a:fillRef idx="1">
              <a:schemeClr val="accent5"/>
            </a:fillRef>
            <a:effectRef idx="1">
              <a:schemeClr val="accent5"/>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167" dirty="0">
                  <a:solidFill>
                    <a:srgbClr val="FFFFFF"/>
                  </a:solidFill>
                  <a:latin typeface="微软雅黑" panose="020B0503020204020204" pitchFamily="34" charset="-122"/>
                  <a:ea typeface="微软雅黑" panose="020B0503020204020204" pitchFamily="34" charset="-122"/>
                  <a:cs typeface="Hiragino Sans GB W3"/>
                </a:rPr>
                <a:t>应用进程组</a:t>
              </a:r>
            </a:p>
          </p:txBody>
        </p:sp>
        <p:sp>
          <p:nvSpPr>
            <p:cNvPr id="14" name="左箭头 80">
              <a:extLst>
                <a:ext uri="{FF2B5EF4-FFF2-40B4-BE49-F238E27FC236}">
                  <a16:creationId xmlns:a16="http://schemas.microsoft.com/office/drawing/2014/main" xmlns="" id="{948EB910-E948-4939-85ED-DEB8363F07EB}"/>
                </a:ext>
              </a:extLst>
            </p:cNvPr>
            <p:cNvSpPr/>
            <p:nvPr/>
          </p:nvSpPr>
          <p:spPr>
            <a:xfrm rot="2038906">
              <a:off x="4268799" y="2243085"/>
              <a:ext cx="1447470" cy="261003"/>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917">
                <a:latin typeface="微软雅黑" panose="020B0503020204020204" pitchFamily="34" charset="-122"/>
                <a:ea typeface="微软雅黑" panose="020B0503020204020204" pitchFamily="34" charset="-122"/>
              </a:endParaRPr>
            </a:p>
          </p:txBody>
        </p:sp>
        <p:sp>
          <p:nvSpPr>
            <p:cNvPr id="15" name="上箭头 81">
              <a:extLst>
                <a:ext uri="{FF2B5EF4-FFF2-40B4-BE49-F238E27FC236}">
                  <a16:creationId xmlns:a16="http://schemas.microsoft.com/office/drawing/2014/main" xmlns="" id="{466CD731-FD5F-4555-B849-215E80219AC4}"/>
                </a:ext>
              </a:extLst>
            </p:cNvPr>
            <p:cNvSpPr/>
            <p:nvPr/>
          </p:nvSpPr>
          <p:spPr>
            <a:xfrm>
              <a:off x="945075" y="2332409"/>
              <a:ext cx="352556" cy="44345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917">
                <a:latin typeface="微软雅黑" panose="020B0503020204020204" pitchFamily="34" charset="-122"/>
                <a:ea typeface="微软雅黑" panose="020B0503020204020204" pitchFamily="34" charset="-122"/>
              </a:endParaRPr>
            </a:p>
          </p:txBody>
        </p:sp>
        <p:sp>
          <p:nvSpPr>
            <p:cNvPr id="16" name="上箭头 82">
              <a:extLst>
                <a:ext uri="{FF2B5EF4-FFF2-40B4-BE49-F238E27FC236}">
                  <a16:creationId xmlns:a16="http://schemas.microsoft.com/office/drawing/2014/main" xmlns="" id="{81DA8394-0D83-47D2-8618-B01B9579ABF5}"/>
                </a:ext>
              </a:extLst>
            </p:cNvPr>
            <p:cNvSpPr/>
            <p:nvPr/>
          </p:nvSpPr>
          <p:spPr>
            <a:xfrm rot="10800000">
              <a:off x="3505650" y="2337477"/>
              <a:ext cx="316174" cy="443451"/>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917">
                <a:latin typeface="微软雅黑" panose="020B0503020204020204" pitchFamily="34" charset="-122"/>
                <a:ea typeface="微软雅黑" panose="020B0503020204020204" pitchFamily="34" charset="-122"/>
              </a:endParaRPr>
            </a:p>
          </p:txBody>
        </p:sp>
        <p:sp>
          <p:nvSpPr>
            <p:cNvPr id="17" name="上箭头 83">
              <a:extLst>
                <a:ext uri="{FF2B5EF4-FFF2-40B4-BE49-F238E27FC236}">
                  <a16:creationId xmlns:a16="http://schemas.microsoft.com/office/drawing/2014/main" xmlns="" id="{F978306F-5295-4277-BFA7-B1D8C4181258}"/>
                </a:ext>
              </a:extLst>
            </p:cNvPr>
            <p:cNvSpPr/>
            <p:nvPr/>
          </p:nvSpPr>
          <p:spPr>
            <a:xfrm>
              <a:off x="2228828" y="2332409"/>
              <a:ext cx="311843" cy="443451"/>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917">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xmlns="" id="{91AA2A3B-37CC-468B-B475-31164C1A9231}"/>
                </a:ext>
              </a:extLst>
            </p:cNvPr>
            <p:cNvGrpSpPr/>
            <p:nvPr/>
          </p:nvGrpSpPr>
          <p:grpSpPr bwMode="auto">
            <a:xfrm rot="20933393">
              <a:off x="5968068" y="1519505"/>
              <a:ext cx="1194193" cy="612013"/>
              <a:chOff x="-19193" y="104387"/>
              <a:chExt cx="509502" cy="386463"/>
            </a:xfrm>
          </p:grpSpPr>
          <p:sp>
            <p:nvSpPr>
              <p:cNvPr id="32" name="Freeform 20">
                <a:extLst>
                  <a:ext uri="{FF2B5EF4-FFF2-40B4-BE49-F238E27FC236}">
                    <a16:creationId xmlns:a16="http://schemas.microsoft.com/office/drawing/2014/main" xmlns="" id="{5C847E8C-2AAF-4162-903B-D172D9AE00BC}"/>
                  </a:ext>
                </a:extLst>
              </p:cNvPr>
              <p:cNvSpPr>
                <a:spLocks noEditPoints="1" noChangeArrowheads="1"/>
              </p:cNvSpPr>
              <p:nvPr/>
            </p:nvSpPr>
            <p:spPr bwMode="auto">
              <a:xfrm>
                <a:off x="-19193" y="155458"/>
                <a:ext cx="337890" cy="335392"/>
              </a:xfrm>
              <a:custGeom>
                <a:avLst/>
                <a:gdLst>
                  <a:gd name="T0" fmla="*/ 2147483646 w 229"/>
                  <a:gd name="T1" fmla="*/ 2147483646 h 227"/>
                  <a:gd name="T2" fmla="*/ 2147483646 w 229"/>
                  <a:gd name="T3" fmla="*/ 2147483646 h 227"/>
                  <a:gd name="T4" fmla="*/ 2147483646 w 229"/>
                  <a:gd name="T5" fmla="*/ 2147483646 h 227"/>
                  <a:gd name="T6" fmla="*/ 2147483646 w 229"/>
                  <a:gd name="T7" fmla="*/ 2147483646 h 227"/>
                  <a:gd name="T8" fmla="*/ 2147483646 w 229"/>
                  <a:gd name="T9" fmla="*/ 2147483646 h 227"/>
                  <a:gd name="T10" fmla="*/ 2147483646 w 229"/>
                  <a:gd name="T11" fmla="*/ 2147483646 h 227"/>
                  <a:gd name="T12" fmla="*/ 2147483646 w 229"/>
                  <a:gd name="T13" fmla="*/ 2147483646 h 227"/>
                  <a:gd name="T14" fmla="*/ 2147483646 w 229"/>
                  <a:gd name="T15" fmla="*/ 2147483646 h 227"/>
                  <a:gd name="T16" fmla="*/ 2147483646 w 229"/>
                  <a:gd name="T17" fmla="*/ 2147483646 h 227"/>
                  <a:gd name="T18" fmla="*/ 2147483646 w 229"/>
                  <a:gd name="T19" fmla="*/ 0 h 227"/>
                  <a:gd name="T20" fmla="*/ 2147483646 w 229"/>
                  <a:gd name="T21" fmla="*/ 2147483646 h 227"/>
                  <a:gd name="T22" fmla="*/ 2147483646 w 229"/>
                  <a:gd name="T23" fmla="*/ 2147483646 h 227"/>
                  <a:gd name="T24" fmla="*/ 2147483646 w 229"/>
                  <a:gd name="T25" fmla="*/ 2147483646 h 227"/>
                  <a:gd name="T26" fmla="*/ 2147483646 w 229"/>
                  <a:gd name="T27" fmla="*/ 0 h 227"/>
                  <a:gd name="T28" fmla="*/ 2147483646 w 229"/>
                  <a:gd name="T29" fmla="*/ 2147483646 h 227"/>
                  <a:gd name="T30" fmla="*/ 2147483646 w 229"/>
                  <a:gd name="T31" fmla="*/ 2147483646 h 227"/>
                  <a:gd name="T32" fmla="*/ 2147483646 w 229"/>
                  <a:gd name="T33" fmla="*/ 2147483646 h 227"/>
                  <a:gd name="T34" fmla="*/ 2147483646 w 229"/>
                  <a:gd name="T35" fmla="*/ 2147483646 h 227"/>
                  <a:gd name="T36" fmla="*/ 2147483646 w 229"/>
                  <a:gd name="T37" fmla="*/ 2147483646 h 227"/>
                  <a:gd name="T38" fmla="*/ 2147483646 w 229"/>
                  <a:gd name="T39" fmla="*/ 2147483646 h 227"/>
                  <a:gd name="T40" fmla="*/ 2147483646 w 229"/>
                  <a:gd name="T41" fmla="*/ 2147483646 h 227"/>
                  <a:gd name="T42" fmla="*/ 0 w 229"/>
                  <a:gd name="T43" fmla="*/ 2147483646 h 227"/>
                  <a:gd name="T44" fmla="*/ 0 w 229"/>
                  <a:gd name="T45" fmla="*/ 2147483646 h 227"/>
                  <a:gd name="T46" fmla="*/ 2147483646 w 229"/>
                  <a:gd name="T47" fmla="*/ 2147483646 h 227"/>
                  <a:gd name="T48" fmla="*/ 2147483646 w 229"/>
                  <a:gd name="T49" fmla="*/ 2147483646 h 227"/>
                  <a:gd name="T50" fmla="*/ 2147483646 w 229"/>
                  <a:gd name="T51" fmla="*/ 2147483646 h 227"/>
                  <a:gd name="T52" fmla="*/ 2147483646 w 229"/>
                  <a:gd name="T53" fmla="*/ 2147483646 h 227"/>
                  <a:gd name="T54" fmla="*/ 2147483646 w 229"/>
                  <a:gd name="T55" fmla="*/ 2147483646 h 227"/>
                  <a:gd name="T56" fmla="*/ 2147483646 w 229"/>
                  <a:gd name="T57" fmla="*/ 2147483646 h 227"/>
                  <a:gd name="T58" fmla="*/ 2147483646 w 229"/>
                  <a:gd name="T59" fmla="*/ 2147483646 h 227"/>
                  <a:gd name="T60" fmla="*/ 2147483646 w 229"/>
                  <a:gd name="T61" fmla="*/ 2147483646 h 227"/>
                  <a:gd name="T62" fmla="*/ 2147483646 w 229"/>
                  <a:gd name="T63" fmla="*/ 2147483646 h 227"/>
                  <a:gd name="T64" fmla="*/ 2147483646 w 229"/>
                  <a:gd name="T65" fmla="*/ 2147483646 h 227"/>
                  <a:gd name="T66" fmla="*/ 2147483646 w 229"/>
                  <a:gd name="T67" fmla="*/ 2147483646 h 227"/>
                  <a:gd name="T68" fmla="*/ 2147483646 w 229"/>
                  <a:gd name="T69" fmla="*/ 2147483646 h 227"/>
                  <a:gd name="T70" fmla="*/ 2147483646 w 229"/>
                  <a:gd name="T71" fmla="*/ 2147483646 h 227"/>
                  <a:gd name="T72" fmla="*/ 2147483646 w 229"/>
                  <a:gd name="T73" fmla="*/ 2147483646 h 227"/>
                  <a:gd name="T74" fmla="*/ 2147483646 w 229"/>
                  <a:gd name="T75" fmla="*/ 2147483646 h 227"/>
                  <a:gd name="T76" fmla="*/ 2147483646 w 229"/>
                  <a:gd name="T77" fmla="*/ 2147483646 h 227"/>
                  <a:gd name="T78" fmla="*/ 2147483646 w 229"/>
                  <a:gd name="T79" fmla="*/ 2147483646 h 227"/>
                  <a:gd name="T80" fmla="*/ 2147483646 w 229"/>
                  <a:gd name="T81" fmla="*/ 2147483646 h 227"/>
                  <a:gd name="T82" fmla="*/ 2147483646 w 229"/>
                  <a:gd name="T83" fmla="*/ 2147483646 h 227"/>
                  <a:gd name="T84" fmla="*/ 2147483646 w 229"/>
                  <a:gd name="T85" fmla="*/ 2147483646 h 227"/>
                  <a:gd name="T86" fmla="*/ 2147483646 w 229"/>
                  <a:gd name="T87" fmla="*/ 2147483646 h 227"/>
                  <a:gd name="T88" fmla="*/ 2147483646 w 229"/>
                  <a:gd name="T89" fmla="*/ 2147483646 h 227"/>
                  <a:gd name="T90" fmla="*/ 2147483646 w 229"/>
                  <a:gd name="T91" fmla="*/ 2147483646 h 227"/>
                  <a:gd name="T92" fmla="*/ 2147483646 w 229"/>
                  <a:gd name="T93" fmla="*/ 2147483646 h 227"/>
                  <a:gd name="T94" fmla="*/ 2147483646 w 229"/>
                  <a:gd name="T95" fmla="*/ 2147483646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500" dirty="0">
                  <a:latin typeface="微软雅黑" panose="020B0503020204020204" pitchFamily="34" charset="-122"/>
                  <a:ea typeface="微软雅黑" panose="020B0503020204020204" pitchFamily="34" charset="-122"/>
                </a:endParaRPr>
              </a:p>
            </p:txBody>
          </p:sp>
          <p:sp>
            <p:nvSpPr>
              <p:cNvPr id="33" name="Freeform 21">
                <a:extLst>
                  <a:ext uri="{FF2B5EF4-FFF2-40B4-BE49-F238E27FC236}">
                    <a16:creationId xmlns:a16="http://schemas.microsoft.com/office/drawing/2014/main" xmlns="" id="{3443088E-1808-42DE-885B-7222E56A73CA}"/>
                  </a:ext>
                </a:extLst>
              </p:cNvPr>
              <p:cNvSpPr>
                <a:spLocks noEditPoints="1" noChangeArrowheads="1"/>
              </p:cNvSpPr>
              <p:nvPr/>
            </p:nvSpPr>
            <p:spPr bwMode="auto">
              <a:xfrm>
                <a:off x="290448" y="104387"/>
                <a:ext cx="199861" cy="199861"/>
              </a:xfrm>
              <a:custGeom>
                <a:avLst/>
                <a:gdLst>
                  <a:gd name="T0" fmla="*/ 2147483646 w 135"/>
                  <a:gd name="T1" fmla="*/ 2147483646 h 135"/>
                  <a:gd name="T2" fmla="*/ 2147483646 w 135"/>
                  <a:gd name="T3" fmla="*/ 2147483646 h 135"/>
                  <a:gd name="T4" fmla="*/ 2147483646 w 135"/>
                  <a:gd name="T5" fmla="*/ 2147483646 h 135"/>
                  <a:gd name="T6" fmla="*/ 2147483646 w 135"/>
                  <a:gd name="T7" fmla="*/ 2147483646 h 135"/>
                  <a:gd name="T8" fmla="*/ 2147483646 w 135"/>
                  <a:gd name="T9" fmla="*/ 2147483646 h 135"/>
                  <a:gd name="T10" fmla="*/ 2147483646 w 135"/>
                  <a:gd name="T11" fmla="*/ 2147483646 h 135"/>
                  <a:gd name="T12" fmla="*/ 2147483646 w 135"/>
                  <a:gd name="T13" fmla="*/ 2147483646 h 135"/>
                  <a:gd name="T14" fmla="*/ 2147483646 w 135"/>
                  <a:gd name="T15" fmla="*/ 2147483646 h 135"/>
                  <a:gd name="T16" fmla="*/ 2147483646 w 135"/>
                  <a:gd name="T17" fmla="*/ 2147483646 h 135"/>
                  <a:gd name="T18" fmla="*/ 2147483646 w 135"/>
                  <a:gd name="T19" fmla="*/ 0 h 135"/>
                  <a:gd name="T20" fmla="*/ 2147483646 w 135"/>
                  <a:gd name="T21" fmla="*/ 2147483646 h 135"/>
                  <a:gd name="T22" fmla="*/ 2147483646 w 135"/>
                  <a:gd name="T23" fmla="*/ 2147483646 h 135"/>
                  <a:gd name="T24" fmla="*/ 2147483646 w 135"/>
                  <a:gd name="T25" fmla="*/ 2147483646 h 135"/>
                  <a:gd name="T26" fmla="*/ 2147483646 w 135"/>
                  <a:gd name="T27" fmla="*/ 0 h 135"/>
                  <a:gd name="T28" fmla="*/ 2147483646 w 135"/>
                  <a:gd name="T29" fmla="*/ 2147483646 h 135"/>
                  <a:gd name="T30" fmla="*/ 2147483646 w 135"/>
                  <a:gd name="T31" fmla="*/ 2147483646 h 135"/>
                  <a:gd name="T32" fmla="*/ 2147483646 w 135"/>
                  <a:gd name="T33" fmla="*/ 2147483646 h 135"/>
                  <a:gd name="T34" fmla="*/ 2147483646 w 135"/>
                  <a:gd name="T35" fmla="*/ 2147483646 h 135"/>
                  <a:gd name="T36" fmla="*/ 2147483646 w 135"/>
                  <a:gd name="T37" fmla="*/ 2147483646 h 135"/>
                  <a:gd name="T38" fmla="*/ 2147483646 w 135"/>
                  <a:gd name="T39" fmla="*/ 2147483646 h 135"/>
                  <a:gd name="T40" fmla="*/ 2147483646 w 135"/>
                  <a:gd name="T41" fmla="*/ 2147483646 h 135"/>
                  <a:gd name="T42" fmla="*/ 0 w 135"/>
                  <a:gd name="T43" fmla="*/ 2147483646 h 135"/>
                  <a:gd name="T44" fmla="*/ 0 w 135"/>
                  <a:gd name="T45" fmla="*/ 2147483646 h 135"/>
                  <a:gd name="T46" fmla="*/ 2147483646 w 135"/>
                  <a:gd name="T47" fmla="*/ 2147483646 h 135"/>
                  <a:gd name="T48" fmla="*/ 2147483646 w 135"/>
                  <a:gd name="T49" fmla="*/ 2147483646 h 135"/>
                  <a:gd name="T50" fmla="*/ 2147483646 w 135"/>
                  <a:gd name="T51" fmla="*/ 2147483646 h 135"/>
                  <a:gd name="T52" fmla="*/ 2147483646 w 135"/>
                  <a:gd name="T53" fmla="*/ 2147483646 h 135"/>
                  <a:gd name="T54" fmla="*/ 2147483646 w 135"/>
                  <a:gd name="T55" fmla="*/ 2147483646 h 135"/>
                  <a:gd name="T56" fmla="*/ 2147483646 w 135"/>
                  <a:gd name="T57" fmla="*/ 2147483646 h 135"/>
                  <a:gd name="T58" fmla="*/ 2147483646 w 135"/>
                  <a:gd name="T59" fmla="*/ 2147483646 h 135"/>
                  <a:gd name="T60" fmla="*/ 2147483646 w 135"/>
                  <a:gd name="T61" fmla="*/ 2147483646 h 135"/>
                  <a:gd name="T62" fmla="*/ 2147483646 w 135"/>
                  <a:gd name="T63" fmla="*/ 2147483646 h 135"/>
                  <a:gd name="T64" fmla="*/ 2147483646 w 135"/>
                  <a:gd name="T65" fmla="*/ 2147483646 h 135"/>
                  <a:gd name="T66" fmla="*/ 2147483646 w 135"/>
                  <a:gd name="T67" fmla="*/ 2147483646 h 135"/>
                  <a:gd name="T68" fmla="*/ 2147483646 w 135"/>
                  <a:gd name="T69" fmla="*/ 2147483646 h 135"/>
                  <a:gd name="T70" fmla="*/ 2147483646 w 135"/>
                  <a:gd name="T71" fmla="*/ 2147483646 h 135"/>
                  <a:gd name="T72" fmla="*/ 2147483646 w 135"/>
                  <a:gd name="T73" fmla="*/ 2147483646 h 135"/>
                  <a:gd name="T74" fmla="*/ 2147483646 w 135"/>
                  <a:gd name="T75" fmla="*/ 2147483646 h 135"/>
                  <a:gd name="T76" fmla="*/ 2147483646 w 135"/>
                  <a:gd name="T77" fmla="*/ 2147483646 h 135"/>
                  <a:gd name="T78" fmla="*/ 2147483646 w 135"/>
                  <a:gd name="T79" fmla="*/ 2147483646 h 135"/>
                  <a:gd name="T80" fmla="*/ 2147483646 w 135"/>
                  <a:gd name="T81" fmla="*/ 2147483646 h 135"/>
                  <a:gd name="T82" fmla="*/ 2147483646 w 135"/>
                  <a:gd name="T83" fmla="*/ 2147483646 h 135"/>
                  <a:gd name="T84" fmla="*/ 2147483646 w 135"/>
                  <a:gd name="T85" fmla="*/ 2147483646 h 135"/>
                  <a:gd name="T86" fmla="*/ 2147483646 w 135"/>
                  <a:gd name="T87" fmla="*/ 2147483646 h 135"/>
                  <a:gd name="T88" fmla="*/ 2147483646 w 135"/>
                  <a:gd name="T89" fmla="*/ 2147483646 h 135"/>
                  <a:gd name="T90" fmla="*/ 2147483646 w 135"/>
                  <a:gd name="T91" fmla="*/ 2147483646 h 135"/>
                  <a:gd name="T92" fmla="*/ 2147483646 w 135"/>
                  <a:gd name="T93" fmla="*/ 2147483646 h 135"/>
                  <a:gd name="T94" fmla="*/ 2147483646 w 135"/>
                  <a:gd name="T95" fmla="*/ 2147483646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rgbClr val="3F3E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500">
                  <a:latin typeface="微软雅黑" panose="020B0503020204020204" pitchFamily="34" charset="-122"/>
                  <a:ea typeface="微软雅黑" panose="020B0503020204020204" pitchFamily="34" charset="-122"/>
                </a:endParaRPr>
              </a:p>
            </p:txBody>
          </p:sp>
        </p:grpSp>
        <p:sp>
          <p:nvSpPr>
            <p:cNvPr id="19" name="上箭头 85">
              <a:extLst>
                <a:ext uri="{FF2B5EF4-FFF2-40B4-BE49-F238E27FC236}">
                  <a16:creationId xmlns:a16="http://schemas.microsoft.com/office/drawing/2014/main" xmlns="" id="{601D7FEF-F29F-4794-AD3B-03AF16059DA1}"/>
                </a:ext>
              </a:extLst>
            </p:cNvPr>
            <p:cNvSpPr/>
            <p:nvPr/>
          </p:nvSpPr>
          <p:spPr>
            <a:xfrm rot="10800000">
              <a:off x="6373738" y="2281729"/>
              <a:ext cx="390670" cy="316117"/>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917">
                <a:latin typeface="微软雅黑" panose="020B0503020204020204" pitchFamily="34" charset="-122"/>
                <a:ea typeface="微软雅黑" panose="020B0503020204020204" pitchFamily="34" charset="-122"/>
              </a:endParaRPr>
            </a:p>
          </p:txBody>
        </p:sp>
        <p:sp>
          <p:nvSpPr>
            <p:cNvPr id="20" name="左箭头 86">
              <a:extLst>
                <a:ext uri="{FF2B5EF4-FFF2-40B4-BE49-F238E27FC236}">
                  <a16:creationId xmlns:a16="http://schemas.microsoft.com/office/drawing/2014/main" xmlns="" id="{6AF8DC30-4C70-43B2-8443-DF82C25FABEA}"/>
                </a:ext>
              </a:extLst>
            </p:cNvPr>
            <p:cNvSpPr/>
            <p:nvPr/>
          </p:nvSpPr>
          <p:spPr>
            <a:xfrm>
              <a:off x="4339830" y="1546234"/>
              <a:ext cx="1214454" cy="283175"/>
            </a:xfrm>
            <a:prstGeom prst="leftArrow">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50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xmlns="" id="{9CEC85A2-FD7E-4052-AEB8-DE37E8B1268E}"/>
                </a:ext>
              </a:extLst>
            </p:cNvPr>
            <p:cNvSpPr/>
            <p:nvPr/>
          </p:nvSpPr>
          <p:spPr>
            <a:xfrm>
              <a:off x="806478" y="3574705"/>
              <a:ext cx="1499444" cy="33575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833" dirty="0">
                  <a:latin typeface="微软雅黑" panose="020B0503020204020204" pitchFamily="34" charset="-122"/>
                  <a:ea typeface="微软雅黑" panose="020B0503020204020204" pitchFamily="34" charset="-122"/>
                  <a:cs typeface="Hiragino Sans GB W3" charset="-122"/>
                </a:rPr>
                <a:t>Mediation</a:t>
              </a:r>
            </a:p>
            <a:p>
              <a:pPr algn="ctr">
                <a:defRPr/>
              </a:pPr>
              <a:r>
                <a:rPr lang="zh-CN" altLang="en-US" sz="833" dirty="0">
                  <a:latin typeface="微软雅黑" panose="020B0503020204020204" pitchFamily="34" charset="-122"/>
                  <a:ea typeface="微软雅黑" panose="020B0503020204020204" pitchFamily="34" charset="-122"/>
                  <a:cs typeface="Hiragino Sans GB W3" charset="-122"/>
                </a:rPr>
                <a:t>内存容器</a:t>
              </a:r>
            </a:p>
          </p:txBody>
        </p:sp>
        <p:sp>
          <p:nvSpPr>
            <p:cNvPr id="22" name="矩形 21">
              <a:extLst>
                <a:ext uri="{FF2B5EF4-FFF2-40B4-BE49-F238E27FC236}">
                  <a16:creationId xmlns:a16="http://schemas.microsoft.com/office/drawing/2014/main" xmlns="" id="{67F62594-D383-42FD-9CC3-9EECE8A521E7}"/>
                </a:ext>
              </a:extLst>
            </p:cNvPr>
            <p:cNvSpPr/>
            <p:nvPr/>
          </p:nvSpPr>
          <p:spPr>
            <a:xfrm>
              <a:off x="2480901" y="3589276"/>
              <a:ext cx="1414553" cy="32118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833" dirty="0">
                  <a:latin typeface="微软雅黑" panose="020B0503020204020204" pitchFamily="34" charset="-122"/>
                  <a:ea typeface="微软雅黑" panose="020B0503020204020204" pitchFamily="34" charset="-122"/>
                  <a:cs typeface="Hiragino Sans GB W3" charset="-122"/>
                </a:rPr>
                <a:t>Other</a:t>
              </a:r>
            </a:p>
            <a:p>
              <a:pPr algn="ctr">
                <a:defRPr/>
              </a:pPr>
              <a:r>
                <a:rPr lang="zh-CN" altLang="en-US" sz="833" dirty="0">
                  <a:latin typeface="微软雅黑" panose="020B0503020204020204" pitchFamily="34" charset="-122"/>
                  <a:ea typeface="微软雅黑" panose="020B0503020204020204" pitchFamily="34" charset="-122"/>
                  <a:cs typeface="Hiragino Sans GB W3" charset="-122"/>
                </a:rPr>
                <a:t>内存容器</a:t>
              </a:r>
            </a:p>
          </p:txBody>
        </p:sp>
        <p:sp>
          <p:nvSpPr>
            <p:cNvPr id="23" name="矩形 22">
              <a:extLst>
                <a:ext uri="{FF2B5EF4-FFF2-40B4-BE49-F238E27FC236}">
                  <a16:creationId xmlns:a16="http://schemas.microsoft.com/office/drawing/2014/main" xmlns="" id="{F2192B1C-2124-46FF-8319-D3E7703553D6}"/>
                </a:ext>
              </a:extLst>
            </p:cNvPr>
            <p:cNvSpPr/>
            <p:nvPr/>
          </p:nvSpPr>
          <p:spPr>
            <a:xfrm>
              <a:off x="796083" y="3177500"/>
              <a:ext cx="1499444" cy="335756"/>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833" dirty="0">
                  <a:latin typeface="微软雅黑" panose="020B0503020204020204" pitchFamily="34" charset="-122"/>
                  <a:ea typeface="微软雅黑" panose="020B0503020204020204" pitchFamily="34" charset="-122"/>
                  <a:cs typeface="Hiragino Sans GB W3" charset="-122"/>
                </a:rPr>
                <a:t>Route</a:t>
              </a:r>
            </a:p>
            <a:p>
              <a:pPr algn="ctr">
                <a:defRPr/>
              </a:pPr>
              <a:r>
                <a:rPr lang="zh-CN" altLang="en-US" sz="833" dirty="0">
                  <a:latin typeface="微软雅黑" panose="020B0503020204020204" pitchFamily="34" charset="-122"/>
                  <a:ea typeface="微软雅黑" panose="020B0503020204020204" pitchFamily="34" charset="-122"/>
                  <a:cs typeface="Hiragino Sans GB W3" charset="-122"/>
                </a:rPr>
                <a:t>内存容器</a:t>
              </a:r>
            </a:p>
          </p:txBody>
        </p:sp>
        <p:sp>
          <p:nvSpPr>
            <p:cNvPr id="24" name="矩形 23">
              <a:extLst>
                <a:ext uri="{FF2B5EF4-FFF2-40B4-BE49-F238E27FC236}">
                  <a16:creationId xmlns:a16="http://schemas.microsoft.com/office/drawing/2014/main" xmlns="" id="{81D02A00-5822-424E-88CB-8DAF21D43B37}"/>
                </a:ext>
              </a:extLst>
            </p:cNvPr>
            <p:cNvSpPr/>
            <p:nvPr/>
          </p:nvSpPr>
          <p:spPr>
            <a:xfrm>
              <a:off x="2495626" y="3199039"/>
              <a:ext cx="1414553" cy="32118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833" dirty="0">
                  <a:latin typeface="微软雅黑" panose="020B0503020204020204" pitchFamily="34" charset="-122"/>
                  <a:ea typeface="微软雅黑" panose="020B0503020204020204" pitchFamily="34" charset="-122"/>
                  <a:cs typeface="Hiragino Sans GB W3" charset="-122"/>
                </a:rPr>
                <a:t>Rating</a:t>
              </a:r>
            </a:p>
            <a:p>
              <a:pPr algn="ctr">
                <a:defRPr/>
              </a:pPr>
              <a:r>
                <a:rPr lang="zh-CN" altLang="en-US" sz="833" dirty="0">
                  <a:latin typeface="微软雅黑" panose="020B0503020204020204" pitchFamily="34" charset="-122"/>
                  <a:ea typeface="微软雅黑" panose="020B0503020204020204" pitchFamily="34" charset="-122"/>
                  <a:cs typeface="Hiragino Sans GB W3" charset="-122"/>
                </a:rPr>
                <a:t>内存容器</a:t>
              </a:r>
            </a:p>
          </p:txBody>
        </p:sp>
        <p:sp>
          <p:nvSpPr>
            <p:cNvPr id="25" name="矩形 24">
              <a:extLst>
                <a:ext uri="{FF2B5EF4-FFF2-40B4-BE49-F238E27FC236}">
                  <a16:creationId xmlns:a16="http://schemas.microsoft.com/office/drawing/2014/main" xmlns="" id="{BB104828-CA12-4A54-AB86-4EC558E83278}"/>
                </a:ext>
              </a:extLst>
            </p:cNvPr>
            <p:cNvSpPr/>
            <p:nvPr/>
          </p:nvSpPr>
          <p:spPr>
            <a:xfrm>
              <a:off x="5652168" y="3544931"/>
              <a:ext cx="888752" cy="443451"/>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zh-CN" altLang="en-US" sz="1000" dirty="0">
                  <a:latin typeface="微软雅黑" panose="020B0503020204020204" pitchFamily="34" charset="-122"/>
                  <a:ea typeface="微软雅黑" panose="020B0503020204020204" pitchFamily="34" charset="-122"/>
                  <a:cs typeface="Hiragino Sans GB W3" charset="-122"/>
                </a:rPr>
                <a:t>分表数据</a:t>
              </a:r>
              <a:endParaRPr lang="en-US" altLang="zh-CN" sz="1000" dirty="0">
                <a:latin typeface="微软雅黑" panose="020B0503020204020204" pitchFamily="34" charset="-122"/>
                <a:ea typeface="微软雅黑" panose="020B0503020204020204" pitchFamily="34" charset="-122"/>
                <a:cs typeface="Hiragino Sans GB W3" charset="-122"/>
              </a:endParaRPr>
            </a:p>
          </p:txBody>
        </p:sp>
        <p:sp>
          <p:nvSpPr>
            <p:cNvPr id="26" name="文本框 66">
              <a:extLst>
                <a:ext uri="{FF2B5EF4-FFF2-40B4-BE49-F238E27FC236}">
                  <a16:creationId xmlns:a16="http://schemas.microsoft.com/office/drawing/2014/main" xmlns="" id="{2F8FFE40-4265-4166-A983-4022DF85D26B}"/>
                </a:ext>
              </a:extLst>
            </p:cNvPr>
            <p:cNvSpPr txBox="1"/>
            <p:nvPr/>
          </p:nvSpPr>
          <p:spPr>
            <a:xfrm>
              <a:off x="4543392" y="1370754"/>
              <a:ext cx="1122635" cy="224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17" kern="0" spc="126" dirty="0">
                  <a:ln w="11430">
                    <a:noFill/>
                  </a:ln>
                  <a:solidFill>
                    <a:srgbClr val="000000"/>
                  </a:solidFill>
                  <a:latin typeface="微软雅黑" panose="020B0503020204020204" pitchFamily="34" charset="-122"/>
                  <a:ea typeface="微软雅黑" panose="020B0503020204020204" pitchFamily="34" charset="-122"/>
                </a:rPr>
                <a:t>刷新通知</a:t>
              </a:r>
            </a:p>
          </p:txBody>
        </p:sp>
        <p:sp>
          <p:nvSpPr>
            <p:cNvPr id="27" name="文本框 26">
              <a:extLst>
                <a:ext uri="{FF2B5EF4-FFF2-40B4-BE49-F238E27FC236}">
                  <a16:creationId xmlns:a16="http://schemas.microsoft.com/office/drawing/2014/main" xmlns="" id="{372729B7-85EE-4538-93DB-7D83AC7ABA39}"/>
                </a:ext>
              </a:extLst>
            </p:cNvPr>
            <p:cNvSpPr txBox="1"/>
            <p:nvPr/>
          </p:nvSpPr>
          <p:spPr>
            <a:xfrm rot="1900639">
              <a:off x="4727037" y="2202973"/>
              <a:ext cx="1122635" cy="224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17" b="1" kern="0" spc="126" dirty="0">
                  <a:ln w="11430">
                    <a:noFill/>
                  </a:ln>
                  <a:solidFill>
                    <a:srgbClr val="000000"/>
                  </a:solidFill>
                  <a:latin typeface="微软雅黑" panose="020B0503020204020204" pitchFamily="34" charset="-122"/>
                  <a:ea typeface="微软雅黑" panose="020B0503020204020204" pitchFamily="34" charset="-122"/>
                </a:rPr>
                <a:t>数据读取</a:t>
              </a:r>
            </a:p>
          </p:txBody>
        </p:sp>
        <p:sp>
          <p:nvSpPr>
            <p:cNvPr id="28" name="文本框 71">
              <a:extLst>
                <a:ext uri="{FF2B5EF4-FFF2-40B4-BE49-F238E27FC236}">
                  <a16:creationId xmlns:a16="http://schemas.microsoft.com/office/drawing/2014/main" xmlns="" id="{84F1DAD2-1EC9-4642-99CC-CAFF8BA6BE18}"/>
                </a:ext>
              </a:extLst>
            </p:cNvPr>
            <p:cNvSpPr txBox="1"/>
            <p:nvPr/>
          </p:nvSpPr>
          <p:spPr>
            <a:xfrm>
              <a:off x="6719362" y="2281729"/>
              <a:ext cx="1122635" cy="224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17" kern="0" spc="126" dirty="0">
                  <a:ln w="11430">
                    <a:noFill/>
                  </a:ln>
                  <a:solidFill>
                    <a:srgbClr val="000000"/>
                  </a:solidFill>
                  <a:latin typeface="微软雅黑" panose="020B0503020204020204" pitchFamily="34" charset="-122"/>
                  <a:ea typeface="微软雅黑" panose="020B0503020204020204" pitchFamily="34" charset="-122"/>
                </a:rPr>
                <a:t>配置更新</a:t>
              </a:r>
            </a:p>
          </p:txBody>
        </p:sp>
        <p:sp>
          <p:nvSpPr>
            <p:cNvPr id="29" name="文本框 72">
              <a:extLst>
                <a:ext uri="{FF2B5EF4-FFF2-40B4-BE49-F238E27FC236}">
                  <a16:creationId xmlns:a16="http://schemas.microsoft.com/office/drawing/2014/main" xmlns="" id="{D8194568-D414-4A44-BA29-E698FBF29C17}"/>
                </a:ext>
              </a:extLst>
            </p:cNvPr>
            <p:cNvSpPr txBox="1"/>
            <p:nvPr/>
          </p:nvSpPr>
          <p:spPr>
            <a:xfrm>
              <a:off x="1297627" y="2496487"/>
              <a:ext cx="1122635" cy="224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17" kern="0" spc="126" dirty="0">
                  <a:ln w="11430">
                    <a:noFill/>
                  </a:ln>
                  <a:solidFill>
                    <a:srgbClr val="000000"/>
                  </a:solidFill>
                  <a:latin typeface="微软雅黑" panose="020B0503020204020204" pitchFamily="34" charset="-122"/>
                  <a:ea typeface="微软雅黑" panose="020B0503020204020204" pitchFamily="34" charset="-122"/>
                </a:rPr>
                <a:t>内存映射</a:t>
              </a:r>
            </a:p>
          </p:txBody>
        </p:sp>
        <p:sp>
          <p:nvSpPr>
            <p:cNvPr id="30" name="文本框 73">
              <a:extLst>
                <a:ext uri="{FF2B5EF4-FFF2-40B4-BE49-F238E27FC236}">
                  <a16:creationId xmlns:a16="http://schemas.microsoft.com/office/drawing/2014/main" xmlns="" id="{9ACFA05C-947F-4CA2-8A57-5E141F4AF891}"/>
                </a:ext>
              </a:extLst>
            </p:cNvPr>
            <p:cNvSpPr txBox="1"/>
            <p:nvPr/>
          </p:nvSpPr>
          <p:spPr>
            <a:xfrm>
              <a:off x="6021421" y="1097442"/>
              <a:ext cx="1283131" cy="2533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11" kern="0" spc="126" dirty="0">
                  <a:ln w="11430">
                    <a:noFill/>
                  </a:ln>
                  <a:solidFill>
                    <a:srgbClr val="000000"/>
                  </a:solidFill>
                  <a:latin typeface="微软雅黑" panose="020B0503020204020204" pitchFamily="34" charset="-122"/>
                  <a:ea typeface="微软雅黑" panose="020B0503020204020204" pitchFamily="34" charset="-122"/>
                </a:rPr>
                <a:t>控制前台</a:t>
              </a:r>
            </a:p>
          </p:txBody>
        </p:sp>
        <p:sp>
          <p:nvSpPr>
            <p:cNvPr id="31" name="文本框 74">
              <a:extLst>
                <a:ext uri="{FF2B5EF4-FFF2-40B4-BE49-F238E27FC236}">
                  <a16:creationId xmlns:a16="http://schemas.microsoft.com/office/drawing/2014/main" xmlns="" id="{0CCE9BB6-0EED-4F1A-A437-DFC53A60BB25}"/>
                </a:ext>
              </a:extLst>
            </p:cNvPr>
            <p:cNvSpPr txBox="1"/>
            <p:nvPr/>
          </p:nvSpPr>
          <p:spPr>
            <a:xfrm>
              <a:off x="3658975" y="2378655"/>
              <a:ext cx="1122635" cy="224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917" kern="0" spc="126" dirty="0">
                  <a:ln w="11430">
                    <a:noFill/>
                  </a:ln>
                  <a:solidFill>
                    <a:srgbClr val="000000"/>
                  </a:solidFill>
                  <a:latin typeface="微软雅黑" panose="020B0503020204020204" pitchFamily="34" charset="-122"/>
                  <a:ea typeface="微软雅黑" panose="020B0503020204020204" pitchFamily="34" charset="-122"/>
                </a:rPr>
                <a:t>数据刷新</a:t>
              </a:r>
            </a:p>
          </p:txBody>
        </p:sp>
      </p:grpSp>
      <p:sp>
        <p:nvSpPr>
          <p:cNvPr id="35" name="文本框 108">
            <a:extLst>
              <a:ext uri="{FF2B5EF4-FFF2-40B4-BE49-F238E27FC236}">
                <a16:creationId xmlns:a16="http://schemas.microsoft.com/office/drawing/2014/main" xmlns="" id="{F0AE485A-9CAA-4C82-A5E5-A99FA030AC0F}"/>
              </a:ext>
            </a:extLst>
          </p:cNvPr>
          <p:cNvSpPr txBox="1"/>
          <p:nvPr/>
        </p:nvSpPr>
        <p:spPr>
          <a:xfrm>
            <a:off x="6117950" y="2059772"/>
            <a:ext cx="4126034" cy="2754921"/>
          </a:xfrm>
          <a:prstGeom prst="rect">
            <a:avLst/>
          </a:prstGeom>
          <a:noFill/>
        </p:spPr>
        <p:txBody>
          <a:bodyPr wrap="square"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50000"/>
              </a:lnSpc>
            </a:pPr>
            <a:r>
              <a:rPr kumimoji="1" lang="en-US" altLang="zh-CN" sz="1167" b="1" dirty="0">
                <a:latin typeface="Microsoft YaHei" charset="-122"/>
                <a:ea typeface="Microsoft YaHei" charset="-122"/>
                <a:cs typeface="Microsoft YaHei" charset="-122"/>
              </a:rPr>
              <a:t>XC</a:t>
            </a:r>
            <a:r>
              <a:rPr kumimoji="1" lang="zh-CN" altLang="en-US" sz="1167" b="1" dirty="0">
                <a:latin typeface="Microsoft YaHei" charset="-122"/>
                <a:ea typeface="Microsoft YaHei" charset="-122"/>
                <a:cs typeface="Microsoft YaHei" charset="-122"/>
              </a:rPr>
              <a:t>较</a:t>
            </a:r>
            <a:r>
              <a:rPr kumimoji="1" lang="en-US" altLang="zh-CN" sz="1167" b="1" dirty="0">
                <a:latin typeface="Microsoft YaHei" charset="-122"/>
                <a:ea typeface="Microsoft YaHei" charset="-122"/>
                <a:cs typeface="Microsoft YaHei" charset="-122"/>
              </a:rPr>
              <a:t>ODAC</a:t>
            </a:r>
            <a:r>
              <a:rPr kumimoji="1" lang="zh-CN" altLang="en-US" sz="1167" b="1" dirty="0">
                <a:latin typeface="Microsoft YaHei" charset="-122"/>
                <a:ea typeface="Microsoft YaHei" charset="-122"/>
                <a:cs typeface="Microsoft YaHei" charset="-122"/>
              </a:rPr>
              <a:t>的能力提升：</a:t>
            </a:r>
            <a:endParaRPr kumimoji="1" lang="en-US" altLang="zh-CN" sz="1167" b="1" dirty="0">
              <a:latin typeface="Microsoft YaHei" charset="-122"/>
              <a:ea typeface="Microsoft YaHei" charset="-122"/>
              <a:cs typeface="Microsoft YaHei" charset="-122"/>
            </a:endParaRPr>
          </a:p>
          <a:p>
            <a:pPr marL="238123" indent="-238123">
              <a:lnSpc>
                <a:spcPct val="150000"/>
              </a:lnSpc>
              <a:buFont typeface="Wingdings" panose="05000000000000000000" pitchFamily="2" charset="2"/>
              <a:buChar char="u"/>
            </a:pPr>
            <a:r>
              <a:rPr kumimoji="1" lang="zh-CN" altLang="en-US" sz="1167" dirty="0">
                <a:latin typeface="Microsoft YaHei" charset="-122"/>
                <a:ea typeface="Microsoft YaHei" charset="-122"/>
                <a:cs typeface="Microsoft YaHei" charset="-122"/>
              </a:rPr>
              <a:t>刷新速度提升</a:t>
            </a:r>
          </a:p>
          <a:p>
            <a:pPr marL="666743" lvl="1" indent="-285747">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单线程变为多线程刷新</a:t>
            </a:r>
          </a:p>
          <a:p>
            <a:pPr marL="666743" lvl="1" indent="-285747">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预获取表大小，减少数据标准容器的扩容</a:t>
            </a:r>
          </a:p>
          <a:p>
            <a:pPr marL="238123" indent="-238123">
              <a:lnSpc>
                <a:spcPct val="150000"/>
              </a:lnSpc>
              <a:buFont typeface="Wingdings" panose="05000000000000000000" pitchFamily="2" charset="2"/>
              <a:buChar char="u"/>
            </a:pPr>
            <a:r>
              <a:rPr kumimoji="1" lang="zh-CN" altLang="en-US" sz="1167" dirty="0">
                <a:latin typeface="Microsoft YaHei" charset="-122"/>
                <a:ea typeface="Microsoft YaHei" charset="-122"/>
                <a:cs typeface="Microsoft YaHei" charset="-122"/>
              </a:rPr>
              <a:t>资源使用率提升</a:t>
            </a:r>
          </a:p>
          <a:p>
            <a:pPr marL="619119" lvl="1" indent="-238123">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统一分配内存，减少内存碎片的产生</a:t>
            </a:r>
          </a:p>
          <a:p>
            <a:pPr marL="238123" indent="-238123">
              <a:lnSpc>
                <a:spcPct val="150000"/>
              </a:lnSpc>
              <a:buFont typeface="Wingdings" panose="05000000000000000000" pitchFamily="2" charset="2"/>
              <a:buChar char="u"/>
            </a:pPr>
            <a:r>
              <a:rPr kumimoji="1" lang="zh-CN" altLang="en-US" sz="1167" dirty="0">
                <a:latin typeface="Microsoft YaHei" charset="-122"/>
                <a:ea typeface="Microsoft YaHei" charset="-122"/>
                <a:cs typeface="Microsoft YaHei" charset="-122"/>
              </a:rPr>
              <a:t>运维便捷性提升</a:t>
            </a:r>
          </a:p>
          <a:p>
            <a:pPr marL="666743" lvl="1" indent="-285747">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支持定时刷新</a:t>
            </a:r>
          </a:p>
          <a:p>
            <a:pPr marL="666743" lvl="1" indent="-285747">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支持手动刷新</a:t>
            </a:r>
          </a:p>
          <a:p>
            <a:pPr marL="666743" lvl="1" indent="-285747">
              <a:lnSpc>
                <a:spcPct val="150000"/>
              </a:lnSpc>
              <a:buFont typeface="Wingdings" panose="05000000000000000000" pitchFamily="2" charset="2"/>
              <a:buChar char="l"/>
            </a:pPr>
            <a:r>
              <a:rPr kumimoji="1" lang="zh-CN" altLang="en-US" sz="1167" dirty="0">
                <a:latin typeface="Microsoft YaHei" charset="-122"/>
                <a:ea typeface="Microsoft YaHei" charset="-122"/>
                <a:cs typeface="Microsoft YaHei" charset="-122"/>
              </a:rPr>
              <a:t>支持单表刷新</a:t>
            </a:r>
          </a:p>
        </p:txBody>
      </p:sp>
    </p:spTree>
    <p:extLst>
      <p:ext uri="{BB962C8B-B14F-4D97-AF65-F5344CB8AC3E}">
        <p14:creationId xmlns:p14="http://schemas.microsoft.com/office/powerpoint/2010/main" val="1524828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a:spLocks noGrp="1"/>
          </p:cNvSpPr>
          <p:nvPr>
            <p:ph type="title"/>
          </p:nvPr>
        </p:nvSpPr>
        <p:spPr/>
        <p:txBody>
          <a:bodyPr anchor="ctr">
            <a:noAutofit/>
          </a:bodyPr>
          <a:lstStyle/>
          <a:p>
            <a:pPr algn="l">
              <a:lnSpc>
                <a:spcPct val="80000"/>
              </a:lnSpc>
              <a:spcBef>
                <a:spcPts val="0"/>
              </a:spcBef>
              <a:spcAft>
                <a:spcPct val="15000"/>
              </a:spcAft>
              <a:defRPr/>
            </a:pPr>
            <a:r>
              <a:rPr kumimoji="1" lang="zh-CN" altLang="en-US" sz="2800" b="1" dirty="0">
                <a:latin typeface="微软雅黑" pitchFamily="34" charset="-122"/>
                <a:ea typeface="微软雅黑" pitchFamily="34" charset="-122"/>
                <a:cs typeface="+mn-cs"/>
              </a:rPr>
              <a:t>非直采业务结算迁入云结算平台</a:t>
            </a:r>
            <a:endParaRPr kumimoji="1" lang="en-US" altLang="zh-CN" sz="2800" b="1" dirty="0">
              <a:latin typeface="微软雅黑" pitchFamily="34" charset="-122"/>
              <a:ea typeface="微软雅黑" pitchFamily="34" charset="-122"/>
              <a:cs typeface="+mn-cs"/>
            </a:endParaRPr>
          </a:p>
        </p:txBody>
      </p:sp>
      <p:sp>
        <p:nvSpPr>
          <p:cNvPr id="1026" name="Rectangle 2"/>
          <p:cNvSpPr>
            <a:spLocks noChangeArrowheads="1"/>
          </p:cNvSpPr>
          <p:nvPr/>
        </p:nvSpPr>
        <p:spPr bwMode="auto">
          <a:xfrm>
            <a:off x="0" y="43935"/>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2" name="Rectangle 8"/>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Box 54"/>
          <p:cNvSpPr txBox="1"/>
          <p:nvPr/>
        </p:nvSpPr>
        <p:spPr>
          <a:xfrm>
            <a:off x="184731" y="694176"/>
            <a:ext cx="9791813" cy="1156855"/>
          </a:xfrm>
          <a:prstGeom prst="rect">
            <a:avLst/>
          </a:prstGeom>
          <a:noFill/>
        </p:spPr>
        <p:txBody>
          <a:bodyPr wrap="square" rtlCol="0">
            <a:spAutoFit/>
          </a:bodyPr>
          <a:lstStyle/>
          <a:p>
            <a:pPr marL="0" lvl="1" indent="359996">
              <a:lnSpc>
                <a:spcPct val="150000"/>
              </a:lnSpc>
            </a:pPr>
            <a:r>
              <a:rPr lang="zh-CN" altLang="en-US" sz="1600" dirty="0">
                <a:latin typeface="微软雅黑" pitchFamily="34" charset="-122"/>
                <a:ea typeface="微软雅黑" pitchFamily="34" charset="-122"/>
              </a:rPr>
              <a:t>目前非直采业务结算环节仍部署在双机互备的</a:t>
            </a:r>
            <a:r>
              <a:rPr lang="en-US" altLang="zh-CN" sz="1600" dirty="0">
                <a:latin typeface="微软雅黑" pitchFamily="34" charset="-122"/>
                <a:ea typeface="微软雅黑" pitchFamily="34" charset="-122"/>
              </a:rPr>
              <a:t>X86</a:t>
            </a:r>
            <a:r>
              <a:rPr lang="zh-CN" altLang="en-US" sz="1600" dirty="0">
                <a:latin typeface="微软雅黑" pitchFamily="34" charset="-122"/>
                <a:ea typeface="微软雅黑" pitchFamily="34" charset="-122"/>
              </a:rPr>
              <a:t>上，不具备灵活的弹性扩展能力，话单量持续增加将直接导致结算处理时间的增长。本期将非直采业务结算迁入云结算平台，通过配置业务结算规则，利用分布式计算集群的处理性能，进一步提高结算处理效率。</a:t>
            </a:r>
          </a:p>
        </p:txBody>
      </p:sp>
      <p:pic>
        <p:nvPicPr>
          <p:cNvPr id="87" name="Picture 2"/>
          <p:cNvPicPr>
            <a:picLocks noChangeAspect="1" noChangeArrowheads="1"/>
          </p:cNvPicPr>
          <p:nvPr/>
        </p:nvPicPr>
        <p:blipFill>
          <a:blip r:embed="rId3"/>
          <a:srcRect/>
          <a:stretch>
            <a:fillRect/>
          </a:stretch>
        </p:blipFill>
        <p:spPr bwMode="auto">
          <a:xfrm>
            <a:off x="313559" y="1771580"/>
            <a:ext cx="5566530" cy="427517"/>
          </a:xfrm>
          <a:prstGeom prst="rect">
            <a:avLst/>
          </a:prstGeom>
          <a:noFill/>
          <a:ln w="9525">
            <a:noFill/>
            <a:miter lim="800000"/>
            <a:headEnd/>
            <a:tailEnd/>
          </a:ln>
          <a:effectLst/>
        </p:spPr>
      </p:pic>
      <p:grpSp>
        <p:nvGrpSpPr>
          <p:cNvPr id="13" name="组合 12">
            <a:extLst>
              <a:ext uri="{FF2B5EF4-FFF2-40B4-BE49-F238E27FC236}">
                <a16:creationId xmlns:a16="http://schemas.microsoft.com/office/drawing/2014/main" xmlns="" id="{0FD5273A-26AA-4269-97C3-EEC644A022C7}"/>
              </a:ext>
            </a:extLst>
          </p:cNvPr>
          <p:cNvGrpSpPr/>
          <p:nvPr/>
        </p:nvGrpSpPr>
        <p:grpSpPr>
          <a:xfrm>
            <a:off x="184738" y="3467320"/>
            <a:ext cx="5681170" cy="2021607"/>
            <a:chOff x="166264" y="3264500"/>
            <a:chExt cx="5113053" cy="1719260"/>
          </a:xfrm>
        </p:grpSpPr>
        <p:sp>
          <p:nvSpPr>
            <p:cNvPr id="79" name="矩形 78"/>
            <p:cNvSpPr/>
            <p:nvPr/>
          </p:nvSpPr>
          <p:spPr>
            <a:xfrm>
              <a:off x="240364" y="4265972"/>
              <a:ext cx="4964849" cy="666517"/>
            </a:xfrm>
            <a:prstGeom prst="rect">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zh-CN" altLang="en-US" sz="1111" b="1" dirty="0">
                  <a:solidFill>
                    <a:schemeClr val="bg1"/>
                  </a:solidFill>
                  <a:latin typeface="微软雅黑" panose="020B0503020204020204" pitchFamily="34" charset="-122"/>
                  <a:ea typeface="微软雅黑" panose="020B0503020204020204" pitchFamily="34" charset="-122"/>
                </a:rPr>
                <a:t>设备集群</a:t>
              </a:r>
            </a:p>
          </p:txBody>
        </p:sp>
        <p:sp>
          <p:nvSpPr>
            <p:cNvPr id="80" name="矩形 79"/>
            <p:cNvSpPr/>
            <p:nvPr/>
          </p:nvSpPr>
          <p:spPr>
            <a:xfrm>
              <a:off x="240367" y="3958349"/>
              <a:ext cx="4964849" cy="27601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050" dirty="0">
                  <a:solidFill>
                    <a:schemeClr val="bg1"/>
                  </a:solidFill>
                  <a:latin typeface="微软雅黑" panose="020B0503020204020204" pitchFamily="34" charset="-122"/>
                  <a:ea typeface="微软雅黑" panose="020B0503020204020204" pitchFamily="34" charset="-122"/>
                </a:rPr>
                <a:t>资源管理</a:t>
              </a:r>
            </a:p>
          </p:txBody>
        </p:sp>
        <p:sp>
          <p:nvSpPr>
            <p:cNvPr id="81" name="矩形 80"/>
            <p:cNvSpPr/>
            <p:nvPr/>
          </p:nvSpPr>
          <p:spPr>
            <a:xfrm>
              <a:off x="240366" y="3650724"/>
              <a:ext cx="4964849" cy="2760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1050" dirty="0">
                  <a:solidFill>
                    <a:schemeClr val="bg1"/>
                  </a:solidFill>
                  <a:latin typeface="微软雅黑" panose="020B0503020204020204" pitchFamily="34" charset="-122"/>
                  <a:ea typeface="微软雅黑" panose="020B0503020204020204" pitchFamily="34" charset="-122"/>
                </a:rPr>
                <a:t>计算框架（</a:t>
              </a:r>
              <a:r>
                <a:rPr lang="en-US" altLang="zh-CN" sz="1050" dirty="0">
                  <a:solidFill>
                    <a:schemeClr val="bg1"/>
                  </a:solidFill>
                  <a:latin typeface="微软雅黑" panose="020B0503020204020204" pitchFamily="34" charset="-122"/>
                  <a:ea typeface="微软雅黑" panose="020B0503020204020204" pitchFamily="34" charset="-122"/>
                </a:rPr>
                <a:t>Spark</a:t>
              </a:r>
              <a:r>
                <a:rPr lang="zh-CN" altLang="en-US" sz="1050" dirty="0">
                  <a:solidFill>
                    <a:schemeClr val="bg1"/>
                  </a:solidFill>
                  <a:latin typeface="微软雅黑" panose="020B0503020204020204" pitchFamily="34" charset="-122"/>
                  <a:ea typeface="微软雅黑" panose="020B0503020204020204" pitchFamily="34" charset="-122"/>
                </a:rPr>
                <a:t>）</a:t>
              </a:r>
            </a:p>
          </p:txBody>
        </p:sp>
        <p:pic>
          <p:nvPicPr>
            <p:cNvPr id="82" name="Picture 14" descr="ICON_Storage_3up_Q408.png"/>
            <p:cNvPicPr>
              <a:picLocks noChangeAspect="1"/>
            </p:cNvPicPr>
            <p:nvPr/>
          </p:nvPicPr>
          <p:blipFill>
            <a:blip r:embed="rId4" cstate="print"/>
            <a:srcRect/>
            <a:stretch>
              <a:fillRect/>
            </a:stretch>
          </p:blipFill>
          <p:spPr bwMode="auto">
            <a:xfrm>
              <a:off x="3612350" y="4443958"/>
              <a:ext cx="455594" cy="354951"/>
            </a:xfrm>
            <a:prstGeom prst="rect">
              <a:avLst/>
            </a:prstGeom>
            <a:noFill/>
            <a:ln w="9525">
              <a:noFill/>
              <a:miter lim="800000"/>
              <a:headEnd/>
              <a:tailEnd/>
            </a:ln>
          </p:spPr>
        </p:pic>
        <p:grpSp>
          <p:nvGrpSpPr>
            <p:cNvPr id="3" name="Group 84"/>
            <p:cNvGrpSpPr/>
            <p:nvPr/>
          </p:nvGrpSpPr>
          <p:grpSpPr>
            <a:xfrm>
              <a:off x="604891" y="4447717"/>
              <a:ext cx="1230806" cy="399929"/>
              <a:chOff x="2181353" y="5251596"/>
              <a:chExt cx="878446" cy="361804"/>
            </a:xfrm>
          </p:grpSpPr>
          <p:pic>
            <p:nvPicPr>
              <p:cNvPr id="96" name="Picture 5" descr="ICON_Datacenter_3_R2_Q308"/>
              <p:cNvPicPr>
                <a:picLocks noChangeAspect="1" noChangeArrowheads="1"/>
              </p:cNvPicPr>
              <p:nvPr/>
            </p:nvPicPr>
            <p:blipFill>
              <a:blip r:embed="rId5" cstate="print"/>
              <a:srcRect/>
              <a:stretch>
                <a:fillRect/>
              </a:stretch>
            </p:blipFill>
            <p:spPr bwMode="auto">
              <a:xfrm>
                <a:off x="2768600" y="5260975"/>
                <a:ext cx="291199" cy="352425"/>
              </a:xfrm>
              <a:prstGeom prst="rect">
                <a:avLst/>
              </a:prstGeom>
              <a:noFill/>
              <a:ln w="9525">
                <a:noFill/>
                <a:miter lim="800000"/>
                <a:headEnd/>
                <a:tailEnd/>
              </a:ln>
            </p:spPr>
          </p:pic>
          <p:pic>
            <p:nvPicPr>
              <p:cNvPr id="97" name="Picture 5" descr="ICON_Datacenter_3_R2_Q308"/>
              <p:cNvPicPr>
                <a:picLocks noChangeAspect="1" noChangeArrowheads="1"/>
              </p:cNvPicPr>
              <p:nvPr/>
            </p:nvPicPr>
            <p:blipFill>
              <a:blip r:embed="rId5" cstate="print"/>
              <a:srcRect/>
              <a:stretch>
                <a:fillRect/>
              </a:stretch>
            </p:blipFill>
            <p:spPr bwMode="auto">
              <a:xfrm>
                <a:off x="2181353" y="5251596"/>
                <a:ext cx="291199" cy="352425"/>
              </a:xfrm>
              <a:prstGeom prst="rect">
                <a:avLst/>
              </a:prstGeom>
              <a:noFill/>
              <a:ln w="9525">
                <a:noFill/>
                <a:miter lim="800000"/>
                <a:headEnd/>
                <a:tailEnd/>
              </a:ln>
            </p:spPr>
          </p:pic>
        </p:grpSp>
        <p:pic>
          <p:nvPicPr>
            <p:cNvPr id="84" name="Picture 14" descr="ICON_Storage_3up_Q408.png"/>
            <p:cNvPicPr>
              <a:picLocks noChangeAspect="1"/>
            </p:cNvPicPr>
            <p:nvPr/>
          </p:nvPicPr>
          <p:blipFill>
            <a:blip r:embed="rId4" cstate="print"/>
            <a:srcRect/>
            <a:stretch>
              <a:fillRect/>
            </a:stretch>
          </p:blipFill>
          <p:spPr bwMode="auto">
            <a:xfrm>
              <a:off x="4427984" y="4443958"/>
              <a:ext cx="455594" cy="354951"/>
            </a:xfrm>
            <a:prstGeom prst="rect">
              <a:avLst/>
            </a:prstGeom>
            <a:noFill/>
            <a:ln w="9525">
              <a:noFill/>
              <a:miter lim="800000"/>
              <a:headEnd/>
              <a:tailEnd/>
            </a:ln>
          </p:spPr>
        </p:pic>
        <p:sp>
          <p:nvSpPr>
            <p:cNvPr id="88" name="矩形 87"/>
            <p:cNvSpPr/>
            <p:nvPr/>
          </p:nvSpPr>
          <p:spPr>
            <a:xfrm>
              <a:off x="240366" y="3343101"/>
              <a:ext cx="2033134" cy="27685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050" dirty="0">
                  <a:solidFill>
                    <a:schemeClr val="bg1"/>
                  </a:solidFill>
                  <a:latin typeface="微软雅黑" panose="020B0503020204020204" pitchFamily="34" charset="-122"/>
                  <a:ea typeface="微软雅黑" panose="020B0503020204020204" pitchFamily="34" charset="-122"/>
                </a:rPr>
                <a:t>Spark API</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89" name="矩形 88"/>
            <p:cNvSpPr/>
            <p:nvPr/>
          </p:nvSpPr>
          <p:spPr>
            <a:xfrm>
              <a:off x="2394006" y="3343101"/>
              <a:ext cx="1345352" cy="27601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050" dirty="0">
                  <a:solidFill>
                    <a:schemeClr val="bg1"/>
                  </a:solidFill>
                  <a:latin typeface="微软雅黑" panose="020B0503020204020204" pitchFamily="34" charset="-122"/>
                  <a:ea typeface="微软雅黑" panose="020B0503020204020204" pitchFamily="34" charset="-122"/>
                </a:rPr>
                <a:t>JDBC Server</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a:xfrm>
              <a:off x="3859864" y="3343101"/>
              <a:ext cx="1345352" cy="27601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050" dirty="0">
                  <a:solidFill>
                    <a:schemeClr val="bg1"/>
                  </a:solidFill>
                  <a:latin typeface="微软雅黑" panose="020B0503020204020204" pitchFamily="34" charset="-122"/>
                  <a:ea typeface="微软雅黑" panose="020B0503020204020204" pitchFamily="34" charset="-122"/>
                </a:rPr>
                <a:t>SQL</a:t>
              </a:r>
              <a:r>
                <a:rPr lang="zh-CN" altLang="en-US" sz="1050" dirty="0">
                  <a:solidFill>
                    <a:schemeClr val="bg1"/>
                  </a:solidFill>
                  <a:latin typeface="微软雅黑" panose="020B0503020204020204" pitchFamily="34" charset="-122"/>
                  <a:ea typeface="微软雅黑" panose="020B0503020204020204" pitchFamily="34" charset="-122"/>
                </a:rPr>
                <a:t>客户端</a:t>
              </a:r>
            </a:p>
          </p:txBody>
        </p:sp>
        <p:sp>
          <p:nvSpPr>
            <p:cNvPr id="91" name="矩形 90"/>
            <p:cNvSpPr/>
            <p:nvPr/>
          </p:nvSpPr>
          <p:spPr>
            <a:xfrm>
              <a:off x="166264" y="3264500"/>
              <a:ext cx="5113053" cy="17192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1037" name="Rectangle 13"/>
          <p:cNvSpPr>
            <a:spLocks noChangeArrowheads="1"/>
          </p:cNvSpPr>
          <p:nvPr/>
        </p:nvSpPr>
        <p:spPr bwMode="auto">
          <a:xfrm>
            <a:off x="0"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a:extLst>
              <a:ext uri="{FF2B5EF4-FFF2-40B4-BE49-F238E27FC236}">
                <a16:creationId xmlns:a16="http://schemas.microsoft.com/office/drawing/2014/main" xmlns="" id="{CB728C43-54D1-482F-8EC8-C0C5A911C06F}"/>
              </a:ext>
            </a:extLst>
          </p:cNvPr>
          <p:cNvGrpSpPr/>
          <p:nvPr/>
        </p:nvGrpSpPr>
        <p:grpSpPr>
          <a:xfrm>
            <a:off x="350837" y="2497831"/>
            <a:ext cx="1157537" cy="404458"/>
            <a:chOff x="217849" y="2378402"/>
            <a:chExt cx="1187455" cy="413344"/>
          </a:xfrm>
        </p:grpSpPr>
        <p:grpSp>
          <p:nvGrpSpPr>
            <p:cNvPr id="32" name="Group 84">
              <a:extLst>
                <a:ext uri="{FF2B5EF4-FFF2-40B4-BE49-F238E27FC236}">
                  <a16:creationId xmlns:a16="http://schemas.microsoft.com/office/drawing/2014/main" xmlns="" id="{2E334476-7393-427F-9019-13B53A6D26F8}"/>
                </a:ext>
              </a:extLst>
            </p:cNvPr>
            <p:cNvGrpSpPr/>
            <p:nvPr/>
          </p:nvGrpSpPr>
          <p:grpSpPr>
            <a:xfrm>
              <a:off x="217849" y="2395656"/>
              <a:ext cx="1187455" cy="396090"/>
              <a:chOff x="2181353" y="5245690"/>
              <a:chExt cx="847506" cy="358331"/>
            </a:xfrm>
          </p:grpSpPr>
          <p:pic>
            <p:nvPicPr>
              <p:cNvPr id="33" name="Picture 5" descr="ICON_Datacenter_3_R2_Q308">
                <a:extLst>
                  <a:ext uri="{FF2B5EF4-FFF2-40B4-BE49-F238E27FC236}">
                    <a16:creationId xmlns:a16="http://schemas.microsoft.com/office/drawing/2014/main" xmlns="" id="{1E6F7557-26E7-4040-B638-5C6E2B5E64C4}"/>
                  </a:ext>
                </a:extLst>
              </p:cNvPr>
              <p:cNvPicPr>
                <a:picLocks noChangeAspect="1" noChangeArrowheads="1"/>
              </p:cNvPicPr>
              <p:nvPr/>
            </p:nvPicPr>
            <p:blipFill>
              <a:blip r:embed="rId5" cstate="print"/>
              <a:srcRect/>
              <a:stretch>
                <a:fillRect/>
              </a:stretch>
            </p:blipFill>
            <p:spPr bwMode="auto">
              <a:xfrm>
                <a:off x="2737660" y="5245690"/>
                <a:ext cx="291199" cy="352425"/>
              </a:xfrm>
              <a:prstGeom prst="rect">
                <a:avLst/>
              </a:prstGeom>
              <a:noFill/>
              <a:ln w="9525">
                <a:noFill/>
                <a:miter lim="800000"/>
                <a:headEnd/>
                <a:tailEnd/>
              </a:ln>
            </p:spPr>
          </p:pic>
          <p:pic>
            <p:nvPicPr>
              <p:cNvPr id="34" name="Picture 5" descr="ICON_Datacenter_3_R2_Q308">
                <a:extLst>
                  <a:ext uri="{FF2B5EF4-FFF2-40B4-BE49-F238E27FC236}">
                    <a16:creationId xmlns:a16="http://schemas.microsoft.com/office/drawing/2014/main" xmlns="" id="{9417E71E-2D9B-4DE5-82BD-3E022E2EC477}"/>
                  </a:ext>
                </a:extLst>
              </p:cNvPr>
              <p:cNvPicPr>
                <a:picLocks noChangeAspect="1" noChangeArrowheads="1"/>
              </p:cNvPicPr>
              <p:nvPr/>
            </p:nvPicPr>
            <p:blipFill>
              <a:blip r:embed="rId5" cstate="print"/>
              <a:srcRect/>
              <a:stretch>
                <a:fillRect/>
              </a:stretch>
            </p:blipFill>
            <p:spPr bwMode="auto">
              <a:xfrm>
                <a:off x="2181353" y="5251596"/>
                <a:ext cx="291199" cy="352425"/>
              </a:xfrm>
              <a:prstGeom prst="rect">
                <a:avLst/>
              </a:prstGeom>
              <a:noFill/>
              <a:ln w="9525">
                <a:noFill/>
                <a:miter lim="800000"/>
                <a:headEnd/>
                <a:tailEnd/>
              </a:ln>
            </p:spPr>
          </p:pic>
        </p:grpSp>
        <p:cxnSp>
          <p:nvCxnSpPr>
            <p:cNvPr id="6" name="直接箭头连接符 5">
              <a:extLst>
                <a:ext uri="{FF2B5EF4-FFF2-40B4-BE49-F238E27FC236}">
                  <a16:creationId xmlns:a16="http://schemas.microsoft.com/office/drawing/2014/main" xmlns="" id="{CB4F5D2A-0D11-47C6-BD6B-A218A43C58E9}"/>
                </a:ext>
              </a:extLst>
            </p:cNvPr>
            <p:cNvCxnSpPr>
              <a:cxnSpLocks/>
              <a:stCxn id="34" idx="3"/>
              <a:endCxn id="33" idx="1"/>
            </p:cNvCxnSpPr>
            <p:nvPr/>
          </p:nvCxnSpPr>
          <p:spPr>
            <a:xfrm flipV="1">
              <a:off x="625853" y="2590437"/>
              <a:ext cx="371447" cy="65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987CD682-F79A-4D86-BF12-64B45751DA2B}"/>
                </a:ext>
              </a:extLst>
            </p:cNvPr>
            <p:cNvSpPr txBox="1"/>
            <p:nvPr/>
          </p:nvSpPr>
          <p:spPr>
            <a:xfrm>
              <a:off x="589215" y="2378402"/>
              <a:ext cx="472601" cy="40890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双机互备</a:t>
              </a:r>
            </a:p>
          </p:txBody>
        </p:sp>
      </p:grpSp>
      <p:sp>
        <p:nvSpPr>
          <p:cNvPr id="10" name="矩形 9">
            <a:extLst>
              <a:ext uri="{FF2B5EF4-FFF2-40B4-BE49-F238E27FC236}">
                <a16:creationId xmlns:a16="http://schemas.microsoft.com/office/drawing/2014/main" xmlns="" id="{4ABDB1A9-5F28-4421-87DC-06E726AB5A94}"/>
              </a:ext>
            </a:extLst>
          </p:cNvPr>
          <p:cNvSpPr/>
          <p:nvPr/>
        </p:nvSpPr>
        <p:spPr>
          <a:xfrm>
            <a:off x="270963" y="2300736"/>
            <a:ext cx="1291606" cy="800162"/>
          </a:xfrm>
          <a:prstGeom prst="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42" name="组合 41">
            <a:extLst>
              <a:ext uri="{FF2B5EF4-FFF2-40B4-BE49-F238E27FC236}">
                <a16:creationId xmlns:a16="http://schemas.microsoft.com/office/drawing/2014/main" xmlns="" id="{9D0F9A4C-AE2B-4079-824E-DF50EFEEF7BA}"/>
              </a:ext>
            </a:extLst>
          </p:cNvPr>
          <p:cNvGrpSpPr/>
          <p:nvPr/>
        </p:nvGrpSpPr>
        <p:grpSpPr>
          <a:xfrm>
            <a:off x="1696504" y="2497831"/>
            <a:ext cx="1157537" cy="404458"/>
            <a:chOff x="217849" y="2378402"/>
            <a:chExt cx="1187455" cy="413344"/>
          </a:xfrm>
        </p:grpSpPr>
        <p:grpSp>
          <p:nvGrpSpPr>
            <p:cNvPr id="43" name="Group 84">
              <a:extLst>
                <a:ext uri="{FF2B5EF4-FFF2-40B4-BE49-F238E27FC236}">
                  <a16:creationId xmlns:a16="http://schemas.microsoft.com/office/drawing/2014/main" xmlns="" id="{DC4675C9-44C5-47CB-B10B-2817B3D48624}"/>
                </a:ext>
              </a:extLst>
            </p:cNvPr>
            <p:cNvGrpSpPr/>
            <p:nvPr/>
          </p:nvGrpSpPr>
          <p:grpSpPr>
            <a:xfrm>
              <a:off x="217849" y="2395656"/>
              <a:ext cx="1187455" cy="396090"/>
              <a:chOff x="2181353" y="5245690"/>
              <a:chExt cx="847506" cy="358331"/>
            </a:xfrm>
          </p:grpSpPr>
          <p:pic>
            <p:nvPicPr>
              <p:cNvPr id="46" name="Picture 5" descr="ICON_Datacenter_3_R2_Q308">
                <a:extLst>
                  <a:ext uri="{FF2B5EF4-FFF2-40B4-BE49-F238E27FC236}">
                    <a16:creationId xmlns:a16="http://schemas.microsoft.com/office/drawing/2014/main" xmlns="" id="{8984A4F8-3F9F-4C53-8206-2CC1D8042465}"/>
                  </a:ext>
                </a:extLst>
              </p:cNvPr>
              <p:cNvPicPr>
                <a:picLocks noChangeAspect="1" noChangeArrowheads="1"/>
              </p:cNvPicPr>
              <p:nvPr/>
            </p:nvPicPr>
            <p:blipFill>
              <a:blip r:embed="rId5" cstate="print"/>
              <a:srcRect/>
              <a:stretch>
                <a:fillRect/>
              </a:stretch>
            </p:blipFill>
            <p:spPr bwMode="auto">
              <a:xfrm>
                <a:off x="2737660" y="5245690"/>
                <a:ext cx="291199" cy="352425"/>
              </a:xfrm>
              <a:prstGeom prst="rect">
                <a:avLst/>
              </a:prstGeom>
              <a:noFill/>
              <a:ln w="9525">
                <a:noFill/>
                <a:miter lim="800000"/>
                <a:headEnd/>
                <a:tailEnd/>
              </a:ln>
            </p:spPr>
          </p:pic>
          <p:pic>
            <p:nvPicPr>
              <p:cNvPr id="47" name="Picture 5" descr="ICON_Datacenter_3_R2_Q308">
                <a:extLst>
                  <a:ext uri="{FF2B5EF4-FFF2-40B4-BE49-F238E27FC236}">
                    <a16:creationId xmlns:a16="http://schemas.microsoft.com/office/drawing/2014/main" xmlns="" id="{C17443D7-358E-4F0B-A366-5AEC1318E949}"/>
                  </a:ext>
                </a:extLst>
              </p:cNvPr>
              <p:cNvPicPr>
                <a:picLocks noChangeAspect="1" noChangeArrowheads="1"/>
              </p:cNvPicPr>
              <p:nvPr/>
            </p:nvPicPr>
            <p:blipFill>
              <a:blip r:embed="rId5" cstate="print"/>
              <a:srcRect/>
              <a:stretch>
                <a:fillRect/>
              </a:stretch>
            </p:blipFill>
            <p:spPr bwMode="auto">
              <a:xfrm>
                <a:off x="2181353" y="5251596"/>
                <a:ext cx="291199" cy="352425"/>
              </a:xfrm>
              <a:prstGeom prst="rect">
                <a:avLst/>
              </a:prstGeom>
              <a:noFill/>
              <a:ln w="9525">
                <a:noFill/>
                <a:miter lim="800000"/>
                <a:headEnd/>
                <a:tailEnd/>
              </a:ln>
            </p:spPr>
          </p:pic>
        </p:grpSp>
        <p:cxnSp>
          <p:nvCxnSpPr>
            <p:cNvPr id="44" name="直接箭头连接符 43">
              <a:extLst>
                <a:ext uri="{FF2B5EF4-FFF2-40B4-BE49-F238E27FC236}">
                  <a16:creationId xmlns:a16="http://schemas.microsoft.com/office/drawing/2014/main" xmlns="" id="{DC2E1F16-5A39-4B8A-948B-40A6DFCF9990}"/>
                </a:ext>
              </a:extLst>
            </p:cNvPr>
            <p:cNvCxnSpPr>
              <a:cxnSpLocks/>
              <a:stCxn id="47" idx="3"/>
              <a:endCxn id="46" idx="1"/>
            </p:cNvCxnSpPr>
            <p:nvPr/>
          </p:nvCxnSpPr>
          <p:spPr>
            <a:xfrm flipV="1">
              <a:off x="625853" y="2590437"/>
              <a:ext cx="371447" cy="65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xmlns="" id="{957E578F-F72E-4A16-8AD2-341A3DDE5164}"/>
                </a:ext>
              </a:extLst>
            </p:cNvPr>
            <p:cNvSpPr txBox="1"/>
            <p:nvPr/>
          </p:nvSpPr>
          <p:spPr>
            <a:xfrm>
              <a:off x="589215" y="2378402"/>
              <a:ext cx="472601" cy="40890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双机互备</a:t>
              </a:r>
            </a:p>
          </p:txBody>
        </p:sp>
      </p:grpSp>
      <p:sp>
        <p:nvSpPr>
          <p:cNvPr id="48" name="矩形 47">
            <a:extLst>
              <a:ext uri="{FF2B5EF4-FFF2-40B4-BE49-F238E27FC236}">
                <a16:creationId xmlns:a16="http://schemas.microsoft.com/office/drawing/2014/main" xmlns="" id="{12ACB968-E223-474F-9653-9D2EEF09EC07}"/>
              </a:ext>
            </a:extLst>
          </p:cNvPr>
          <p:cNvSpPr/>
          <p:nvPr/>
        </p:nvSpPr>
        <p:spPr>
          <a:xfrm>
            <a:off x="1642443" y="2309795"/>
            <a:ext cx="1291606" cy="800162"/>
          </a:xfrm>
          <a:prstGeom prst="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49" name="组合 48">
            <a:extLst>
              <a:ext uri="{FF2B5EF4-FFF2-40B4-BE49-F238E27FC236}">
                <a16:creationId xmlns:a16="http://schemas.microsoft.com/office/drawing/2014/main" xmlns="" id="{6AD8C058-EFCC-4E45-8024-0AB0D0031B0E}"/>
              </a:ext>
            </a:extLst>
          </p:cNvPr>
          <p:cNvGrpSpPr/>
          <p:nvPr/>
        </p:nvGrpSpPr>
        <p:grpSpPr>
          <a:xfrm>
            <a:off x="3094626" y="2490044"/>
            <a:ext cx="1157537" cy="404458"/>
            <a:chOff x="217849" y="2378402"/>
            <a:chExt cx="1187455" cy="413344"/>
          </a:xfrm>
        </p:grpSpPr>
        <p:grpSp>
          <p:nvGrpSpPr>
            <p:cNvPr id="50" name="Group 84">
              <a:extLst>
                <a:ext uri="{FF2B5EF4-FFF2-40B4-BE49-F238E27FC236}">
                  <a16:creationId xmlns:a16="http://schemas.microsoft.com/office/drawing/2014/main" xmlns="" id="{24ED2925-2312-4FF5-940B-B1FED4F91DFA}"/>
                </a:ext>
              </a:extLst>
            </p:cNvPr>
            <p:cNvGrpSpPr/>
            <p:nvPr/>
          </p:nvGrpSpPr>
          <p:grpSpPr>
            <a:xfrm>
              <a:off x="217849" y="2395656"/>
              <a:ext cx="1187455" cy="396090"/>
              <a:chOff x="2181353" y="5245690"/>
              <a:chExt cx="847506" cy="358331"/>
            </a:xfrm>
          </p:grpSpPr>
          <p:pic>
            <p:nvPicPr>
              <p:cNvPr id="53" name="Picture 5" descr="ICON_Datacenter_3_R2_Q308">
                <a:extLst>
                  <a:ext uri="{FF2B5EF4-FFF2-40B4-BE49-F238E27FC236}">
                    <a16:creationId xmlns:a16="http://schemas.microsoft.com/office/drawing/2014/main" xmlns="" id="{4FED279A-0EEF-4A80-8887-C77292DABB4E}"/>
                  </a:ext>
                </a:extLst>
              </p:cNvPr>
              <p:cNvPicPr>
                <a:picLocks noChangeAspect="1" noChangeArrowheads="1"/>
              </p:cNvPicPr>
              <p:nvPr/>
            </p:nvPicPr>
            <p:blipFill>
              <a:blip r:embed="rId5" cstate="print"/>
              <a:srcRect/>
              <a:stretch>
                <a:fillRect/>
              </a:stretch>
            </p:blipFill>
            <p:spPr bwMode="auto">
              <a:xfrm>
                <a:off x="2737660" y="5245690"/>
                <a:ext cx="291199" cy="352425"/>
              </a:xfrm>
              <a:prstGeom prst="rect">
                <a:avLst/>
              </a:prstGeom>
              <a:noFill/>
              <a:ln w="9525">
                <a:noFill/>
                <a:miter lim="800000"/>
                <a:headEnd/>
                <a:tailEnd/>
              </a:ln>
            </p:spPr>
          </p:pic>
          <p:pic>
            <p:nvPicPr>
              <p:cNvPr id="54" name="Picture 5" descr="ICON_Datacenter_3_R2_Q308">
                <a:extLst>
                  <a:ext uri="{FF2B5EF4-FFF2-40B4-BE49-F238E27FC236}">
                    <a16:creationId xmlns:a16="http://schemas.microsoft.com/office/drawing/2014/main" xmlns="" id="{45F9AFD7-4345-4B84-9B34-894A4FC2406E}"/>
                  </a:ext>
                </a:extLst>
              </p:cNvPr>
              <p:cNvPicPr>
                <a:picLocks noChangeAspect="1" noChangeArrowheads="1"/>
              </p:cNvPicPr>
              <p:nvPr/>
            </p:nvPicPr>
            <p:blipFill>
              <a:blip r:embed="rId5" cstate="print"/>
              <a:srcRect/>
              <a:stretch>
                <a:fillRect/>
              </a:stretch>
            </p:blipFill>
            <p:spPr bwMode="auto">
              <a:xfrm>
                <a:off x="2181353" y="5251596"/>
                <a:ext cx="291199" cy="352425"/>
              </a:xfrm>
              <a:prstGeom prst="rect">
                <a:avLst/>
              </a:prstGeom>
              <a:noFill/>
              <a:ln w="9525">
                <a:noFill/>
                <a:miter lim="800000"/>
                <a:headEnd/>
                <a:tailEnd/>
              </a:ln>
            </p:spPr>
          </p:pic>
        </p:grpSp>
        <p:cxnSp>
          <p:nvCxnSpPr>
            <p:cNvPr id="51" name="直接箭头连接符 50">
              <a:extLst>
                <a:ext uri="{FF2B5EF4-FFF2-40B4-BE49-F238E27FC236}">
                  <a16:creationId xmlns:a16="http://schemas.microsoft.com/office/drawing/2014/main" xmlns="" id="{677D707D-4478-4E1B-8499-2046C460CFB4}"/>
                </a:ext>
              </a:extLst>
            </p:cNvPr>
            <p:cNvCxnSpPr>
              <a:cxnSpLocks/>
              <a:stCxn id="54" idx="3"/>
              <a:endCxn id="53" idx="1"/>
            </p:cNvCxnSpPr>
            <p:nvPr/>
          </p:nvCxnSpPr>
          <p:spPr>
            <a:xfrm flipV="1">
              <a:off x="625853" y="2590437"/>
              <a:ext cx="371447" cy="65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xmlns="" id="{79C4954D-FE32-49E0-A0CA-A5244A6730D3}"/>
                </a:ext>
              </a:extLst>
            </p:cNvPr>
            <p:cNvSpPr txBox="1"/>
            <p:nvPr/>
          </p:nvSpPr>
          <p:spPr>
            <a:xfrm>
              <a:off x="589215" y="2378402"/>
              <a:ext cx="472601" cy="40890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双机互备</a:t>
              </a:r>
            </a:p>
          </p:txBody>
        </p:sp>
      </p:grpSp>
      <p:sp>
        <p:nvSpPr>
          <p:cNvPr id="56" name="矩形 55">
            <a:extLst>
              <a:ext uri="{FF2B5EF4-FFF2-40B4-BE49-F238E27FC236}">
                <a16:creationId xmlns:a16="http://schemas.microsoft.com/office/drawing/2014/main" xmlns="" id="{743AF44F-9519-421D-A5AF-B6197848F767}"/>
              </a:ext>
            </a:extLst>
          </p:cNvPr>
          <p:cNvSpPr/>
          <p:nvPr/>
        </p:nvSpPr>
        <p:spPr>
          <a:xfrm>
            <a:off x="3040565" y="2302008"/>
            <a:ext cx="1291606" cy="800162"/>
          </a:xfrm>
          <a:prstGeom prst="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57" name="组合 56">
            <a:extLst>
              <a:ext uri="{FF2B5EF4-FFF2-40B4-BE49-F238E27FC236}">
                <a16:creationId xmlns:a16="http://schemas.microsoft.com/office/drawing/2014/main" xmlns="" id="{64EBDFBF-7783-4D28-8F94-70A9DC9A17A3}"/>
              </a:ext>
            </a:extLst>
          </p:cNvPr>
          <p:cNvGrpSpPr/>
          <p:nvPr/>
        </p:nvGrpSpPr>
        <p:grpSpPr>
          <a:xfrm>
            <a:off x="4505568" y="2485474"/>
            <a:ext cx="1157537" cy="404458"/>
            <a:chOff x="217849" y="2378402"/>
            <a:chExt cx="1187455" cy="413344"/>
          </a:xfrm>
        </p:grpSpPr>
        <p:grpSp>
          <p:nvGrpSpPr>
            <p:cNvPr id="58" name="Group 84">
              <a:extLst>
                <a:ext uri="{FF2B5EF4-FFF2-40B4-BE49-F238E27FC236}">
                  <a16:creationId xmlns:a16="http://schemas.microsoft.com/office/drawing/2014/main" xmlns="" id="{11488B13-6ECB-443F-8CEE-6486F85311AA}"/>
                </a:ext>
              </a:extLst>
            </p:cNvPr>
            <p:cNvGrpSpPr/>
            <p:nvPr/>
          </p:nvGrpSpPr>
          <p:grpSpPr>
            <a:xfrm>
              <a:off x="217849" y="2395656"/>
              <a:ext cx="1187455" cy="396090"/>
              <a:chOff x="2181353" y="5245690"/>
              <a:chExt cx="847506" cy="358331"/>
            </a:xfrm>
          </p:grpSpPr>
          <p:pic>
            <p:nvPicPr>
              <p:cNvPr id="61" name="Picture 5" descr="ICON_Datacenter_3_R2_Q308">
                <a:extLst>
                  <a:ext uri="{FF2B5EF4-FFF2-40B4-BE49-F238E27FC236}">
                    <a16:creationId xmlns:a16="http://schemas.microsoft.com/office/drawing/2014/main" xmlns="" id="{80CFDA04-8232-4C89-85EA-CE2533CED160}"/>
                  </a:ext>
                </a:extLst>
              </p:cNvPr>
              <p:cNvPicPr>
                <a:picLocks noChangeAspect="1" noChangeArrowheads="1"/>
              </p:cNvPicPr>
              <p:nvPr/>
            </p:nvPicPr>
            <p:blipFill>
              <a:blip r:embed="rId5" cstate="print"/>
              <a:srcRect/>
              <a:stretch>
                <a:fillRect/>
              </a:stretch>
            </p:blipFill>
            <p:spPr bwMode="auto">
              <a:xfrm>
                <a:off x="2737660" y="5245690"/>
                <a:ext cx="291199" cy="352425"/>
              </a:xfrm>
              <a:prstGeom prst="rect">
                <a:avLst/>
              </a:prstGeom>
              <a:noFill/>
              <a:ln w="9525">
                <a:noFill/>
                <a:miter lim="800000"/>
                <a:headEnd/>
                <a:tailEnd/>
              </a:ln>
            </p:spPr>
          </p:pic>
          <p:pic>
            <p:nvPicPr>
              <p:cNvPr id="62" name="Picture 5" descr="ICON_Datacenter_3_R2_Q308">
                <a:extLst>
                  <a:ext uri="{FF2B5EF4-FFF2-40B4-BE49-F238E27FC236}">
                    <a16:creationId xmlns:a16="http://schemas.microsoft.com/office/drawing/2014/main" xmlns="" id="{F4F9CD68-776A-47C3-9A83-E1847393DCDA}"/>
                  </a:ext>
                </a:extLst>
              </p:cNvPr>
              <p:cNvPicPr>
                <a:picLocks noChangeAspect="1" noChangeArrowheads="1"/>
              </p:cNvPicPr>
              <p:nvPr/>
            </p:nvPicPr>
            <p:blipFill>
              <a:blip r:embed="rId5" cstate="print"/>
              <a:srcRect/>
              <a:stretch>
                <a:fillRect/>
              </a:stretch>
            </p:blipFill>
            <p:spPr bwMode="auto">
              <a:xfrm>
                <a:off x="2181353" y="5251596"/>
                <a:ext cx="291199" cy="352425"/>
              </a:xfrm>
              <a:prstGeom prst="rect">
                <a:avLst/>
              </a:prstGeom>
              <a:noFill/>
              <a:ln w="9525">
                <a:noFill/>
                <a:miter lim="800000"/>
                <a:headEnd/>
                <a:tailEnd/>
              </a:ln>
            </p:spPr>
          </p:pic>
        </p:grpSp>
        <p:cxnSp>
          <p:nvCxnSpPr>
            <p:cNvPr id="59" name="直接箭头连接符 58">
              <a:extLst>
                <a:ext uri="{FF2B5EF4-FFF2-40B4-BE49-F238E27FC236}">
                  <a16:creationId xmlns:a16="http://schemas.microsoft.com/office/drawing/2014/main" xmlns="" id="{BCEB3878-2A1A-436A-849E-84CFDCE10208}"/>
                </a:ext>
              </a:extLst>
            </p:cNvPr>
            <p:cNvCxnSpPr>
              <a:cxnSpLocks/>
              <a:stCxn id="62" idx="3"/>
              <a:endCxn id="61" idx="1"/>
            </p:cNvCxnSpPr>
            <p:nvPr/>
          </p:nvCxnSpPr>
          <p:spPr>
            <a:xfrm flipV="1">
              <a:off x="625853" y="2590437"/>
              <a:ext cx="371447" cy="65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xmlns="" id="{443F23F7-0ED7-4B64-ABC4-A64EA920ADDA}"/>
                </a:ext>
              </a:extLst>
            </p:cNvPr>
            <p:cNvSpPr txBox="1"/>
            <p:nvPr/>
          </p:nvSpPr>
          <p:spPr>
            <a:xfrm>
              <a:off x="589215" y="2378402"/>
              <a:ext cx="472601" cy="408901"/>
            </a:xfrm>
            <a:prstGeom prst="rect">
              <a:avLst/>
            </a:prstGeom>
            <a:noFill/>
          </p:spPr>
          <p:txBody>
            <a:bodyPr wrap="square" rtlCol="0">
              <a:spAutoFit/>
            </a:bodyPr>
            <a:lstStyle/>
            <a:p>
              <a:r>
                <a:rPr lang="zh-CN" altLang="en-US" sz="1000" dirty="0">
                  <a:latin typeface="微软雅黑" panose="020B0503020204020204" pitchFamily="34" charset="-122"/>
                  <a:ea typeface="微软雅黑" panose="020B0503020204020204" pitchFamily="34" charset="-122"/>
                </a:rPr>
                <a:t>双机互备</a:t>
              </a:r>
            </a:p>
          </p:txBody>
        </p:sp>
      </p:grpSp>
      <p:sp>
        <p:nvSpPr>
          <p:cNvPr id="63" name="矩形 62">
            <a:extLst>
              <a:ext uri="{FF2B5EF4-FFF2-40B4-BE49-F238E27FC236}">
                <a16:creationId xmlns:a16="http://schemas.microsoft.com/office/drawing/2014/main" xmlns="" id="{B9F088C8-63FD-4C9B-B144-34E2196BAA15}"/>
              </a:ext>
            </a:extLst>
          </p:cNvPr>
          <p:cNvSpPr/>
          <p:nvPr/>
        </p:nvSpPr>
        <p:spPr>
          <a:xfrm>
            <a:off x="4451507" y="2297438"/>
            <a:ext cx="1291606" cy="800162"/>
          </a:xfrm>
          <a:prstGeom prst="rect">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箭头: 右 11">
            <a:extLst>
              <a:ext uri="{FF2B5EF4-FFF2-40B4-BE49-F238E27FC236}">
                <a16:creationId xmlns:a16="http://schemas.microsoft.com/office/drawing/2014/main" xmlns="" id="{AB405E7B-C11E-47FA-9399-73EA60B4762B}"/>
              </a:ext>
            </a:extLst>
          </p:cNvPr>
          <p:cNvSpPr/>
          <p:nvPr/>
        </p:nvSpPr>
        <p:spPr>
          <a:xfrm rot="5400000">
            <a:off x="2820466" y="2987946"/>
            <a:ext cx="346500" cy="51059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p>
        </p:txBody>
      </p:sp>
      <p:sp>
        <p:nvSpPr>
          <p:cNvPr id="64" name="文本框 63">
            <a:extLst>
              <a:ext uri="{FF2B5EF4-FFF2-40B4-BE49-F238E27FC236}">
                <a16:creationId xmlns:a16="http://schemas.microsoft.com/office/drawing/2014/main" xmlns="" id="{6A5DB6BA-7D14-4A6E-8B7D-DEB89AB1FD95}"/>
              </a:ext>
            </a:extLst>
          </p:cNvPr>
          <p:cNvSpPr txBox="1"/>
          <p:nvPr/>
        </p:nvSpPr>
        <p:spPr>
          <a:xfrm>
            <a:off x="6040107" y="1799048"/>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2" name="矩形 1">
            <a:extLst>
              <a:ext uri="{FF2B5EF4-FFF2-40B4-BE49-F238E27FC236}">
                <a16:creationId xmlns:a16="http://schemas.microsoft.com/office/drawing/2014/main" xmlns="" id="{C2E96295-AA1E-40C5-B829-4242E7EE982D}"/>
              </a:ext>
            </a:extLst>
          </p:cNvPr>
          <p:cNvSpPr/>
          <p:nvPr/>
        </p:nvSpPr>
        <p:spPr>
          <a:xfrm>
            <a:off x="6040107" y="2222040"/>
            <a:ext cx="3769464" cy="1344279"/>
          </a:xfrm>
          <a:prstGeom prst="rect">
            <a:avLst/>
          </a:prstGeom>
        </p:spPr>
        <p:txBody>
          <a:bodyPr wrap="square">
            <a:spAutoFit/>
          </a:bodyPr>
          <a:lstStyle/>
          <a:p>
            <a:pPr>
              <a:lnSpc>
                <a:spcPct val="150000"/>
              </a:lnSpc>
            </a:pPr>
            <a:r>
              <a:rPr lang="zh-CN" altLang="en-US" sz="1111" dirty="0">
                <a:latin typeface="微软雅黑" panose="020B0503020204020204" pitchFamily="34" charset="-122"/>
                <a:ea typeface="微软雅黑" panose="020B0503020204020204" pitchFamily="34" charset="-122"/>
              </a:rPr>
              <a:t>非直采业务结算迁入云结算平台，通过分布式计算集群提高结算处理效率。</a:t>
            </a:r>
            <a:endParaRPr lang="en-US" altLang="zh-CN" sz="1111" dirty="0">
              <a:latin typeface="微软雅黑" panose="020B0503020204020204" pitchFamily="34" charset="-122"/>
              <a:ea typeface="微软雅黑" panose="020B0503020204020204" pitchFamily="34" charset="-122"/>
            </a:endParaRPr>
          </a:p>
          <a:p>
            <a:pPr>
              <a:lnSpc>
                <a:spcPct val="150000"/>
              </a:lnSpc>
            </a:pPr>
            <a:r>
              <a:rPr lang="zh-CN" altLang="en-US" sz="1111" dirty="0">
                <a:latin typeface="微软雅黑" panose="020B0503020204020204" pitchFamily="34" charset="-122"/>
                <a:ea typeface="微软雅黑" panose="020B0503020204020204" pitchFamily="34" charset="-122"/>
              </a:rPr>
              <a:t>在结算环节采用</a:t>
            </a:r>
            <a:r>
              <a:rPr lang="en-US" altLang="zh-CN" sz="1111" dirty="0">
                <a:latin typeface="微软雅黑" panose="020B0503020204020204" pitchFamily="34" charset="-122"/>
                <a:ea typeface="微软雅黑" panose="020B0503020204020204" pitchFamily="34" charset="-122"/>
              </a:rPr>
              <a:t>Spark</a:t>
            </a:r>
            <a:r>
              <a:rPr lang="zh-CN" altLang="en-US" sz="1111" dirty="0">
                <a:latin typeface="微软雅黑" panose="020B0503020204020204" pitchFamily="34" charset="-122"/>
                <a:ea typeface="微软雅黑" panose="020B0503020204020204" pitchFamily="34" charset="-122"/>
              </a:rPr>
              <a:t>分布式计算框架，将数据分成小的时间片段，以类似批处理的方式进行迭代作业。满足逻辑复杂数据量大的业务需要。</a:t>
            </a:r>
          </a:p>
        </p:txBody>
      </p:sp>
      <p:sp>
        <p:nvSpPr>
          <p:cNvPr id="65" name="文本框 64">
            <a:extLst>
              <a:ext uri="{FF2B5EF4-FFF2-40B4-BE49-F238E27FC236}">
                <a16:creationId xmlns:a16="http://schemas.microsoft.com/office/drawing/2014/main" xmlns="" id="{ECB92666-244A-4D9E-9685-AC6ACF4E8920}"/>
              </a:ext>
            </a:extLst>
          </p:cNvPr>
          <p:cNvSpPr txBox="1"/>
          <p:nvPr/>
        </p:nvSpPr>
        <p:spPr>
          <a:xfrm>
            <a:off x="6040107" y="3717689"/>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预期效果：</a:t>
            </a:r>
          </a:p>
        </p:txBody>
      </p:sp>
      <p:sp>
        <p:nvSpPr>
          <p:cNvPr id="4" name="矩形 3">
            <a:extLst>
              <a:ext uri="{FF2B5EF4-FFF2-40B4-BE49-F238E27FC236}">
                <a16:creationId xmlns:a16="http://schemas.microsoft.com/office/drawing/2014/main" xmlns="" id="{A347DF8A-9181-4A45-93DA-FA216973E0E3}"/>
              </a:ext>
            </a:extLst>
          </p:cNvPr>
          <p:cNvSpPr/>
          <p:nvPr/>
        </p:nvSpPr>
        <p:spPr>
          <a:xfrm>
            <a:off x="6040107" y="4246015"/>
            <a:ext cx="3852819" cy="577979"/>
          </a:xfrm>
          <a:prstGeom prst="rect">
            <a:avLst/>
          </a:prstGeom>
        </p:spPr>
        <p:txBody>
          <a:bodyPr wrap="square">
            <a:spAutoFit/>
          </a:bodyPr>
          <a:lstStyle/>
          <a:p>
            <a:pPr>
              <a:lnSpc>
                <a:spcPct val="150000"/>
              </a:lnSpc>
            </a:pPr>
            <a:r>
              <a:rPr lang="zh-CN" altLang="en-US" sz="1111" dirty="0">
                <a:latin typeface="微软雅黑" panose="020B0503020204020204" pitchFamily="34" charset="-122"/>
                <a:ea typeface="微软雅黑" panose="020B0503020204020204" pitchFamily="34" charset="-122"/>
              </a:rPr>
              <a:t>提高结算的弹性扩展能力及结算处理效率。减少业务处理差异的开发运维复杂度。</a:t>
            </a:r>
            <a:endParaRPr lang="zh-CN" altLang="en-US" sz="1111" dirty="0"/>
          </a:p>
        </p:txBody>
      </p:sp>
    </p:spTree>
    <p:extLst>
      <p:ext uri="{BB962C8B-B14F-4D97-AF65-F5344CB8AC3E}">
        <p14:creationId xmlns:p14="http://schemas.microsoft.com/office/powerpoint/2010/main" val="225169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79910" y="750832"/>
            <a:ext cx="9600180" cy="1156855"/>
          </a:xfrm>
          <a:prstGeom prst="rect">
            <a:avLst/>
          </a:prstGeom>
          <a:noFill/>
        </p:spPr>
        <p:txBody>
          <a:bodyPr wrap="square" rtlCol="0">
            <a:spAutoFit/>
          </a:bodyPr>
          <a:lstStyle/>
          <a:p>
            <a:pPr marL="0" lvl="1">
              <a:lnSpc>
                <a:spcPct val="150000"/>
              </a:lnSpc>
            </a:pPr>
            <a:r>
              <a:rPr lang="zh-CN" altLang="en-US"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目前非直采业务话单需经过计费、结算模块串行处理，并由结算模块下发计费话单，逻辑的紧耦合阻碍了服务的标准化演进。本期对非直采业务计费与结算功能进行解耦，将话单下发环节前移至计费域，简化中间计费环节，缩短端到端处理时长。为非直采业务</a:t>
            </a:r>
            <a:r>
              <a:rPr lang="en-US" altLang="zh-CN" sz="1600" dirty="0" err="1">
                <a:latin typeface="微软雅黑" panose="020B0503020204020204" pitchFamily="34" charset="-122"/>
                <a:ea typeface="微软雅黑" panose="020B0503020204020204" pitchFamily="34" charset="-122"/>
              </a:rPr>
              <a:t>docker</a:t>
            </a:r>
            <a:r>
              <a:rPr lang="zh-CN" altLang="en-US" sz="1600" dirty="0">
                <a:latin typeface="微软雅黑" panose="020B0503020204020204" pitchFamily="34" charset="-122"/>
                <a:ea typeface="微软雅黑" panose="020B0503020204020204" pitchFamily="34" charset="-122"/>
              </a:rPr>
              <a:t>化及结算功能向云结算平台迁入提供条件。</a:t>
            </a:r>
          </a:p>
        </p:txBody>
      </p:sp>
      <p:pic>
        <p:nvPicPr>
          <p:cNvPr id="1028" name="Picture 4"/>
          <p:cNvPicPr>
            <a:picLocks noChangeAspect="1" noChangeArrowheads="1"/>
          </p:cNvPicPr>
          <p:nvPr/>
        </p:nvPicPr>
        <p:blipFill>
          <a:blip r:embed="rId3"/>
          <a:srcRect/>
          <a:stretch>
            <a:fillRect/>
          </a:stretch>
        </p:blipFill>
        <p:spPr bwMode="auto">
          <a:xfrm>
            <a:off x="359475" y="2297438"/>
            <a:ext cx="4480498" cy="2586762"/>
          </a:xfrm>
          <a:prstGeom prst="rect">
            <a:avLst/>
          </a:prstGeom>
          <a:noFill/>
          <a:ln w="9525">
            <a:noFill/>
            <a:miter lim="800000"/>
            <a:headEnd/>
            <a:tailEnd/>
          </a:ln>
          <a:effectLst/>
        </p:spPr>
      </p:pic>
      <p:sp>
        <p:nvSpPr>
          <p:cNvPr id="57" name="标题 1"/>
          <p:cNvSpPr>
            <a:spLocks noGrp="1"/>
          </p:cNvSpPr>
          <p:nvPr>
            <p:ph type="title"/>
          </p:nvPr>
        </p:nvSpPr>
        <p:spPr/>
        <p:txBody>
          <a:bodyPr anchor="ctr">
            <a:noAutofit/>
          </a:bodyPr>
          <a:lstStyle/>
          <a:p>
            <a:pPr algn="l">
              <a:lnSpc>
                <a:spcPct val="80000"/>
              </a:lnSpc>
              <a:spcAft>
                <a:spcPct val="15000"/>
              </a:spcAft>
            </a:pPr>
            <a:r>
              <a:rPr kumimoji="1" lang="zh-CN" altLang="en-US" sz="2800" b="1" dirty="0">
                <a:latin typeface="微软雅黑" pitchFamily="34" charset="-122"/>
                <a:ea typeface="微软雅黑" pitchFamily="34" charset="-122"/>
                <a:cs typeface="+mn-cs"/>
              </a:rPr>
              <a:t>下发流程改造</a:t>
            </a:r>
          </a:p>
        </p:txBody>
      </p:sp>
      <p:sp>
        <p:nvSpPr>
          <p:cNvPr id="2" name="矩形 1">
            <a:extLst>
              <a:ext uri="{FF2B5EF4-FFF2-40B4-BE49-F238E27FC236}">
                <a16:creationId xmlns:a16="http://schemas.microsoft.com/office/drawing/2014/main" xmlns="" id="{4EECF434-44B7-494A-A627-ED45C614C3C5}"/>
              </a:ext>
            </a:extLst>
          </p:cNvPr>
          <p:cNvSpPr/>
          <p:nvPr/>
        </p:nvSpPr>
        <p:spPr>
          <a:xfrm>
            <a:off x="4999991" y="2297438"/>
            <a:ext cx="5080000" cy="2517869"/>
          </a:xfrm>
          <a:prstGeom prst="rect">
            <a:avLst/>
          </a:prstGeom>
        </p:spPr>
        <p:txBody>
          <a:bodyPr>
            <a:spAutoFit/>
          </a:bodyPr>
          <a:lstStyle/>
          <a:p>
            <a:pPr>
              <a:lnSpc>
                <a:spcPct val="150000"/>
              </a:lnSpc>
            </a:pPr>
            <a:r>
              <a:rPr lang="zh-CN" altLang="en-US" sz="1333" b="1" dirty="0">
                <a:latin typeface="微软雅黑" panose="020B0503020204020204" pitchFamily="34" charset="-122"/>
                <a:ea typeface="微软雅黑" panose="020B0503020204020204" pitchFamily="34" charset="-122"/>
              </a:rPr>
              <a:t>改造内容：</a:t>
            </a:r>
          </a:p>
          <a:p>
            <a:pPr>
              <a:lnSpc>
                <a:spcPct val="150000"/>
              </a:lnSpc>
            </a:pPr>
            <a:r>
              <a:rPr lang="zh-CN" altLang="en-US" sz="1333" dirty="0">
                <a:latin typeface="微软雅黑" panose="020B0503020204020204" pitchFamily="34" charset="-122"/>
                <a:ea typeface="微软雅黑" panose="020B0503020204020204" pitchFamily="34" charset="-122"/>
              </a:rPr>
              <a:t>参照直采业务计费支撑模式，对非直采业务计费域结算功能进行解耦。</a:t>
            </a:r>
          </a:p>
          <a:p>
            <a:pPr>
              <a:lnSpc>
                <a:spcPct val="150000"/>
              </a:lnSpc>
            </a:pPr>
            <a:r>
              <a:rPr lang="zh-CN" altLang="en-US" sz="1333" dirty="0">
                <a:latin typeface="微软雅黑" panose="020B0503020204020204" pitchFamily="34" charset="-122"/>
                <a:ea typeface="微软雅黑" panose="020B0503020204020204" pitchFamily="34" charset="-122"/>
              </a:rPr>
              <a:t>缩短非直采业务话单下发时间间隔至</a:t>
            </a:r>
            <a:r>
              <a:rPr lang="en-US" altLang="zh-CN" sz="1333" dirty="0">
                <a:latin typeface="微软雅黑" panose="020B0503020204020204" pitchFamily="34" charset="-122"/>
                <a:ea typeface="微软雅黑" panose="020B0503020204020204" pitchFamily="34" charset="-122"/>
              </a:rPr>
              <a:t>5</a:t>
            </a:r>
            <a:r>
              <a:rPr lang="zh-CN" altLang="en-US" sz="1333" dirty="0">
                <a:latin typeface="微软雅黑" panose="020B0503020204020204" pitchFamily="34" charset="-122"/>
                <a:ea typeface="微软雅黑" panose="020B0503020204020204" pitchFamily="34" charset="-122"/>
              </a:rPr>
              <a:t>分钟。</a:t>
            </a:r>
          </a:p>
          <a:p>
            <a:pPr>
              <a:lnSpc>
                <a:spcPct val="150000"/>
              </a:lnSpc>
            </a:pPr>
            <a:endParaRPr lang="en-US" altLang="zh-CN" sz="1333" dirty="0">
              <a:latin typeface="微软雅黑" panose="020B0503020204020204" pitchFamily="34" charset="-122"/>
              <a:ea typeface="微软雅黑" panose="020B0503020204020204" pitchFamily="34" charset="-122"/>
            </a:endParaRPr>
          </a:p>
          <a:p>
            <a:pPr>
              <a:lnSpc>
                <a:spcPct val="150000"/>
              </a:lnSpc>
            </a:pPr>
            <a:r>
              <a:rPr lang="zh-CN" altLang="en-US" sz="1333" b="1" dirty="0">
                <a:latin typeface="微软雅黑" panose="020B0503020204020204" pitchFamily="34" charset="-122"/>
                <a:ea typeface="微软雅黑" panose="020B0503020204020204" pitchFamily="34" charset="-122"/>
              </a:rPr>
              <a:t>预期效果：</a:t>
            </a:r>
          </a:p>
          <a:p>
            <a:pPr>
              <a:lnSpc>
                <a:spcPct val="150000"/>
              </a:lnSpc>
            </a:pPr>
            <a:r>
              <a:rPr lang="zh-CN" altLang="en-US" sz="1333" dirty="0">
                <a:latin typeface="微软雅黑" panose="020B0503020204020204" pitchFamily="34" charset="-122"/>
                <a:ea typeface="微软雅黑" panose="020B0503020204020204" pitchFamily="34" charset="-122"/>
              </a:rPr>
              <a:t>缩短非直采业务端到端处理时长，提高计费及时性。</a:t>
            </a:r>
          </a:p>
          <a:p>
            <a:pPr>
              <a:lnSpc>
                <a:spcPct val="150000"/>
              </a:lnSpc>
            </a:pPr>
            <a:r>
              <a:rPr lang="zh-CN" altLang="en-US" sz="1333" dirty="0">
                <a:latin typeface="微软雅黑" panose="020B0503020204020204" pitchFamily="34" charset="-122"/>
                <a:ea typeface="微软雅黑" panose="020B0503020204020204" pitchFamily="34" charset="-122"/>
              </a:rPr>
              <a:t>提升非直采业务扣费提醒及时性，提升用户感知。</a:t>
            </a:r>
          </a:p>
        </p:txBody>
      </p:sp>
    </p:spTree>
    <p:extLst>
      <p:ext uri="{BB962C8B-B14F-4D97-AF65-F5344CB8AC3E}">
        <p14:creationId xmlns:p14="http://schemas.microsoft.com/office/powerpoint/2010/main" val="148157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9"/>
          <p:cNvGrpSpPr>
            <a:grpSpLocks/>
          </p:cNvGrpSpPr>
          <p:nvPr/>
        </p:nvGrpSpPr>
        <p:grpSpPr bwMode="auto">
          <a:xfrm>
            <a:off x="2487711" y="1708688"/>
            <a:ext cx="5688633" cy="500739"/>
            <a:chOff x="2133600" y="2166938"/>
            <a:chExt cx="4953000" cy="769939"/>
          </a:xfrm>
          <a:solidFill>
            <a:schemeClr val="tx2">
              <a:lumMod val="60000"/>
              <a:lumOff val="40000"/>
            </a:schemeClr>
          </a:solidFill>
        </p:grpSpPr>
        <p:sp>
          <p:nvSpPr>
            <p:cNvPr id="5" name="AutoShape 41"/>
            <p:cNvSpPr>
              <a:spLocks noChangeArrowheads="1"/>
            </p:cNvSpPr>
            <p:nvPr/>
          </p:nvSpPr>
          <p:spPr bwMode="gray">
            <a:xfrm>
              <a:off x="2133600" y="2166938"/>
              <a:ext cx="4953000" cy="769937"/>
            </a:xfrm>
            <a:prstGeom prst="roundRect">
              <a:avLst>
                <a:gd name="adj" fmla="val 16667"/>
              </a:avLst>
            </a:prstGeom>
            <a:grpFill/>
            <a:ln w="9525" algn="ctr">
              <a:solidFill>
                <a:srgbClr val="FFFFFF"/>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 name="Text Box 42"/>
            <p:cNvSpPr txBox="1">
              <a:spLocks noChangeArrowheads="1"/>
            </p:cNvSpPr>
            <p:nvPr/>
          </p:nvSpPr>
          <p:spPr bwMode="gray">
            <a:xfrm>
              <a:off x="3007659" y="2227019"/>
              <a:ext cx="3962399" cy="709858"/>
            </a:xfrm>
            <a:prstGeom prst="rect">
              <a:avLst/>
            </a:prstGeom>
            <a:grpFill/>
            <a:ln w="9525" algn="ctr">
              <a:noFill/>
              <a:miter lim="800000"/>
              <a:headEnd/>
              <a:tailEnd/>
            </a:ln>
          </p:spPr>
          <p:txBody>
            <a:bodyPr wrap="square" anchor="ctr">
              <a:spAutoFit/>
            </a:bodyPr>
            <a:lstStyle/>
            <a:p>
              <a:pPr>
                <a:defRPr/>
              </a:pPr>
              <a:r>
                <a:rPr lang="zh-CN" altLang="en-US" sz="2400" dirty="0">
                  <a:solidFill>
                    <a:schemeClr val="bg1"/>
                  </a:solidFill>
                  <a:latin typeface="微软雅黑" pitchFamily="34" charset="-122"/>
                  <a:ea typeface="微软雅黑" pitchFamily="34" charset="-122"/>
                </a:rPr>
                <a:t>系统现状和规划</a:t>
              </a:r>
            </a:p>
          </p:txBody>
        </p:sp>
        <p:sp>
          <p:nvSpPr>
            <p:cNvPr id="7" name="AutoShape 43"/>
            <p:cNvSpPr>
              <a:spLocks noChangeArrowheads="1"/>
            </p:cNvSpPr>
            <p:nvPr/>
          </p:nvSpPr>
          <p:spPr bwMode="gray">
            <a:xfrm>
              <a:off x="2143125" y="2185988"/>
              <a:ext cx="733425" cy="733424"/>
            </a:xfrm>
            <a:prstGeom prst="diamond">
              <a:avLst/>
            </a:prstGeom>
            <a:grpFill/>
            <a:ln w="25400" algn="ctr">
              <a:solidFill>
                <a:srgbClr val="FFFFFF"/>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2</a:t>
              </a:r>
            </a:p>
          </p:txBody>
        </p:sp>
      </p:grpSp>
      <p:grpSp>
        <p:nvGrpSpPr>
          <p:cNvPr id="8" name="组合 20"/>
          <p:cNvGrpSpPr>
            <a:grpSpLocks/>
          </p:cNvGrpSpPr>
          <p:nvPr/>
        </p:nvGrpSpPr>
        <p:grpSpPr bwMode="auto">
          <a:xfrm>
            <a:off x="2487711" y="2489329"/>
            <a:ext cx="5688633" cy="500737"/>
            <a:chOff x="2133600" y="3271838"/>
            <a:chExt cx="4953000" cy="769937"/>
          </a:xfrm>
          <a:solidFill>
            <a:schemeClr val="tx2">
              <a:lumMod val="60000"/>
              <a:lumOff val="40000"/>
            </a:schemeClr>
          </a:solidFill>
        </p:grpSpPr>
        <p:sp>
          <p:nvSpPr>
            <p:cNvPr id="9" name="AutoShape 39"/>
            <p:cNvSpPr>
              <a:spLocks noChangeArrowheads="1"/>
            </p:cNvSpPr>
            <p:nvPr/>
          </p:nvSpPr>
          <p:spPr bwMode="gray">
            <a:xfrm>
              <a:off x="2133600" y="3271838"/>
              <a:ext cx="4953000" cy="769937"/>
            </a:xfrm>
            <a:prstGeom prst="roundRect">
              <a:avLst>
                <a:gd name="adj" fmla="val 16667"/>
              </a:avLst>
            </a:prstGeom>
            <a:grpFill/>
            <a:ln w="12700" algn="ctr">
              <a:solidFill>
                <a:schemeClr val="bg1"/>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AutoShape 40"/>
            <p:cNvSpPr>
              <a:spLocks noChangeArrowheads="1"/>
            </p:cNvSpPr>
            <p:nvPr/>
          </p:nvSpPr>
          <p:spPr bwMode="gray">
            <a:xfrm>
              <a:off x="2152650" y="3298825"/>
              <a:ext cx="733425" cy="733425"/>
            </a:xfrm>
            <a:prstGeom prst="diamond">
              <a:avLst/>
            </a:prstGeom>
            <a:grpFill/>
            <a:ln w="25400" algn="ctr">
              <a:solidFill>
                <a:schemeClr val="bg1"/>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3</a:t>
              </a:r>
            </a:p>
          </p:txBody>
        </p:sp>
        <p:sp>
          <p:nvSpPr>
            <p:cNvPr id="11" name="Text Box 44"/>
            <p:cNvSpPr txBox="1">
              <a:spLocks noChangeArrowheads="1"/>
            </p:cNvSpPr>
            <p:nvPr/>
          </p:nvSpPr>
          <p:spPr bwMode="gray">
            <a:xfrm>
              <a:off x="3065929" y="3284340"/>
              <a:ext cx="3622402" cy="567888"/>
            </a:xfrm>
            <a:prstGeom prst="rect">
              <a:avLst/>
            </a:prstGeom>
            <a:grpFill/>
            <a:ln w="9525" algn="ctr">
              <a:noFill/>
              <a:miter lim="800000"/>
              <a:headEnd/>
              <a:tailEnd/>
            </a:ln>
          </p:spPr>
          <p:txBody>
            <a:bodyPr>
              <a:spAutoFit/>
            </a:bodyPr>
            <a:lstStyle/>
            <a:p>
              <a:pPr>
                <a:defRPr/>
              </a:pPr>
              <a:r>
                <a:rPr lang="zh-CN" altLang="en-US" sz="2400" dirty="0">
                  <a:solidFill>
                    <a:schemeClr val="bg1"/>
                  </a:solidFill>
                  <a:latin typeface="微软雅黑" pitchFamily="34" charset="-122"/>
                  <a:ea typeface="微软雅黑" pitchFamily="34" charset="-122"/>
                </a:rPr>
                <a:t>建设需求</a:t>
              </a:r>
            </a:p>
          </p:txBody>
        </p:sp>
      </p:grpSp>
      <p:grpSp>
        <p:nvGrpSpPr>
          <p:cNvPr id="12" name="组合 20"/>
          <p:cNvGrpSpPr>
            <a:grpSpLocks/>
          </p:cNvGrpSpPr>
          <p:nvPr/>
        </p:nvGrpSpPr>
        <p:grpSpPr bwMode="auto">
          <a:xfrm>
            <a:off x="2487711" y="4084954"/>
            <a:ext cx="5688633" cy="500738"/>
            <a:chOff x="2133600" y="3271838"/>
            <a:chExt cx="4953000" cy="769938"/>
          </a:xfrm>
          <a:solidFill>
            <a:schemeClr val="tx2">
              <a:lumMod val="60000"/>
              <a:lumOff val="40000"/>
            </a:schemeClr>
          </a:solidFill>
        </p:grpSpPr>
        <p:sp>
          <p:nvSpPr>
            <p:cNvPr id="13" name="AutoShape 39"/>
            <p:cNvSpPr>
              <a:spLocks noChangeArrowheads="1"/>
            </p:cNvSpPr>
            <p:nvPr/>
          </p:nvSpPr>
          <p:spPr bwMode="gray">
            <a:xfrm>
              <a:off x="2133600" y="3271838"/>
              <a:ext cx="4953000" cy="769937"/>
            </a:xfrm>
            <a:prstGeom prst="roundRect">
              <a:avLst>
                <a:gd name="adj" fmla="val 16667"/>
              </a:avLst>
            </a:prstGeom>
            <a:grpFill/>
            <a:ln w="12700" algn="ctr">
              <a:solidFill>
                <a:schemeClr val="bg1"/>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AutoShape 40"/>
            <p:cNvSpPr>
              <a:spLocks noChangeArrowheads="1"/>
            </p:cNvSpPr>
            <p:nvPr/>
          </p:nvSpPr>
          <p:spPr bwMode="gray">
            <a:xfrm>
              <a:off x="2152650" y="3298825"/>
              <a:ext cx="733425" cy="733425"/>
            </a:xfrm>
            <a:prstGeom prst="diamond">
              <a:avLst/>
            </a:prstGeom>
            <a:grpFill/>
            <a:ln w="25400" algn="ctr">
              <a:solidFill>
                <a:schemeClr val="bg1"/>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5</a:t>
              </a:r>
            </a:p>
          </p:txBody>
        </p:sp>
        <p:sp>
          <p:nvSpPr>
            <p:cNvPr id="15" name="Text Box 44"/>
            <p:cNvSpPr txBox="1">
              <a:spLocks noChangeArrowheads="1"/>
            </p:cNvSpPr>
            <p:nvPr/>
          </p:nvSpPr>
          <p:spPr bwMode="gray">
            <a:xfrm>
              <a:off x="3065929" y="3331917"/>
              <a:ext cx="3622402" cy="709859"/>
            </a:xfrm>
            <a:prstGeom prst="rect">
              <a:avLst/>
            </a:prstGeom>
            <a:grpFill/>
            <a:ln w="9525" algn="ctr">
              <a:noFill/>
              <a:miter lim="800000"/>
              <a:headEnd/>
              <a:tailEnd/>
            </a:ln>
          </p:spPr>
          <p:txBody>
            <a:bodyPr>
              <a:spAutoFit/>
            </a:bodyPr>
            <a:lstStyle/>
            <a:p>
              <a:pPr>
                <a:defRPr/>
              </a:pPr>
              <a:r>
                <a:rPr lang="zh-CN" altLang="en-US" sz="2400" dirty="0">
                  <a:solidFill>
                    <a:schemeClr val="bg1"/>
                  </a:solidFill>
                  <a:latin typeface="微软雅黑" pitchFamily="34" charset="-122"/>
                  <a:ea typeface="微软雅黑" pitchFamily="34" charset="-122"/>
                </a:rPr>
                <a:t>投资估算和效益分析</a:t>
              </a:r>
            </a:p>
          </p:txBody>
        </p:sp>
      </p:grpSp>
      <p:sp>
        <p:nvSpPr>
          <p:cNvPr id="21"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目录</a:t>
            </a:r>
          </a:p>
        </p:txBody>
      </p:sp>
      <p:grpSp>
        <p:nvGrpSpPr>
          <p:cNvPr id="22" name="组合 20">
            <a:extLst>
              <a:ext uri="{FF2B5EF4-FFF2-40B4-BE49-F238E27FC236}">
                <a16:creationId xmlns:a16="http://schemas.microsoft.com/office/drawing/2014/main" xmlns="" id="{03AFFAC5-61CC-4DE2-A70B-894BB696C4AF}"/>
              </a:ext>
            </a:extLst>
          </p:cNvPr>
          <p:cNvGrpSpPr>
            <a:grpSpLocks/>
          </p:cNvGrpSpPr>
          <p:nvPr/>
        </p:nvGrpSpPr>
        <p:grpSpPr bwMode="auto">
          <a:xfrm>
            <a:off x="2511759" y="932687"/>
            <a:ext cx="5688633" cy="500736"/>
            <a:chOff x="2133600" y="3271838"/>
            <a:chExt cx="4953000" cy="769937"/>
          </a:xfrm>
          <a:solidFill>
            <a:schemeClr val="tx2">
              <a:lumMod val="60000"/>
              <a:lumOff val="40000"/>
            </a:schemeClr>
          </a:solidFill>
        </p:grpSpPr>
        <p:sp>
          <p:nvSpPr>
            <p:cNvPr id="23" name="AutoShape 39">
              <a:extLst>
                <a:ext uri="{FF2B5EF4-FFF2-40B4-BE49-F238E27FC236}">
                  <a16:creationId xmlns:a16="http://schemas.microsoft.com/office/drawing/2014/main" xmlns="" id="{FAE8DA0E-20A2-405E-AAD0-E3664A7871E3}"/>
                </a:ext>
              </a:extLst>
            </p:cNvPr>
            <p:cNvSpPr>
              <a:spLocks noChangeArrowheads="1"/>
            </p:cNvSpPr>
            <p:nvPr/>
          </p:nvSpPr>
          <p:spPr bwMode="gray">
            <a:xfrm>
              <a:off x="2133600" y="3271838"/>
              <a:ext cx="4953000" cy="769937"/>
            </a:xfrm>
            <a:prstGeom prst="roundRect">
              <a:avLst>
                <a:gd name="adj" fmla="val 16667"/>
              </a:avLst>
            </a:prstGeom>
            <a:grpFill/>
            <a:ln w="12700" algn="ctr">
              <a:solidFill>
                <a:schemeClr val="bg1"/>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4" name="AutoShape 40">
              <a:extLst>
                <a:ext uri="{FF2B5EF4-FFF2-40B4-BE49-F238E27FC236}">
                  <a16:creationId xmlns:a16="http://schemas.microsoft.com/office/drawing/2014/main" xmlns="" id="{C7E742A4-F250-41D5-AC72-2A651881DB19}"/>
                </a:ext>
              </a:extLst>
            </p:cNvPr>
            <p:cNvSpPr>
              <a:spLocks noChangeArrowheads="1"/>
            </p:cNvSpPr>
            <p:nvPr/>
          </p:nvSpPr>
          <p:spPr bwMode="gray">
            <a:xfrm>
              <a:off x="2152650" y="3298825"/>
              <a:ext cx="733425" cy="733425"/>
            </a:xfrm>
            <a:prstGeom prst="diamond">
              <a:avLst/>
            </a:prstGeom>
            <a:grpFill/>
            <a:ln w="25400" algn="ctr">
              <a:solidFill>
                <a:schemeClr val="bg1"/>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1</a:t>
              </a:r>
            </a:p>
          </p:txBody>
        </p:sp>
        <p:sp>
          <p:nvSpPr>
            <p:cNvPr id="25" name="Text Box 44">
              <a:extLst>
                <a:ext uri="{FF2B5EF4-FFF2-40B4-BE49-F238E27FC236}">
                  <a16:creationId xmlns:a16="http://schemas.microsoft.com/office/drawing/2014/main" xmlns="" id="{C6A4472C-D888-4AE5-B18E-49B11780E285}"/>
                </a:ext>
              </a:extLst>
            </p:cNvPr>
            <p:cNvSpPr txBox="1">
              <a:spLocks noChangeArrowheads="1"/>
            </p:cNvSpPr>
            <p:nvPr/>
          </p:nvSpPr>
          <p:spPr bwMode="gray">
            <a:xfrm>
              <a:off x="2990409" y="3307183"/>
              <a:ext cx="3622402" cy="709861"/>
            </a:xfrm>
            <a:prstGeom prst="rect">
              <a:avLst/>
            </a:prstGeom>
            <a:grpFill/>
            <a:ln w="9525" algn="ctr">
              <a:noFill/>
              <a:miter lim="800000"/>
              <a:headEnd/>
              <a:tailEnd/>
            </a:ln>
          </p:spPr>
          <p:txBody>
            <a:bodyPr>
              <a:spAutoFit/>
            </a:bodyPr>
            <a:lstStyle/>
            <a:p>
              <a:pPr>
                <a:defRPr/>
              </a:pPr>
              <a:r>
                <a:rPr lang="zh-CN" altLang="en-US" sz="2400" dirty="0">
                  <a:solidFill>
                    <a:schemeClr val="bg1"/>
                  </a:solidFill>
                  <a:latin typeface="微软雅黑" pitchFamily="34" charset="-122"/>
                  <a:ea typeface="微软雅黑" pitchFamily="34" charset="-122"/>
                </a:rPr>
                <a:t>项目概况</a:t>
              </a:r>
            </a:p>
          </p:txBody>
        </p:sp>
      </p:grpSp>
      <p:grpSp>
        <p:nvGrpSpPr>
          <p:cNvPr id="26" name="组合 20">
            <a:extLst>
              <a:ext uri="{FF2B5EF4-FFF2-40B4-BE49-F238E27FC236}">
                <a16:creationId xmlns:a16="http://schemas.microsoft.com/office/drawing/2014/main" xmlns="" id="{4FF4CC7C-7466-41D6-BB15-288ABC9392A5}"/>
              </a:ext>
            </a:extLst>
          </p:cNvPr>
          <p:cNvGrpSpPr>
            <a:grpSpLocks/>
          </p:cNvGrpSpPr>
          <p:nvPr/>
        </p:nvGrpSpPr>
        <p:grpSpPr bwMode="auto">
          <a:xfrm>
            <a:off x="2487712" y="4805035"/>
            <a:ext cx="5688633" cy="500737"/>
            <a:chOff x="2133600" y="3271838"/>
            <a:chExt cx="4953000" cy="769937"/>
          </a:xfrm>
          <a:solidFill>
            <a:schemeClr val="tx2">
              <a:lumMod val="60000"/>
              <a:lumOff val="40000"/>
            </a:schemeClr>
          </a:solidFill>
        </p:grpSpPr>
        <p:sp>
          <p:nvSpPr>
            <p:cNvPr id="27" name="AutoShape 39">
              <a:extLst>
                <a:ext uri="{FF2B5EF4-FFF2-40B4-BE49-F238E27FC236}">
                  <a16:creationId xmlns:a16="http://schemas.microsoft.com/office/drawing/2014/main" xmlns="" id="{6E6AAD11-F7CF-462C-B912-E2023742B336}"/>
                </a:ext>
              </a:extLst>
            </p:cNvPr>
            <p:cNvSpPr>
              <a:spLocks noChangeArrowheads="1"/>
            </p:cNvSpPr>
            <p:nvPr/>
          </p:nvSpPr>
          <p:spPr bwMode="gray">
            <a:xfrm>
              <a:off x="2133600" y="3271838"/>
              <a:ext cx="4953000" cy="769937"/>
            </a:xfrm>
            <a:prstGeom prst="roundRect">
              <a:avLst>
                <a:gd name="adj" fmla="val 16667"/>
              </a:avLst>
            </a:prstGeom>
            <a:grpFill/>
            <a:ln w="12700" algn="ctr">
              <a:solidFill>
                <a:schemeClr val="bg1"/>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8" name="AutoShape 40">
              <a:extLst>
                <a:ext uri="{FF2B5EF4-FFF2-40B4-BE49-F238E27FC236}">
                  <a16:creationId xmlns:a16="http://schemas.microsoft.com/office/drawing/2014/main" xmlns="" id="{373EEE3A-6BFD-415D-BF9F-AB92FF30E24F}"/>
                </a:ext>
              </a:extLst>
            </p:cNvPr>
            <p:cNvSpPr>
              <a:spLocks noChangeArrowheads="1"/>
            </p:cNvSpPr>
            <p:nvPr/>
          </p:nvSpPr>
          <p:spPr bwMode="gray">
            <a:xfrm>
              <a:off x="2152650" y="3298825"/>
              <a:ext cx="733425" cy="733425"/>
            </a:xfrm>
            <a:prstGeom prst="diamond">
              <a:avLst/>
            </a:prstGeom>
            <a:grpFill/>
            <a:ln w="25400" algn="ctr">
              <a:solidFill>
                <a:schemeClr val="bg1"/>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6</a:t>
              </a:r>
            </a:p>
          </p:txBody>
        </p:sp>
        <p:sp>
          <p:nvSpPr>
            <p:cNvPr id="29" name="Text Box 44">
              <a:extLst>
                <a:ext uri="{FF2B5EF4-FFF2-40B4-BE49-F238E27FC236}">
                  <a16:creationId xmlns:a16="http://schemas.microsoft.com/office/drawing/2014/main" xmlns="" id="{10583CE1-0966-41D1-A144-1C63A6B0A31C}"/>
                </a:ext>
              </a:extLst>
            </p:cNvPr>
            <p:cNvSpPr txBox="1">
              <a:spLocks noChangeArrowheads="1"/>
            </p:cNvSpPr>
            <p:nvPr/>
          </p:nvSpPr>
          <p:spPr bwMode="gray">
            <a:xfrm>
              <a:off x="3065929" y="3331914"/>
              <a:ext cx="3622402" cy="709859"/>
            </a:xfrm>
            <a:prstGeom prst="rect">
              <a:avLst/>
            </a:prstGeom>
            <a:grpFill/>
            <a:ln w="9525" algn="ctr">
              <a:noFill/>
              <a:miter lim="800000"/>
              <a:headEnd/>
              <a:tailEnd/>
            </a:ln>
          </p:spPr>
          <p:txBody>
            <a:bodyPr>
              <a:spAutoFit/>
            </a:bodyPr>
            <a:lstStyle/>
            <a:p>
              <a:pPr>
                <a:defRPr/>
              </a:pPr>
              <a:r>
                <a:rPr lang="zh-CN" altLang="en-US" sz="2400" dirty="0">
                  <a:solidFill>
                    <a:schemeClr val="bg1"/>
                  </a:solidFill>
                  <a:latin typeface="微软雅黑" pitchFamily="34" charset="-122"/>
                  <a:ea typeface="微软雅黑" pitchFamily="34" charset="-122"/>
                </a:rPr>
                <a:t>决策点</a:t>
              </a:r>
            </a:p>
          </p:txBody>
        </p:sp>
      </p:grpSp>
      <p:grpSp>
        <p:nvGrpSpPr>
          <p:cNvPr id="30" name="组合 20">
            <a:extLst>
              <a:ext uri="{FF2B5EF4-FFF2-40B4-BE49-F238E27FC236}">
                <a16:creationId xmlns:a16="http://schemas.microsoft.com/office/drawing/2014/main" xmlns="" id="{351C22D6-88A3-437D-B065-91BBF2CA2F28}"/>
              </a:ext>
            </a:extLst>
          </p:cNvPr>
          <p:cNvGrpSpPr>
            <a:grpSpLocks/>
          </p:cNvGrpSpPr>
          <p:nvPr/>
        </p:nvGrpSpPr>
        <p:grpSpPr bwMode="auto">
          <a:xfrm>
            <a:off x="2487711" y="3292867"/>
            <a:ext cx="5688633" cy="500737"/>
            <a:chOff x="2133600" y="3271838"/>
            <a:chExt cx="4953000" cy="769937"/>
          </a:xfrm>
          <a:solidFill>
            <a:schemeClr val="tx2">
              <a:lumMod val="60000"/>
              <a:lumOff val="40000"/>
            </a:schemeClr>
          </a:solidFill>
        </p:grpSpPr>
        <p:sp>
          <p:nvSpPr>
            <p:cNvPr id="31" name="AutoShape 39">
              <a:extLst>
                <a:ext uri="{FF2B5EF4-FFF2-40B4-BE49-F238E27FC236}">
                  <a16:creationId xmlns:a16="http://schemas.microsoft.com/office/drawing/2014/main" xmlns="" id="{490891B0-0D6C-4ACB-AEA3-A33405A4DE76}"/>
                </a:ext>
              </a:extLst>
            </p:cNvPr>
            <p:cNvSpPr>
              <a:spLocks noChangeArrowheads="1"/>
            </p:cNvSpPr>
            <p:nvPr/>
          </p:nvSpPr>
          <p:spPr bwMode="gray">
            <a:xfrm>
              <a:off x="2133600" y="3271838"/>
              <a:ext cx="4953000" cy="769937"/>
            </a:xfrm>
            <a:prstGeom prst="roundRect">
              <a:avLst>
                <a:gd name="adj" fmla="val 16667"/>
              </a:avLst>
            </a:prstGeom>
            <a:grpFill/>
            <a:ln w="12700" algn="ctr">
              <a:solidFill>
                <a:schemeClr val="bg1"/>
              </a:solidFill>
              <a:round/>
              <a:headEnd/>
              <a:tailEnd/>
            </a:ln>
            <a:effectLst/>
          </p:spPr>
          <p:txBody>
            <a:bodyPr wrap="none" anchor="ctr"/>
            <a:lstStyle/>
            <a:p>
              <a:pPr algn="ctr" fontAlgn="auto">
                <a:spcAft>
                  <a:spcPts val="0"/>
                </a:spcAft>
                <a:defRPr/>
              </a:pPr>
              <a:endParaRPr lang="zh-CN" altLang="en-US" sz="240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 name="AutoShape 40">
              <a:extLst>
                <a:ext uri="{FF2B5EF4-FFF2-40B4-BE49-F238E27FC236}">
                  <a16:creationId xmlns:a16="http://schemas.microsoft.com/office/drawing/2014/main" xmlns="" id="{6BF9B389-66A3-4657-B8A6-8C9320D8B6C7}"/>
                </a:ext>
              </a:extLst>
            </p:cNvPr>
            <p:cNvSpPr>
              <a:spLocks noChangeArrowheads="1"/>
            </p:cNvSpPr>
            <p:nvPr/>
          </p:nvSpPr>
          <p:spPr bwMode="gray">
            <a:xfrm>
              <a:off x="2152650" y="3298825"/>
              <a:ext cx="733425" cy="733425"/>
            </a:xfrm>
            <a:prstGeom prst="diamond">
              <a:avLst/>
            </a:prstGeom>
            <a:grpFill/>
            <a:ln w="25400" algn="ctr">
              <a:solidFill>
                <a:schemeClr val="bg1"/>
              </a:solidFill>
              <a:miter lim="800000"/>
              <a:headEnd/>
              <a:tailEnd/>
            </a:ln>
            <a:effectLst/>
          </p:spPr>
          <p:txBody>
            <a:bodyPr wrap="none" anchor="ctr"/>
            <a:lstStyle/>
            <a:p>
              <a:pPr algn="ctr" fontAlgn="auto">
                <a:spcAft>
                  <a:spcPts val="0"/>
                </a:spcAft>
                <a:defRPr/>
              </a:pPr>
              <a:r>
                <a:rPr lang="en-US" altLang="zh-CN" sz="2400" dirty="0">
                  <a:solidFill>
                    <a:schemeClr val="bg1"/>
                  </a:solidFill>
                  <a:latin typeface="微软雅黑" pitchFamily="34" charset="-122"/>
                  <a:ea typeface="微软雅黑" pitchFamily="34" charset="-122"/>
                </a:rPr>
                <a:t>4</a:t>
              </a:r>
            </a:p>
          </p:txBody>
        </p:sp>
        <p:sp>
          <p:nvSpPr>
            <p:cNvPr id="33" name="Text Box 44">
              <a:extLst>
                <a:ext uri="{FF2B5EF4-FFF2-40B4-BE49-F238E27FC236}">
                  <a16:creationId xmlns:a16="http://schemas.microsoft.com/office/drawing/2014/main" xmlns="" id="{9C5B5358-FAFC-4FBE-97F7-1A0D318CD263}"/>
                </a:ext>
              </a:extLst>
            </p:cNvPr>
            <p:cNvSpPr txBox="1">
              <a:spLocks noChangeArrowheads="1"/>
            </p:cNvSpPr>
            <p:nvPr/>
          </p:nvSpPr>
          <p:spPr bwMode="gray">
            <a:xfrm>
              <a:off x="3065929" y="3284340"/>
              <a:ext cx="3622402" cy="709860"/>
            </a:xfrm>
            <a:prstGeom prst="rect">
              <a:avLst/>
            </a:prstGeom>
            <a:grpFill/>
            <a:ln w="9525" algn="ctr">
              <a:noFill/>
              <a:miter lim="800000"/>
              <a:headEnd/>
              <a:tailEnd/>
            </a:ln>
          </p:spPr>
          <p:txBody>
            <a:bodyPr>
              <a:spAutoFit/>
            </a:bodyPr>
            <a:lstStyle/>
            <a:p>
              <a:pPr>
                <a:defRPr/>
              </a:pPr>
              <a:r>
                <a:rPr lang="zh-CN" altLang="en-US" sz="2400" dirty="0">
                  <a:solidFill>
                    <a:schemeClr val="bg1"/>
                  </a:solidFill>
                  <a:latin typeface="微软雅黑" pitchFamily="34" charset="-122"/>
                  <a:ea typeface="微软雅黑" pitchFamily="34" charset="-122"/>
                </a:rPr>
                <a:t>建设方案</a:t>
              </a:r>
            </a:p>
          </p:txBody>
        </p:sp>
      </p:grpSp>
    </p:spTree>
    <p:extLst>
      <p:ext uri="{BB962C8B-B14F-4D97-AF65-F5344CB8AC3E}">
        <p14:creationId xmlns:p14="http://schemas.microsoft.com/office/powerpoint/2010/main" val="1459518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7D9325-46F1-413D-A822-176F7FBE49D0}"/>
              </a:ext>
            </a:extLst>
          </p:cNvPr>
          <p:cNvSpPr>
            <a:spLocks noGrp="1"/>
          </p:cNvSpPr>
          <p:nvPr>
            <p:ph type="title"/>
          </p:nvPr>
        </p:nvSpPr>
        <p:spPr/>
        <p:txBody>
          <a:bodyPr>
            <a:noAutofit/>
          </a:bodyPr>
          <a:lstStyle/>
          <a:p>
            <a:r>
              <a:rPr lang="zh-CN" altLang="en-US" sz="2800" b="1" dirty="0"/>
              <a:t>非直采业务入库流程改造</a:t>
            </a:r>
          </a:p>
        </p:txBody>
      </p:sp>
      <p:sp>
        <p:nvSpPr>
          <p:cNvPr id="3" name="矩形 2">
            <a:extLst>
              <a:ext uri="{FF2B5EF4-FFF2-40B4-BE49-F238E27FC236}">
                <a16:creationId xmlns:a16="http://schemas.microsoft.com/office/drawing/2014/main" xmlns="" id="{661BBD08-7F46-4532-90C3-5F2156562482}"/>
              </a:ext>
            </a:extLst>
          </p:cNvPr>
          <p:cNvSpPr/>
          <p:nvPr/>
        </p:nvSpPr>
        <p:spPr>
          <a:xfrm>
            <a:off x="197014" y="653823"/>
            <a:ext cx="9883639" cy="787523"/>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非直采业务订购关系、用户状态入库方式通过架构及流程调整，大幅提升处理性能，实现对大量的重复的实时交易流水的有效实时处理，避免处理瓶颈。</a:t>
            </a:r>
          </a:p>
        </p:txBody>
      </p:sp>
      <p:graphicFrame>
        <p:nvGraphicFramePr>
          <p:cNvPr id="4" name="图示 3">
            <a:extLst>
              <a:ext uri="{FF2B5EF4-FFF2-40B4-BE49-F238E27FC236}">
                <a16:creationId xmlns:a16="http://schemas.microsoft.com/office/drawing/2014/main" xmlns="" id="{488FDD8F-AA9C-4BC3-B67E-58F3D6834EDC}"/>
              </a:ext>
            </a:extLst>
          </p:cNvPr>
          <p:cNvGraphicFramePr/>
          <p:nvPr>
            <p:extLst/>
          </p:nvPr>
        </p:nvGraphicFramePr>
        <p:xfrm>
          <a:off x="279467" y="2335636"/>
          <a:ext cx="4560507" cy="681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图示 4">
            <a:extLst>
              <a:ext uri="{FF2B5EF4-FFF2-40B4-BE49-F238E27FC236}">
                <a16:creationId xmlns:a16="http://schemas.microsoft.com/office/drawing/2014/main" xmlns="" id="{DA120558-FAFB-4BEF-A8B4-AF8EA1953B15}"/>
              </a:ext>
            </a:extLst>
          </p:cNvPr>
          <p:cNvGraphicFramePr/>
          <p:nvPr>
            <p:extLst/>
          </p:nvPr>
        </p:nvGraphicFramePr>
        <p:xfrm>
          <a:off x="279467" y="4010888"/>
          <a:ext cx="4560507" cy="6517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文本框 5">
            <a:extLst>
              <a:ext uri="{FF2B5EF4-FFF2-40B4-BE49-F238E27FC236}">
                <a16:creationId xmlns:a16="http://schemas.microsoft.com/office/drawing/2014/main" xmlns="" id="{2FB5D8CA-BFEA-42CA-937F-B142989C8353}"/>
              </a:ext>
            </a:extLst>
          </p:cNvPr>
          <p:cNvSpPr txBox="1"/>
          <p:nvPr/>
        </p:nvSpPr>
        <p:spPr>
          <a:xfrm>
            <a:off x="199458" y="1749635"/>
            <a:ext cx="1385316"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业务流程现状：</a:t>
            </a:r>
          </a:p>
        </p:txBody>
      </p:sp>
      <p:sp>
        <p:nvSpPr>
          <p:cNvPr id="7" name="文本框 6">
            <a:extLst>
              <a:ext uri="{FF2B5EF4-FFF2-40B4-BE49-F238E27FC236}">
                <a16:creationId xmlns:a16="http://schemas.microsoft.com/office/drawing/2014/main" xmlns="" id="{0E1D2AAD-F16E-45E6-A3BE-B4CD2F95A527}"/>
              </a:ext>
            </a:extLst>
          </p:cNvPr>
          <p:cNvSpPr txBox="1"/>
          <p:nvPr/>
        </p:nvSpPr>
        <p:spPr>
          <a:xfrm>
            <a:off x="199458" y="3314700"/>
            <a:ext cx="1556836"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业务流程改造后：</a:t>
            </a:r>
          </a:p>
        </p:txBody>
      </p:sp>
      <p:sp>
        <p:nvSpPr>
          <p:cNvPr id="8" name="文本框 7">
            <a:extLst>
              <a:ext uri="{FF2B5EF4-FFF2-40B4-BE49-F238E27FC236}">
                <a16:creationId xmlns:a16="http://schemas.microsoft.com/office/drawing/2014/main" xmlns="" id="{423E56E0-FBD9-4FFB-BDBE-F9E0B666C665}"/>
              </a:ext>
            </a:extLst>
          </p:cNvPr>
          <p:cNvSpPr txBox="1"/>
          <p:nvPr/>
        </p:nvSpPr>
        <p:spPr>
          <a:xfrm>
            <a:off x="2167498" y="3461895"/>
            <a:ext cx="800089" cy="451534"/>
          </a:xfrm>
          <a:prstGeom prst="rect">
            <a:avLst/>
          </a:prstGeom>
          <a:noFill/>
        </p:spPr>
        <p:txBody>
          <a:bodyPr wrap="square" rtlCol="0">
            <a:spAutoFit/>
          </a:bodyPr>
          <a:lstStyle/>
          <a:p>
            <a:r>
              <a:rPr lang="zh-CN" altLang="en-US" sz="1167" dirty="0">
                <a:latin typeface="微软雅黑" panose="020B0503020204020204" pitchFamily="34" charset="-122"/>
                <a:ea typeface="微软雅黑" panose="020B0503020204020204" pitchFamily="34" charset="-122"/>
              </a:rPr>
              <a:t>正确订购、状态信息</a:t>
            </a:r>
          </a:p>
        </p:txBody>
      </p:sp>
      <p:cxnSp>
        <p:nvCxnSpPr>
          <p:cNvPr id="10" name="直接连接符 9">
            <a:extLst>
              <a:ext uri="{FF2B5EF4-FFF2-40B4-BE49-F238E27FC236}">
                <a16:creationId xmlns:a16="http://schemas.microsoft.com/office/drawing/2014/main" xmlns="" id="{7792E549-812B-4C06-BB20-68BE4AF7B2AA}"/>
              </a:ext>
            </a:extLst>
          </p:cNvPr>
          <p:cNvCxnSpPr/>
          <p:nvPr/>
        </p:nvCxnSpPr>
        <p:spPr>
          <a:xfrm>
            <a:off x="2555163" y="3888675"/>
            <a:ext cx="0" cy="267127"/>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F0946AF3-FDE5-4F5A-AB6D-1789CE022D39}"/>
              </a:ext>
            </a:extLst>
          </p:cNvPr>
          <p:cNvSpPr txBox="1"/>
          <p:nvPr/>
        </p:nvSpPr>
        <p:spPr>
          <a:xfrm>
            <a:off x="1879644" y="5116138"/>
            <a:ext cx="800089" cy="451534"/>
          </a:xfrm>
          <a:prstGeom prst="rect">
            <a:avLst/>
          </a:prstGeom>
          <a:noFill/>
        </p:spPr>
        <p:txBody>
          <a:bodyPr wrap="square" rtlCol="0">
            <a:spAutoFit/>
          </a:bodyPr>
          <a:lstStyle/>
          <a:p>
            <a:r>
              <a:rPr lang="zh-CN" altLang="en-US" sz="1167" dirty="0">
                <a:latin typeface="微软雅黑" panose="020B0503020204020204" pitchFamily="34" charset="-122"/>
                <a:ea typeface="微软雅黑" panose="020B0503020204020204" pitchFamily="34" charset="-122"/>
              </a:rPr>
              <a:t>异常订购、状态信息</a:t>
            </a:r>
          </a:p>
        </p:txBody>
      </p:sp>
      <p:sp>
        <p:nvSpPr>
          <p:cNvPr id="23" name="矩形: 圆角 22">
            <a:extLst>
              <a:ext uri="{FF2B5EF4-FFF2-40B4-BE49-F238E27FC236}">
                <a16:creationId xmlns:a16="http://schemas.microsoft.com/office/drawing/2014/main" xmlns="" id="{1A008A08-5838-4652-89B0-E0EAE9D94A9A}"/>
              </a:ext>
            </a:extLst>
          </p:cNvPr>
          <p:cNvSpPr/>
          <p:nvPr/>
        </p:nvSpPr>
        <p:spPr>
          <a:xfrm>
            <a:off x="2786693" y="5090117"/>
            <a:ext cx="800089" cy="461664"/>
          </a:xfrm>
          <a:prstGeom prst="roundRect">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1556" dirty="0">
                <a:latin typeface="微软雅黑" panose="020B0503020204020204" pitchFamily="34" charset="-122"/>
                <a:ea typeface="微软雅黑" panose="020B0503020204020204" pitchFamily="34" charset="-122"/>
              </a:rPr>
              <a:t>入数据库</a:t>
            </a:r>
          </a:p>
        </p:txBody>
      </p:sp>
      <p:cxnSp>
        <p:nvCxnSpPr>
          <p:cNvPr id="25" name="连接符: 肘形 24">
            <a:extLst>
              <a:ext uri="{FF2B5EF4-FFF2-40B4-BE49-F238E27FC236}">
                <a16:creationId xmlns:a16="http://schemas.microsoft.com/office/drawing/2014/main" xmlns="" id="{F6CC2BF3-D32D-4C8C-BA9C-31BACE7B5902}"/>
              </a:ext>
            </a:extLst>
          </p:cNvPr>
          <p:cNvCxnSpPr>
            <a:cxnSpLocks/>
            <a:endCxn id="23" idx="1"/>
          </p:cNvCxnSpPr>
          <p:nvPr/>
        </p:nvCxnSpPr>
        <p:spPr>
          <a:xfrm>
            <a:off x="1915751" y="4579507"/>
            <a:ext cx="870943" cy="741442"/>
          </a:xfrm>
          <a:prstGeom prst="bentConnector3">
            <a:avLst>
              <a:gd name="adj1" fmla="val 395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xmlns="" id="{EC9DCA68-9ABD-4BF0-A02F-93554E854A34}"/>
              </a:ext>
            </a:extLst>
          </p:cNvPr>
          <p:cNvGrpSpPr/>
          <p:nvPr/>
        </p:nvGrpSpPr>
        <p:grpSpPr>
          <a:xfrm rot="5400000">
            <a:off x="3109356" y="4763267"/>
            <a:ext cx="185764" cy="217309"/>
            <a:chOff x="1973365" y="613017"/>
            <a:chExt cx="167188" cy="195578"/>
          </a:xfrm>
        </p:grpSpPr>
        <p:sp>
          <p:nvSpPr>
            <p:cNvPr id="31" name="箭头: 右 30">
              <a:extLst>
                <a:ext uri="{FF2B5EF4-FFF2-40B4-BE49-F238E27FC236}">
                  <a16:creationId xmlns:a16="http://schemas.microsoft.com/office/drawing/2014/main" xmlns="" id="{E7B684FD-21BB-425E-8A25-D935D5978463}"/>
                </a:ext>
              </a:extLst>
            </p:cNvPr>
            <p:cNvSpPr/>
            <p:nvPr/>
          </p:nvSpPr>
          <p:spPr>
            <a:xfrm>
              <a:off x="1973365" y="613017"/>
              <a:ext cx="167188" cy="195578"/>
            </a:xfrm>
            <a:prstGeom prst="rightArrow">
              <a:avLst>
                <a:gd name="adj1" fmla="val 60000"/>
                <a:gd name="adj2" fmla="val 50000"/>
              </a:avLst>
            </a:prstGeom>
          </p:spPr>
          <p:style>
            <a:lnRef idx="0">
              <a:schemeClr val="lt1">
                <a:hueOff val="0"/>
                <a:satOff val="0"/>
                <a:lumOff val="0"/>
                <a:alphaOff val="0"/>
              </a:schemeClr>
            </a:lnRef>
            <a:fillRef idx="1">
              <a:schemeClr val="accent3">
                <a:hueOff val="5625132"/>
                <a:satOff val="-8440"/>
                <a:lumOff val="-1373"/>
                <a:alphaOff val="0"/>
              </a:schemeClr>
            </a:fillRef>
            <a:effectRef idx="0">
              <a:schemeClr val="accent3">
                <a:hueOff val="5625132"/>
                <a:satOff val="-8440"/>
                <a:lumOff val="-1373"/>
                <a:alphaOff val="0"/>
              </a:schemeClr>
            </a:effectRef>
            <a:fontRef idx="minor">
              <a:schemeClr val="lt1"/>
            </a:fontRef>
          </p:style>
        </p:sp>
        <p:sp>
          <p:nvSpPr>
            <p:cNvPr id="32" name="箭头: 右 4">
              <a:extLst>
                <a:ext uri="{FF2B5EF4-FFF2-40B4-BE49-F238E27FC236}">
                  <a16:creationId xmlns:a16="http://schemas.microsoft.com/office/drawing/2014/main" xmlns="" id="{2737D9F4-DF90-455D-BB9E-5D4EFF21672F}"/>
                </a:ext>
              </a:extLst>
            </p:cNvPr>
            <p:cNvSpPr txBox="1"/>
            <p:nvPr/>
          </p:nvSpPr>
          <p:spPr>
            <a:xfrm>
              <a:off x="1973365" y="652133"/>
              <a:ext cx="117032" cy="117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246942">
                <a:lnSpc>
                  <a:spcPct val="90000"/>
                </a:lnSpc>
                <a:spcBef>
                  <a:spcPct val="0"/>
                </a:spcBef>
                <a:spcAft>
                  <a:spcPct val="35000"/>
                </a:spcAft>
              </a:pPr>
              <a:endParaRPr lang="zh-CN" altLang="en-US" sz="556">
                <a:latin typeface="微软雅黑" panose="020B0503020204020204" pitchFamily="34" charset="-122"/>
                <a:ea typeface="微软雅黑" panose="020B0503020204020204" pitchFamily="34" charset="-122"/>
              </a:endParaRPr>
            </a:p>
          </p:txBody>
        </p:sp>
      </p:grpSp>
      <p:sp>
        <p:nvSpPr>
          <p:cNvPr id="33" name="文本框 32">
            <a:extLst>
              <a:ext uri="{FF2B5EF4-FFF2-40B4-BE49-F238E27FC236}">
                <a16:creationId xmlns:a16="http://schemas.microsoft.com/office/drawing/2014/main" xmlns="" id="{9D0C6E16-ECBC-4954-8724-9803BE9AB7B7}"/>
              </a:ext>
            </a:extLst>
          </p:cNvPr>
          <p:cNvSpPr txBox="1"/>
          <p:nvPr/>
        </p:nvSpPr>
        <p:spPr>
          <a:xfrm>
            <a:off x="3213260" y="4718323"/>
            <a:ext cx="800089" cy="271934"/>
          </a:xfrm>
          <a:prstGeom prst="rect">
            <a:avLst/>
          </a:prstGeom>
          <a:noFill/>
        </p:spPr>
        <p:txBody>
          <a:bodyPr wrap="square" rtlCol="0">
            <a:spAutoFit/>
          </a:bodyPr>
          <a:lstStyle/>
          <a:p>
            <a:r>
              <a:rPr lang="zh-CN" altLang="en-US" sz="1167" dirty="0">
                <a:latin typeface="微软雅黑" panose="020B0503020204020204" pitchFamily="34" charset="-122"/>
                <a:ea typeface="微软雅黑" panose="020B0503020204020204" pitchFamily="34" charset="-122"/>
              </a:rPr>
              <a:t>同步</a:t>
            </a:r>
          </a:p>
        </p:txBody>
      </p:sp>
      <p:sp>
        <p:nvSpPr>
          <p:cNvPr id="34" name="矩形 33">
            <a:extLst>
              <a:ext uri="{FF2B5EF4-FFF2-40B4-BE49-F238E27FC236}">
                <a16:creationId xmlns:a16="http://schemas.microsoft.com/office/drawing/2014/main" xmlns="" id="{6C0192C9-78BE-4355-BFE6-06F494085A6E}"/>
              </a:ext>
            </a:extLst>
          </p:cNvPr>
          <p:cNvSpPr/>
          <p:nvPr/>
        </p:nvSpPr>
        <p:spPr>
          <a:xfrm>
            <a:off x="1495247" y="2360465"/>
            <a:ext cx="2144592" cy="60530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6" name="文本框 35">
            <a:extLst>
              <a:ext uri="{FF2B5EF4-FFF2-40B4-BE49-F238E27FC236}">
                <a16:creationId xmlns:a16="http://schemas.microsoft.com/office/drawing/2014/main" xmlns="" id="{A2BE718D-8ECD-4810-8478-A24B0FBBF005}"/>
              </a:ext>
            </a:extLst>
          </p:cNvPr>
          <p:cNvSpPr txBox="1"/>
          <p:nvPr/>
        </p:nvSpPr>
        <p:spPr>
          <a:xfrm>
            <a:off x="4995635" y="1799736"/>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37" name="矩形 36">
            <a:extLst>
              <a:ext uri="{FF2B5EF4-FFF2-40B4-BE49-F238E27FC236}">
                <a16:creationId xmlns:a16="http://schemas.microsoft.com/office/drawing/2014/main" xmlns="" id="{9BA1F551-7E3C-4E62-9506-08042A11B628}"/>
              </a:ext>
            </a:extLst>
          </p:cNvPr>
          <p:cNvSpPr/>
          <p:nvPr/>
        </p:nvSpPr>
        <p:spPr>
          <a:xfrm>
            <a:off x="5080001" y="2215412"/>
            <a:ext cx="4860847" cy="1087862"/>
          </a:xfrm>
          <a:prstGeom prst="rect">
            <a:avLst/>
          </a:prstGeom>
        </p:spPr>
        <p:txBody>
          <a:bodyPr wrap="square">
            <a:spAutoFit/>
          </a:bodyPr>
          <a:lstStyle/>
          <a:p>
            <a:pPr>
              <a:lnSpc>
                <a:spcPct val="150000"/>
              </a:lnSpc>
            </a:pPr>
            <a:r>
              <a:rPr lang="zh-CN" altLang="en-US" sz="1111" dirty="0">
                <a:latin typeface="微软雅黑" panose="020B0503020204020204" pitchFamily="34" charset="-122"/>
                <a:ea typeface="微软雅黑" panose="020B0503020204020204" pitchFamily="34" charset="-122"/>
              </a:rPr>
              <a:t>原流程订购关系与用户状态信息直接入关系数据库，再导入内存数据库。由于经历数据库的读写瓶颈导致流程效率较低，处理速度慢。本期通过增加分拣能力，将系统判断正确的订购关系及状态信息直接送至</a:t>
            </a:r>
            <a:r>
              <a:rPr lang="en-US" altLang="zh-CN" sz="1111" dirty="0">
                <a:latin typeface="微软雅黑" panose="020B0503020204020204" pitchFamily="34" charset="-122"/>
                <a:ea typeface="微软雅黑" panose="020B0503020204020204" pitchFamily="34" charset="-122"/>
              </a:rPr>
              <a:t>MDB</a:t>
            </a:r>
            <a:r>
              <a:rPr lang="zh-CN" altLang="en-US" sz="1111" dirty="0">
                <a:latin typeface="微软雅黑" panose="020B0503020204020204" pitchFamily="34" charset="-122"/>
                <a:ea typeface="微软雅黑" panose="020B0503020204020204" pitchFamily="34" charset="-122"/>
              </a:rPr>
              <a:t>中进行出库，再由</a:t>
            </a:r>
            <a:r>
              <a:rPr lang="en-US" altLang="zh-CN" sz="1111" dirty="0">
                <a:latin typeface="微软雅黑" panose="020B0503020204020204" pitchFamily="34" charset="-122"/>
                <a:ea typeface="微软雅黑" panose="020B0503020204020204" pitchFamily="34" charset="-122"/>
              </a:rPr>
              <a:t>MDB</a:t>
            </a:r>
            <a:r>
              <a:rPr lang="zh-CN" altLang="en-US" sz="1111" dirty="0">
                <a:latin typeface="微软雅黑" panose="020B0503020204020204" pitchFamily="34" charset="-122"/>
                <a:ea typeface="微软雅黑" panose="020B0503020204020204" pitchFamily="34" charset="-122"/>
              </a:rPr>
              <a:t>导入关系数据库进行持久化。</a:t>
            </a:r>
          </a:p>
        </p:txBody>
      </p:sp>
      <p:sp>
        <p:nvSpPr>
          <p:cNvPr id="38" name="文本框 37">
            <a:extLst>
              <a:ext uri="{FF2B5EF4-FFF2-40B4-BE49-F238E27FC236}">
                <a16:creationId xmlns:a16="http://schemas.microsoft.com/office/drawing/2014/main" xmlns="" id="{7E7439FC-9115-4C41-86E7-33DE043D9E06}"/>
              </a:ext>
            </a:extLst>
          </p:cNvPr>
          <p:cNvSpPr txBox="1"/>
          <p:nvPr/>
        </p:nvSpPr>
        <p:spPr>
          <a:xfrm>
            <a:off x="4999992" y="3589839"/>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预期效果：</a:t>
            </a:r>
          </a:p>
        </p:txBody>
      </p:sp>
      <p:sp>
        <p:nvSpPr>
          <p:cNvPr id="39" name="矩形 38">
            <a:extLst>
              <a:ext uri="{FF2B5EF4-FFF2-40B4-BE49-F238E27FC236}">
                <a16:creationId xmlns:a16="http://schemas.microsoft.com/office/drawing/2014/main" xmlns="" id="{F6D50DF6-4C1F-46DF-B67A-E08E580634C2}"/>
              </a:ext>
            </a:extLst>
          </p:cNvPr>
          <p:cNvSpPr/>
          <p:nvPr/>
        </p:nvSpPr>
        <p:spPr>
          <a:xfrm>
            <a:off x="5041785" y="4106116"/>
            <a:ext cx="4860848" cy="575029"/>
          </a:xfrm>
          <a:prstGeom prst="rect">
            <a:avLst/>
          </a:prstGeom>
        </p:spPr>
        <p:txBody>
          <a:bodyPr wrap="square">
            <a:spAutoFit/>
          </a:bodyPr>
          <a:lstStyle/>
          <a:p>
            <a:pPr>
              <a:lnSpc>
                <a:spcPct val="150000"/>
              </a:lnSpc>
            </a:pPr>
            <a:r>
              <a:rPr lang="zh-CN" altLang="en-US" sz="1111" dirty="0">
                <a:latin typeface="微软雅黑" panose="020B0503020204020204" pitchFamily="34" charset="-122"/>
                <a:ea typeface="微软雅黑" panose="020B0503020204020204" pitchFamily="34" charset="-122"/>
              </a:rPr>
              <a:t>显著提升出账效率，实现对大量的重复的实时交易流水的实时处理，针对异常订购关系及用户状态提供闭环的处理流程。</a:t>
            </a:r>
          </a:p>
        </p:txBody>
      </p:sp>
      <p:sp>
        <p:nvSpPr>
          <p:cNvPr id="43" name="矩形 42">
            <a:extLst>
              <a:ext uri="{FF2B5EF4-FFF2-40B4-BE49-F238E27FC236}">
                <a16:creationId xmlns:a16="http://schemas.microsoft.com/office/drawing/2014/main" xmlns="" id="{55A3BE8A-62F9-4E4F-9978-6C29BB852B0C}"/>
              </a:ext>
            </a:extLst>
          </p:cNvPr>
          <p:cNvSpPr/>
          <p:nvPr/>
        </p:nvSpPr>
        <p:spPr>
          <a:xfrm rot="1595642">
            <a:off x="2993403" y="2171161"/>
            <a:ext cx="1115690" cy="376193"/>
          </a:xfrm>
          <a:prstGeom prst="rect">
            <a:avLst/>
          </a:prstGeom>
          <a:noFill/>
        </p:spPr>
        <p:txBody>
          <a:bodyPr wrap="none" lIns="101600" tIns="50800" rIns="101600" bIns="50800">
            <a:spAutoFit/>
          </a:bodyPr>
          <a:lstStyle/>
          <a:p>
            <a:pPr algn="ctr"/>
            <a:r>
              <a:rPr lang="zh-CN" altLang="en-US" sz="1778" dirty="0">
                <a:ln w="0"/>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性能瓶颈</a:t>
            </a:r>
          </a:p>
        </p:txBody>
      </p:sp>
    </p:spTree>
    <p:extLst>
      <p:ext uri="{BB962C8B-B14F-4D97-AF65-F5344CB8AC3E}">
        <p14:creationId xmlns:p14="http://schemas.microsoft.com/office/powerpoint/2010/main" val="120516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21A49A-F5D6-4335-9955-7F5D38D13730}"/>
              </a:ext>
            </a:extLst>
          </p:cNvPr>
          <p:cNvSpPr>
            <a:spLocks noGrp="1"/>
          </p:cNvSpPr>
          <p:nvPr>
            <p:ph type="title"/>
          </p:nvPr>
        </p:nvSpPr>
        <p:spPr>
          <a:xfrm>
            <a:off x="0" y="2452"/>
            <a:ext cx="9144000" cy="468395"/>
          </a:xfrm>
        </p:spPr>
        <p:txBody>
          <a:bodyPr>
            <a:noAutofit/>
          </a:bodyPr>
          <a:lstStyle/>
          <a:p>
            <a:r>
              <a:rPr lang="zh-CN" altLang="en-US" sz="2800" b="1" dirty="0"/>
              <a:t>音乐业务实时出库优化改造</a:t>
            </a:r>
          </a:p>
        </p:txBody>
      </p:sp>
      <p:grpSp>
        <p:nvGrpSpPr>
          <p:cNvPr id="5" name="Group 599">
            <a:extLst>
              <a:ext uri="{FF2B5EF4-FFF2-40B4-BE49-F238E27FC236}">
                <a16:creationId xmlns:a16="http://schemas.microsoft.com/office/drawing/2014/main" xmlns="" id="{6E083F86-C9DD-4E04-87BB-5E056FDF58F2}"/>
              </a:ext>
            </a:extLst>
          </p:cNvPr>
          <p:cNvGrpSpPr>
            <a:grpSpLocks/>
          </p:cNvGrpSpPr>
          <p:nvPr/>
        </p:nvGrpSpPr>
        <p:grpSpPr bwMode="auto">
          <a:xfrm>
            <a:off x="439484" y="1544545"/>
            <a:ext cx="1680187" cy="2807521"/>
            <a:chOff x="1488" y="561"/>
            <a:chExt cx="1248" cy="2257"/>
          </a:xfrm>
        </p:grpSpPr>
        <p:sp>
          <p:nvSpPr>
            <p:cNvPr id="6" name="AutoShape 96">
              <a:extLst>
                <a:ext uri="{FF2B5EF4-FFF2-40B4-BE49-F238E27FC236}">
                  <a16:creationId xmlns:a16="http://schemas.microsoft.com/office/drawing/2014/main" xmlns="" id="{7AA65941-417A-43FA-89B3-F5A101B422DB}"/>
                </a:ext>
              </a:extLst>
            </p:cNvPr>
            <p:cNvSpPr>
              <a:spLocks noChangeArrowheads="1"/>
            </p:cNvSpPr>
            <p:nvPr/>
          </p:nvSpPr>
          <p:spPr bwMode="auto">
            <a:xfrm>
              <a:off x="1488" y="561"/>
              <a:ext cx="1248" cy="2257"/>
            </a:xfrm>
            <a:prstGeom prst="parallelogram">
              <a:avLst>
                <a:gd name="adj" fmla="val 78691"/>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7" name="Line 69">
              <a:extLst>
                <a:ext uri="{FF2B5EF4-FFF2-40B4-BE49-F238E27FC236}">
                  <a16:creationId xmlns:a16="http://schemas.microsoft.com/office/drawing/2014/main" xmlns="" id="{B5AA8953-3F62-4C7F-B61F-78D8C2ACAEE3}"/>
                </a:ext>
              </a:extLst>
            </p:cNvPr>
            <p:cNvSpPr>
              <a:spLocks noChangeShapeType="1"/>
            </p:cNvSpPr>
            <p:nvPr/>
          </p:nvSpPr>
          <p:spPr bwMode="auto">
            <a:xfrm>
              <a:off x="1680" y="1739"/>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8" name="Line 70">
              <a:extLst>
                <a:ext uri="{FF2B5EF4-FFF2-40B4-BE49-F238E27FC236}">
                  <a16:creationId xmlns:a16="http://schemas.microsoft.com/office/drawing/2014/main" xmlns="" id="{FF9C0AD7-FB17-4800-895C-145B564E7AFB}"/>
                </a:ext>
              </a:extLst>
            </p:cNvPr>
            <p:cNvSpPr>
              <a:spLocks noChangeShapeType="1"/>
            </p:cNvSpPr>
            <p:nvPr/>
          </p:nvSpPr>
          <p:spPr bwMode="auto">
            <a:xfrm flipH="1">
              <a:off x="1807" y="1632"/>
              <a:ext cx="65" cy="1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 name="Line 71">
              <a:extLst>
                <a:ext uri="{FF2B5EF4-FFF2-40B4-BE49-F238E27FC236}">
                  <a16:creationId xmlns:a16="http://schemas.microsoft.com/office/drawing/2014/main" xmlns="" id="{6E0A7458-9FBB-409A-B2A9-CD26A00F3433}"/>
                </a:ext>
              </a:extLst>
            </p:cNvPr>
            <p:cNvSpPr>
              <a:spLocks noChangeShapeType="1"/>
            </p:cNvSpPr>
            <p:nvPr/>
          </p:nvSpPr>
          <p:spPr bwMode="auto">
            <a:xfrm flipV="1">
              <a:off x="2064" y="1628"/>
              <a:ext cx="52" cy="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0" name="Group 135">
              <a:extLst>
                <a:ext uri="{FF2B5EF4-FFF2-40B4-BE49-F238E27FC236}">
                  <a16:creationId xmlns:a16="http://schemas.microsoft.com/office/drawing/2014/main" xmlns="" id="{4B549534-556E-41BE-919F-8C23517BB9AF}"/>
                </a:ext>
              </a:extLst>
            </p:cNvPr>
            <p:cNvGrpSpPr>
              <a:grpSpLocks/>
            </p:cNvGrpSpPr>
            <p:nvPr/>
          </p:nvGrpSpPr>
          <p:grpSpPr bwMode="auto">
            <a:xfrm>
              <a:off x="1776" y="1488"/>
              <a:ext cx="166" cy="216"/>
              <a:chOff x="2976" y="3264"/>
              <a:chExt cx="720" cy="577"/>
            </a:xfrm>
          </p:grpSpPr>
          <p:grpSp>
            <p:nvGrpSpPr>
              <p:cNvPr id="33" name="Group 136">
                <a:extLst>
                  <a:ext uri="{FF2B5EF4-FFF2-40B4-BE49-F238E27FC236}">
                    <a16:creationId xmlns:a16="http://schemas.microsoft.com/office/drawing/2014/main" xmlns="" id="{1E23421B-B81D-45BC-AF85-08DD68FD0B3A}"/>
                  </a:ext>
                </a:extLst>
              </p:cNvPr>
              <p:cNvGrpSpPr>
                <a:grpSpLocks/>
              </p:cNvGrpSpPr>
              <p:nvPr/>
            </p:nvGrpSpPr>
            <p:grpSpPr bwMode="auto">
              <a:xfrm>
                <a:off x="2976" y="3616"/>
                <a:ext cx="720" cy="225"/>
                <a:chOff x="2304" y="2166"/>
                <a:chExt cx="288" cy="90"/>
              </a:xfrm>
            </p:grpSpPr>
            <p:sp>
              <p:nvSpPr>
                <p:cNvPr id="49" name="Oval 137">
                  <a:extLst>
                    <a:ext uri="{FF2B5EF4-FFF2-40B4-BE49-F238E27FC236}">
                      <a16:creationId xmlns:a16="http://schemas.microsoft.com/office/drawing/2014/main" xmlns="" id="{8C9FEEEE-CD46-456D-B59B-837A3AE5F2A6}"/>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50" name="Oval 138">
                  <a:extLst>
                    <a:ext uri="{FF2B5EF4-FFF2-40B4-BE49-F238E27FC236}">
                      <a16:creationId xmlns:a16="http://schemas.microsoft.com/office/drawing/2014/main" xmlns="" id="{B7126C98-D408-449F-A267-E81451289D72}"/>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34" name="Group 139">
                <a:extLst>
                  <a:ext uri="{FF2B5EF4-FFF2-40B4-BE49-F238E27FC236}">
                    <a16:creationId xmlns:a16="http://schemas.microsoft.com/office/drawing/2014/main" xmlns="" id="{E0931348-F0C6-4A77-9228-1E11EC742942}"/>
                  </a:ext>
                </a:extLst>
              </p:cNvPr>
              <p:cNvGrpSpPr>
                <a:grpSpLocks/>
              </p:cNvGrpSpPr>
              <p:nvPr/>
            </p:nvGrpSpPr>
            <p:grpSpPr bwMode="auto">
              <a:xfrm>
                <a:off x="2976" y="3552"/>
                <a:ext cx="720" cy="225"/>
                <a:chOff x="2304" y="2166"/>
                <a:chExt cx="288" cy="90"/>
              </a:xfrm>
            </p:grpSpPr>
            <p:sp>
              <p:nvSpPr>
                <p:cNvPr id="47" name="Oval 140">
                  <a:extLst>
                    <a:ext uri="{FF2B5EF4-FFF2-40B4-BE49-F238E27FC236}">
                      <a16:creationId xmlns:a16="http://schemas.microsoft.com/office/drawing/2014/main" xmlns="" id="{EFE643EB-7D10-48B3-A3A2-F7BB1430494A}"/>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48" name="Oval 141">
                  <a:extLst>
                    <a:ext uri="{FF2B5EF4-FFF2-40B4-BE49-F238E27FC236}">
                      <a16:creationId xmlns:a16="http://schemas.microsoft.com/office/drawing/2014/main" xmlns="" id="{476AC126-A7CD-4781-A822-DD2977E2C823}"/>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35" name="Group 142">
                <a:extLst>
                  <a:ext uri="{FF2B5EF4-FFF2-40B4-BE49-F238E27FC236}">
                    <a16:creationId xmlns:a16="http://schemas.microsoft.com/office/drawing/2014/main" xmlns="" id="{EF3F70C6-FD60-4D24-BF46-6052E2F09577}"/>
                  </a:ext>
                </a:extLst>
              </p:cNvPr>
              <p:cNvGrpSpPr>
                <a:grpSpLocks/>
              </p:cNvGrpSpPr>
              <p:nvPr/>
            </p:nvGrpSpPr>
            <p:grpSpPr bwMode="auto">
              <a:xfrm>
                <a:off x="2976" y="3489"/>
                <a:ext cx="720" cy="225"/>
                <a:chOff x="2304" y="2166"/>
                <a:chExt cx="288" cy="90"/>
              </a:xfrm>
            </p:grpSpPr>
            <p:sp>
              <p:nvSpPr>
                <p:cNvPr id="45" name="Oval 143">
                  <a:extLst>
                    <a:ext uri="{FF2B5EF4-FFF2-40B4-BE49-F238E27FC236}">
                      <a16:creationId xmlns:a16="http://schemas.microsoft.com/office/drawing/2014/main" xmlns="" id="{8540F5DC-74D7-44D4-8A64-CE5DF4AC113C}"/>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46" name="Oval 144">
                  <a:extLst>
                    <a:ext uri="{FF2B5EF4-FFF2-40B4-BE49-F238E27FC236}">
                      <a16:creationId xmlns:a16="http://schemas.microsoft.com/office/drawing/2014/main" xmlns="" id="{FAC46575-BFEE-4CB7-9DB8-7E47979FFAFC}"/>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36" name="Group 145">
                <a:extLst>
                  <a:ext uri="{FF2B5EF4-FFF2-40B4-BE49-F238E27FC236}">
                    <a16:creationId xmlns:a16="http://schemas.microsoft.com/office/drawing/2014/main" xmlns="" id="{5D294840-8BF7-41E0-AAE1-50B6FA021095}"/>
                  </a:ext>
                </a:extLst>
              </p:cNvPr>
              <p:cNvGrpSpPr>
                <a:grpSpLocks/>
              </p:cNvGrpSpPr>
              <p:nvPr/>
            </p:nvGrpSpPr>
            <p:grpSpPr bwMode="auto">
              <a:xfrm>
                <a:off x="2976" y="3419"/>
                <a:ext cx="720" cy="225"/>
                <a:chOff x="2304" y="2166"/>
                <a:chExt cx="288" cy="90"/>
              </a:xfrm>
            </p:grpSpPr>
            <p:sp>
              <p:nvSpPr>
                <p:cNvPr id="43" name="Oval 146">
                  <a:extLst>
                    <a:ext uri="{FF2B5EF4-FFF2-40B4-BE49-F238E27FC236}">
                      <a16:creationId xmlns:a16="http://schemas.microsoft.com/office/drawing/2014/main" xmlns="" id="{4C8595DB-B30D-403D-98F5-87F20FA02247}"/>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44" name="Oval 147">
                  <a:extLst>
                    <a:ext uri="{FF2B5EF4-FFF2-40B4-BE49-F238E27FC236}">
                      <a16:creationId xmlns:a16="http://schemas.microsoft.com/office/drawing/2014/main" xmlns="" id="{DC103424-6EEC-4FF1-B028-11152BBE3820}"/>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37" name="Group 148">
                <a:extLst>
                  <a:ext uri="{FF2B5EF4-FFF2-40B4-BE49-F238E27FC236}">
                    <a16:creationId xmlns:a16="http://schemas.microsoft.com/office/drawing/2014/main" xmlns="" id="{002B47A5-23F0-4579-BA58-8EEDC29ECF39}"/>
                  </a:ext>
                </a:extLst>
              </p:cNvPr>
              <p:cNvGrpSpPr>
                <a:grpSpLocks/>
              </p:cNvGrpSpPr>
              <p:nvPr/>
            </p:nvGrpSpPr>
            <p:grpSpPr bwMode="auto">
              <a:xfrm>
                <a:off x="2976" y="3349"/>
                <a:ext cx="720" cy="225"/>
                <a:chOff x="2304" y="2166"/>
                <a:chExt cx="288" cy="90"/>
              </a:xfrm>
            </p:grpSpPr>
            <p:sp>
              <p:nvSpPr>
                <p:cNvPr id="41" name="Oval 149">
                  <a:extLst>
                    <a:ext uri="{FF2B5EF4-FFF2-40B4-BE49-F238E27FC236}">
                      <a16:creationId xmlns:a16="http://schemas.microsoft.com/office/drawing/2014/main" xmlns="" id="{153C3D46-7D69-4D52-905D-6D503C56CD58}"/>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42" name="Oval 150">
                  <a:extLst>
                    <a:ext uri="{FF2B5EF4-FFF2-40B4-BE49-F238E27FC236}">
                      <a16:creationId xmlns:a16="http://schemas.microsoft.com/office/drawing/2014/main" xmlns="" id="{BE2D3D2E-9E04-44F3-A334-18DFAA7BDCC1}"/>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38" name="Group 151">
                <a:extLst>
                  <a:ext uri="{FF2B5EF4-FFF2-40B4-BE49-F238E27FC236}">
                    <a16:creationId xmlns:a16="http://schemas.microsoft.com/office/drawing/2014/main" xmlns="" id="{BBC948FE-A2B7-4BAF-896A-115D119BD652}"/>
                  </a:ext>
                </a:extLst>
              </p:cNvPr>
              <p:cNvGrpSpPr>
                <a:grpSpLocks/>
              </p:cNvGrpSpPr>
              <p:nvPr/>
            </p:nvGrpSpPr>
            <p:grpSpPr bwMode="auto">
              <a:xfrm>
                <a:off x="2976" y="3264"/>
                <a:ext cx="720" cy="225"/>
                <a:chOff x="2304" y="2112"/>
                <a:chExt cx="288" cy="90"/>
              </a:xfrm>
            </p:grpSpPr>
            <p:sp>
              <p:nvSpPr>
                <p:cNvPr id="39" name="Oval 152">
                  <a:extLst>
                    <a:ext uri="{FF2B5EF4-FFF2-40B4-BE49-F238E27FC236}">
                      <a16:creationId xmlns:a16="http://schemas.microsoft.com/office/drawing/2014/main" xmlns="" id="{9A10C12E-8D92-4FA7-9242-441B98B00A03}"/>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40" name="Oval 153">
                  <a:extLst>
                    <a:ext uri="{FF2B5EF4-FFF2-40B4-BE49-F238E27FC236}">
                      <a16:creationId xmlns:a16="http://schemas.microsoft.com/office/drawing/2014/main" xmlns="" id="{CCDEC6D7-2A84-45DA-B9AC-8D4DB9B05A99}"/>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grpSp>
          <p:nvGrpSpPr>
            <p:cNvPr id="11" name="Group 66">
              <a:extLst>
                <a:ext uri="{FF2B5EF4-FFF2-40B4-BE49-F238E27FC236}">
                  <a16:creationId xmlns:a16="http://schemas.microsoft.com/office/drawing/2014/main" xmlns="" id="{E2CAC465-E5DE-4102-B329-2C8ED69E15EA}"/>
                </a:ext>
              </a:extLst>
            </p:cNvPr>
            <p:cNvGrpSpPr>
              <a:grpSpLocks/>
            </p:cNvGrpSpPr>
            <p:nvPr/>
          </p:nvGrpSpPr>
          <p:grpSpPr bwMode="auto">
            <a:xfrm>
              <a:off x="2208" y="1392"/>
              <a:ext cx="385" cy="402"/>
              <a:chOff x="3960" y="12396"/>
              <a:chExt cx="614" cy="690"/>
            </a:xfrm>
          </p:grpSpPr>
          <p:pic>
            <p:nvPicPr>
              <p:cNvPr id="31" name="Picture 67" descr="server">
                <a:extLst>
                  <a:ext uri="{FF2B5EF4-FFF2-40B4-BE49-F238E27FC236}">
                    <a16:creationId xmlns:a16="http://schemas.microsoft.com/office/drawing/2014/main" xmlns="" id="{B3183B83-ECD8-41B7-B39B-DEDF3759CFD7}"/>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8" descr="PC Blue">
                <a:extLst>
                  <a:ext uri="{FF2B5EF4-FFF2-40B4-BE49-F238E27FC236}">
                    <a16:creationId xmlns:a16="http://schemas.microsoft.com/office/drawing/2014/main" xmlns="" id="{A144D41F-134F-46B4-8268-48E64EA5C25F}"/>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73">
              <a:extLst>
                <a:ext uri="{FF2B5EF4-FFF2-40B4-BE49-F238E27FC236}">
                  <a16:creationId xmlns:a16="http://schemas.microsoft.com/office/drawing/2014/main" xmlns="" id="{EBCC0BF8-6F1E-44D8-9A28-013C25E55DB2}"/>
                </a:ext>
              </a:extLst>
            </p:cNvPr>
            <p:cNvGrpSpPr>
              <a:grpSpLocks/>
            </p:cNvGrpSpPr>
            <p:nvPr/>
          </p:nvGrpSpPr>
          <p:grpSpPr bwMode="auto">
            <a:xfrm>
              <a:off x="2014" y="1488"/>
              <a:ext cx="176" cy="201"/>
              <a:chOff x="432" y="3360"/>
              <a:chExt cx="432" cy="468"/>
            </a:xfrm>
          </p:grpSpPr>
          <p:grpSp>
            <p:nvGrpSpPr>
              <p:cNvPr id="13" name="Group 174">
                <a:extLst>
                  <a:ext uri="{FF2B5EF4-FFF2-40B4-BE49-F238E27FC236}">
                    <a16:creationId xmlns:a16="http://schemas.microsoft.com/office/drawing/2014/main" xmlns="" id="{FF571B39-FA92-4A02-BB21-E3214E84D48F}"/>
                  </a:ext>
                </a:extLst>
              </p:cNvPr>
              <p:cNvGrpSpPr>
                <a:grpSpLocks/>
              </p:cNvGrpSpPr>
              <p:nvPr/>
            </p:nvGrpSpPr>
            <p:grpSpPr bwMode="auto">
              <a:xfrm>
                <a:off x="432" y="3600"/>
                <a:ext cx="432" cy="228"/>
                <a:chOff x="432" y="288"/>
                <a:chExt cx="1488" cy="372"/>
              </a:xfrm>
            </p:grpSpPr>
            <p:sp>
              <p:nvSpPr>
                <p:cNvPr id="29" name="Oval 175">
                  <a:extLst>
                    <a:ext uri="{FF2B5EF4-FFF2-40B4-BE49-F238E27FC236}">
                      <a16:creationId xmlns:a16="http://schemas.microsoft.com/office/drawing/2014/main" xmlns="" id="{63D6CFC0-8148-4DA4-9CAF-9BCB6C3B6B8F}"/>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30" name="Oval 176">
                  <a:extLst>
                    <a:ext uri="{FF2B5EF4-FFF2-40B4-BE49-F238E27FC236}">
                      <a16:creationId xmlns:a16="http://schemas.microsoft.com/office/drawing/2014/main" xmlns="" id="{C5EFA3C0-AE73-4BB8-94AD-1C9F1DA3EC5E}"/>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4" name="Group 177">
                <a:extLst>
                  <a:ext uri="{FF2B5EF4-FFF2-40B4-BE49-F238E27FC236}">
                    <a16:creationId xmlns:a16="http://schemas.microsoft.com/office/drawing/2014/main" xmlns="" id="{A617D37D-471B-4FC9-8929-8E8DCBD8600E}"/>
                  </a:ext>
                </a:extLst>
              </p:cNvPr>
              <p:cNvGrpSpPr>
                <a:grpSpLocks/>
              </p:cNvGrpSpPr>
              <p:nvPr/>
            </p:nvGrpSpPr>
            <p:grpSpPr bwMode="auto">
              <a:xfrm>
                <a:off x="432" y="3552"/>
                <a:ext cx="432" cy="228"/>
                <a:chOff x="432" y="288"/>
                <a:chExt cx="1488" cy="372"/>
              </a:xfrm>
            </p:grpSpPr>
            <p:sp>
              <p:nvSpPr>
                <p:cNvPr id="27" name="Oval 178">
                  <a:extLst>
                    <a:ext uri="{FF2B5EF4-FFF2-40B4-BE49-F238E27FC236}">
                      <a16:creationId xmlns:a16="http://schemas.microsoft.com/office/drawing/2014/main" xmlns="" id="{8C1A245E-C502-4C45-BADA-5B94C74EAA7A}"/>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28" name="Oval 179">
                  <a:extLst>
                    <a:ext uri="{FF2B5EF4-FFF2-40B4-BE49-F238E27FC236}">
                      <a16:creationId xmlns:a16="http://schemas.microsoft.com/office/drawing/2014/main" xmlns="" id="{7E3E8369-094E-4C6D-8E25-BDF866FEB128}"/>
                    </a:ext>
                  </a:extLst>
                </p:cNvPr>
                <p:cNvSpPr>
                  <a:spLocks noChangeArrowheads="1"/>
                </p:cNvSpPr>
                <p:nvPr/>
              </p:nvSpPr>
              <p:spPr bwMode="auto">
                <a:xfrm>
                  <a:off x="434" y="279"/>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5" name="Group 180">
                <a:extLst>
                  <a:ext uri="{FF2B5EF4-FFF2-40B4-BE49-F238E27FC236}">
                    <a16:creationId xmlns:a16="http://schemas.microsoft.com/office/drawing/2014/main" xmlns="" id="{ED21ECA0-1486-4EED-8061-28FC669C4AD5}"/>
                  </a:ext>
                </a:extLst>
              </p:cNvPr>
              <p:cNvGrpSpPr>
                <a:grpSpLocks/>
              </p:cNvGrpSpPr>
              <p:nvPr/>
            </p:nvGrpSpPr>
            <p:grpSpPr bwMode="auto">
              <a:xfrm>
                <a:off x="432" y="3504"/>
                <a:ext cx="432" cy="228"/>
                <a:chOff x="432" y="288"/>
                <a:chExt cx="1488" cy="372"/>
              </a:xfrm>
            </p:grpSpPr>
            <p:sp>
              <p:nvSpPr>
                <p:cNvPr id="25" name="Oval 181">
                  <a:extLst>
                    <a:ext uri="{FF2B5EF4-FFF2-40B4-BE49-F238E27FC236}">
                      <a16:creationId xmlns:a16="http://schemas.microsoft.com/office/drawing/2014/main" xmlns="" id="{CB46F338-E5F5-49D2-8B69-4BF11982FCDA}"/>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26" name="Oval 182">
                  <a:extLst>
                    <a:ext uri="{FF2B5EF4-FFF2-40B4-BE49-F238E27FC236}">
                      <a16:creationId xmlns:a16="http://schemas.microsoft.com/office/drawing/2014/main" xmlns="" id="{197FE1E2-254E-4E9F-9A94-165BA2DA4DB2}"/>
                    </a:ext>
                  </a:extLst>
                </p:cNvPr>
                <p:cNvSpPr>
                  <a:spLocks noChangeArrowheads="1"/>
                </p:cNvSpPr>
                <p:nvPr/>
              </p:nvSpPr>
              <p:spPr bwMode="auto">
                <a:xfrm>
                  <a:off x="434" y="287"/>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 name="Group 183">
                <a:extLst>
                  <a:ext uri="{FF2B5EF4-FFF2-40B4-BE49-F238E27FC236}">
                    <a16:creationId xmlns:a16="http://schemas.microsoft.com/office/drawing/2014/main" xmlns="" id="{86B2F923-D04E-4446-8A12-7F8DDE945802}"/>
                  </a:ext>
                </a:extLst>
              </p:cNvPr>
              <p:cNvGrpSpPr>
                <a:grpSpLocks/>
              </p:cNvGrpSpPr>
              <p:nvPr/>
            </p:nvGrpSpPr>
            <p:grpSpPr bwMode="auto">
              <a:xfrm>
                <a:off x="432" y="3456"/>
                <a:ext cx="432" cy="228"/>
                <a:chOff x="432" y="288"/>
                <a:chExt cx="1488" cy="372"/>
              </a:xfrm>
            </p:grpSpPr>
            <p:sp>
              <p:nvSpPr>
                <p:cNvPr id="23" name="Oval 184">
                  <a:extLst>
                    <a:ext uri="{FF2B5EF4-FFF2-40B4-BE49-F238E27FC236}">
                      <a16:creationId xmlns:a16="http://schemas.microsoft.com/office/drawing/2014/main" xmlns="" id="{E04F3E8D-09BA-4FBE-B3F5-E100A999C774}"/>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24" name="Oval 185">
                  <a:extLst>
                    <a:ext uri="{FF2B5EF4-FFF2-40B4-BE49-F238E27FC236}">
                      <a16:creationId xmlns:a16="http://schemas.microsoft.com/office/drawing/2014/main" xmlns="" id="{2EE1A7A5-4394-4DF0-B918-6AA8C7AACF97}"/>
                    </a:ext>
                  </a:extLst>
                </p:cNvPr>
                <p:cNvSpPr>
                  <a:spLocks noChangeArrowheads="1"/>
                </p:cNvSpPr>
                <p:nvPr/>
              </p:nvSpPr>
              <p:spPr bwMode="auto">
                <a:xfrm>
                  <a:off x="434" y="280"/>
                  <a:ext cx="1486" cy="339"/>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7" name="Group 186">
                <a:extLst>
                  <a:ext uri="{FF2B5EF4-FFF2-40B4-BE49-F238E27FC236}">
                    <a16:creationId xmlns:a16="http://schemas.microsoft.com/office/drawing/2014/main" xmlns="" id="{2526E3A7-0C17-41FD-82EE-C30CAF5CDCD0}"/>
                  </a:ext>
                </a:extLst>
              </p:cNvPr>
              <p:cNvGrpSpPr>
                <a:grpSpLocks/>
              </p:cNvGrpSpPr>
              <p:nvPr/>
            </p:nvGrpSpPr>
            <p:grpSpPr bwMode="auto">
              <a:xfrm>
                <a:off x="432" y="3408"/>
                <a:ext cx="432" cy="228"/>
                <a:chOff x="432" y="288"/>
                <a:chExt cx="1488" cy="372"/>
              </a:xfrm>
            </p:grpSpPr>
            <p:sp>
              <p:nvSpPr>
                <p:cNvPr id="21" name="Oval 187">
                  <a:extLst>
                    <a:ext uri="{FF2B5EF4-FFF2-40B4-BE49-F238E27FC236}">
                      <a16:creationId xmlns:a16="http://schemas.microsoft.com/office/drawing/2014/main" xmlns="" id="{74FCFF3E-30B5-44E0-B811-0431BA2DECE7}"/>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22" name="Oval 188">
                  <a:extLst>
                    <a:ext uri="{FF2B5EF4-FFF2-40B4-BE49-F238E27FC236}">
                      <a16:creationId xmlns:a16="http://schemas.microsoft.com/office/drawing/2014/main" xmlns="" id="{48F7A7C4-F6AC-4B3D-9619-6A2C5D6640F1}"/>
                    </a:ext>
                  </a:extLst>
                </p:cNvPr>
                <p:cNvSpPr>
                  <a:spLocks noChangeArrowheads="1"/>
                </p:cNvSpPr>
                <p:nvPr/>
              </p:nvSpPr>
              <p:spPr bwMode="auto">
                <a:xfrm>
                  <a:off x="434" y="288"/>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8" name="Group 189">
                <a:extLst>
                  <a:ext uri="{FF2B5EF4-FFF2-40B4-BE49-F238E27FC236}">
                    <a16:creationId xmlns:a16="http://schemas.microsoft.com/office/drawing/2014/main" xmlns="" id="{D4A9C2E4-C48A-496D-9802-2904880D7444}"/>
                  </a:ext>
                </a:extLst>
              </p:cNvPr>
              <p:cNvGrpSpPr>
                <a:grpSpLocks/>
              </p:cNvGrpSpPr>
              <p:nvPr/>
            </p:nvGrpSpPr>
            <p:grpSpPr bwMode="auto">
              <a:xfrm>
                <a:off x="432" y="3360"/>
                <a:ext cx="432" cy="228"/>
                <a:chOff x="432" y="288"/>
                <a:chExt cx="1488" cy="372"/>
              </a:xfrm>
            </p:grpSpPr>
            <p:sp>
              <p:nvSpPr>
                <p:cNvPr id="19" name="Oval 190">
                  <a:extLst>
                    <a:ext uri="{FF2B5EF4-FFF2-40B4-BE49-F238E27FC236}">
                      <a16:creationId xmlns:a16="http://schemas.microsoft.com/office/drawing/2014/main" xmlns="" id="{039870C4-C73E-4331-876F-1A0B3914059A}"/>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20" name="Oval 191">
                  <a:extLst>
                    <a:ext uri="{FF2B5EF4-FFF2-40B4-BE49-F238E27FC236}">
                      <a16:creationId xmlns:a16="http://schemas.microsoft.com/office/drawing/2014/main" xmlns="" id="{B41495FB-EF98-496F-8E72-4DE0B5E4D179}"/>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grpSp>
      <p:grpSp>
        <p:nvGrpSpPr>
          <p:cNvPr id="51" name="Group 599">
            <a:extLst>
              <a:ext uri="{FF2B5EF4-FFF2-40B4-BE49-F238E27FC236}">
                <a16:creationId xmlns:a16="http://schemas.microsoft.com/office/drawing/2014/main" xmlns="" id="{172D9CB7-F89B-4BD1-A2DA-441E36C7CDA8}"/>
              </a:ext>
            </a:extLst>
          </p:cNvPr>
          <p:cNvGrpSpPr>
            <a:grpSpLocks/>
          </p:cNvGrpSpPr>
          <p:nvPr/>
        </p:nvGrpSpPr>
        <p:grpSpPr bwMode="auto">
          <a:xfrm>
            <a:off x="3119175" y="1548129"/>
            <a:ext cx="1350919" cy="2807213"/>
            <a:chOff x="1488" y="297"/>
            <a:chExt cx="1248" cy="2781"/>
          </a:xfrm>
        </p:grpSpPr>
        <p:sp>
          <p:nvSpPr>
            <p:cNvPr id="52" name="AutoShape 96">
              <a:extLst>
                <a:ext uri="{FF2B5EF4-FFF2-40B4-BE49-F238E27FC236}">
                  <a16:creationId xmlns:a16="http://schemas.microsoft.com/office/drawing/2014/main" xmlns="" id="{1CD1AD03-1C72-4125-A6FF-834C69B656C4}"/>
                </a:ext>
              </a:extLst>
            </p:cNvPr>
            <p:cNvSpPr>
              <a:spLocks noChangeArrowheads="1"/>
            </p:cNvSpPr>
            <p:nvPr/>
          </p:nvSpPr>
          <p:spPr bwMode="auto">
            <a:xfrm>
              <a:off x="1488" y="297"/>
              <a:ext cx="1248" cy="2781"/>
            </a:xfrm>
            <a:prstGeom prst="parallelogram">
              <a:avLst>
                <a:gd name="adj" fmla="val 78691"/>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53" name="Line 69">
              <a:extLst>
                <a:ext uri="{FF2B5EF4-FFF2-40B4-BE49-F238E27FC236}">
                  <a16:creationId xmlns:a16="http://schemas.microsoft.com/office/drawing/2014/main" xmlns="" id="{DBF2858F-A493-4A88-828F-2DB0D90EFF95}"/>
                </a:ext>
              </a:extLst>
            </p:cNvPr>
            <p:cNvSpPr>
              <a:spLocks noChangeShapeType="1"/>
            </p:cNvSpPr>
            <p:nvPr/>
          </p:nvSpPr>
          <p:spPr bwMode="auto">
            <a:xfrm>
              <a:off x="1680" y="1739"/>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4" name="Line 70">
              <a:extLst>
                <a:ext uri="{FF2B5EF4-FFF2-40B4-BE49-F238E27FC236}">
                  <a16:creationId xmlns:a16="http://schemas.microsoft.com/office/drawing/2014/main" xmlns="" id="{7EF633A2-364B-47DC-9277-2EF9011A57A8}"/>
                </a:ext>
              </a:extLst>
            </p:cNvPr>
            <p:cNvSpPr>
              <a:spLocks noChangeShapeType="1"/>
            </p:cNvSpPr>
            <p:nvPr/>
          </p:nvSpPr>
          <p:spPr bwMode="auto">
            <a:xfrm flipH="1">
              <a:off x="1807" y="1632"/>
              <a:ext cx="65" cy="1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5" name="Line 71">
              <a:extLst>
                <a:ext uri="{FF2B5EF4-FFF2-40B4-BE49-F238E27FC236}">
                  <a16:creationId xmlns:a16="http://schemas.microsoft.com/office/drawing/2014/main" xmlns="" id="{5F42A2E4-06F4-4F13-A40D-87430ECA5C46}"/>
                </a:ext>
              </a:extLst>
            </p:cNvPr>
            <p:cNvSpPr>
              <a:spLocks noChangeShapeType="1"/>
            </p:cNvSpPr>
            <p:nvPr/>
          </p:nvSpPr>
          <p:spPr bwMode="auto">
            <a:xfrm flipV="1">
              <a:off x="2064" y="1628"/>
              <a:ext cx="52" cy="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56" name="Group 135">
              <a:extLst>
                <a:ext uri="{FF2B5EF4-FFF2-40B4-BE49-F238E27FC236}">
                  <a16:creationId xmlns:a16="http://schemas.microsoft.com/office/drawing/2014/main" xmlns="" id="{68791168-E2CE-4602-A633-96B31A7C6913}"/>
                </a:ext>
              </a:extLst>
            </p:cNvPr>
            <p:cNvGrpSpPr>
              <a:grpSpLocks/>
            </p:cNvGrpSpPr>
            <p:nvPr/>
          </p:nvGrpSpPr>
          <p:grpSpPr bwMode="auto">
            <a:xfrm>
              <a:off x="1776" y="1488"/>
              <a:ext cx="166" cy="216"/>
              <a:chOff x="2976" y="3264"/>
              <a:chExt cx="720" cy="577"/>
            </a:xfrm>
          </p:grpSpPr>
          <p:grpSp>
            <p:nvGrpSpPr>
              <p:cNvPr id="79" name="Group 136">
                <a:extLst>
                  <a:ext uri="{FF2B5EF4-FFF2-40B4-BE49-F238E27FC236}">
                    <a16:creationId xmlns:a16="http://schemas.microsoft.com/office/drawing/2014/main" xmlns="" id="{B3D775B8-46FB-4627-B6C6-7FE64B6466CE}"/>
                  </a:ext>
                </a:extLst>
              </p:cNvPr>
              <p:cNvGrpSpPr>
                <a:grpSpLocks/>
              </p:cNvGrpSpPr>
              <p:nvPr/>
            </p:nvGrpSpPr>
            <p:grpSpPr bwMode="auto">
              <a:xfrm>
                <a:off x="2976" y="3616"/>
                <a:ext cx="720" cy="225"/>
                <a:chOff x="2304" y="2166"/>
                <a:chExt cx="288" cy="90"/>
              </a:xfrm>
            </p:grpSpPr>
            <p:sp>
              <p:nvSpPr>
                <p:cNvPr id="95" name="Oval 137">
                  <a:extLst>
                    <a:ext uri="{FF2B5EF4-FFF2-40B4-BE49-F238E27FC236}">
                      <a16:creationId xmlns:a16="http://schemas.microsoft.com/office/drawing/2014/main" xmlns="" id="{7BD03E7A-CB02-4ED6-AC55-ECFBF4B1B6C6}"/>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96" name="Oval 138">
                  <a:extLst>
                    <a:ext uri="{FF2B5EF4-FFF2-40B4-BE49-F238E27FC236}">
                      <a16:creationId xmlns:a16="http://schemas.microsoft.com/office/drawing/2014/main" xmlns="" id="{0937B81F-9FD2-4365-9910-4285D05D5150}"/>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80" name="Group 139">
                <a:extLst>
                  <a:ext uri="{FF2B5EF4-FFF2-40B4-BE49-F238E27FC236}">
                    <a16:creationId xmlns:a16="http://schemas.microsoft.com/office/drawing/2014/main" xmlns="" id="{65A698DA-BBC3-4558-8691-98C448CDBBFF}"/>
                  </a:ext>
                </a:extLst>
              </p:cNvPr>
              <p:cNvGrpSpPr>
                <a:grpSpLocks/>
              </p:cNvGrpSpPr>
              <p:nvPr/>
            </p:nvGrpSpPr>
            <p:grpSpPr bwMode="auto">
              <a:xfrm>
                <a:off x="2976" y="3552"/>
                <a:ext cx="720" cy="225"/>
                <a:chOff x="2304" y="2166"/>
                <a:chExt cx="288" cy="90"/>
              </a:xfrm>
            </p:grpSpPr>
            <p:sp>
              <p:nvSpPr>
                <p:cNvPr id="93" name="Oval 140">
                  <a:extLst>
                    <a:ext uri="{FF2B5EF4-FFF2-40B4-BE49-F238E27FC236}">
                      <a16:creationId xmlns:a16="http://schemas.microsoft.com/office/drawing/2014/main" xmlns="" id="{F59E5311-AAC6-4446-99DA-F7420F277756}"/>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94" name="Oval 141">
                  <a:extLst>
                    <a:ext uri="{FF2B5EF4-FFF2-40B4-BE49-F238E27FC236}">
                      <a16:creationId xmlns:a16="http://schemas.microsoft.com/office/drawing/2014/main" xmlns="" id="{655C67CE-C0DE-42C9-A904-AE91098B1254}"/>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81" name="Group 142">
                <a:extLst>
                  <a:ext uri="{FF2B5EF4-FFF2-40B4-BE49-F238E27FC236}">
                    <a16:creationId xmlns:a16="http://schemas.microsoft.com/office/drawing/2014/main" xmlns="" id="{19B25C9F-47EF-43B7-B446-61C1EE9A8E20}"/>
                  </a:ext>
                </a:extLst>
              </p:cNvPr>
              <p:cNvGrpSpPr>
                <a:grpSpLocks/>
              </p:cNvGrpSpPr>
              <p:nvPr/>
            </p:nvGrpSpPr>
            <p:grpSpPr bwMode="auto">
              <a:xfrm>
                <a:off x="2976" y="3489"/>
                <a:ext cx="720" cy="225"/>
                <a:chOff x="2304" y="2166"/>
                <a:chExt cx="288" cy="90"/>
              </a:xfrm>
            </p:grpSpPr>
            <p:sp>
              <p:nvSpPr>
                <p:cNvPr id="91" name="Oval 143">
                  <a:extLst>
                    <a:ext uri="{FF2B5EF4-FFF2-40B4-BE49-F238E27FC236}">
                      <a16:creationId xmlns:a16="http://schemas.microsoft.com/office/drawing/2014/main" xmlns="" id="{70B505BC-849E-4222-8B61-67341AAEE76A}"/>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92" name="Oval 144">
                  <a:extLst>
                    <a:ext uri="{FF2B5EF4-FFF2-40B4-BE49-F238E27FC236}">
                      <a16:creationId xmlns:a16="http://schemas.microsoft.com/office/drawing/2014/main" xmlns="" id="{38AF4419-56A7-40B6-8DD3-509C8210DC6A}"/>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82" name="Group 145">
                <a:extLst>
                  <a:ext uri="{FF2B5EF4-FFF2-40B4-BE49-F238E27FC236}">
                    <a16:creationId xmlns:a16="http://schemas.microsoft.com/office/drawing/2014/main" xmlns="" id="{F34AE960-D1AA-49A9-B867-BCA9C3481308}"/>
                  </a:ext>
                </a:extLst>
              </p:cNvPr>
              <p:cNvGrpSpPr>
                <a:grpSpLocks/>
              </p:cNvGrpSpPr>
              <p:nvPr/>
            </p:nvGrpSpPr>
            <p:grpSpPr bwMode="auto">
              <a:xfrm>
                <a:off x="2976" y="3419"/>
                <a:ext cx="720" cy="225"/>
                <a:chOff x="2304" y="2166"/>
                <a:chExt cx="288" cy="90"/>
              </a:xfrm>
            </p:grpSpPr>
            <p:sp>
              <p:nvSpPr>
                <p:cNvPr id="89" name="Oval 146">
                  <a:extLst>
                    <a:ext uri="{FF2B5EF4-FFF2-40B4-BE49-F238E27FC236}">
                      <a16:creationId xmlns:a16="http://schemas.microsoft.com/office/drawing/2014/main" xmlns="" id="{5CC629B9-59BB-4AB9-92F6-008EEAE146CC}"/>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90" name="Oval 147">
                  <a:extLst>
                    <a:ext uri="{FF2B5EF4-FFF2-40B4-BE49-F238E27FC236}">
                      <a16:creationId xmlns:a16="http://schemas.microsoft.com/office/drawing/2014/main" xmlns="" id="{1802F342-C7D2-4250-9DDB-750832AAC7A1}"/>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83" name="Group 148">
                <a:extLst>
                  <a:ext uri="{FF2B5EF4-FFF2-40B4-BE49-F238E27FC236}">
                    <a16:creationId xmlns:a16="http://schemas.microsoft.com/office/drawing/2014/main" xmlns="" id="{9B8C5A40-00CE-4F9A-9878-2A21D7CC08CE}"/>
                  </a:ext>
                </a:extLst>
              </p:cNvPr>
              <p:cNvGrpSpPr>
                <a:grpSpLocks/>
              </p:cNvGrpSpPr>
              <p:nvPr/>
            </p:nvGrpSpPr>
            <p:grpSpPr bwMode="auto">
              <a:xfrm>
                <a:off x="2976" y="3349"/>
                <a:ext cx="720" cy="225"/>
                <a:chOff x="2304" y="2166"/>
                <a:chExt cx="288" cy="90"/>
              </a:xfrm>
            </p:grpSpPr>
            <p:sp>
              <p:nvSpPr>
                <p:cNvPr id="87" name="Oval 149">
                  <a:extLst>
                    <a:ext uri="{FF2B5EF4-FFF2-40B4-BE49-F238E27FC236}">
                      <a16:creationId xmlns:a16="http://schemas.microsoft.com/office/drawing/2014/main" xmlns="" id="{13B76780-516A-447E-8E97-24A09D5C4EAE}"/>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88" name="Oval 150">
                  <a:extLst>
                    <a:ext uri="{FF2B5EF4-FFF2-40B4-BE49-F238E27FC236}">
                      <a16:creationId xmlns:a16="http://schemas.microsoft.com/office/drawing/2014/main" xmlns="" id="{0EC6FBDA-3855-4E39-BCBC-0211FFAFBAF3}"/>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84" name="Group 151">
                <a:extLst>
                  <a:ext uri="{FF2B5EF4-FFF2-40B4-BE49-F238E27FC236}">
                    <a16:creationId xmlns:a16="http://schemas.microsoft.com/office/drawing/2014/main" xmlns="" id="{7BCDF2B9-9D4C-4DE2-A5D5-A150A3983373}"/>
                  </a:ext>
                </a:extLst>
              </p:cNvPr>
              <p:cNvGrpSpPr>
                <a:grpSpLocks/>
              </p:cNvGrpSpPr>
              <p:nvPr/>
            </p:nvGrpSpPr>
            <p:grpSpPr bwMode="auto">
              <a:xfrm>
                <a:off x="2976" y="3264"/>
                <a:ext cx="720" cy="225"/>
                <a:chOff x="2304" y="2112"/>
                <a:chExt cx="288" cy="90"/>
              </a:xfrm>
            </p:grpSpPr>
            <p:sp>
              <p:nvSpPr>
                <p:cNvPr id="85" name="Oval 152">
                  <a:extLst>
                    <a:ext uri="{FF2B5EF4-FFF2-40B4-BE49-F238E27FC236}">
                      <a16:creationId xmlns:a16="http://schemas.microsoft.com/office/drawing/2014/main" xmlns="" id="{02CE6427-04DF-4B44-8AD4-0E495DFB7D05}"/>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86" name="Oval 153">
                  <a:extLst>
                    <a:ext uri="{FF2B5EF4-FFF2-40B4-BE49-F238E27FC236}">
                      <a16:creationId xmlns:a16="http://schemas.microsoft.com/office/drawing/2014/main" xmlns="" id="{4C3A215F-EE7B-48CA-96E9-45263A999539}"/>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grpSp>
          <p:nvGrpSpPr>
            <p:cNvPr id="57" name="Group 66">
              <a:extLst>
                <a:ext uri="{FF2B5EF4-FFF2-40B4-BE49-F238E27FC236}">
                  <a16:creationId xmlns:a16="http://schemas.microsoft.com/office/drawing/2014/main" xmlns="" id="{80B758CB-CCB9-499F-A557-76290F01BB46}"/>
                </a:ext>
              </a:extLst>
            </p:cNvPr>
            <p:cNvGrpSpPr>
              <a:grpSpLocks/>
            </p:cNvGrpSpPr>
            <p:nvPr/>
          </p:nvGrpSpPr>
          <p:grpSpPr bwMode="auto">
            <a:xfrm>
              <a:off x="2208" y="1392"/>
              <a:ext cx="385" cy="402"/>
              <a:chOff x="3960" y="12396"/>
              <a:chExt cx="614" cy="690"/>
            </a:xfrm>
          </p:grpSpPr>
          <p:pic>
            <p:nvPicPr>
              <p:cNvPr id="77" name="Picture 67" descr="server">
                <a:extLst>
                  <a:ext uri="{FF2B5EF4-FFF2-40B4-BE49-F238E27FC236}">
                    <a16:creationId xmlns:a16="http://schemas.microsoft.com/office/drawing/2014/main" xmlns="" id="{A61927B4-9DD1-4E75-8F52-125AEBFE3A2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68" descr="PC Blue">
                <a:extLst>
                  <a:ext uri="{FF2B5EF4-FFF2-40B4-BE49-F238E27FC236}">
                    <a16:creationId xmlns:a16="http://schemas.microsoft.com/office/drawing/2014/main" xmlns="" id="{0365F27D-891C-47F7-823B-4030FC8EBECA}"/>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173">
              <a:extLst>
                <a:ext uri="{FF2B5EF4-FFF2-40B4-BE49-F238E27FC236}">
                  <a16:creationId xmlns:a16="http://schemas.microsoft.com/office/drawing/2014/main" xmlns="" id="{F74A04FF-480B-450C-8278-9B2641C68A41}"/>
                </a:ext>
              </a:extLst>
            </p:cNvPr>
            <p:cNvGrpSpPr>
              <a:grpSpLocks/>
            </p:cNvGrpSpPr>
            <p:nvPr/>
          </p:nvGrpSpPr>
          <p:grpSpPr bwMode="auto">
            <a:xfrm>
              <a:off x="2014" y="1488"/>
              <a:ext cx="176" cy="201"/>
              <a:chOff x="432" y="3360"/>
              <a:chExt cx="432" cy="468"/>
            </a:xfrm>
          </p:grpSpPr>
          <p:grpSp>
            <p:nvGrpSpPr>
              <p:cNvPr id="59" name="Group 174">
                <a:extLst>
                  <a:ext uri="{FF2B5EF4-FFF2-40B4-BE49-F238E27FC236}">
                    <a16:creationId xmlns:a16="http://schemas.microsoft.com/office/drawing/2014/main" xmlns="" id="{0165AF1E-8CC5-4C86-B279-07301DAAAFCB}"/>
                  </a:ext>
                </a:extLst>
              </p:cNvPr>
              <p:cNvGrpSpPr>
                <a:grpSpLocks/>
              </p:cNvGrpSpPr>
              <p:nvPr/>
            </p:nvGrpSpPr>
            <p:grpSpPr bwMode="auto">
              <a:xfrm>
                <a:off x="432" y="3600"/>
                <a:ext cx="432" cy="228"/>
                <a:chOff x="432" y="288"/>
                <a:chExt cx="1488" cy="372"/>
              </a:xfrm>
            </p:grpSpPr>
            <p:sp>
              <p:nvSpPr>
                <p:cNvPr id="75" name="Oval 175">
                  <a:extLst>
                    <a:ext uri="{FF2B5EF4-FFF2-40B4-BE49-F238E27FC236}">
                      <a16:creationId xmlns:a16="http://schemas.microsoft.com/office/drawing/2014/main" xmlns="" id="{9104A138-8D5F-46C4-B5D6-FBFA531DA4E8}"/>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76" name="Oval 176">
                  <a:extLst>
                    <a:ext uri="{FF2B5EF4-FFF2-40B4-BE49-F238E27FC236}">
                      <a16:creationId xmlns:a16="http://schemas.microsoft.com/office/drawing/2014/main" xmlns="" id="{E4293798-F9CF-4394-B3EC-0F5083056732}"/>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60" name="Group 177">
                <a:extLst>
                  <a:ext uri="{FF2B5EF4-FFF2-40B4-BE49-F238E27FC236}">
                    <a16:creationId xmlns:a16="http://schemas.microsoft.com/office/drawing/2014/main" xmlns="" id="{BFCF9C3E-573A-45E0-B28F-FCC8A899DC49}"/>
                  </a:ext>
                </a:extLst>
              </p:cNvPr>
              <p:cNvGrpSpPr>
                <a:grpSpLocks/>
              </p:cNvGrpSpPr>
              <p:nvPr/>
            </p:nvGrpSpPr>
            <p:grpSpPr bwMode="auto">
              <a:xfrm>
                <a:off x="432" y="3552"/>
                <a:ext cx="432" cy="228"/>
                <a:chOff x="432" y="288"/>
                <a:chExt cx="1488" cy="372"/>
              </a:xfrm>
            </p:grpSpPr>
            <p:sp>
              <p:nvSpPr>
                <p:cNvPr id="73" name="Oval 178">
                  <a:extLst>
                    <a:ext uri="{FF2B5EF4-FFF2-40B4-BE49-F238E27FC236}">
                      <a16:creationId xmlns:a16="http://schemas.microsoft.com/office/drawing/2014/main" xmlns="" id="{37D9D43D-4D50-436C-8007-1B004FABF1EF}"/>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74" name="Oval 179">
                  <a:extLst>
                    <a:ext uri="{FF2B5EF4-FFF2-40B4-BE49-F238E27FC236}">
                      <a16:creationId xmlns:a16="http://schemas.microsoft.com/office/drawing/2014/main" xmlns="" id="{2F5D2E5C-8BF0-4D5F-BD95-DC6F0FFE4E27}"/>
                    </a:ext>
                  </a:extLst>
                </p:cNvPr>
                <p:cNvSpPr>
                  <a:spLocks noChangeArrowheads="1"/>
                </p:cNvSpPr>
                <p:nvPr/>
              </p:nvSpPr>
              <p:spPr bwMode="auto">
                <a:xfrm>
                  <a:off x="434" y="279"/>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61" name="Group 180">
                <a:extLst>
                  <a:ext uri="{FF2B5EF4-FFF2-40B4-BE49-F238E27FC236}">
                    <a16:creationId xmlns:a16="http://schemas.microsoft.com/office/drawing/2014/main" xmlns="" id="{94159D4A-3C15-442F-997C-3D98FBB7B495}"/>
                  </a:ext>
                </a:extLst>
              </p:cNvPr>
              <p:cNvGrpSpPr>
                <a:grpSpLocks/>
              </p:cNvGrpSpPr>
              <p:nvPr/>
            </p:nvGrpSpPr>
            <p:grpSpPr bwMode="auto">
              <a:xfrm>
                <a:off x="432" y="3504"/>
                <a:ext cx="432" cy="228"/>
                <a:chOff x="432" y="288"/>
                <a:chExt cx="1488" cy="372"/>
              </a:xfrm>
            </p:grpSpPr>
            <p:sp>
              <p:nvSpPr>
                <p:cNvPr id="71" name="Oval 181">
                  <a:extLst>
                    <a:ext uri="{FF2B5EF4-FFF2-40B4-BE49-F238E27FC236}">
                      <a16:creationId xmlns:a16="http://schemas.microsoft.com/office/drawing/2014/main" xmlns="" id="{16DF2FB0-4B79-4B7D-A5BE-73170E83B756}"/>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72" name="Oval 182">
                  <a:extLst>
                    <a:ext uri="{FF2B5EF4-FFF2-40B4-BE49-F238E27FC236}">
                      <a16:creationId xmlns:a16="http://schemas.microsoft.com/office/drawing/2014/main" xmlns="" id="{420DBD8F-095B-49E8-827F-DFFA293E32CF}"/>
                    </a:ext>
                  </a:extLst>
                </p:cNvPr>
                <p:cNvSpPr>
                  <a:spLocks noChangeArrowheads="1"/>
                </p:cNvSpPr>
                <p:nvPr/>
              </p:nvSpPr>
              <p:spPr bwMode="auto">
                <a:xfrm>
                  <a:off x="434" y="287"/>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62" name="Group 183">
                <a:extLst>
                  <a:ext uri="{FF2B5EF4-FFF2-40B4-BE49-F238E27FC236}">
                    <a16:creationId xmlns:a16="http://schemas.microsoft.com/office/drawing/2014/main" xmlns="" id="{9DC5D5BD-64B9-40F6-8CCC-94638AA468A8}"/>
                  </a:ext>
                </a:extLst>
              </p:cNvPr>
              <p:cNvGrpSpPr>
                <a:grpSpLocks/>
              </p:cNvGrpSpPr>
              <p:nvPr/>
            </p:nvGrpSpPr>
            <p:grpSpPr bwMode="auto">
              <a:xfrm>
                <a:off x="432" y="3456"/>
                <a:ext cx="432" cy="228"/>
                <a:chOff x="432" y="288"/>
                <a:chExt cx="1488" cy="372"/>
              </a:xfrm>
            </p:grpSpPr>
            <p:sp>
              <p:nvSpPr>
                <p:cNvPr id="69" name="Oval 184">
                  <a:extLst>
                    <a:ext uri="{FF2B5EF4-FFF2-40B4-BE49-F238E27FC236}">
                      <a16:creationId xmlns:a16="http://schemas.microsoft.com/office/drawing/2014/main" xmlns="" id="{B29D457D-847B-4194-BAD2-AE2A378C16BF}"/>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70" name="Oval 185">
                  <a:extLst>
                    <a:ext uri="{FF2B5EF4-FFF2-40B4-BE49-F238E27FC236}">
                      <a16:creationId xmlns:a16="http://schemas.microsoft.com/office/drawing/2014/main" xmlns="" id="{48C4CF28-D74C-4D82-970A-D5F9B333EAA6}"/>
                    </a:ext>
                  </a:extLst>
                </p:cNvPr>
                <p:cNvSpPr>
                  <a:spLocks noChangeArrowheads="1"/>
                </p:cNvSpPr>
                <p:nvPr/>
              </p:nvSpPr>
              <p:spPr bwMode="auto">
                <a:xfrm>
                  <a:off x="434" y="280"/>
                  <a:ext cx="1486" cy="339"/>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63" name="Group 186">
                <a:extLst>
                  <a:ext uri="{FF2B5EF4-FFF2-40B4-BE49-F238E27FC236}">
                    <a16:creationId xmlns:a16="http://schemas.microsoft.com/office/drawing/2014/main" xmlns="" id="{166EE456-0A94-4169-AB98-28D86C7075FF}"/>
                  </a:ext>
                </a:extLst>
              </p:cNvPr>
              <p:cNvGrpSpPr>
                <a:grpSpLocks/>
              </p:cNvGrpSpPr>
              <p:nvPr/>
            </p:nvGrpSpPr>
            <p:grpSpPr bwMode="auto">
              <a:xfrm>
                <a:off x="432" y="3408"/>
                <a:ext cx="432" cy="228"/>
                <a:chOff x="432" y="288"/>
                <a:chExt cx="1488" cy="372"/>
              </a:xfrm>
            </p:grpSpPr>
            <p:sp>
              <p:nvSpPr>
                <p:cNvPr id="67" name="Oval 187">
                  <a:extLst>
                    <a:ext uri="{FF2B5EF4-FFF2-40B4-BE49-F238E27FC236}">
                      <a16:creationId xmlns:a16="http://schemas.microsoft.com/office/drawing/2014/main" xmlns="" id="{2BC821C8-A231-4285-8102-E6FF64BFBF89}"/>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68" name="Oval 188">
                  <a:extLst>
                    <a:ext uri="{FF2B5EF4-FFF2-40B4-BE49-F238E27FC236}">
                      <a16:creationId xmlns:a16="http://schemas.microsoft.com/office/drawing/2014/main" xmlns="" id="{B5F57AF0-53D2-469F-9BF5-AD7AFEDAADF4}"/>
                    </a:ext>
                  </a:extLst>
                </p:cNvPr>
                <p:cNvSpPr>
                  <a:spLocks noChangeArrowheads="1"/>
                </p:cNvSpPr>
                <p:nvPr/>
              </p:nvSpPr>
              <p:spPr bwMode="auto">
                <a:xfrm>
                  <a:off x="434" y="288"/>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64" name="Group 189">
                <a:extLst>
                  <a:ext uri="{FF2B5EF4-FFF2-40B4-BE49-F238E27FC236}">
                    <a16:creationId xmlns:a16="http://schemas.microsoft.com/office/drawing/2014/main" xmlns="" id="{92F7B01E-A21A-4EC1-9872-4A4822A6E205}"/>
                  </a:ext>
                </a:extLst>
              </p:cNvPr>
              <p:cNvGrpSpPr>
                <a:grpSpLocks/>
              </p:cNvGrpSpPr>
              <p:nvPr/>
            </p:nvGrpSpPr>
            <p:grpSpPr bwMode="auto">
              <a:xfrm>
                <a:off x="432" y="3360"/>
                <a:ext cx="432" cy="228"/>
                <a:chOff x="432" y="288"/>
                <a:chExt cx="1488" cy="372"/>
              </a:xfrm>
            </p:grpSpPr>
            <p:sp>
              <p:nvSpPr>
                <p:cNvPr id="65" name="Oval 190">
                  <a:extLst>
                    <a:ext uri="{FF2B5EF4-FFF2-40B4-BE49-F238E27FC236}">
                      <a16:creationId xmlns:a16="http://schemas.microsoft.com/office/drawing/2014/main" xmlns="" id="{CC22EA6A-EFEB-4B01-BF0E-FFF3DFC0A170}"/>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66" name="Oval 191">
                  <a:extLst>
                    <a:ext uri="{FF2B5EF4-FFF2-40B4-BE49-F238E27FC236}">
                      <a16:creationId xmlns:a16="http://schemas.microsoft.com/office/drawing/2014/main" xmlns="" id="{A1E3480A-6037-4917-9173-0A069450B3A6}"/>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grpSp>
      <p:sp>
        <p:nvSpPr>
          <p:cNvPr id="97" name="文本框 96">
            <a:extLst>
              <a:ext uri="{FF2B5EF4-FFF2-40B4-BE49-F238E27FC236}">
                <a16:creationId xmlns:a16="http://schemas.microsoft.com/office/drawing/2014/main" xmlns="" id="{9DB3AA1B-F74D-4AF5-83C8-244DE5CDBD82}"/>
              </a:ext>
            </a:extLst>
          </p:cNvPr>
          <p:cNvSpPr txBox="1"/>
          <p:nvPr/>
        </p:nvSpPr>
        <p:spPr>
          <a:xfrm>
            <a:off x="199458" y="1989661"/>
            <a:ext cx="1385316"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业务流程现状：</a:t>
            </a:r>
          </a:p>
        </p:txBody>
      </p:sp>
      <p:cxnSp>
        <p:nvCxnSpPr>
          <p:cNvPr id="99" name="直接箭头连接符 98">
            <a:extLst>
              <a:ext uri="{FF2B5EF4-FFF2-40B4-BE49-F238E27FC236}">
                <a16:creationId xmlns:a16="http://schemas.microsoft.com/office/drawing/2014/main" xmlns="" id="{F8CC8554-B339-43E2-926B-2B05B45D7D75}"/>
              </a:ext>
            </a:extLst>
          </p:cNvPr>
          <p:cNvCxnSpPr>
            <a:cxnSpLocks/>
            <a:endCxn id="52" idx="5"/>
          </p:cNvCxnSpPr>
          <p:nvPr/>
        </p:nvCxnSpPr>
        <p:spPr>
          <a:xfrm flipV="1">
            <a:off x="1927151" y="2951736"/>
            <a:ext cx="1723550" cy="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xmlns="" id="{2111F271-F592-45EA-AFE8-817A8904C1AF}"/>
              </a:ext>
            </a:extLst>
          </p:cNvPr>
          <p:cNvSpPr txBox="1"/>
          <p:nvPr/>
        </p:nvSpPr>
        <p:spPr>
          <a:xfrm>
            <a:off x="2012396" y="2585267"/>
            <a:ext cx="1304870" cy="776110"/>
          </a:xfrm>
          <a:prstGeom prst="rect">
            <a:avLst/>
          </a:prstGeom>
          <a:noFill/>
        </p:spPr>
        <p:txBody>
          <a:bodyPr wrap="square" rtlCol="0">
            <a:spAutoFit/>
          </a:bodyPr>
          <a:lstStyle/>
          <a:p>
            <a:r>
              <a:rPr lang="zh-CN" altLang="en-US" sz="1111" dirty="0">
                <a:latin typeface="微软雅黑" panose="020B0503020204020204" pitchFamily="34" charset="-122"/>
                <a:ea typeface="微软雅黑" panose="020B0503020204020204" pitchFamily="34" charset="-122"/>
              </a:rPr>
              <a:t>月初统一出账</a:t>
            </a:r>
            <a:endParaRPr lang="en-US" altLang="zh-CN" sz="1111" dirty="0">
              <a:latin typeface="微软雅黑" panose="020B0503020204020204" pitchFamily="34" charset="-122"/>
              <a:ea typeface="微软雅黑" panose="020B0503020204020204" pitchFamily="34" charset="-122"/>
            </a:endParaRPr>
          </a:p>
          <a:p>
            <a:r>
              <a:rPr lang="zh-CN" altLang="en-US" sz="1111" dirty="0">
                <a:latin typeface="微软雅黑" panose="020B0503020204020204" pitchFamily="34" charset="-122"/>
                <a:ea typeface="微软雅黑" panose="020B0503020204020204" pitchFamily="34" charset="-122"/>
              </a:rPr>
              <a:t>单次时间约</a:t>
            </a:r>
            <a:r>
              <a:rPr lang="en-US" altLang="zh-CN" sz="1111" dirty="0">
                <a:latin typeface="微软雅黑" panose="020B0503020204020204" pitchFamily="34" charset="-122"/>
                <a:ea typeface="微软雅黑" panose="020B0503020204020204" pitchFamily="34" charset="-122"/>
              </a:rPr>
              <a:t>10</a:t>
            </a:r>
            <a:r>
              <a:rPr lang="zh-CN" altLang="en-US" sz="1111" dirty="0">
                <a:latin typeface="微软雅黑" panose="020B0503020204020204" pitchFamily="34" charset="-122"/>
                <a:ea typeface="微软雅黑" panose="020B0503020204020204" pitchFamily="34" charset="-122"/>
              </a:rPr>
              <a:t>小时，发现异常需要重新处理</a:t>
            </a:r>
          </a:p>
        </p:txBody>
      </p:sp>
      <p:sp>
        <p:nvSpPr>
          <p:cNvPr id="102" name="文本框 101">
            <a:extLst>
              <a:ext uri="{FF2B5EF4-FFF2-40B4-BE49-F238E27FC236}">
                <a16:creationId xmlns:a16="http://schemas.microsoft.com/office/drawing/2014/main" xmlns="" id="{DE0B02BA-9D75-4707-AD68-B1B927A31F54}"/>
              </a:ext>
            </a:extLst>
          </p:cNvPr>
          <p:cNvSpPr txBox="1"/>
          <p:nvPr/>
        </p:nvSpPr>
        <p:spPr>
          <a:xfrm>
            <a:off x="684896" y="3156757"/>
            <a:ext cx="1040670" cy="263277"/>
          </a:xfrm>
          <a:prstGeom prst="rect">
            <a:avLst/>
          </a:prstGeom>
          <a:noFill/>
        </p:spPr>
        <p:txBody>
          <a:bodyPr wrap="none" rtlCol="0">
            <a:spAutoFit/>
          </a:bodyPr>
          <a:lstStyle/>
          <a:p>
            <a:r>
              <a:rPr lang="zh-CN" altLang="en-US" sz="1111" dirty="0">
                <a:latin typeface="微软雅黑" panose="020B0503020204020204" pitchFamily="34" charset="-122"/>
                <a:ea typeface="微软雅黑" panose="020B0503020204020204" pitchFamily="34" charset="-122"/>
              </a:rPr>
              <a:t>内容计费系统</a:t>
            </a:r>
          </a:p>
        </p:txBody>
      </p:sp>
      <p:sp>
        <p:nvSpPr>
          <p:cNvPr id="103" name="文本框 102">
            <a:extLst>
              <a:ext uri="{FF2B5EF4-FFF2-40B4-BE49-F238E27FC236}">
                <a16:creationId xmlns:a16="http://schemas.microsoft.com/office/drawing/2014/main" xmlns="" id="{747E9082-E3C2-4245-B918-A3BE48B2DCF7}"/>
              </a:ext>
            </a:extLst>
          </p:cNvPr>
          <p:cNvSpPr txBox="1"/>
          <p:nvPr/>
        </p:nvSpPr>
        <p:spPr>
          <a:xfrm>
            <a:off x="3407232" y="3148079"/>
            <a:ext cx="612668" cy="263277"/>
          </a:xfrm>
          <a:prstGeom prst="rect">
            <a:avLst/>
          </a:prstGeom>
          <a:noFill/>
        </p:spPr>
        <p:txBody>
          <a:bodyPr wrap="none" rtlCol="0">
            <a:spAutoFit/>
          </a:bodyPr>
          <a:lstStyle/>
          <a:p>
            <a:r>
              <a:rPr lang="zh-CN" altLang="en-US" sz="1111" dirty="0">
                <a:latin typeface="微软雅黑" panose="020B0503020204020204" pitchFamily="34" charset="-122"/>
                <a:ea typeface="微软雅黑" panose="020B0503020204020204" pitchFamily="34" charset="-122"/>
              </a:rPr>
              <a:t>省系统</a:t>
            </a:r>
          </a:p>
        </p:txBody>
      </p:sp>
      <p:sp>
        <p:nvSpPr>
          <p:cNvPr id="104" name="文本框 103">
            <a:extLst>
              <a:ext uri="{FF2B5EF4-FFF2-40B4-BE49-F238E27FC236}">
                <a16:creationId xmlns:a16="http://schemas.microsoft.com/office/drawing/2014/main" xmlns="" id="{3F6B813C-B326-4787-9F37-EC9949B9DF88}"/>
              </a:ext>
            </a:extLst>
          </p:cNvPr>
          <p:cNvSpPr txBox="1"/>
          <p:nvPr/>
        </p:nvSpPr>
        <p:spPr>
          <a:xfrm>
            <a:off x="199458" y="3690429"/>
            <a:ext cx="1556836"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业务流程改造后：</a:t>
            </a:r>
          </a:p>
        </p:txBody>
      </p:sp>
      <p:grpSp>
        <p:nvGrpSpPr>
          <p:cNvPr id="105" name="Group 599">
            <a:extLst>
              <a:ext uri="{FF2B5EF4-FFF2-40B4-BE49-F238E27FC236}">
                <a16:creationId xmlns:a16="http://schemas.microsoft.com/office/drawing/2014/main" xmlns="" id="{39D80EF0-ABFE-441F-A628-3DAA894B583B}"/>
              </a:ext>
            </a:extLst>
          </p:cNvPr>
          <p:cNvGrpSpPr>
            <a:grpSpLocks/>
          </p:cNvGrpSpPr>
          <p:nvPr/>
        </p:nvGrpSpPr>
        <p:grpSpPr bwMode="auto">
          <a:xfrm>
            <a:off x="372169" y="3382984"/>
            <a:ext cx="1680187" cy="2807521"/>
            <a:chOff x="1488" y="561"/>
            <a:chExt cx="1248" cy="2257"/>
          </a:xfrm>
        </p:grpSpPr>
        <p:sp>
          <p:nvSpPr>
            <p:cNvPr id="106" name="AutoShape 96">
              <a:extLst>
                <a:ext uri="{FF2B5EF4-FFF2-40B4-BE49-F238E27FC236}">
                  <a16:creationId xmlns:a16="http://schemas.microsoft.com/office/drawing/2014/main" xmlns="" id="{E7B0B0E0-B3F1-45E5-B067-A48F023133AF}"/>
                </a:ext>
              </a:extLst>
            </p:cNvPr>
            <p:cNvSpPr>
              <a:spLocks noChangeArrowheads="1"/>
            </p:cNvSpPr>
            <p:nvPr/>
          </p:nvSpPr>
          <p:spPr bwMode="auto">
            <a:xfrm>
              <a:off x="1488" y="561"/>
              <a:ext cx="1248" cy="2257"/>
            </a:xfrm>
            <a:prstGeom prst="parallelogram">
              <a:avLst>
                <a:gd name="adj" fmla="val 78691"/>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07" name="Line 69">
              <a:extLst>
                <a:ext uri="{FF2B5EF4-FFF2-40B4-BE49-F238E27FC236}">
                  <a16:creationId xmlns:a16="http://schemas.microsoft.com/office/drawing/2014/main" xmlns="" id="{8D5755E9-F96A-4C2E-B7D2-667E30EC75D7}"/>
                </a:ext>
              </a:extLst>
            </p:cNvPr>
            <p:cNvSpPr>
              <a:spLocks noChangeShapeType="1"/>
            </p:cNvSpPr>
            <p:nvPr/>
          </p:nvSpPr>
          <p:spPr bwMode="auto">
            <a:xfrm>
              <a:off x="1680" y="1739"/>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8" name="Line 70">
              <a:extLst>
                <a:ext uri="{FF2B5EF4-FFF2-40B4-BE49-F238E27FC236}">
                  <a16:creationId xmlns:a16="http://schemas.microsoft.com/office/drawing/2014/main" xmlns="" id="{44939F87-F414-4CB5-AEEF-DA242FF03803}"/>
                </a:ext>
              </a:extLst>
            </p:cNvPr>
            <p:cNvSpPr>
              <a:spLocks noChangeShapeType="1"/>
            </p:cNvSpPr>
            <p:nvPr/>
          </p:nvSpPr>
          <p:spPr bwMode="auto">
            <a:xfrm flipH="1">
              <a:off x="1807" y="1632"/>
              <a:ext cx="65" cy="1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9" name="Line 71">
              <a:extLst>
                <a:ext uri="{FF2B5EF4-FFF2-40B4-BE49-F238E27FC236}">
                  <a16:creationId xmlns:a16="http://schemas.microsoft.com/office/drawing/2014/main" xmlns="" id="{123C6FA4-90F7-4720-9045-1D70ECCDE915}"/>
                </a:ext>
              </a:extLst>
            </p:cNvPr>
            <p:cNvSpPr>
              <a:spLocks noChangeShapeType="1"/>
            </p:cNvSpPr>
            <p:nvPr/>
          </p:nvSpPr>
          <p:spPr bwMode="auto">
            <a:xfrm flipV="1">
              <a:off x="2064" y="1628"/>
              <a:ext cx="52" cy="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10" name="Group 135">
              <a:extLst>
                <a:ext uri="{FF2B5EF4-FFF2-40B4-BE49-F238E27FC236}">
                  <a16:creationId xmlns:a16="http://schemas.microsoft.com/office/drawing/2014/main" xmlns="" id="{A60679A0-4C6C-435A-BB10-E613A5C33935}"/>
                </a:ext>
              </a:extLst>
            </p:cNvPr>
            <p:cNvGrpSpPr>
              <a:grpSpLocks/>
            </p:cNvGrpSpPr>
            <p:nvPr/>
          </p:nvGrpSpPr>
          <p:grpSpPr bwMode="auto">
            <a:xfrm>
              <a:off x="1776" y="1488"/>
              <a:ext cx="166" cy="216"/>
              <a:chOff x="2976" y="3264"/>
              <a:chExt cx="720" cy="577"/>
            </a:xfrm>
          </p:grpSpPr>
          <p:grpSp>
            <p:nvGrpSpPr>
              <p:cNvPr id="133" name="Group 136">
                <a:extLst>
                  <a:ext uri="{FF2B5EF4-FFF2-40B4-BE49-F238E27FC236}">
                    <a16:creationId xmlns:a16="http://schemas.microsoft.com/office/drawing/2014/main" xmlns="" id="{83010806-700A-4660-AB05-7D34CAF00CF9}"/>
                  </a:ext>
                </a:extLst>
              </p:cNvPr>
              <p:cNvGrpSpPr>
                <a:grpSpLocks/>
              </p:cNvGrpSpPr>
              <p:nvPr/>
            </p:nvGrpSpPr>
            <p:grpSpPr bwMode="auto">
              <a:xfrm>
                <a:off x="2976" y="3616"/>
                <a:ext cx="720" cy="225"/>
                <a:chOff x="2304" y="2166"/>
                <a:chExt cx="288" cy="90"/>
              </a:xfrm>
            </p:grpSpPr>
            <p:sp>
              <p:nvSpPr>
                <p:cNvPr id="149" name="Oval 137">
                  <a:extLst>
                    <a:ext uri="{FF2B5EF4-FFF2-40B4-BE49-F238E27FC236}">
                      <a16:creationId xmlns:a16="http://schemas.microsoft.com/office/drawing/2014/main" xmlns="" id="{4D451391-1D0E-4E33-91CB-B4426AEF34CF}"/>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50" name="Oval 138">
                  <a:extLst>
                    <a:ext uri="{FF2B5EF4-FFF2-40B4-BE49-F238E27FC236}">
                      <a16:creationId xmlns:a16="http://schemas.microsoft.com/office/drawing/2014/main" xmlns="" id="{04179E6B-00C4-4C7B-8103-C41739839DE7}"/>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34" name="Group 139">
                <a:extLst>
                  <a:ext uri="{FF2B5EF4-FFF2-40B4-BE49-F238E27FC236}">
                    <a16:creationId xmlns:a16="http://schemas.microsoft.com/office/drawing/2014/main" xmlns="" id="{0EE98267-1004-4B8E-A746-CA6C000492EA}"/>
                  </a:ext>
                </a:extLst>
              </p:cNvPr>
              <p:cNvGrpSpPr>
                <a:grpSpLocks/>
              </p:cNvGrpSpPr>
              <p:nvPr/>
            </p:nvGrpSpPr>
            <p:grpSpPr bwMode="auto">
              <a:xfrm>
                <a:off x="2976" y="3552"/>
                <a:ext cx="720" cy="225"/>
                <a:chOff x="2304" y="2166"/>
                <a:chExt cx="288" cy="90"/>
              </a:xfrm>
            </p:grpSpPr>
            <p:sp>
              <p:nvSpPr>
                <p:cNvPr id="147" name="Oval 140">
                  <a:extLst>
                    <a:ext uri="{FF2B5EF4-FFF2-40B4-BE49-F238E27FC236}">
                      <a16:creationId xmlns:a16="http://schemas.microsoft.com/office/drawing/2014/main" xmlns="" id="{78ED94D6-EDF0-40F2-AAAB-F0E30B02107E}"/>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48" name="Oval 141">
                  <a:extLst>
                    <a:ext uri="{FF2B5EF4-FFF2-40B4-BE49-F238E27FC236}">
                      <a16:creationId xmlns:a16="http://schemas.microsoft.com/office/drawing/2014/main" xmlns="" id="{7D540F4E-5B23-436B-9499-5A8060323A24}"/>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35" name="Group 142">
                <a:extLst>
                  <a:ext uri="{FF2B5EF4-FFF2-40B4-BE49-F238E27FC236}">
                    <a16:creationId xmlns:a16="http://schemas.microsoft.com/office/drawing/2014/main" xmlns="" id="{AB4126CF-2277-4AEE-8D39-4F7829FE1A9C}"/>
                  </a:ext>
                </a:extLst>
              </p:cNvPr>
              <p:cNvGrpSpPr>
                <a:grpSpLocks/>
              </p:cNvGrpSpPr>
              <p:nvPr/>
            </p:nvGrpSpPr>
            <p:grpSpPr bwMode="auto">
              <a:xfrm>
                <a:off x="2976" y="3489"/>
                <a:ext cx="720" cy="225"/>
                <a:chOff x="2304" y="2166"/>
                <a:chExt cx="288" cy="90"/>
              </a:xfrm>
            </p:grpSpPr>
            <p:sp>
              <p:nvSpPr>
                <p:cNvPr id="145" name="Oval 143">
                  <a:extLst>
                    <a:ext uri="{FF2B5EF4-FFF2-40B4-BE49-F238E27FC236}">
                      <a16:creationId xmlns:a16="http://schemas.microsoft.com/office/drawing/2014/main" xmlns="" id="{585EF98D-339B-453D-9205-194995262760}"/>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46" name="Oval 144">
                  <a:extLst>
                    <a:ext uri="{FF2B5EF4-FFF2-40B4-BE49-F238E27FC236}">
                      <a16:creationId xmlns:a16="http://schemas.microsoft.com/office/drawing/2014/main" xmlns="" id="{551E199B-15D0-4B11-A9CE-4D0FD9AB2484}"/>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36" name="Group 145">
                <a:extLst>
                  <a:ext uri="{FF2B5EF4-FFF2-40B4-BE49-F238E27FC236}">
                    <a16:creationId xmlns:a16="http://schemas.microsoft.com/office/drawing/2014/main" xmlns="" id="{EB6A9CFE-71A9-4EE2-BCBA-0037B31FA6B4}"/>
                  </a:ext>
                </a:extLst>
              </p:cNvPr>
              <p:cNvGrpSpPr>
                <a:grpSpLocks/>
              </p:cNvGrpSpPr>
              <p:nvPr/>
            </p:nvGrpSpPr>
            <p:grpSpPr bwMode="auto">
              <a:xfrm>
                <a:off x="2976" y="3419"/>
                <a:ext cx="720" cy="225"/>
                <a:chOff x="2304" y="2166"/>
                <a:chExt cx="288" cy="90"/>
              </a:xfrm>
            </p:grpSpPr>
            <p:sp>
              <p:nvSpPr>
                <p:cNvPr id="143" name="Oval 146">
                  <a:extLst>
                    <a:ext uri="{FF2B5EF4-FFF2-40B4-BE49-F238E27FC236}">
                      <a16:creationId xmlns:a16="http://schemas.microsoft.com/office/drawing/2014/main" xmlns="" id="{89E1C05E-71B4-4E72-BF79-6BF584E0432D}"/>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44" name="Oval 147">
                  <a:extLst>
                    <a:ext uri="{FF2B5EF4-FFF2-40B4-BE49-F238E27FC236}">
                      <a16:creationId xmlns:a16="http://schemas.microsoft.com/office/drawing/2014/main" xmlns="" id="{502DF026-3327-48F2-B860-E0864F0F9F2C}"/>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37" name="Group 148">
                <a:extLst>
                  <a:ext uri="{FF2B5EF4-FFF2-40B4-BE49-F238E27FC236}">
                    <a16:creationId xmlns:a16="http://schemas.microsoft.com/office/drawing/2014/main" xmlns="" id="{9D0C2BB7-61B5-4756-B11D-728E67D4B9F9}"/>
                  </a:ext>
                </a:extLst>
              </p:cNvPr>
              <p:cNvGrpSpPr>
                <a:grpSpLocks/>
              </p:cNvGrpSpPr>
              <p:nvPr/>
            </p:nvGrpSpPr>
            <p:grpSpPr bwMode="auto">
              <a:xfrm>
                <a:off x="2976" y="3349"/>
                <a:ext cx="720" cy="225"/>
                <a:chOff x="2304" y="2166"/>
                <a:chExt cx="288" cy="90"/>
              </a:xfrm>
            </p:grpSpPr>
            <p:sp>
              <p:nvSpPr>
                <p:cNvPr id="141" name="Oval 149">
                  <a:extLst>
                    <a:ext uri="{FF2B5EF4-FFF2-40B4-BE49-F238E27FC236}">
                      <a16:creationId xmlns:a16="http://schemas.microsoft.com/office/drawing/2014/main" xmlns="" id="{E0EC53C6-C22C-4380-8BCA-29E6FC6E8C56}"/>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42" name="Oval 150">
                  <a:extLst>
                    <a:ext uri="{FF2B5EF4-FFF2-40B4-BE49-F238E27FC236}">
                      <a16:creationId xmlns:a16="http://schemas.microsoft.com/office/drawing/2014/main" xmlns="" id="{5E67A3A3-282A-4581-83EA-9B6FEB8FC788}"/>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38" name="Group 151">
                <a:extLst>
                  <a:ext uri="{FF2B5EF4-FFF2-40B4-BE49-F238E27FC236}">
                    <a16:creationId xmlns:a16="http://schemas.microsoft.com/office/drawing/2014/main" xmlns="" id="{866580D8-778C-4794-A9F4-4D9FFDBC1243}"/>
                  </a:ext>
                </a:extLst>
              </p:cNvPr>
              <p:cNvGrpSpPr>
                <a:grpSpLocks/>
              </p:cNvGrpSpPr>
              <p:nvPr/>
            </p:nvGrpSpPr>
            <p:grpSpPr bwMode="auto">
              <a:xfrm>
                <a:off x="2976" y="3264"/>
                <a:ext cx="720" cy="225"/>
                <a:chOff x="2304" y="2112"/>
                <a:chExt cx="288" cy="90"/>
              </a:xfrm>
            </p:grpSpPr>
            <p:sp>
              <p:nvSpPr>
                <p:cNvPr id="139" name="Oval 152">
                  <a:extLst>
                    <a:ext uri="{FF2B5EF4-FFF2-40B4-BE49-F238E27FC236}">
                      <a16:creationId xmlns:a16="http://schemas.microsoft.com/office/drawing/2014/main" xmlns="" id="{612898AA-AC28-4C32-996D-DA01476AAC97}"/>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40" name="Oval 153">
                  <a:extLst>
                    <a:ext uri="{FF2B5EF4-FFF2-40B4-BE49-F238E27FC236}">
                      <a16:creationId xmlns:a16="http://schemas.microsoft.com/office/drawing/2014/main" xmlns="" id="{9B1A4D27-1A94-4F58-9ACF-BB6AA9D301EC}"/>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grpSp>
          <p:nvGrpSpPr>
            <p:cNvPr id="111" name="Group 66">
              <a:extLst>
                <a:ext uri="{FF2B5EF4-FFF2-40B4-BE49-F238E27FC236}">
                  <a16:creationId xmlns:a16="http://schemas.microsoft.com/office/drawing/2014/main" xmlns="" id="{AA7DD9F1-970B-408D-8B4F-52A29FA99263}"/>
                </a:ext>
              </a:extLst>
            </p:cNvPr>
            <p:cNvGrpSpPr>
              <a:grpSpLocks/>
            </p:cNvGrpSpPr>
            <p:nvPr/>
          </p:nvGrpSpPr>
          <p:grpSpPr bwMode="auto">
            <a:xfrm>
              <a:off x="2208" y="1392"/>
              <a:ext cx="385" cy="402"/>
              <a:chOff x="3960" y="12396"/>
              <a:chExt cx="614" cy="690"/>
            </a:xfrm>
          </p:grpSpPr>
          <p:pic>
            <p:nvPicPr>
              <p:cNvPr id="131" name="Picture 67" descr="server">
                <a:extLst>
                  <a:ext uri="{FF2B5EF4-FFF2-40B4-BE49-F238E27FC236}">
                    <a16:creationId xmlns:a16="http://schemas.microsoft.com/office/drawing/2014/main" xmlns="" id="{00009045-6823-4BA8-8E01-6787C5BE7487}"/>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Picture 68" descr="PC Blue">
                <a:extLst>
                  <a:ext uri="{FF2B5EF4-FFF2-40B4-BE49-F238E27FC236}">
                    <a16:creationId xmlns:a16="http://schemas.microsoft.com/office/drawing/2014/main" xmlns="" id="{DD771175-4DD4-4E62-A6C2-41F5B9E2664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173">
              <a:extLst>
                <a:ext uri="{FF2B5EF4-FFF2-40B4-BE49-F238E27FC236}">
                  <a16:creationId xmlns:a16="http://schemas.microsoft.com/office/drawing/2014/main" xmlns="" id="{E5457087-CCF1-4122-92A5-B86C8612F028}"/>
                </a:ext>
              </a:extLst>
            </p:cNvPr>
            <p:cNvGrpSpPr>
              <a:grpSpLocks/>
            </p:cNvGrpSpPr>
            <p:nvPr/>
          </p:nvGrpSpPr>
          <p:grpSpPr bwMode="auto">
            <a:xfrm>
              <a:off x="2014" y="1488"/>
              <a:ext cx="176" cy="201"/>
              <a:chOff x="432" y="3360"/>
              <a:chExt cx="432" cy="468"/>
            </a:xfrm>
          </p:grpSpPr>
          <p:grpSp>
            <p:nvGrpSpPr>
              <p:cNvPr id="113" name="Group 174">
                <a:extLst>
                  <a:ext uri="{FF2B5EF4-FFF2-40B4-BE49-F238E27FC236}">
                    <a16:creationId xmlns:a16="http://schemas.microsoft.com/office/drawing/2014/main" xmlns="" id="{B267A51B-78BE-4038-B3DF-4CC2870C93AE}"/>
                  </a:ext>
                </a:extLst>
              </p:cNvPr>
              <p:cNvGrpSpPr>
                <a:grpSpLocks/>
              </p:cNvGrpSpPr>
              <p:nvPr/>
            </p:nvGrpSpPr>
            <p:grpSpPr bwMode="auto">
              <a:xfrm>
                <a:off x="432" y="3600"/>
                <a:ext cx="432" cy="228"/>
                <a:chOff x="432" y="288"/>
                <a:chExt cx="1488" cy="372"/>
              </a:xfrm>
            </p:grpSpPr>
            <p:sp>
              <p:nvSpPr>
                <p:cNvPr id="129" name="Oval 175">
                  <a:extLst>
                    <a:ext uri="{FF2B5EF4-FFF2-40B4-BE49-F238E27FC236}">
                      <a16:creationId xmlns:a16="http://schemas.microsoft.com/office/drawing/2014/main" xmlns="" id="{51237348-DBDE-4090-9000-FE0F8F53E3C1}"/>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30" name="Oval 176">
                  <a:extLst>
                    <a:ext uri="{FF2B5EF4-FFF2-40B4-BE49-F238E27FC236}">
                      <a16:creationId xmlns:a16="http://schemas.microsoft.com/office/drawing/2014/main" xmlns="" id="{6D037CF1-5112-479E-AC6B-DE9D80407365}"/>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14" name="Group 177">
                <a:extLst>
                  <a:ext uri="{FF2B5EF4-FFF2-40B4-BE49-F238E27FC236}">
                    <a16:creationId xmlns:a16="http://schemas.microsoft.com/office/drawing/2014/main" xmlns="" id="{FD52CDF9-4670-44C6-AE28-C65247CA1117}"/>
                  </a:ext>
                </a:extLst>
              </p:cNvPr>
              <p:cNvGrpSpPr>
                <a:grpSpLocks/>
              </p:cNvGrpSpPr>
              <p:nvPr/>
            </p:nvGrpSpPr>
            <p:grpSpPr bwMode="auto">
              <a:xfrm>
                <a:off x="432" y="3552"/>
                <a:ext cx="432" cy="228"/>
                <a:chOff x="432" y="288"/>
                <a:chExt cx="1488" cy="372"/>
              </a:xfrm>
            </p:grpSpPr>
            <p:sp>
              <p:nvSpPr>
                <p:cNvPr id="127" name="Oval 178">
                  <a:extLst>
                    <a:ext uri="{FF2B5EF4-FFF2-40B4-BE49-F238E27FC236}">
                      <a16:creationId xmlns:a16="http://schemas.microsoft.com/office/drawing/2014/main" xmlns="" id="{3FF2ABB3-64FD-41B4-B5D2-675C33E6AE29}"/>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28" name="Oval 179">
                  <a:extLst>
                    <a:ext uri="{FF2B5EF4-FFF2-40B4-BE49-F238E27FC236}">
                      <a16:creationId xmlns:a16="http://schemas.microsoft.com/office/drawing/2014/main" xmlns="" id="{3F55E33A-F35E-4FB2-A935-E262FC64A458}"/>
                    </a:ext>
                  </a:extLst>
                </p:cNvPr>
                <p:cNvSpPr>
                  <a:spLocks noChangeArrowheads="1"/>
                </p:cNvSpPr>
                <p:nvPr/>
              </p:nvSpPr>
              <p:spPr bwMode="auto">
                <a:xfrm>
                  <a:off x="434" y="279"/>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15" name="Group 180">
                <a:extLst>
                  <a:ext uri="{FF2B5EF4-FFF2-40B4-BE49-F238E27FC236}">
                    <a16:creationId xmlns:a16="http://schemas.microsoft.com/office/drawing/2014/main" xmlns="" id="{C42139CE-9A17-452E-8ED9-F5AB0D5248E4}"/>
                  </a:ext>
                </a:extLst>
              </p:cNvPr>
              <p:cNvGrpSpPr>
                <a:grpSpLocks/>
              </p:cNvGrpSpPr>
              <p:nvPr/>
            </p:nvGrpSpPr>
            <p:grpSpPr bwMode="auto">
              <a:xfrm>
                <a:off x="432" y="3504"/>
                <a:ext cx="432" cy="228"/>
                <a:chOff x="432" y="288"/>
                <a:chExt cx="1488" cy="372"/>
              </a:xfrm>
            </p:grpSpPr>
            <p:sp>
              <p:nvSpPr>
                <p:cNvPr id="125" name="Oval 181">
                  <a:extLst>
                    <a:ext uri="{FF2B5EF4-FFF2-40B4-BE49-F238E27FC236}">
                      <a16:creationId xmlns:a16="http://schemas.microsoft.com/office/drawing/2014/main" xmlns="" id="{6E0951A4-ACD0-4F2F-9F63-76B2A44BA04D}"/>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26" name="Oval 182">
                  <a:extLst>
                    <a:ext uri="{FF2B5EF4-FFF2-40B4-BE49-F238E27FC236}">
                      <a16:creationId xmlns:a16="http://schemas.microsoft.com/office/drawing/2014/main" xmlns="" id="{69744913-DA15-40C2-82F3-E63DB4E3ACF2}"/>
                    </a:ext>
                  </a:extLst>
                </p:cNvPr>
                <p:cNvSpPr>
                  <a:spLocks noChangeArrowheads="1"/>
                </p:cNvSpPr>
                <p:nvPr/>
              </p:nvSpPr>
              <p:spPr bwMode="auto">
                <a:xfrm>
                  <a:off x="434" y="287"/>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16" name="Group 183">
                <a:extLst>
                  <a:ext uri="{FF2B5EF4-FFF2-40B4-BE49-F238E27FC236}">
                    <a16:creationId xmlns:a16="http://schemas.microsoft.com/office/drawing/2014/main" xmlns="" id="{D54105FA-2238-4864-A328-0BE92BEE5052}"/>
                  </a:ext>
                </a:extLst>
              </p:cNvPr>
              <p:cNvGrpSpPr>
                <a:grpSpLocks/>
              </p:cNvGrpSpPr>
              <p:nvPr/>
            </p:nvGrpSpPr>
            <p:grpSpPr bwMode="auto">
              <a:xfrm>
                <a:off x="432" y="3456"/>
                <a:ext cx="432" cy="228"/>
                <a:chOff x="432" y="288"/>
                <a:chExt cx="1488" cy="372"/>
              </a:xfrm>
            </p:grpSpPr>
            <p:sp>
              <p:nvSpPr>
                <p:cNvPr id="123" name="Oval 184">
                  <a:extLst>
                    <a:ext uri="{FF2B5EF4-FFF2-40B4-BE49-F238E27FC236}">
                      <a16:creationId xmlns:a16="http://schemas.microsoft.com/office/drawing/2014/main" xmlns="" id="{0DC9B065-45AF-44FE-A8BA-C16608765E79}"/>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24" name="Oval 185">
                  <a:extLst>
                    <a:ext uri="{FF2B5EF4-FFF2-40B4-BE49-F238E27FC236}">
                      <a16:creationId xmlns:a16="http://schemas.microsoft.com/office/drawing/2014/main" xmlns="" id="{19B88F04-C344-4497-B1C0-B73195993A98}"/>
                    </a:ext>
                  </a:extLst>
                </p:cNvPr>
                <p:cNvSpPr>
                  <a:spLocks noChangeArrowheads="1"/>
                </p:cNvSpPr>
                <p:nvPr/>
              </p:nvSpPr>
              <p:spPr bwMode="auto">
                <a:xfrm>
                  <a:off x="434" y="280"/>
                  <a:ext cx="1486" cy="339"/>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17" name="Group 186">
                <a:extLst>
                  <a:ext uri="{FF2B5EF4-FFF2-40B4-BE49-F238E27FC236}">
                    <a16:creationId xmlns:a16="http://schemas.microsoft.com/office/drawing/2014/main" xmlns="" id="{88778564-791F-4EA5-BFAC-BBF696F0A629}"/>
                  </a:ext>
                </a:extLst>
              </p:cNvPr>
              <p:cNvGrpSpPr>
                <a:grpSpLocks/>
              </p:cNvGrpSpPr>
              <p:nvPr/>
            </p:nvGrpSpPr>
            <p:grpSpPr bwMode="auto">
              <a:xfrm>
                <a:off x="432" y="3408"/>
                <a:ext cx="432" cy="228"/>
                <a:chOff x="432" y="288"/>
                <a:chExt cx="1488" cy="372"/>
              </a:xfrm>
            </p:grpSpPr>
            <p:sp>
              <p:nvSpPr>
                <p:cNvPr id="121" name="Oval 187">
                  <a:extLst>
                    <a:ext uri="{FF2B5EF4-FFF2-40B4-BE49-F238E27FC236}">
                      <a16:creationId xmlns:a16="http://schemas.microsoft.com/office/drawing/2014/main" xmlns="" id="{B4495F08-7E8D-4ED8-9AB6-68A348649B50}"/>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22" name="Oval 188">
                  <a:extLst>
                    <a:ext uri="{FF2B5EF4-FFF2-40B4-BE49-F238E27FC236}">
                      <a16:creationId xmlns:a16="http://schemas.microsoft.com/office/drawing/2014/main" xmlns="" id="{93FB9ECA-6404-4971-9E7F-66B93DE6D992}"/>
                    </a:ext>
                  </a:extLst>
                </p:cNvPr>
                <p:cNvSpPr>
                  <a:spLocks noChangeArrowheads="1"/>
                </p:cNvSpPr>
                <p:nvPr/>
              </p:nvSpPr>
              <p:spPr bwMode="auto">
                <a:xfrm>
                  <a:off x="434" y="288"/>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18" name="Group 189">
                <a:extLst>
                  <a:ext uri="{FF2B5EF4-FFF2-40B4-BE49-F238E27FC236}">
                    <a16:creationId xmlns:a16="http://schemas.microsoft.com/office/drawing/2014/main" xmlns="" id="{1E99EC43-F256-4312-99BB-B64DB54EEA8E}"/>
                  </a:ext>
                </a:extLst>
              </p:cNvPr>
              <p:cNvGrpSpPr>
                <a:grpSpLocks/>
              </p:cNvGrpSpPr>
              <p:nvPr/>
            </p:nvGrpSpPr>
            <p:grpSpPr bwMode="auto">
              <a:xfrm>
                <a:off x="432" y="3360"/>
                <a:ext cx="432" cy="228"/>
                <a:chOff x="432" y="288"/>
                <a:chExt cx="1488" cy="372"/>
              </a:xfrm>
            </p:grpSpPr>
            <p:sp>
              <p:nvSpPr>
                <p:cNvPr id="119" name="Oval 190">
                  <a:extLst>
                    <a:ext uri="{FF2B5EF4-FFF2-40B4-BE49-F238E27FC236}">
                      <a16:creationId xmlns:a16="http://schemas.microsoft.com/office/drawing/2014/main" xmlns="" id="{224F87BA-6F22-4314-8E0F-F6D7B97E79B2}"/>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20" name="Oval 191">
                  <a:extLst>
                    <a:ext uri="{FF2B5EF4-FFF2-40B4-BE49-F238E27FC236}">
                      <a16:creationId xmlns:a16="http://schemas.microsoft.com/office/drawing/2014/main" xmlns="" id="{14C95B04-562E-42EC-8F72-3AB2E0A4AEF8}"/>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grpSp>
      <p:grpSp>
        <p:nvGrpSpPr>
          <p:cNvPr id="151" name="Group 599">
            <a:extLst>
              <a:ext uri="{FF2B5EF4-FFF2-40B4-BE49-F238E27FC236}">
                <a16:creationId xmlns:a16="http://schemas.microsoft.com/office/drawing/2014/main" xmlns="" id="{D26221F1-BE13-4A65-8F4A-A5CC36166548}"/>
              </a:ext>
            </a:extLst>
          </p:cNvPr>
          <p:cNvGrpSpPr>
            <a:grpSpLocks/>
          </p:cNvGrpSpPr>
          <p:nvPr/>
        </p:nvGrpSpPr>
        <p:grpSpPr bwMode="auto">
          <a:xfrm>
            <a:off x="3051859" y="3386568"/>
            <a:ext cx="1350919" cy="2807213"/>
            <a:chOff x="1488" y="297"/>
            <a:chExt cx="1248" cy="2781"/>
          </a:xfrm>
        </p:grpSpPr>
        <p:sp>
          <p:nvSpPr>
            <p:cNvPr id="152" name="AutoShape 96">
              <a:extLst>
                <a:ext uri="{FF2B5EF4-FFF2-40B4-BE49-F238E27FC236}">
                  <a16:creationId xmlns:a16="http://schemas.microsoft.com/office/drawing/2014/main" xmlns="" id="{24BB9BBE-58D0-4E46-B053-E64A77F58EEA}"/>
                </a:ext>
              </a:extLst>
            </p:cNvPr>
            <p:cNvSpPr>
              <a:spLocks noChangeArrowheads="1"/>
            </p:cNvSpPr>
            <p:nvPr/>
          </p:nvSpPr>
          <p:spPr bwMode="auto">
            <a:xfrm>
              <a:off x="1488" y="297"/>
              <a:ext cx="1248" cy="2781"/>
            </a:xfrm>
            <a:prstGeom prst="parallelogram">
              <a:avLst>
                <a:gd name="adj" fmla="val 78691"/>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53" name="Line 69">
              <a:extLst>
                <a:ext uri="{FF2B5EF4-FFF2-40B4-BE49-F238E27FC236}">
                  <a16:creationId xmlns:a16="http://schemas.microsoft.com/office/drawing/2014/main" xmlns="" id="{0F791FAC-1BF9-4AB6-8FFB-403ABF299166}"/>
                </a:ext>
              </a:extLst>
            </p:cNvPr>
            <p:cNvSpPr>
              <a:spLocks noChangeShapeType="1"/>
            </p:cNvSpPr>
            <p:nvPr/>
          </p:nvSpPr>
          <p:spPr bwMode="auto">
            <a:xfrm>
              <a:off x="1680" y="1739"/>
              <a:ext cx="5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4" name="Line 70">
              <a:extLst>
                <a:ext uri="{FF2B5EF4-FFF2-40B4-BE49-F238E27FC236}">
                  <a16:creationId xmlns:a16="http://schemas.microsoft.com/office/drawing/2014/main" xmlns="" id="{2B6EF1C3-B8FF-4557-AC19-333F45F501B0}"/>
                </a:ext>
              </a:extLst>
            </p:cNvPr>
            <p:cNvSpPr>
              <a:spLocks noChangeShapeType="1"/>
            </p:cNvSpPr>
            <p:nvPr/>
          </p:nvSpPr>
          <p:spPr bwMode="auto">
            <a:xfrm flipH="1">
              <a:off x="1807" y="1632"/>
              <a:ext cx="65" cy="1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5" name="Line 71">
              <a:extLst>
                <a:ext uri="{FF2B5EF4-FFF2-40B4-BE49-F238E27FC236}">
                  <a16:creationId xmlns:a16="http://schemas.microsoft.com/office/drawing/2014/main" xmlns="" id="{996DBEC2-41BF-472F-B0B6-078CA8F4F2E2}"/>
                </a:ext>
              </a:extLst>
            </p:cNvPr>
            <p:cNvSpPr>
              <a:spLocks noChangeShapeType="1"/>
            </p:cNvSpPr>
            <p:nvPr/>
          </p:nvSpPr>
          <p:spPr bwMode="auto">
            <a:xfrm flipV="1">
              <a:off x="2064" y="1628"/>
              <a:ext cx="52" cy="1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56" name="Group 135">
              <a:extLst>
                <a:ext uri="{FF2B5EF4-FFF2-40B4-BE49-F238E27FC236}">
                  <a16:creationId xmlns:a16="http://schemas.microsoft.com/office/drawing/2014/main" xmlns="" id="{8EA25552-66D7-43DA-BFF3-A20D590AD9BC}"/>
                </a:ext>
              </a:extLst>
            </p:cNvPr>
            <p:cNvGrpSpPr>
              <a:grpSpLocks/>
            </p:cNvGrpSpPr>
            <p:nvPr/>
          </p:nvGrpSpPr>
          <p:grpSpPr bwMode="auto">
            <a:xfrm>
              <a:off x="1776" y="1488"/>
              <a:ext cx="166" cy="216"/>
              <a:chOff x="2976" y="3264"/>
              <a:chExt cx="720" cy="577"/>
            </a:xfrm>
          </p:grpSpPr>
          <p:grpSp>
            <p:nvGrpSpPr>
              <p:cNvPr id="179" name="Group 136">
                <a:extLst>
                  <a:ext uri="{FF2B5EF4-FFF2-40B4-BE49-F238E27FC236}">
                    <a16:creationId xmlns:a16="http://schemas.microsoft.com/office/drawing/2014/main" xmlns="" id="{1ABEFEC1-CE57-46B2-A592-407839F27090}"/>
                  </a:ext>
                </a:extLst>
              </p:cNvPr>
              <p:cNvGrpSpPr>
                <a:grpSpLocks/>
              </p:cNvGrpSpPr>
              <p:nvPr/>
            </p:nvGrpSpPr>
            <p:grpSpPr bwMode="auto">
              <a:xfrm>
                <a:off x="2976" y="3616"/>
                <a:ext cx="720" cy="225"/>
                <a:chOff x="2304" y="2166"/>
                <a:chExt cx="288" cy="90"/>
              </a:xfrm>
            </p:grpSpPr>
            <p:sp>
              <p:nvSpPr>
                <p:cNvPr id="195" name="Oval 137">
                  <a:extLst>
                    <a:ext uri="{FF2B5EF4-FFF2-40B4-BE49-F238E27FC236}">
                      <a16:creationId xmlns:a16="http://schemas.microsoft.com/office/drawing/2014/main" xmlns="" id="{0BDC0427-2423-4B89-B713-A3D65A38B982}"/>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96" name="Oval 138">
                  <a:extLst>
                    <a:ext uri="{FF2B5EF4-FFF2-40B4-BE49-F238E27FC236}">
                      <a16:creationId xmlns:a16="http://schemas.microsoft.com/office/drawing/2014/main" xmlns="" id="{D2DA0A6F-55C9-4306-B09B-4D941F5DCEA5}"/>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80" name="Group 139">
                <a:extLst>
                  <a:ext uri="{FF2B5EF4-FFF2-40B4-BE49-F238E27FC236}">
                    <a16:creationId xmlns:a16="http://schemas.microsoft.com/office/drawing/2014/main" xmlns="" id="{81E10F0E-4765-4446-99D8-B43339959EDE}"/>
                  </a:ext>
                </a:extLst>
              </p:cNvPr>
              <p:cNvGrpSpPr>
                <a:grpSpLocks/>
              </p:cNvGrpSpPr>
              <p:nvPr/>
            </p:nvGrpSpPr>
            <p:grpSpPr bwMode="auto">
              <a:xfrm>
                <a:off x="2976" y="3552"/>
                <a:ext cx="720" cy="225"/>
                <a:chOff x="2304" y="2166"/>
                <a:chExt cx="288" cy="90"/>
              </a:xfrm>
            </p:grpSpPr>
            <p:sp>
              <p:nvSpPr>
                <p:cNvPr id="193" name="Oval 140">
                  <a:extLst>
                    <a:ext uri="{FF2B5EF4-FFF2-40B4-BE49-F238E27FC236}">
                      <a16:creationId xmlns:a16="http://schemas.microsoft.com/office/drawing/2014/main" xmlns="" id="{964BA66F-FCD7-4A2E-9746-BA797316423B}"/>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94" name="Oval 141">
                  <a:extLst>
                    <a:ext uri="{FF2B5EF4-FFF2-40B4-BE49-F238E27FC236}">
                      <a16:creationId xmlns:a16="http://schemas.microsoft.com/office/drawing/2014/main" xmlns="" id="{698EC8F1-E0E3-42AC-92F4-6338AE8EC5A8}"/>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81" name="Group 142">
                <a:extLst>
                  <a:ext uri="{FF2B5EF4-FFF2-40B4-BE49-F238E27FC236}">
                    <a16:creationId xmlns:a16="http://schemas.microsoft.com/office/drawing/2014/main" xmlns="" id="{3566FC96-66A1-46BB-8C4B-268502662EA0}"/>
                  </a:ext>
                </a:extLst>
              </p:cNvPr>
              <p:cNvGrpSpPr>
                <a:grpSpLocks/>
              </p:cNvGrpSpPr>
              <p:nvPr/>
            </p:nvGrpSpPr>
            <p:grpSpPr bwMode="auto">
              <a:xfrm>
                <a:off x="2976" y="3489"/>
                <a:ext cx="720" cy="225"/>
                <a:chOff x="2304" y="2166"/>
                <a:chExt cx="288" cy="90"/>
              </a:xfrm>
            </p:grpSpPr>
            <p:sp>
              <p:nvSpPr>
                <p:cNvPr id="191" name="Oval 143">
                  <a:extLst>
                    <a:ext uri="{FF2B5EF4-FFF2-40B4-BE49-F238E27FC236}">
                      <a16:creationId xmlns:a16="http://schemas.microsoft.com/office/drawing/2014/main" xmlns="" id="{9E973749-8AB4-4986-9E80-8C164AD57ADD}"/>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92" name="Oval 144">
                  <a:extLst>
                    <a:ext uri="{FF2B5EF4-FFF2-40B4-BE49-F238E27FC236}">
                      <a16:creationId xmlns:a16="http://schemas.microsoft.com/office/drawing/2014/main" xmlns="" id="{753C9CC2-54DF-4F54-9C47-1CCCA7F0F525}"/>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82" name="Group 145">
                <a:extLst>
                  <a:ext uri="{FF2B5EF4-FFF2-40B4-BE49-F238E27FC236}">
                    <a16:creationId xmlns:a16="http://schemas.microsoft.com/office/drawing/2014/main" xmlns="" id="{55B1B440-F067-4B24-AB21-EE3481BF6B06}"/>
                  </a:ext>
                </a:extLst>
              </p:cNvPr>
              <p:cNvGrpSpPr>
                <a:grpSpLocks/>
              </p:cNvGrpSpPr>
              <p:nvPr/>
            </p:nvGrpSpPr>
            <p:grpSpPr bwMode="auto">
              <a:xfrm>
                <a:off x="2976" y="3419"/>
                <a:ext cx="720" cy="225"/>
                <a:chOff x="2304" y="2166"/>
                <a:chExt cx="288" cy="90"/>
              </a:xfrm>
            </p:grpSpPr>
            <p:sp>
              <p:nvSpPr>
                <p:cNvPr id="189" name="Oval 146">
                  <a:extLst>
                    <a:ext uri="{FF2B5EF4-FFF2-40B4-BE49-F238E27FC236}">
                      <a16:creationId xmlns:a16="http://schemas.microsoft.com/office/drawing/2014/main" xmlns="" id="{560DBB06-B0ED-4225-ADE5-C36DCFCA626E}"/>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90" name="Oval 147">
                  <a:extLst>
                    <a:ext uri="{FF2B5EF4-FFF2-40B4-BE49-F238E27FC236}">
                      <a16:creationId xmlns:a16="http://schemas.microsoft.com/office/drawing/2014/main" xmlns="" id="{C75A9B49-C8E3-46F5-8115-F0922EB4A592}"/>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83" name="Group 148">
                <a:extLst>
                  <a:ext uri="{FF2B5EF4-FFF2-40B4-BE49-F238E27FC236}">
                    <a16:creationId xmlns:a16="http://schemas.microsoft.com/office/drawing/2014/main" xmlns="" id="{20C5C618-2D5C-4FBE-A942-BB74DD2BBFF1}"/>
                  </a:ext>
                </a:extLst>
              </p:cNvPr>
              <p:cNvGrpSpPr>
                <a:grpSpLocks/>
              </p:cNvGrpSpPr>
              <p:nvPr/>
            </p:nvGrpSpPr>
            <p:grpSpPr bwMode="auto">
              <a:xfrm>
                <a:off x="2976" y="3349"/>
                <a:ext cx="720" cy="225"/>
                <a:chOff x="2304" y="2166"/>
                <a:chExt cx="288" cy="90"/>
              </a:xfrm>
            </p:grpSpPr>
            <p:sp>
              <p:nvSpPr>
                <p:cNvPr id="187" name="Oval 149">
                  <a:extLst>
                    <a:ext uri="{FF2B5EF4-FFF2-40B4-BE49-F238E27FC236}">
                      <a16:creationId xmlns:a16="http://schemas.microsoft.com/office/drawing/2014/main" xmlns="" id="{7E9AEA25-AB3F-42DF-B807-D26B286A6F36}"/>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88" name="Oval 150">
                  <a:extLst>
                    <a:ext uri="{FF2B5EF4-FFF2-40B4-BE49-F238E27FC236}">
                      <a16:creationId xmlns:a16="http://schemas.microsoft.com/office/drawing/2014/main" xmlns="" id="{2C07C8AA-0C7B-4FAD-AD17-53319C025EAA}"/>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nvGrpSpPr>
              <p:cNvPr id="184" name="Group 151">
                <a:extLst>
                  <a:ext uri="{FF2B5EF4-FFF2-40B4-BE49-F238E27FC236}">
                    <a16:creationId xmlns:a16="http://schemas.microsoft.com/office/drawing/2014/main" xmlns="" id="{0109791C-93CF-4893-AFF8-E3761161B49B}"/>
                  </a:ext>
                </a:extLst>
              </p:cNvPr>
              <p:cNvGrpSpPr>
                <a:grpSpLocks/>
              </p:cNvGrpSpPr>
              <p:nvPr/>
            </p:nvGrpSpPr>
            <p:grpSpPr bwMode="auto">
              <a:xfrm>
                <a:off x="2976" y="3264"/>
                <a:ext cx="720" cy="225"/>
                <a:chOff x="2304" y="2112"/>
                <a:chExt cx="288" cy="90"/>
              </a:xfrm>
            </p:grpSpPr>
            <p:sp>
              <p:nvSpPr>
                <p:cNvPr id="185" name="Oval 152">
                  <a:extLst>
                    <a:ext uri="{FF2B5EF4-FFF2-40B4-BE49-F238E27FC236}">
                      <a16:creationId xmlns:a16="http://schemas.microsoft.com/office/drawing/2014/main" xmlns="" id="{A8004BB4-6FB9-4CD7-8B09-7956BF99087C}"/>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86" name="Oval 153">
                  <a:extLst>
                    <a:ext uri="{FF2B5EF4-FFF2-40B4-BE49-F238E27FC236}">
                      <a16:creationId xmlns:a16="http://schemas.microsoft.com/office/drawing/2014/main" xmlns="" id="{7B823A79-E2EF-4BB5-B17B-5F6D8B5244CD}"/>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grpSp>
        </p:grpSp>
        <p:grpSp>
          <p:nvGrpSpPr>
            <p:cNvPr id="157" name="Group 66">
              <a:extLst>
                <a:ext uri="{FF2B5EF4-FFF2-40B4-BE49-F238E27FC236}">
                  <a16:creationId xmlns:a16="http://schemas.microsoft.com/office/drawing/2014/main" xmlns="" id="{F1725BEE-CF54-4499-903C-6F116F7103A6}"/>
                </a:ext>
              </a:extLst>
            </p:cNvPr>
            <p:cNvGrpSpPr>
              <a:grpSpLocks/>
            </p:cNvGrpSpPr>
            <p:nvPr/>
          </p:nvGrpSpPr>
          <p:grpSpPr bwMode="auto">
            <a:xfrm>
              <a:off x="2208" y="1392"/>
              <a:ext cx="385" cy="402"/>
              <a:chOff x="3960" y="12396"/>
              <a:chExt cx="614" cy="690"/>
            </a:xfrm>
          </p:grpSpPr>
          <p:pic>
            <p:nvPicPr>
              <p:cNvPr id="177" name="Picture 67" descr="server">
                <a:extLst>
                  <a:ext uri="{FF2B5EF4-FFF2-40B4-BE49-F238E27FC236}">
                    <a16:creationId xmlns:a16="http://schemas.microsoft.com/office/drawing/2014/main" xmlns="" id="{8FFC9714-D8C7-41FA-8112-134DA377720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Picture 68" descr="PC Blue">
                <a:extLst>
                  <a:ext uri="{FF2B5EF4-FFF2-40B4-BE49-F238E27FC236}">
                    <a16:creationId xmlns:a16="http://schemas.microsoft.com/office/drawing/2014/main" xmlns="" id="{514DDE5E-C41D-4226-A57C-158C7D15C0DB}"/>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8" name="Group 173">
              <a:extLst>
                <a:ext uri="{FF2B5EF4-FFF2-40B4-BE49-F238E27FC236}">
                  <a16:creationId xmlns:a16="http://schemas.microsoft.com/office/drawing/2014/main" xmlns="" id="{09291975-F37C-4A68-AC4F-CC4F3D75657B}"/>
                </a:ext>
              </a:extLst>
            </p:cNvPr>
            <p:cNvGrpSpPr>
              <a:grpSpLocks/>
            </p:cNvGrpSpPr>
            <p:nvPr/>
          </p:nvGrpSpPr>
          <p:grpSpPr bwMode="auto">
            <a:xfrm>
              <a:off x="2014" y="1488"/>
              <a:ext cx="176" cy="201"/>
              <a:chOff x="432" y="3360"/>
              <a:chExt cx="432" cy="468"/>
            </a:xfrm>
          </p:grpSpPr>
          <p:grpSp>
            <p:nvGrpSpPr>
              <p:cNvPr id="159" name="Group 174">
                <a:extLst>
                  <a:ext uri="{FF2B5EF4-FFF2-40B4-BE49-F238E27FC236}">
                    <a16:creationId xmlns:a16="http://schemas.microsoft.com/office/drawing/2014/main" xmlns="" id="{30989746-47F2-4DF3-8930-779B2B54E426}"/>
                  </a:ext>
                </a:extLst>
              </p:cNvPr>
              <p:cNvGrpSpPr>
                <a:grpSpLocks/>
              </p:cNvGrpSpPr>
              <p:nvPr/>
            </p:nvGrpSpPr>
            <p:grpSpPr bwMode="auto">
              <a:xfrm>
                <a:off x="432" y="3600"/>
                <a:ext cx="432" cy="228"/>
                <a:chOff x="432" y="288"/>
                <a:chExt cx="1488" cy="372"/>
              </a:xfrm>
            </p:grpSpPr>
            <p:sp>
              <p:nvSpPr>
                <p:cNvPr id="175" name="Oval 175">
                  <a:extLst>
                    <a:ext uri="{FF2B5EF4-FFF2-40B4-BE49-F238E27FC236}">
                      <a16:creationId xmlns:a16="http://schemas.microsoft.com/office/drawing/2014/main" xmlns="" id="{3F1CFF2D-1B61-43ED-A974-36048C1753F6}"/>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76" name="Oval 176">
                  <a:extLst>
                    <a:ext uri="{FF2B5EF4-FFF2-40B4-BE49-F238E27FC236}">
                      <a16:creationId xmlns:a16="http://schemas.microsoft.com/office/drawing/2014/main" xmlns="" id="{B45EDEA9-B722-4D25-B8E5-D1B72D9AF96E}"/>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0" name="Group 177">
                <a:extLst>
                  <a:ext uri="{FF2B5EF4-FFF2-40B4-BE49-F238E27FC236}">
                    <a16:creationId xmlns:a16="http://schemas.microsoft.com/office/drawing/2014/main" xmlns="" id="{0D09A034-5A6B-478E-8A5F-A37DF9D2742C}"/>
                  </a:ext>
                </a:extLst>
              </p:cNvPr>
              <p:cNvGrpSpPr>
                <a:grpSpLocks/>
              </p:cNvGrpSpPr>
              <p:nvPr/>
            </p:nvGrpSpPr>
            <p:grpSpPr bwMode="auto">
              <a:xfrm>
                <a:off x="432" y="3552"/>
                <a:ext cx="432" cy="228"/>
                <a:chOff x="432" y="288"/>
                <a:chExt cx="1488" cy="372"/>
              </a:xfrm>
            </p:grpSpPr>
            <p:sp>
              <p:nvSpPr>
                <p:cNvPr id="173" name="Oval 178">
                  <a:extLst>
                    <a:ext uri="{FF2B5EF4-FFF2-40B4-BE49-F238E27FC236}">
                      <a16:creationId xmlns:a16="http://schemas.microsoft.com/office/drawing/2014/main" xmlns="" id="{3AA93EBF-EBAF-4ABA-9DA9-B6C41C940193}"/>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74" name="Oval 179">
                  <a:extLst>
                    <a:ext uri="{FF2B5EF4-FFF2-40B4-BE49-F238E27FC236}">
                      <a16:creationId xmlns:a16="http://schemas.microsoft.com/office/drawing/2014/main" xmlns="" id="{A94AE016-DF3E-4C67-AA1C-94FF82045CCF}"/>
                    </a:ext>
                  </a:extLst>
                </p:cNvPr>
                <p:cNvSpPr>
                  <a:spLocks noChangeArrowheads="1"/>
                </p:cNvSpPr>
                <p:nvPr/>
              </p:nvSpPr>
              <p:spPr bwMode="auto">
                <a:xfrm>
                  <a:off x="434" y="279"/>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1" name="Group 180">
                <a:extLst>
                  <a:ext uri="{FF2B5EF4-FFF2-40B4-BE49-F238E27FC236}">
                    <a16:creationId xmlns:a16="http://schemas.microsoft.com/office/drawing/2014/main" xmlns="" id="{E33070B2-B0EA-418E-B3FD-DA0045E46B98}"/>
                  </a:ext>
                </a:extLst>
              </p:cNvPr>
              <p:cNvGrpSpPr>
                <a:grpSpLocks/>
              </p:cNvGrpSpPr>
              <p:nvPr/>
            </p:nvGrpSpPr>
            <p:grpSpPr bwMode="auto">
              <a:xfrm>
                <a:off x="432" y="3504"/>
                <a:ext cx="432" cy="228"/>
                <a:chOff x="432" y="288"/>
                <a:chExt cx="1488" cy="372"/>
              </a:xfrm>
            </p:grpSpPr>
            <p:sp>
              <p:nvSpPr>
                <p:cNvPr id="171" name="Oval 181">
                  <a:extLst>
                    <a:ext uri="{FF2B5EF4-FFF2-40B4-BE49-F238E27FC236}">
                      <a16:creationId xmlns:a16="http://schemas.microsoft.com/office/drawing/2014/main" xmlns="" id="{024A88B8-F12F-4B61-BEF6-21D101E87DDA}"/>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72" name="Oval 182">
                  <a:extLst>
                    <a:ext uri="{FF2B5EF4-FFF2-40B4-BE49-F238E27FC236}">
                      <a16:creationId xmlns:a16="http://schemas.microsoft.com/office/drawing/2014/main" xmlns="" id="{BE995B87-6578-480E-9889-610D1457E248}"/>
                    </a:ext>
                  </a:extLst>
                </p:cNvPr>
                <p:cNvSpPr>
                  <a:spLocks noChangeArrowheads="1"/>
                </p:cNvSpPr>
                <p:nvPr/>
              </p:nvSpPr>
              <p:spPr bwMode="auto">
                <a:xfrm>
                  <a:off x="434" y="287"/>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2" name="Group 183">
                <a:extLst>
                  <a:ext uri="{FF2B5EF4-FFF2-40B4-BE49-F238E27FC236}">
                    <a16:creationId xmlns:a16="http://schemas.microsoft.com/office/drawing/2014/main" xmlns="" id="{BAACE2B5-2BC2-4BAF-8518-85E3E8C66FC0}"/>
                  </a:ext>
                </a:extLst>
              </p:cNvPr>
              <p:cNvGrpSpPr>
                <a:grpSpLocks/>
              </p:cNvGrpSpPr>
              <p:nvPr/>
            </p:nvGrpSpPr>
            <p:grpSpPr bwMode="auto">
              <a:xfrm>
                <a:off x="432" y="3456"/>
                <a:ext cx="432" cy="228"/>
                <a:chOff x="432" y="288"/>
                <a:chExt cx="1488" cy="372"/>
              </a:xfrm>
            </p:grpSpPr>
            <p:sp>
              <p:nvSpPr>
                <p:cNvPr id="169" name="Oval 184">
                  <a:extLst>
                    <a:ext uri="{FF2B5EF4-FFF2-40B4-BE49-F238E27FC236}">
                      <a16:creationId xmlns:a16="http://schemas.microsoft.com/office/drawing/2014/main" xmlns="" id="{1655C5ED-78FE-4E6D-8938-CFE4A2A81A08}"/>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70" name="Oval 185">
                  <a:extLst>
                    <a:ext uri="{FF2B5EF4-FFF2-40B4-BE49-F238E27FC236}">
                      <a16:creationId xmlns:a16="http://schemas.microsoft.com/office/drawing/2014/main" xmlns="" id="{2040DCA5-F864-4822-8541-F8BCC4B180E9}"/>
                    </a:ext>
                  </a:extLst>
                </p:cNvPr>
                <p:cNvSpPr>
                  <a:spLocks noChangeArrowheads="1"/>
                </p:cNvSpPr>
                <p:nvPr/>
              </p:nvSpPr>
              <p:spPr bwMode="auto">
                <a:xfrm>
                  <a:off x="434" y="280"/>
                  <a:ext cx="1486" cy="339"/>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3" name="Group 186">
                <a:extLst>
                  <a:ext uri="{FF2B5EF4-FFF2-40B4-BE49-F238E27FC236}">
                    <a16:creationId xmlns:a16="http://schemas.microsoft.com/office/drawing/2014/main" xmlns="" id="{DC35415C-130E-4A2C-AF74-B23C4248AD3A}"/>
                  </a:ext>
                </a:extLst>
              </p:cNvPr>
              <p:cNvGrpSpPr>
                <a:grpSpLocks/>
              </p:cNvGrpSpPr>
              <p:nvPr/>
            </p:nvGrpSpPr>
            <p:grpSpPr bwMode="auto">
              <a:xfrm>
                <a:off x="432" y="3408"/>
                <a:ext cx="432" cy="228"/>
                <a:chOff x="432" y="288"/>
                <a:chExt cx="1488" cy="372"/>
              </a:xfrm>
            </p:grpSpPr>
            <p:sp>
              <p:nvSpPr>
                <p:cNvPr id="167" name="Oval 187">
                  <a:extLst>
                    <a:ext uri="{FF2B5EF4-FFF2-40B4-BE49-F238E27FC236}">
                      <a16:creationId xmlns:a16="http://schemas.microsoft.com/office/drawing/2014/main" xmlns="" id="{4E907A1F-37DB-4F94-8AAE-42D912A1B734}"/>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68" name="Oval 188">
                  <a:extLst>
                    <a:ext uri="{FF2B5EF4-FFF2-40B4-BE49-F238E27FC236}">
                      <a16:creationId xmlns:a16="http://schemas.microsoft.com/office/drawing/2014/main" xmlns="" id="{017D99DF-9735-496D-B230-1C51285A4C5A}"/>
                    </a:ext>
                  </a:extLst>
                </p:cNvPr>
                <p:cNvSpPr>
                  <a:spLocks noChangeArrowheads="1"/>
                </p:cNvSpPr>
                <p:nvPr/>
              </p:nvSpPr>
              <p:spPr bwMode="auto">
                <a:xfrm>
                  <a:off x="434" y="288"/>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nvGrpSpPr>
              <p:cNvPr id="164" name="Group 189">
                <a:extLst>
                  <a:ext uri="{FF2B5EF4-FFF2-40B4-BE49-F238E27FC236}">
                    <a16:creationId xmlns:a16="http://schemas.microsoft.com/office/drawing/2014/main" xmlns="" id="{23D2A93C-2A53-423F-99C7-27C342BC447A}"/>
                  </a:ext>
                </a:extLst>
              </p:cNvPr>
              <p:cNvGrpSpPr>
                <a:grpSpLocks/>
              </p:cNvGrpSpPr>
              <p:nvPr/>
            </p:nvGrpSpPr>
            <p:grpSpPr bwMode="auto">
              <a:xfrm>
                <a:off x="432" y="3360"/>
                <a:ext cx="432" cy="228"/>
                <a:chOff x="432" y="288"/>
                <a:chExt cx="1488" cy="372"/>
              </a:xfrm>
            </p:grpSpPr>
            <p:sp>
              <p:nvSpPr>
                <p:cNvPr id="165" name="Oval 190">
                  <a:extLst>
                    <a:ext uri="{FF2B5EF4-FFF2-40B4-BE49-F238E27FC236}">
                      <a16:creationId xmlns:a16="http://schemas.microsoft.com/office/drawing/2014/main" xmlns="" id="{C8822021-7645-4B7E-8D28-61A7D7E276C5}"/>
                    </a:ext>
                  </a:extLst>
                </p:cNvPr>
                <p:cNvSpPr>
                  <a:spLocks noChangeArrowheads="1"/>
                </p:cNvSpPr>
                <p:nvPr/>
              </p:nvSpPr>
              <p:spPr bwMode="auto">
                <a:xfrm>
                  <a:off x="432" y="324"/>
                  <a:ext cx="1488" cy="33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667"/>
                </a:p>
              </p:txBody>
            </p:sp>
            <p:sp>
              <p:nvSpPr>
                <p:cNvPr id="166" name="Oval 191">
                  <a:extLst>
                    <a:ext uri="{FF2B5EF4-FFF2-40B4-BE49-F238E27FC236}">
                      <a16:creationId xmlns:a16="http://schemas.microsoft.com/office/drawing/2014/main" xmlns="" id="{7690AB16-C03E-4710-BCD0-28359CBBBB51}"/>
                    </a:ext>
                  </a:extLst>
                </p:cNvPr>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2000">
                    <a:ea typeface="宋体" charset="-122"/>
                  </a:endParaRPr>
                </a:p>
              </p:txBody>
            </p:sp>
          </p:grpSp>
        </p:grpSp>
      </p:grpSp>
      <p:cxnSp>
        <p:nvCxnSpPr>
          <p:cNvPr id="197" name="直接箭头连接符 196">
            <a:extLst>
              <a:ext uri="{FF2B5EF4-FFF2-40B4-BE49-F238E27FC236}">
                <a16:creationId xmlns:a16="http://schemas.microsoft.com/office/drawing/2014/main" xmlns="" id="{D0BBFB44-645F-4E3B-84B1-8B7281C51A45}"/>
              </a:ext>
            </a:extLst>
          </p:cNvPr>
          <p:cNvCxnSpPr>
            <a:cxnSpLocks/>
          </p:cNvCxnSpPr>
          <p:nvPr/>
        </p:nvCxnSpPr>
        <p:spPr>
          <a:xfrm>
            <a:off x="1959654" y="4697704"/>
            <a:ext cx="1313159"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9" name="文本框 198">
            <a:extLst>
              <a:ext uri="{FF2B5EF4-FFF2-40B4-BE49-F238E27FC236}">
                <a16:creationId xmlns:a16="http://schemas.microsoft.com/office/drawing/2014/main" xmlns="" id="{7609E8DD-4C3E-46FB-9D10-2CB23AF03711}"/>
              </a:ext>
            </a:extLst>
          </p:cNvPr>
          <p:cNvSpPr txBox="1"/>
          <p:nvPr/>
        </p:nvSpPr>
        <p:spPr>
          <a:xfrm>
            <a:off x="617580" y="4995196"/>
            <a:ext cx="1040670" cy="263277"/>
          </a:xfrm>
          <a:prstGeom prst="rect">
            <a:avLst/>
          </a:prstGeom>
          <a:noFill/>
        </p:spPr>
        <p:txBody>
          <a:bodyPr wrap="none" rtlCol="0">
            <a:spAutoFit/>
          </a:bodyPr>
          <a:lstStyle/>
          <a:p>
            <a:r>
              <a:rPr lang="zh-CN" altLang="en-US" sz="1111" dirty="0">
                <a:latin typeface="微软雅黑" panose="020B0503020204020204" pitchFamily="34" charset="-122"/>
                <a:ea typeface="微软雅黑" panose="020B0503020204020204" pitchFamily="34" charset="-122"/>
              </a:rPr>
              <a:t>内容计费系统</a:t>
            </a:r>
          </a:p>
        </p:txBody>
      </p:sp>
      <p:sp>
        <p:nvSpPr>
          <p:cNvPr id="200" name="文本框 199">
            <a:extLst>
              <a:ext uri="{FF2B5EF4-FFF2-40B4-BE49-F238E27FC236}">
                <a16:creationId xmlns:a16="http://schemas.microsoft.com/office/drawing/2014/main" xmlns="" id="{655C356C-D1CF-4F0E-B6E5-16E8AD3E4B41}"/>
              </a:ext>
            </a:extLst>
          </p:cNvPr>
          <p:cNvSpPr txBox="1"/>
          <p:nvPr/>
        </p:nvSpPr>
        <p:spPr>
          <a:xfrm>
            <a:off x="3339917" y="4986518"/>
            <a:ext cx="612668" cy="263277"/>
          </a:xfrm>
          <a:prstGeom prst="rect">
            <a:avLst/>
          </a:prstGeom>
          <a:noFill/>
        </p:spPr>
        <p:txBody>
          <a:bodyPr wrap="none" rtlCol="0">
            <a:spAutoFit/>
          </a:bodyPr>
          <a:lstStyle/>
          <a:p>
            <a:r>
              <a:rPr lang="zh-CN" altLang="en-US" sz="1111" dirty="0">
                <a:latin typeface="微软雅黑" panose="020B0503020204020204" pitchFamily="34" charset="-122"/>
                <a:ea typeface="微软雅黑" panose="020B0503020204020204" pitchFamily="34" charset="-122"/>
              </a:rPr>
              <a:t>省系统</a:t>
            </a:r>
          </a:p>
        </p:txBody>
      </p:sp>
      <p:cxnSp>
        <p:nvCxnSpPr>
          <p:cNvPr id="201" name="直接箭头连接符 200">
            <a:extLst>
              <a:ext uri="{FF2B5EF4-FFF2-40B4-BE49-F238E27FC236}">
                <a16:creationId xmlns:a16="http://schemas.microsoft.com/office/drawing/2014/main" xmlns="" id="{8C499D1F-FCE5-4EE9-A0C0-EDE78979A5A7}"/>
              </a:ext>
            </a:extLst>
          </p:cNvPr>
          <p:cNvCxnSpPr>
            <a:cxnSpLocks/>
          </p:cNvCxnSpPr>
          <p:nvPr/>
        </p:nvCxnSpPr>
        <p:spPr>
          <a:xfrm>
            <a:off x="1806016" y="4897678"/>
            <a:ext cx="1313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xmlns="" id="{9B6B4916-DC36-429D-986A-8F273A93CE97}"/>
              </a:ext>
            </a:extLst>
          </p:cNvPr>
          <p:cNvSpPr txBox="1"/>
          <p:nvPr/>
        </p:nvSpPr>
        <p:spPr>
          <a:xfrm>
            <a:off x="2074098" y="3964836"/>
            <a:ext cx="1304870" cy="776110"/>
          </a:xfrm>
          <a:prstGeom prst="rect">
            <a:avLst/>
          </a:prstGeom>
          <a:noFill/>
        </p:spPr>
        <p:txBody>
          <a:bodyPr wrap="square" rtlCol="0">
            <a:spAutoFit/>
          </a:bodyPr>
          <a:lstStyle/>
          <a:p>
            <a:r>
              <a:rPr lang="zh-CN" altLang="en-US" sz="1111" dirty="0">
                <a:latin typeface="微软雅黑" panose="020B0503020204020204" pitchFamily="34" charset="-122"/>
                <a:ea typeface="微软雅黑" panose="020B0503020204020204" pitchFamily="34" charset="-122"/>
              </a:rPr>
              <a:t>当月达到最高级别的用户提前出账；利用碎片化时间传输</a:t>
            </a:r>
            <a:endParaRPr lang="en-US" altLang="zh-CN" sz="1111" dirty="0">
              <a:latin typeface="微软雅黑" panose="020B0503020204020204" pitchFamily="34" charset="-122"/>
              <a:ea typeface="微软雅黑" panose="020B0503020204020204" pitchFamily="34" charset="-122"/>
            </a:endParaRPr>
          </a:p>
        </p:txBody>
      </p:sp>
      <p:sp>
        <p:nvSpPr>
          <p:cNvPr id="203" name="文本框 202">
            <a:extLst>
              <a:ext uri="{FF2B5EF4-FFF2-40B4-BE49-F238E27FC236}">
                <a16:creationId xmlns:a16="http://schemas.microsoft.com/office/drawing/2014/main" xmlns="" id="{7358BC31-BC37-4C26-BF62-798D56230514}"/>
              </a:ext>
            </a:extLst>
          </p:cNvPr>
          <p:cNvSpPr txBox="1"/>
          <p:nvPr/>
        </p:nvSpPr>
        <p:spPr>
          <a:xfrm>
            <a:off x="1868753" y="4862072"/>
            <a:ext cx="1304870" cy="605166"/>
          </a:xfrm>
          <a:prstGeom prst="rect">
            <a:avLst/>
          </a:prstGeom>
          <a:noFill/>
        </p:spPr>
        <p:txBody>
          <a:bodyPr wrap="square" rtlCol="0">
            <a:spAutoFit/>
          </a:bodyPr>
          <a:lstStyle/>
          <a:p>
            <a:r>
              <a:rPr lang="zh-CN" altLang="en-US" sz="1111" dirty="0">
                <a:latin typeface="微软雅黑" panose="020B0503020204020204" pitchFamily="34" charset="-122"/>
                <a:ea typeface="微软雅黑" panose="020B0503020204020204" pitchFamily="34" charset="-122"/>
              </a:rPr>
              <a:t>当月其他用户出账；月初统一出账</a:t>
            </a:r>
            <a:endParaRPr lang="en-US" altLang="zh-CN" sz="1111" dirty="0">
              <a:latin typeface="微软雅黑" panose="020B0503020204020204" pitchFamily="34" charset="-122"/>
              <a:ea typeface="微软雅黑" panose="020B0503020204020204" pitchFamily="34" charset="-122"/>
            </a:endParaRPr>
          </a:p>
        </p:txBody>
      </p:sp>
      <p:sp>
        <p:nvSpPr>
          <p:cNvPr id="205" name="矩形 204">
            <a:extLst>
              <a:ext uri="{FF2B5EF4-FFF2-40B4-BE49-F238E27FC236}">
                <a16:creationId xmlns:a16="http://schemas.microsoft.com/office/drawing/2014/main" xmlns="" id="{C53D5B0F-8651-4255-8189-08114BBE6E91}"/>
              </a:ext>
            </a:extLst>
          </p:cNvPr>
          <p:cNvSpPr/>
          <p:nvPr/>
        </p:nvSpPr>
        <p:spPr>
          <a:xfrm>
            <a:off x="1900944" y="4119818"/>
            <a:ext cx="335027" cy="410369"/>
          </a:xfrm>
          <a:prstGeom prst="rect">
            <a:avLst/>
          </a:prstGeom>
          <a:noFill/>
        </p:spPr>
        <p:txBody>
          <a:bodyPr wrap="none" lIns="101600" tIns="50800" rIns="101600" bIns="50800">
            <a:spAutoFit/>
          </a:bodyPr>
          <a:lstStyle/>
          <a:p>
            <a:pPr algn="ctr"/>
            <a:r>
              <a:rPr lang="en-US" altLang="zh-CN" sz="2000" dirty="0">
                <a:ln w="0"/>
                <a:solidFill>
                  <a:schemeClr val="accent1"/>
                </a:solidFill>
                <a:effectLst>
                  <a:outerShdw blurRad="38100" dist="25400" dir="5400000" algn="ctr" rotWithShape="0">
                    <a:srgbClr val="6E747A">
                      <a:alpha val="43000"/>
                    </a:srgbClr>
                  </a:outerShdw>
                </a:effectLst>
              </a:rPr>
              <a:t>1</a:t>
            </a:r>
            <a:endParaRPr lang="zh-CN" altLang="en-US" sz="2000" dirty="0">
              <a:ln w="0"/>
              <a:solidFill>
                <a:schemeClr val="accent1"/>
              </a:solidFill>
              <a:effectLst>
                <a:outerShdw blurRad="38100" dist="25400" dir="5400000" algn="ctr" rotWithShape="0">
                  <a:srgbClr val="6E747A">
                    <a:alpha val="43000"/>
                  </a:srgbClr>
                </a:outerShdw>
              </a:effectLst>
            </a:endParaRPr>
          </a:p>
        </p:txBody>
      </p:sp>
      <p:sp>
        <p:nvSpPr>
          <p:cNvPr id="206" name="矩形 205">
            <a:extLst>
              <a:ext uri="{FF2B5EF4-FFF2-40B4-BE49-F238E27FC236}">
                <a16:creationId xmlns:a16="http://schemas.microsoft.com/office/drawing/2014/main" xmlns="" id="{ADA085A2-38BF-4FF8-AEF1-3E3DE4EBEC17}"/>
              </a:ext>
            </a:extLst>
          </p:cNvPr>
          <p:cNvSpPr/>
          <p:nvPr/>
        </p:nvSpPr>
        <p:spPr>
          <a:xfrm>
            <a:off x="1701238" y="4933284"/>
            <a:ext cx="335027" cy="410369"/>
          </a:xfrm>
          <a:prstGeom prst="rect">
            <a:avLst/>
          </a:prstGeom>
          <a:noFill/>
        </p:spPr>
        <p:txBody>
          <a:bodyPr wrap="none" lIns="101600" tIns="50800" rIns="101600" bIns="50800">
            <a:spAutoFit/>
          </a:bodyPr>
          <a:lstStyle/>
          <a:p>
            <a:pPr algn="ctr"/>
            <a:r>
              <a:rPr lang="en-US" altLang="zh-CN" sz="2000" dirty="0">
                <a:ln w="0"/>
                <a:solidFill>
                  <a:schemeClr val="accent1"/>
                </a:solidFill>
                <a:effectLst>
                  <a:outerShdw blurRad="38100" dist="25400" dir="5400000" algn="ctr" rotWithShape="0">
                    <a:srgbClr val="6E747A">
                      <a:alpha val="43000"/>
                    </a:srgbClr>
                  </a:outerShdw>
                </a:effectLst>
              </a:rPr>
              <a:t>2</a:t>
            </a:r>
            <a:endParaRPr lang="zh-CN" altLang="en-US" sz="2000" dirty="0">
              <a:ln w="0"/>
              <a:solidFill>
                <a:schemeClr val="accent1"/>
              </a:solidFill>
              <a:effectLst>
                <a:outerShdw blurRad="38100" dist="25400" dir="5400000" algn="ctr" rotWithShape="0">
                  <a:srgbClr val="6E747A">
                    <a:alpha val="43000"/>
                  </a:srgbClr>
                </a:outerShdw>
              </a:effectLst>
            </a:endParaRPr>
          </a:p>
        </p:txBody>
      </p:sp>
      <p:sp>
        <p:nvSpPr>
          <p:cNvPr id="207" name="文本框 206">
            <a:extLst>
              <a:ext uri="{FF2B5EF4-FFF2-40B4-BE49-F238E27FC236}">
                <a16:creationId xmlns:a16="http://schemas.microsoft.com/office/drawing/2014/main" xmlns="" id="{6C26FF9A-43A3-4D03-A352-21AAAE0D8E8C}"/>
              </a:ext>
            </a:extLst>
          </p:cNvPr>
          <p:cNvSpPr txBox="1"/>
          <p:nvPr/>
        </p:nvSpPr>
        <p:spPr>
          <a:xfrm>
            <a:off x="4999992" y="1984820"/>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208" name="矩形 207">
            <a:extLst>
              <a:ext uri="{FF2B5EF4-FFF2-40B4-BE49-F238E27FC236}">
                <a16:creationId xmlns:a16="http://schemas.microsoft.com/office/drawing/2014/main" xmlns="" id="{322CA675-5387-46E9-AFEC-17F5AEDBF151}"/>
              </a:ext>
            </a:extLst>
          </p:cNvPr>
          <p:cNvSpPr/>
          <p:nvPr/>
        </p:nvSpPr>
        <p:spPr>
          <a:xfrm>
            <a:off x="5191201" y="2342074"/>
            <a:ext cx="4581014" cy="1677190"/>
          </a:xfrm>
          <a:prstGeom prst="rect">
            <a:avLst/>
          </a:prstGeom>
        </p:spPr>
        <p:txBody>
          <a:bodyPr wrap="square">
            <a:spAutoFit/>
          </a:bodyPr>
          <a:lstStyle/>
          <a:p>
            <a:pPr>
              <a:lnSpc>
                <a:spcPct val="150000"/>
              </a:lnSpc>
            </a:pPr>
            <a:r>
              <a:rPr lang="zh-CN" altLang="en-US" sz="1167" dirty="0">
                <a:latin typeface="微软雅黑" panose="020B0503020204020204" pitchFamily="34" charset="-122"/>
                <a:ea typeface="微软雅黑" panose="020B0503020204020204" pitchFamily="34" charset="-122"/>
              </a:rPr>
              <a:t>无线音乐、咪咕音乐、彩铃现状是每个月初才能出上个月的包月明细，需要查询会员级别，提前达到最高级别的先出库。经过统计发现，目前月出账用户数约为</a:t>
            </a:r>
            <a:r>
              <a:rPr lang="en-US" altLang="zh-CN" sz="1167" dirty="0">
                <a:latin typeface="微软雅黑" panose="020B0503020204020204" pitchFamily="34" charset="-122"/>
                <a:ea typeface="微软雅黑" panose="020B0503020204020204" pitchFamily="34" charset="-122"/>
              </a:rPr>
              <a:t>1.2</a:t>
            </a:r>
            <a:r>
              <a:rPr lang="zh-CN" altLang="en-US" sz="1167" dirty="0">
                <a:latin typeface="微软雅黑" panose="020B0503020204020204" pitchFamily="34" charset="-122"/>
                <a:ea typeface="微软雅黑" panose="020B0503020204020204" pitchFamily="34" charset="-122"/>
              </a:rPr>
              <a:t>亿，最高级别会员数约为</a:t>
            </a:r>
            <a:r>
              <a:rPr lang="en-US" altLang="zh-CN" sz="1167" dirty="0">
                <a:latin typeface="微软雅黑" panose="020B0503020204020204" pitchFamily="34" charset="-122"/>
                <a:ea typeface="微软雅黑" panose="020B0503020204020204" pitchFamily="34" charset="-122"/>
              </a:rPr>
              <a:t>6000</a:t>
            </a:r>
            <a:r>
              <a:rPr lang="zh-CN" altLang="en-US" sz="1167" dirty="0">
                <a:latin typeface="微软雅黑" panose="020B0503020204020204" pitchFamily="34" charset="-122"/>
                <a:ea typeface="微软雅黑" panose="020B0503020204020204" pitchFamily="34" charset="-122"/>
              </a:rPr>
              <a:t>万。本次将出账流程拆分为两个阶段，第一阶段为月初出账后，将当月达到最高级别的用户的包月业务提前出账；第二阶段为下月出账前统一将剩余用户的包月业务出账。</a:t>
            </a:r>
          </a:p>
        </p:txBody>
      </p:sp>
      <p:sp>
        <p:nvSpPr>
          <p:cNvPr id="209" name="文本框 208">
            <a:extLst>
              <a:ext uri="{FF2B5EF4-FFF2-40B4-BE49-F238E27FC236}">
                <a16:creationId xmlns:a16="http://schemas.microsoft.com/office/drawing/2014/main" xmlns="" id="{488BB7A5-6817-4268-AA81-A88FA5F3354D}"/>
              </a:ext>
            </a:extLst>
          </p:cNvPr>
          <p:cNvSpPr txBox="1"/>
          <p:nvPr/>
        </p:nvSpPr>
        <p:spPr>
          <a:xfrm>
            <a:off x="4999992" y="4184112"/>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预期效果：</a:t>
            </a:r>
          </a:p>
        </p:txBody>
      </p:sp>
      <p:sp>
        <p:nvSpPr>
          <p:cNvPr id="210" name="矩形 209">
            <a:extLst>
              <a:ext uri="{FF2B5EF4-FFF2-40B4-BE49-F238E27FC236}">
                <a16:creationId xmlns:a16="http://schemas.microsoft.com/office/drawing/2014/main" xmlns="" id="{4F994035-43D1-4F71-BBDA-858A01037E4A}"/>
              </a:ext>
            </a:extLst>
          </p:cNvPr>
          <p:cNvSpPr/>
          <p:nvPr/>
        </p:nvSpPr>
        <p:spPr>
          <a:xfrm>
            <a:off x="5191201" y="4573526"/>
            <a:ext cx="4581014" cy="599459"/>
          </a:xfrm>
          <a:prstGeom prst="rect">
            <a:avLst/>
          </a:prstGeom>
        </p:spPr>
        <p:txBody>
          <a:bodyPr wrap="square">
            <a:spAutoFit/>
          </a:bodyPr>
          <a:lstStyle/>
          <a:p>
            <a:pPr>
              <a:lnSpc>
                <a:spcPct val="150000"/>
              </a:lnSpc>
            </a:pPr>
            <a:r>
              <a:rPr lang="zh-CN" altLang="en-US" sz="1167" dirty="0">
                <a:latin typeface="微软雅黑" panose="020B0503020204020204" pitchFamily="34" charset="-122"/>
                <a:ea typeface="微软雅黑" panose="020B0503020204020204" pitchFamily="34" charset="-122"/>
              </a:rPr>
              <a:t>支持准实时出账，大幅降低出账周期，便于省公司及专业公司对业务进行监控及核对。</a:t>
            </a:r>
          </a:p>
        </p:txBody>
      </p:sp>
      <p:sp>
        <p:nvSpPr>
          <p:cNvPr id="4" name="矩形 3">
            <a:extLst>
              <a:ext uri="{FF2B5EF4-FFF2-40B4-BE49-F238E27FC236}">
                <a16:creationId xmlns:a16="http://schemas.microsoft.com/office/drawing/2014/main" xmlns="" id="{7EFF6A1C-2496-4FB6-ADB4-9D3F440890AA}"/>
              </a:ext>
            </a:extLst>
          </p:cNvPr>
          <p:cNvSpPr/>
          <p:nvPr/>
        </p:nvSpPr>
        <p:spPr>
          <a:xfrm>
            <a:off x="159453" y="658946"/>
            <a:ext cx="9841093" cy="1156855"/>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目前音乐类业务为月初出账，全月用户数据积压到出账当日统一处理，出账周期较长，历经环节较多。本次改造后将支持准实时出账，大幅降低出账周期。同时便于对该业务进行实时监控，及省公司以及咪咕平台进行数据核对，降低了账务风险。</a:t>
            </a:r>
          </a:p>
        </p:txBody>
      </p:sp>
    </p:spTree>
    <p:extLst>
      <p:ext uri="{BB962C8B-B14F-4D97-AF65-F5344CB8AC3E}">
        <p14:creationId xmlns:p14="http://schemas.microsoft.com/office/powerpoint/2010/main" val="308286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pPr lvl="0" algn="l"/>
            <a:r>
              <a:rPr kumimoji="1" lang="zh-CN" altLang="en-US" sz="2800" b="1" dirty="0">
                <a:latin typeface="微软雅黑" pitchFamily="34" charset="-122"/>
                <a:ea typeface="微软雅黑" pitchFamily="34" charset="-122"/>
                <a:cs typeface="+mn-cs"/>
              </a:rPr>
              <a:t>非直采计费应用分布式容器架构</a:t>
            </a:r>
          </a:p>
        </p:txBody>
      </p:sp>
      <p:grpSp>
        <p:nvGrpSpPr>
          <p:cNvPr id="3" name="组合 36"/>
          <p:cNvGrpSpPr/>
          <p:nvPr/>
        </p:nvGrpSpPr>
        <p:grpSpPr>
          <a:xfrm>
            <a:off x="284104" y="1977403"/>
            <a:ext cx="5518318" cy="2996261"/>
            <a:chOff x="1650976" y="3571880"/>
            <a:chExt cx="6500858" cy="2000264"/>
          </a:xfrm>
        </p:grpSpPr>
        <p:sp>
          <p:nvSpPr>
            <p:cNvPr id="18" name="圆角矩形 17"/>
            <p:cNvSpPr/>
            <p:nvPr/>
          </p:nvSpPr>
          <p:spPr>
            <a:xfrm>
              <a:off x="1650976" y="3571880"/>
              <a:ext cx="6500858" cy="200026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122" name="Picture 2"/>
            <p:cNvPicPr>
              <a:picLocks noChangeAspect="1" noChangeArrowheads="1"/>
            </p:cNvPicPr>
            <p:nvPr/>
          </p:nvPicPr>
          <p:blipFill>
            <a:blip r:embed="rId3"/>
            <a:srcRect/>
            <a:stretch>
              <a:fillRect/>
            </a:stretch>
          </p:blipFill>
          <p:spPr bwMode="auto">
            <a:xfrm>
              <a:off x="1936728" y="5072078"/>
              <a:ext cx="6000792" cy="409573"/>
            </a:xfrm>
            <a:prstGeom prst="rect">
              <a:avLst/>
            </a:prstGeom>
            <a:noFill/>
            <a:ln w="9525">
              <a:noFill/>
              <a:miter lim="800000"/>
              <a:headEnd/>
              <a:tailEnd/>
            </a:ln>
            <a:effectLst/>
          </p:spPr>
        </p:pic>
        <p:pic>
          <p:nvPicPr>
            <p:cNvPr id="23" name="Picture 1"/>
            <p:cNvPicPr>
              <a:picLocks noChangeAspect="1" noChangeArrowheads="1"/>
            </p:cNvPicPr>
            <p:nvPr/>
          </p:nvPicPr>
          <p:blipFill>
            <a:blip r:embed="rId4" cstate="print"/>
            <a:srcRect/>
            <a:stretch>
              <a:fillRect/>
            </a:stretch>
          </p:blipFill>
          <p:spPr bwMode="auto">
            <a:xfrm>
              <a:off x="4222744" y="4071946"/>
              <a:ext cx="699246" cy="928686"/>
            </a:xfrm>
            <a:prstGeom prst="rect">
              <a:avLst/>
            </a:prstGeom>
            <a:noFill/>
            <a:ln w="9525">
              <a:noFill/>
              <a:miter lim="800000"/>
              <a:headEnd/>
              <a:tailEnd/>
            </a:ln>
            <a:effectLst/>
          </p:spPr>
        </p:pic>
        <p:pic>
          <p:nvPicPr>
            <p:cNvPr id="24" name="Picture 1"/>
            <p:cNvPicPr>
              <a:picLocks noChangeAspect="1" noChangeArrowheads="1"/>
            </p:cNvPicPr>
            <p:nvPr/>
          </p:nvPicPr>
          <p:blipFill>
            <a:blip r:embed="rId4" cstate="print"/>
            <a:srcRect/>
            <a:stretch>
              <a:fillRect/>
            </a:stretch>
          </p:blipFill>
          <p:spPr bwMode="auto">
            <a:xfrm>
              <a:off x="4937124" y="4071946"/>
              <a:ext cx="699246" cy="928686"/>
            </a:xfrm>
            <a:prstGeom prst="rect">
              <a:avLst/>
            </a:prstGeom>
            <a:noFill/>
            <a:ln w="9525">
              <a:noFill/>
              <a:miter lim="800000"/>
              <a:headEnd/>
              <a:tailEnd/>
            </a:ln>
            <a:effectLst/>
          </p:spPr>
        </p:pic>
        <p:pic>
          <p:nvPicPr>
            <p:cNvPr id="25" name="Picture 1"/>
            <p:cNvPicPr>
              <a:picLocks noChangeAspect="1" noChangeArrowheads="1"/>
            </p:cNvPicPr>
            <p:nvPr/>
          </p:nvPicPr>
          <p:blipFill>
            <a:blip r:embed="rId4" cstate="print"/>
            <a:srcRect/>
            <a:stretch>
              <a:fillRect/>
            </a:stretch>
          </p:blipFill>
          <p:spPr bwMode="auto">
            <a:xfrm>
              <a:off x="5651504" y="4071946"/>
              <a:ext cx="699246" cy="928686"/>
            </a:xfrm>
            <a:prstGeom prst="rect">
              <a:avLst/>
            </a:prstGeom>
            <a:noFill/>
            <a:ln w="9525">
              <a:noFill/>
              <a:miter lim="800000"/>
              <a:headEnd/>
              <a:tailEnd/>
            </a:ln>
            <a:effectLst/>
          </p:spPr>
        </p:pic>
        <p:pic>
          <p:nvPicPr>
            <p:cNvPr id="26" name="Picture 1"/>
            <p:cNvPicPr>
              <a:picLocks noChangeAspect="1" noChangeArrowheads="1"/>
            </p:cNvPicPr>
            <p:nvPr/>
          </p:nvPicPr>
          <p:blipFill>
            <a:blip r:embed="rId4" cstate="print"/>
            <a:srcRect/>
            <a:stretch>
              <a:fillRect/>
            </a:stretch>
          </p:blipFill>
          <p:spPr bwMode="auto">
            <a:xfrm>
              <a:off x="6365884" y="4071946"/>
              <a:ext cx="699246" cy="928686"/>
            </a:xfrm>
            <a:prstGeom prst="rect">
              <a:avLst/>
            </a:prstGeom>
            <a:noFill/>
            <a:ln w="9525">
              <a:noFill/>
              <a:miter lim="800000"/>
              <a:headEnd/>
              <a:tailEnd/>
            </a:ln>
            <a:effectLst/>
          </p:spPr>
        </p:pic>
        <p:pic>
          <p:nvPicPr>
            <p:cNvPr id="27" name="Picture 1"/>
            <p:cNvPicPr>
              <a:picLocks noChangeAspect="1" noChangeArrowheads="1"/>
            </p:cNvPicPr>
            <p:nvPr/>
          </p:nvPicPr>
          <p:blipFill>
            <a:blip r:embed="rId4" cstate="print"/>
            <a:srcRect/>
            <a:stretch>
              <a:fillRect/>
            </a:stretch>
          </p:blipFill>
          <p:spPr bwMode="auto">
            <a:xfrm>
              <a:off x="7080264" y="4071946"/>
              <a:ext cx="699246" cy="928686"/>
            </a:xfrm>
            <a:prstGeom prst="rect">
              <a:avLst/>
            </a:prstGeom>
            <a:noFill/>
            <a:ln w="9525">
              <a:noFill/>
              <a:miter lim="800000"/>
              <a:headEnd/>
              <a:tailEnd/>
            </a:ln>
            <a:effectLst/>
          </p:spPr>
        </p:pic>
        <p:pic>
          <p:nvPicPr>
            <p:cNvPr id="29" name="Picture 1"/>
            <p:cNvPicPr>
              <a:picLocks noChangeAspect="1" noChangeArrowheads="1"/>
            </p:cNvPicPr>
            <p:nvPr/>
          </p:nvPicPr>
          <p:blipFill>
            <a:blip r:embed="rId4" cstate="print"/>
            <a:srcRect/>
            <a:stretch>
              <a:fillRect/>
            </a:stretch>
          </p:blipFill>
          <p:spPr bwMode="auto">
            <a:xfrm>
              <a:off x="2079604" y="4071946"/>
              <a:ext cx="699246" cy="928686"/>
            </a:xfrm>
            <a:prstGeom prst="rect">
              <a:avLst/>
            </a:prstGeom>
            <a:noFill/>
            <a:ln w="9525">
              <a:noFill/>
              <a:miter lim="800000"/>
              <a:headEnd/>
              <a:tailEnd/>
            </a:ln>
            <a:effectLst/>
          </p:spPr>
        </p:pic>
        <p:pic>
          <p:nvPicPr>
            <p:cNvPr id="30" name="Picture 1"/>
            <p:cNvPicPr>
              <a:picLocks noChangeAspect="1" noChangeArrowheads="1"/>
            </p:cNvPicPr>
            <p:nvPr/>
          </p:nvPicPr>
          <p:blipFill>
            <a:blip r:embed="rId4" cstate="print"/>
            <a:srcRect/>
            <a:stretch>
              <a:fillRect/>
            </a:stretch>
          </p:blipFill>
          <p:spPr bwMode="auto">
            <a:xfrm>
              <a:off x="2793984" y="4071946"/>
              <a:ext cx="699246" cy="928686"/>
            </a:xfrm>
            <a:prstGeom prst="rect">
              <a:avLst/>
            </a:prstGeom>
            <a:noFill/>
            <a:ln w="9525">
              <a:noFill/>
              <a:miter lim="800000"/>
              <a:headEnd/>
              <a:tailEnd/>
            </a:ln>
            <a:effectLst/>
          </p:spPr>
        </p:pic>
        <p:pic>
          <p:nvPicPr>
            <p:cNvPr id="31" name="Picture 1"/>
            <p:cNvPicPr>
              <a:picLocks noChangeAspect="1" noChangeArrowheads="1"/>
            </p:cNvPicPr>
            <p:nvPr/>
          </p:nvPicPr>
          <p:blipFill>
            <a:blip r:embed="rId4" cstate="print"/>
            <a:srcRect/>
            <a:stretch>
              <a:fillRect/>
            </a:stretch>
          </p:blipFill>
          <p:spPr bwMode="auto">
            <a:xfrm>
              <a:off x="3508364" y="4071946"/>
              <a:ext cx="699246" cy="928686"/>
            </a:xfrm>
            <a:prstGeom prst="rect">
              <a:avLst/>
            </a:prstGeom>
            <a:noFill/>
            <a:ln w="9525">
              <a:noFill/>
              <a:miter lim="800000"/>
              <a:headEnd/>
              <a:tailEnd/>
            </a:ln>
            <a:effectLst/>
          </p:spPr>
        </p:pic>
        <p:sp>
          <p:nvSpPr>
            <p:cNvPr id="32" name="上箭头 31"/>
            <p:cNvSpPr/>
            <p:nvPr/>
          </p:nvSpPr>
          <p:spPr>
            <a:xfrm>
              <a:off x="3008298" y="5000640"/>
              <a:ext cx="142876" cy="714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上箭头 32"/>
            <p:cNvSpPr/>
            <p:nvPr/>
          </p:nvSpPr>
          <p:spPr>
            <a:xfrm>
              <a:off x="4865686" y="5000640"/>
              <a:ext cx="142876" cy="714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上箭头 33"/>
            <p:cNvSpPr/>
            <p:nvPr/>
          </p:nvSpPr>
          <p:spPr>
            <a:xfrm>
              <a:off x="6723074" y="5000640"/>
              <a:ext cx="142876" cy="714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284104" y="703370"/>
            <a:ext cx="9515441" cy="1156855"/>
          </a:xfrm>
          <a:prstGeom prst="rect">
            <a:avLst/>
          </a:prstGeom>
          <a:noFill/>
        </p:spPr>
        <p:txBody>
          <a:bodyPr wrap="square" rtlCol="0">
            <a:spAutoFit/>
          </a:bodyPr>
          <a:lstStyle/>
          <a:p>
            <a:pPr marL="0" lvl="1" indent="359996">
              <a:lnSpc>
                <a:spcPct val="150000"/>
              </a:lnSpc>
            </a:pPr>
            <a:r>
              <a:rPr lang="zh-CN" altLang="en-US" sz="1600" dirty="0">
                <a:latin typeface="微软雅黑" pitchFamily="34" charset="-122"/>
                <a:ea typeface="微软雅黑" pitchFamily="34" charset="-122"/>
              </a:rPr>
              <a:t>随着云化架构的演进，主机规模不断增加，系统部署架构更加复杂，部署、运维要求更加精准。通过引入容器技术，将应用和服务封装为容器镜像，实现快速部署和灵活的弹性伸缩。提升了系统部署的敏捷性，降低了系统运维的复杂度。本期工程将对非直采业务计费进行容器化改造。</a:t>
            </a:r>
          </a:p>
        </p:txBody>
      </p:sp>
      <p:sp>
        <p:nvSpPr>
          <p:cNvPr id="4" name="矩形 3">
            <a:extLst>
              <a:ext uri="{FF2B5EF4-FFF2-40B4-BE49-F238E27FC236}">
                <a16:creationId xmlns:a16="http://schemas.microsoft.com/office/drawing/2014/main" xmlns="" id="{0AF93725-A2C1-47CD-B541-1DAE6CA8A4A3}"/>
              </a:ext>
            </a:extLst>
          </p:cNvPr>
          <p:cNvSpPr/>
          <p:nvPr/>
        </p:nvSpPr>
        <p:spPr>
          <a:xfrm>
            <a:off x="6011608" y="1834382"/>
            <a:ext cx="3864007" cy="2985369"/>
          </a:xfrm>
          <a:prstGeom prst="rect">
            <a:avLst/>
          </a:prstGeom>
        </p:spPr>
        <p:txBody>
          <a:bodyPr wrap="square">
            <a:spAutoFit/>
          </a:bodyPr>
          <a:lstStyle/>
          <a:p>
            <a:pPr>
              <a:lnSpc>
                <a:spcPct val="150000"/>
              </a:lnSpc>
            </a:pPr>
            <a:r>
              <a:rPr lang="zh-CN" altLang="en-US" sz="1333" b="1" dirty="0">
                <a:latin typeface="微软雅黑" panose="020B0503020204020204" pitchFamily="34" charset="-122"/>
                <a:ea typeface="微软雅黑" panose="020B0503020204020204" pitchFamily="34" charset="-122"/>
              </a:rPr>
              <a:t>改造内容：</a:t>
            </a:r>
          </a:p>
          <a:p>
            <a:pPr>
              <a:lnSpc>
                <a:spcPct val="150000"/>
              </a:lnSpc>
            </a:pPr>
            <a:r>
              <a:rPr lang="en-US" altLang="zh-CN" sz="1111" dirty="0">
                <a:latin typeface="微软雅黑" panose="020B0503020204020204" pitchFamily="34" charset="-122"/>
                <a:ea typeface="微软雅黑" panose="020B0503020204020204" pitchFamily="34" charset="-122"/>
              </a:rPr>
              <a:t>1</a:t>
            </a:r>
            <a:r>
              <a:rPr lang="zh-CN" altLang="en-US" sz="1111" dirty="0">
                <a:latin typeface="微软雅黑" panose="020B0503020204020204" pitchFamily="34" charset="-122"/>
                <a:ea typeface="微软雅黑" panose="020B0503020204020204" pitchFamily="34" charset="-122"/>
              </a:rPr>
              <a:t>、将非直采计费的业务分析、查重、分拣、合并、</a:t>
            </a:r>
            <a:r>
              <a:rPr lang="en-US" altLang="zh-CN" sz="1111" dirty="0">
                <a:latin typeface="微软雅黑" panose="020B0503020204020204" pitchFamily="34" charset="-122"/>
                <a:ea typeface="微软雅黑" panose="020B0503020204020204" pitchFamily="34" charset="-122"/>
              </a:rPr>
              <a:t>TAP3</a:t>
            </a:r>
            <a:r>
              <a:rPr lang="zh-CN" altLang="en-US" sz="1111" dirty="0">
                <a:latin typeface="微软雅黑" panose="020B0503020204020204" pitchFamily="34" charset="-122"/>
                <a:ea typeface="微软雅黑" panose="020B0503020204020204" pitchFamily="34" charset="-122"/>
              </a:rPr>
              <a:t>环节进行容器化改造， 采用</a:t>
            </a:r>
            <a:r>
              <a:rPr lang="en-US" altLang="zh-CN" sz="1111" dirty="0">
                <a:latin typeface="微软雅黑" panose="020B0503020204020204" pitchFamily="34" charset="-122"/>
                <a:ea typeface="微软雅黑" panose="020B0503020204020204" pitchFamily="34" charset="-122"/>
              </a:rPr>
              <a:t>docker</a:t>
            </a:r>
            <a:r>
              <a:rPr lang="zh-CN" altLang="en-US" sz="1111" dirty="0">
                <a:latin typeface="微软雅黑" panose="020B0503020204020204" pitchFamily="34" charset="-122"/>
                <a:ea typeface="微软雅黑" panose="020B0503020204020204" pitchFamily="34" charset="-122"/>
              </a:rPr>
              <a:t>容器，进行应用及服务的封装。</a:t>
            </a:r>
          </a:p>
          <a:p>
            <a:pPr>
              <a:lnSpc>
                <a:spcPct val="150000"/>
              </a:lnSpc>
            </a:pPr>
            <a:r>
              <a:rPr lang="zh-CN" altLang="en-US" sz="1333" b="1" dirty="0">
                <a:latin typeface="微软雅黑" panose="020B0503020204020204" pitchFamily="34" charset="-122"/>
                <a:ea typeface="微软雅黑" panose="020B0503020204020204" pitchFamily="34" charset="-122"/>
              </a:rPr>
              <a:t>预期效果：</a:t>
            </a:r>
          </a:p>
          <a:p>
            <a:pPr>
              <a:lnSpc>
                <a:spcPct val="150000"/>
              </a:lnSpc>
            </a:pPr>
            <a:r>
              <a:rPr lang="en-US" altLang="zh-CN" sz="1111" dirty="0">
                <a:latin typeface="微软雅黑" panose="020B0503020204020204" pitchFamily="34" charset="-122"/>
                <a:ea typeface="微软雅黑" panose="020B0503020204020204" pitchFamily="34" charset="-122"/>
              </a:rPr>
              <a:t>1</a:t>
            </a:r>
            <a:r>
              <a:rPr lang="zh-CN" altLang="en-US" sz="1111" dirty="0">
                <a:latin typeface="微软雅黑" panose="020B0503020204020204" pitchFamily="34" charset="-122"/>
                <a:ea typeface="微软雅黑" panose="020B0503020204020204" pitchFamily="34" charset="-122"/>
              </a:rPr>
              <a:t>、通过把应用及相关依赖项打包成一个轻量、可移植的容器镜像，实现应用自动化快速部署及上线发布。</a:t>
            </a:r>
          </a:p>
          <a:p>
            <a:pPr>
              <a:lnSpc>
                <a:spcPct val="150000"/>
              </a:lnSpc>
            </a:pPr>
            <a:r>
              <a:rPr lang="en-US" altLang="zh-CN" sz="1111" dirty="0">
                <a:latin typeface="微软雅黑" panose="020B0503020204020204" pitchFamily="34" charset="-122"/>
                <a:ea typeface="微软雅黑" panose="020B0503020204020204" pitchFamily="34" charset="-122"/>
              </a:rPr>
              <a:t>2</a:t>
            </a:r>
            <a:r>
              <a:rPr lang="zh-CN" altLang="en-US" sz="1111" dirty="0">
                <a:latin typeface="微软雅黑" panose="020B0503020204020204" pitchFamily="34" charset="-122"/>
                <a:ea typeface="微软雅黑" panose="020B0503020204020204" pitchFamily="34" charset="-122"/>
              </a:rPr>
              <a:t>、开发、测试和生产多域的可以通过统一个</a:t>
            </a:r>
            <a:r>
              <a:rPr lang="en-US" altLang="zh-CN" sz="1111" dirty="0">
                <a:latin typeface="微软雅黑" panose="020B0503020204020204" pitchFamily="34" charset="-122"/>
                <a:ea typeface="微软雅黑" panose="020B0503020204020204" pitchFamily="34" charset="-122"/>
              </a:rPr>
              <a:t>docker</a:t>
            </a:r>
            <a:r>
              <a:rPr lang="zh-CN" altLang="en-US" sz="1111" dirty="0">
                <a:latin typeface="微软雅黑" panose="020B0503020204020204" pitchFamily="34" charset="-122"/>
                <a:ea typeface="微软雅黑" panose="020B0503020204020204" pitchFamily="34" charset="-122"/>
              </a:rPr>
              <a:t>镜像进行应用部署。增强了程序的一致性，敏捷化。</a:t>
            </a:r>
          </a:p>
          <a:p>
            <a:pPr>
              <a:lnSpc>
                <a:spcPct val="150000"/>
              </a:lnSpc>
            </a:pPr>
            <a:r>
              <a:rPr lang="en-US" altLang="zh-CN" sz="1111" dirty="0">
                <a:latin typeface="微软雅黑" panose="020B0503020204020204" pitchFamily="34" charset="-122"/>
                <a:ea typeface="微软雅黑" panose="020B0503020204020204" pitchFamily="34" charset="-122"/>
              </a:rPr>
              <a:t>3</a:t>
            </a:r>
            <a:r>
              <a:rPr lang="zh-CN" altLang="en-US" sz="1111" dirty="0">
                <a:latin typeface="微软雅黑" panose="020B0503020204020204" pitchFamily="34" charset="-122"/>
                <a:ea typeface="微软雅黑" panose="020B0503020204020204" pitchFamily="34" charset="-122"/>
              </a:rPr>
              <a:t>、根据预设规则，实现细粒度的资源自动分配，提升资源利用率。</a:t>
            </a:r>
          </a:p>
        </p:txBody>
      </p:sp>
      <p:pic>
        <p:nvPicPr>
          <p:cNvPr id="5" name="图片 4">
            <a:extLst>
              <a:ext uri="{FF2B5EF4-FFF2-40B4-BE49-F238E27FC236}">
                <a16:creationId xmlns:a16="http://schemas.microsoft.com/office/drawing/2014/main" xmlns="" id="{CAC031F2-A2D7-4DD1-AACE-54E1E6B90F41}"/>
              </a:ext>
            </a:extLst>
          </p:cNvPr>
          <p:cNvPicPr>
            <a:picLocks noChangeAspect="1"/>
          </p:cNvPicPr>
          <p:nvPr/>
        </p:nvPicPr>
        <p:blipFill>
          <a:blip r:embed="rId5"/>
          <a:stretch>
            <a:fillRect/>
          </a:stretch>
        </p:blipFill>
        <p:spPr>
          <a:xfrm>
            <a:off x="660688" y="2070984"/>
            <a:ext cx="4838421" cy="546489"/>
          </a:xfrm>
          <a:prstGeom prst="rect">
            <a:avLst/>
          </a:prstGeom>
        </p:spPr>
      </p:pic>
    </p:spTree>
    <p:extLst>
      <p:ext uri="{BB962C8B-B14F-4D97-AF65-F5344CB8AC3E}">
        <p14:creationId xmlns:p14="http://schemas.microsoft.com/office/powerpoint/2010/main" val="18279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CB1216-2690-4475-A623-3AC60FAF567F}"/>
              </a:ext>
            </a:extLst>
          </p:cNvPr>
          <p:cNvSpPr>
            <a:spLocks noGrp="1"/>
          </p:cNvSpPr>
          <p:nvPr>
            <p:ph type="title"/>
          </p:nvPr>
        </p:nvSpPr>
        <p:spPr>
          <a:xfrm>
            <a:off x="39440" y="44375"/>
            <a:ext cx="9144000" cy="468395"/>
          </a:xfrm>
        </p:spPr>
        <p:txBody>
          <a:bodyPr>
            <a:noAutofit/>
          </a:bodyPr>
          <a:lstStyle/>
          <a:p>
            <a:r>
              <a:rPr lang="zh-CN" altLang="en-US" sz="2800" b="1" dirty="0"/>
              <a:t>详单查询优化升级</a:t>
            </a:r>
          </a:p>
        </p:txBody>
      </p:sp>
      <p:sp>
        <p:nvSpPr>
          <p:cNvPr id="3" name="矩形 2">
            <a:extLst>
              <a:ext uri="{FF2B5EF4-FFF2-40B4-BE49-F238E27FC236}">
                <a16:creationId xmlns:a16="http://schemas.microsoft.com/office/drawing/2014/main" xmlns="" id="{3B6DE559-5441-4E35-B36D-F6A2314164FF}"/>
              </a:ext>
            </a:extLst>
          </p:cNvPr>
          <p:cNvSpPr/>
          <p:nvPr/>
        </p:nvSpPr>
        <p:spPr>
          <a:xfrm>
            <a:off x="89578" y="555049"/>
            <a:ext cx="9841093" cy="1854739"/>
          </a:xfrm>
          <a:prstGeom prst="rect">
            <a:avLst/>
          </a:prstGeom>
        </p:spPr>
        <p:txBody>
          <a:bodyPr wrap="square">
            <a:spAutoFit/>
          </a:bodyPr>
          <a:lstStyle/>
          <a:p>
            <a:pPr indent="395107" algn="just">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目前</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详单采用了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Hadoop</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分布式文件系统存储</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，系统缺乏</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对用户</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详</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单查询的</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支撑能力。查询</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只能在后台主机进行，且查询效率较低</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，查询到的详</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单不支持修改、删除及导出功能。</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本期</a:t>
            </a:r>
            <a:r>
              <a:rPr lang="zh-CN" altLang="zh-CN" sz="1600" dirty="0">
                <a:latin typeface="微软雅黑" panose="020B0503020204020204" pitchFamily="34" charset="-122"/>
                <a:ea typeface="微软雅黑" panose="020B0503020204020204" pitchFamily="34" charset="-122"/>
              </a:rPr>
              <a:t>为了提高云详单系统对外的支持能力，对详单存储方式进行升级，引入</a:t>
            </a:r>
            <a:r>
              <a:rPr lang="en-US" altLang="zh-CN" sz="1600" dirty="0">
                <a:latin typeface="微软雅黑" panose="020B0503020204020204" pitchFamily="34" charset="-122"/>
                <a:ea typeface="微软雅黑" panose="020B0503020204020204" pitchFamily="34" charset="-122"/>
              </a:rPr>
              <a:t>HBASE</a:t>
            </a:r>
            <a:r>
              <a:rPr lang="zh-CN" altLang="zh-CN" sz="1600" dirty="0">
                <a:latin typeface="微软雅黑" panose="020B0503020204020204" pitchFamily="34" charset="-122"/>
                <a:ea typeface="微软雅黑" panose="020B0503020204020204" pitchFamily="34" charset="-122"/>
              </a:rPr>
              <a:t>技术，提升详单查询效率。开发</a:t>
            </a:r>
            <a:r>
              <a:rPr lang="en-US" altLang="zh-CN" sz="1600" dirty="0">
                <a:latin typeface="微软雅黑" panose="020B0503020204020204" pitchFamily="34" charset="-122"/>
                <a:ea typeface="微软雅黑" panose="020B0503020204020204" pitchFamily="34" charset="-122"/>
              </a:rPr>
              <a:t>HBASE</a:t>
            </a:r>
            <a:r>
              <a:rPr lang="zh-CN" altLang="zh-CN" sz="1600" dirty="0">
                <a:latin typeface="微软雅黑" panose="020B0503020204020204" pitchFamily="34" charset="-122"/>
                <a:ea typeface="微软雅黑" panose="020B0503020204020204" pitchFamily="34" charset="-122"/>
              </a:rPr>
              <a:t>接口对查询结果进行提取、封装</a:t>
            </a:r>
            <a:r>
              <a:rPr lang="zh-CN" altLang="en-US" sz="1600" dirty="0">
                <a:latin typeface="微软雅黑" panose="020B0503020204020204" pitchFamily="34" charset="-122"/>
                <a:ea typeface="微软雅黑" panose="020B0503020204020204" pitchFamily="34" charset="-122"/>
              </a:rPr>
              <a:t>。同时增加系统的数据迁移、数据转换能力。</a:t>
            </a:r>
            <a:endParaRPr lang="zh-CN" altLang="zh-CN" sz="1600" dirty="0">
              <a:latin typeface="微软雅黑" panose="020B0503020204020204" pitchFamily="34" charset="-122"/>
              <a:ea typeface="微软雅黑" panose="020B0503020204020204" pitchFamily="34" charset="-122"/>
            </a:endParaRPr>
          </a:p>
          <a:p>
            <a:pPr indent="395107" algn="just">
              <a:lnSpc>
                <a:spcPct val="150000"/>
              </a:lnSpc>
            </a:pP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xmlns="" id="{80F895CE-F363-4F9F-BE3E-A1DD6804BC4B}"/>
              </a:ext>
            </a:extLst>
          </p:cNvPr>
          <p:cNvSpPr/>
          <p:nvPr/>
        </p:nvSpPr>
        <p:spPr>
          <a:xfrm>
            <a:off x="279467" y="2057412"/>
            <a:ext cx="4320480" cy="3382312"/>
          </a:xfrm>
          <a:prstGeom prst="rect">
            <a:avLst/>
          </a:prstGeom>
          <a:gradFill>
            <a:gsLst>
              <a:gs pos="0">
                <a:schemeClr val="accent5">
                  <a:lumMod val="40000"/>
                  <a:lumOff val="60000"/>
                </a:schemeClr>
              </a:gs>
              <a:gs pos="100000">
                <a:schemeClr val="accent5">
                  <a:tint val="15000"/>
                  <a:satMod val="350000"/>
                </a:schemeClr>
              </a:gs>
            </a:gsLs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p>
        </p:txBody>
      </p:sp>
      <p:sp>
        <p:nvSpPr>
          <p:cNvPr id="5" name="文本框 4">
            <a:extLst>
              <a:ext uri="{FF2B5EF4-FFF2-40B4-BE49-F238E27FC236}">
                <a16:creationId xmlns:a16="http://schemas.microsoft.com/office/drawing/2014/main" xmlns="" id="{680F88A5-ADCA-4DC2-AF9F-959374476712}"/>
              </a:ext>
            </a:extLst>
          </p:cNvPr>
          <p:cNvSpPr txBox="1"/>
          <p:nvPr/>
        </p:nvSpPr>
        <p:spPr>
          <a:xfrm>
            <a:off x="1339690" y="2057413"/>
            <a:ext cx="2172390" cy="331757"/>
          </a:xfrm>
          <a:prstGeom prst="rect">
            <a:avLst/>
          </a:prstGeom>
          <a:noFill/>
        </p:spPr>
        <p:txBody>
          <a:bodyPr wrap="none" rtlCol="0">
            <a:spAutoFit/>
          </a:bodyPr>
          <a:lstStyle/>
          <a:p>
            <a:r>
              <a:rPr lang="zh-CN" altLang="en-US" sz="1556" b="1" dirty="0">
                <a:latin typeface="微软雅黑" panose="020B0503020204020204" pitchFamily="34" charset="-122"/>
                <a:ea typeface="微软雅黑" panose="020B0503020204020204" pitchFamily="34" charset="-122"/>
              </a:rPr>
              <a:t>分布式计算与存储框架</a:t>
            </a:r>
          </a:p>
        </p:txBody>
      </p:sp>
      <p:sp>
        <p:nvSpPr>
          <p:cNvPr id="6" name="矩形 5">
            <a:extLst>
              <a:ext uri="{FF2B5EF4-FFF2-40B4-BE49-F238E27FC236}">
                <a16:creationId xmlns:a16="http://schemas.microsoft.com/office/drawing/2014/main" xmlns="" id="{BED1B6C5-FD22-4B91-B9BB-628F7845D560}"/>
              </a:ext>
            </a:extLst>
          </p:cNvPr>
          <p:cNvSpPr/>
          <p:nvPr/>
        </p:nvSpPr>
        <p:spPr>
          <a:xfrm>
            <a:off x="326411" y="4602689"/>
            <a:ext cx="2083799" cy="720080"/>
          </a:xfrm>
          <a:prstGeom prst="rect">
            <a:avLst/>
          </a:prstGeom>
          <a:solidFill>
            <a:schemeClr val="bg1"/>
          </a:solidFill>
          <a:ln>
            <a:solidFill>
              <a:schemeClr val="tx2">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7" name="流程图: 磁盘 6">
            <a:extLst>
              <a:ext uri="{FF2B5EF4-FFF2-40B4-BE49-F238E27FC236}">
                <a16:creationId xmlns:a16="http://schemas.microsoft.com/office/drawing/2014/main" xmlns="" id="{9BCC0A54-B97B-4C26-B06A-F525C8BA9A90}"/>
              </a:ext>
            </a:extLst>
          </p:cNvPr>
          <p:cNvSpPr/>
          <p:nvPr/>
        </p:nvSpPr>
        <p:spPr>
          <a:xfrm>
            <a:off x="512995" y="4936228"/>
            <a:ext cx="566561" cy="242711"/>
          </a:xfrm>
          <a:prstGeom prst="flowChartMagneticDisk">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zh-CN" altLang="en-US" sz="1333" dirty="0">
              <a:latin typeface="宋体" panose="02010600030101010101" pitchFamily="2" charset="-122"/>
              <a:ea typeface="宋体" panose="02010600030101010101" pitchFamily="2" charset="-122"/>
              <a:cs typeface="宋体" panose="02010600030101010101" pitchFamily="2" charset="-122"/>
            </a:endParaRPr>
          </a:p>
        </p:txBody>
      </p:sp>
      <p:sp>
        <p:nvSpPr>
          <p:cNvPr id="8" name="流程图: 磁盘 7">
            <a:extLst>
              <a:ext uri="{FF2B5EF4-FFF2-40B4-BE49-F238E27FC236}">
                <a16:creationId xmlns:a16="http://schemas.microsoft.com/office/drawing/2014/main" xmlns="" id="{85582F9F-D628-4982-9B8F-B19409E426BC}"/>
              </a:ext>
            </a:extLst>
          </p:cNvPr>
          <p:cNvSpPr/>
          <p:nvPr/>
        </p:nvSpPr>
        <p:spPr>
          <a:xfrm>
            <a:off x="1633120" y="4953571"/>
            <a:ext cx="566561" cy="242711"/>
          </a:xfrm>
          <a:prstGeom prst="flowChartMagneticDisk">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zh-CN" altLang="en-US" sz="1333" dirty="0">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a:extLst>
              <a:ext uri="{FF2B5EF4-FFF2-40B4-BE49-F238E27FC236}">
                <a16:creationId xmlns:a16="http://schemas.microsoft.com/office/drawing/2014/main" xmlns="" id="{A612B8B4-A27B-4007-96E1-181FA01CE5E3}"/>
              </a:ext>
            </a:extLst>
          </p:cNvPr>
          <p:cNvSpPr txBox="1"/>
          <p:nvPr/>
        </p:nvSpPr>
        <p:spPr>
          <a:xfrm>
            <a:off x="737311" y="4600434"/>
            <a:ext cx="1284326" cy="280398"/>
          </a:xfrm>
          <a:prstGeom prst="rect">
            <a:avLst/>
          </a:prstGeom>
          <a:noFill/>
        </p:spPr>
        <p:txBody>
          <a:bodyPr wrap="none" rtlCol="0">
            <a:spAutoFit/>
          </a:bodyPr>
          <a:lstStyle/>
          <a:p>
            <a:r>
              <a:rPr lang="zh-CN" altLang="en-US" sz="1222" b="1" dirty="0">
                <a:latin typeface="微软雅黑" panose="020B0503020204020204" pitchFamily="34" charset="-122"/>
                <a:ea typeface="微软雅黑" panose="020B0503020204020204" pitchFamily="34" charset="-122"/>
              </a:rPr>
              <a:t>分布式文件系统</a:t>
            </a:r>
          </a:p>
        </p:txBody>
      </p:sp>
      <p:sp>
        <p:nvSpPr>
          <p:cNvPr id="12" name="矩形 11">
            <a:extLst>
              <a:ext uri="{FF2B5EF4-FFF2-40B4-BE49-F238E27FC236}">
                <a16:creationId xmlns:a16="http://schemas.microsoft.com/office/drawing/2014/main" xmlns="" id="{86F3F031-4F75-42AA-A8E8-1E59BA1B3600}"/>
              </a:ext>
            </a:extLst>
          </p:cNvPr>
          <p:cNvSpPr/>
          <p:nvPr/>
        </p:nvSpPr>
        <p:spPr>
          <a:xfrm>
            <a:off x="2458898" y="4602689"/>
            <a:ext cx="2075260" cy="720080"/>
          </a:xfrm>
          <a:prstGeom prst="rect">
            <a:avLst/>
          </a:prstGeom>
          <a:solidFill>
            <a:schemeClr val="bg1"/>
          </a:solidFill>
          <a:ln w="19050"/>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9" name="流程图: 磁盘 8">
            <a:extLst>
              <a:ext uri="{FF2B5EF4-FFF2-40B4-BE49-F238E27FC236}">
                <a16:creationId xmlns:a16="http://schemas.microsoft.com/office/drawing/2014/main" xmlns="" id="{ECF3A9B7-AAD7-4B40-8672-31179F4D55D2}"/>
              </a:ext>
            </a:extLst>
          </p:cNvPr>
          <p:cNvSpPr/>
          <p:nvPr/>
        </p:nvSpPr>
        <p:spPr>
          <a:xfrm>
            <a:off x="3708380" y="4953571"/>
            <a:ext cx="566561" cy="242711"/>
          </a:xfrm>
          <a:prstGeom prst="flowChartMagneticDisk">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zh-CN" altLang="en-US" sz="1333" dirty="0">
              <a:latin typeface="宋体" panose="02010600030101010101" pitchFamily="2" charset="-122"/>
              <a:ea typeface="宋体" panose="02010600030101010101" pitchFamily="2" charset="-122"/>
              <a:cs typeface="宋体" panose="02010600030101010101" pitchFamily="2" charset="-122"/>
            </a:endParaRPr>
          </a:p>
        </p:txBody>
      </p:sp>
      <p:sp>
        <p:nvSpPr>
          <p:cNvPr id="13" name="流程图: 磁盘 12">
            <a:extLst>
              <a:ext uri="{FF2B5EF4-FFF2-40B4-BE49-F238E27FC236}">
                <a16:creationId xmlns:a16="http://schemas.microsoft.com/office/drawing/2014/main" xmlns="" id="{836EA155-97DA-4EBF-8EB0-F1F9966C6940}"/>
              </a:ext>
            </a:extLst>
          </p:cNvPr>
          <p:cNvSpPr/>
          <p:nvPr/>
        </p:nvSpPr>
        <p:spPr>
          <a:xfrm>
            <a:off x="2766945" y="4953571"/>
            <a:ext cx="566561" cy="242711"/>
          </a:xfrm>
          <a:prstGeom prst="flowChartMagneticDisk">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zh-CN" altLang="en-US" sz="1333" dirty="0">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a:extLst>
              <a:ext uri="{FF2B5EF4-FFF2-40B4-BE49-F238E27FC236}">
                <a16:creationId xmlns:a16="http://schemas.microsoft.com/office/drawing/2014/main" xmlns="" id="{8B495151-437E-4A4A-AB14-4E10F8482CA5}"/>
              </a:ext>
            </a:extLst>
          </p:cNvPr>
          <p:cNvSpPr txBox="1"/>
          <p:nvPr/>
        </p:nvSpPr>
        <p:spPr>
          <a:xfrm>
            <a:off x="2721122" y="4600434"/>
            <a:ext cx="1615892" cy="280398"/>
          </a:xfrm>
          <a:prstGeom prst="rect">
            <a:avLst/>
          </a:prstGeom>
          <a:noFill/>
        </p:spPr>
        <p:txBody>
          <a:bodyPr wrap="none" rtlCol="0">
            <a:spAutoFit/>
          </a:bodyPr>
          <a:lstStyle/>
          <a:p>
            <a:r>
              <a:rPr lang="en-US" altLang="zh-CN" sz="1222" b="1" dirty="0" err="1">
                <a:latin typeface="微软雅黑" panose="020B0503020204020204" pitchFamily="34" charset="-122"/>
                <a:ea typeface="微软雅黑" panose="020B0503020204020204" pitchFamily="34" charset="-122"/>
              </a:rPr>
              <a:t>Hbase</a:t>
            </a:r>
            <a:r>
              <a:rPr lang="zh-CN" altLang="en-US" sz="1222" b="1" dirty="0">
                <a:latin typeface="微软雅黑" panose="020B0503020204020204" pitchFamily="34" charset="-122"/>
                <a:ea typeface="微软雅黑" panose="020B0503020204020204" pitchFamily="34" charset="-122"/>
              </a:rPr>
              <a:t>分布式数据库</a:t>
            </a:r>
          </a:p>
        </p:txBody>
      </p:sp>
      <p:sp>
        <p:nvSpPr>
          <p:cNvPr id="15" name="矩形 14">
            <a:extLst>
              <a:ext uri="{FF2B5EF4-FFF2-40B4-BE49-F238E27FC236}">
                <a16:creationId xmlns:a16="http://schemas.microsoft.com/office/drawing/2014/main" xmlns="" id="{0C9CFF45-9370-42F4-A2FB-BA02AF5D1F99}"/>
              </a:ext>
            </a:extLst>
          </p:cNvPr>
          <p:cNvSpPr/>
          <p:nvPr/>
        </p:nvSpPr>
        <p:spPr>
          <a:xfrm>
            <a:off x="334950" y="3086131"/>
            <a:ext cx="2075260" cy="1453607"/>
          </a:xfrm>
          <a:prstGeom prst="rect">
            <a:avLst/>
          </a:prstGeom>
          <a:solidFill>
            <a:schemeClr val="bg1"/>
          </a:solidFill>
          <a:ln>
            <a:solidFill>
              <a:schemeClr val="tx2">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16" name="文本框 15">
            <a:extLst>
              <a:ext uri="{FF2B5EF4-FFF2-40B4-BE49-F238E27FC236}">
                <a16:creationId xmlns:a16="http://schemas.microsoft.com/office/drawing/2014/main" xmlns="" id="{24551826-A36B-44AA-AECD-F61F7736D2D6}"/>
              </a:ext>
            </a:extLst>
          </p:cNvPr>
          <p:cNvSpPr txBox="1"/>
          <p:nvPr/>
        </p:nvSpPr>
        <p:spPr>
          <a:xfrm>
            <a:off x="721404" y="3072242"/>
            <a:ext cx="1284326" cy="280398"/>
          </a:xfrm>
          <a:prstGeom prst="rect">
            <a:avLst/>
          </a:prstGeom>
          <a:noFill/>
        </p:spPr>
        <p:txBody>
          <a:bodyPr wrap="none" rtlCol="0">
            <a:spAutoFit/>
          </a:bodyPr>
          <a:lstStyle/>
          <a:p>
            <a:r>
              <a:rPr lang="zh-CN" altLang="en-US" sz="1222" b="1" dirty="0">
                <a:latin typeface="微软雅黑" panose="020B0503020204020204" pitchFamily="34" charset="-122"/>
                <a:ea typeface="微软雅黑" panose="020B0503020204020204" pitchFamily="34" charset="-122"/>
              </a:rPr>
              <a:t>分布式运算框架</a:t>
            </a:r>
          </a:p>
        </p:txBody>
      </p:sp>
      <p:sp>
        <p:nvSpPr>
          <p:cNvPr id="17" name="矩形 16">
            <a:extLst>
              <a:ext uri="{FF2B5EF4-FFF2-40B4-BE49-F238E27FC236}">
                <a16:creationId xmlns:a16="http://schemas.microsoft.com/office/drawing/2014/main" xmlns="" id="{20583727-A7AE-4FFF-8CE2-1AC48DAE625C}"/>
              </a:ext>
            </a:extLst>
          </p:cNvPr>
          <p:cNvSpPr/>
          <p:nvPr/>
        </p:nvSpPr>
        <p:spPr>
          <a:xfrm>
            <a:off x="2461679" y="3086131"/>
            <a:ext cx="2075260" cy="1453607"/>
          </a:xfrm>
          <a:prstGeom prst="rect">
            <a:avLst/>
          </a:prstGeom>
          <a:solidFill>
            <a:schemeClr val="bg1"/>
          </a:solidFill>
          <a:ln>
            <a:solidFill>
              <a:schemeClr val="tx2">
                <a:lumMod val="60000"/>
                <a:lumOff val="4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18" name="文本框 17">
            <a:extLst>
              <a:ext uri="{FF2B5EF4-FFF2-40B4-BE49-F238E27FC236}">
                <a16:creationId xmlns:a16="http://schemas.microsoft.com/office/drawing/2014/main" xmlns="" id="{69540D9B-A05D-4FA9-988C-2270BF98F583}"/>
              </a:ext>
            </a:extLst>
          </p:cNvPr>
          <p:cNvSpPr txBox="1"/>
          <p:nvPr/>
        </p:nvSpPr>
        <p:spPr>
          <a:xfrm>
            <a:off x="2888547" y="3072242"/>
            <a:ext cx="1284326" cy="280398"/>
          </a:xfrm>
          <a:prstGeom prst="rect">
            <a:avLst/>
          </a:prstGeom>
          <a:noFill/>
        </p:spPr>
        <p:txBody>
          <a:bodyPr wrap="none" rtlCol="0">
            <a:spAutoFit/>
          </a:bodyPr>
          <a:lstStyle/>
          <a:p>
            <a:r>
              <a:rPr lang="zh-CN" altLang="en-US" sz="1222" b="1" dirty="0">
                <a:latin typeface="微软雅黑" panose="020B0503020204020204" pitchFamily="34" charset="-122"/>
                <a:ea typeface="微软雅黑" panose="020B0503020204020204" pitchFamily="34" charset="-122"/>
              </a:rPr>
              <a:t>分布式调度管理</a:t>
            </a:r>
          </a:p>
        </p:txBody>
      </p:sp>
      <p:sp>
        <p:nvSpPr>
          <p:cNvPr id="19" name="矩形 18">
            <a:extLst>
              <a:ext uri="{FF2B5EF4-FFF2-40B4-BE49-F238E27FC236}">
                <a16:creationId xmlns:a16="http://schemas.microsoft.com/office/drawing/2014/main" xmlns="" id="{39114528-99AF-4284-A682-F7060442E733}"/>
              </a:ext>
            </a:extLst>
          </p:cNvPr>
          <p:cNvSpPr/>
          <p:nvPr/>
        </p:nvSpPr>
        <p:spPr>
          <a:xfrm>
            <a:off x="512995" y="3410269"/>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任务调度</a:t>
            </a:r>
          </a:p>
        </p:txBody>
      </p:sp>
      <p:sp>
        <p:nvSpPr>
          <p:cNvPr id="20" name="矩形 19">
            <a:extLst>
              <a:ext uri="{FF2B5EF4-FFF2-40B4-BE49-F238E27FC236}">
                <a16:creationId xmlns:a16="http://schemas.microsoft.com/office/drawing/2014/main" xmlns="" id="{470B2562-A5B1-4A95-AA20-C1A4AF07192E}"/>
              </a:ext>
            </a:extLst>
          </p:cNvPr>
          <p:cNvSpPr/>
          <p:nvPr/>
        </p:nvSpPr>
        <p:spPr>
          <a:xfrm>
            <a:off x="1508256" y="3410269"/>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资源管理</a:t>
            </a:r>
          </a:p>
        </p:txBody>
      </p:sp>
      <p:sp>
        <p:nvSpPr>
          <p:cNvPr id="21" name="矩形 20">
            <a:extLst>
              <a:ext uri="{FF2B5EF4-FFF2-40B4-BE49-F238E27FC236}">
                <a16:creationId xmlns:a16="http://schemas.microsoft.com/office/drawing/2014/main" xmlns="" id="{3B1CDCC5-7DAC-4343-B671-F52367A58C13}"/>
              </a:ext>
            </a:extLst>
          </p:cNvPr>
          <p:cNvSpPr/>
          <p:nvPr/>
        </p:nvSpPr>
        <p:spPr>
          <a:xfrm>
            <a:off x="512995" y="4010913"/>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任务管理</a:t>
            </a:r>
          </a:p>
        </p:txBody>
      </p:sp>
      <p:sp>
        <p:nvSpPr>
          <p:cNvPr id="22" name="矩形 21">
            <a:extLst>
              <a:ext uri="{FF2B5EF4-FFF2-40B4-BE49-F238E27FC236}">
                <a16:creationId xmlns:a16="http://schemas.microsoft.com/office/drawing/2014/main" xmlns="" id="{044D448D-8F04-4FBD-9636-66DB6BD60A17}"/>
              </a:ext>
            </a:extLst>
          </p:cNvPr>
          <p:cNvSpPr/>
          <p:nvPr/>
        </p:nvSpPr>
        <p:spPr>
          <a:xfrm>
            <a:off x="1508256" y="4014178"/>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计算纠错</a:t>
            </a:r>
          </a:p>
        </p:txBody>
      </p:sp>
      <p:sp>
        <p:nvSpPr>
          <p:cNvPr id="23" name="矩形 22">
            <a:extLst>
              <a:ext uri="{FF2B5EF4-FFF2-40B4-BE49-F238E27FC236}">
                <a16:creationId xmlns:a16="http://schemas.microsoft.com/office/drawing/2014/main" xmlns="" id="{E1DB2576-81F9-4C82-8D45-8E030380B928}"/>
              </a:ext>
            </a:extLst>
          </p:cNvPr>
          <p:cNvSpPr/>
          <p:nvPr/>
        </p:nvSpPr>
        <p:spPr>
          <a:xfrm>
            <a:off x="2642081" y="3411095"/>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调度服务</a:t>
            </a:r>
          </a:p>
        </p:txBody>
      </p:sp>
      <p:sp>
        <p:nvSpPr>
          <p:cNvPr id="24" name="矩形 23">
            <a:extLst>
              <a:ext uri="{FF2B5EF4-FFF2-40B4-BE49-F238E27FC236}">
                <a16:creationId xmlns:a16="http://schemas.microsoft.com/office/drawing/2014/main" xmlns="" id="{D5AD7B5C-1BB4-4BDD-8DAA-11E9FF167E88}"/>
              </a:ext>
            </a:extLst>
          </p:cNvPr>
          <p:cNvSpPr/>
          <p:nvPr/>
        </p:nvSpPr>
        <p:spPr>
          <a:xfrm>
            <a:off x="3708379" y="3408509"/>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组服务</a:t>
            </a:r>
          </a:p>
        </p:txBody>
      </p:sp>
      <p:sp>
        <p:nvSpPr>
          <p:cNvPr id="25" name="矩形 24">
            <a:extLst>
              <a:ext uri="{FF2B5EF4-FFF2-40B4-BE49-F238E27FC236}">
                <a16:creationId xmlns:a16="http://schemas.microsoft.com/office/drawing/2014/main" xmlns="" id="{E467AD6C-EE01-4E89-B6F1-7388BFE60C6C}"/>
              </a:ext>
            </a:extLst>
          </p:cNvPr>
          <p:cNvSpPr/>
          <p:nvPr/>
        </p:nvSpPr>
        <p:spPr>
          <a:xfrm>
            <a:off x="3194010" y="3989630"/>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分布式同步</a:t>
            </a:r>
          </a:p>
        </p:txBody>
      </p:sp>
      <p:sp>
        <p:nvSpPr>
          <p:cNvPr id="26" name="矩形 25">
            <a:extLst>
              <a:ext uri="{FF2B5EF4-FFF2-40B4-BE49-F238E27FC236}">
                <a16:creationId xmlns:a16="http://schemas.microsoft.com/office/drawing/2014/main" xmlns="" id="{B8E6BA44-4BEC-4D02-84C4-52DA8CDE18A9}"/>
              </a:ext>
            </a:extLst>
          </p:cNvPr>
          <p:cNvSpPr/>
          <p:nvPr/>
        </p:nvSpPr>
        <p:spPr>
          <a:xfrm>
            <a:off x="326411" y="2461082"/>
            <a:ext cx="4207746" cy="562590"/>
          </a:xfrm>
          <a:prstGeom prst="rect">
            <a:avLst/>
          </a:prstGeom>
          <a:solidFill>
            <a:schemeClr val="bg1"/>
          </a:solidFill>
          <a:ln w="19050"/>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27" name="文本框 26">
            <a:extLst>
              <a:ext uri="{FF2B5EF4-FFF2-40B4-BE49-F238E27FC236}">
                <a16:creationId xmlns:a16="http://schemas.microsoft.com/office/drawing/2014/main" xmlns="" id="{944F899D-4CF1-4CE8-83DE-14FDFDC13204}"/>
              </a:ext>
            </a:extLst>
          </p:cNvPr>
          <p:cNvSpPr txBox="1"/>
          <p:nvPr/>
        </p:nvSpPr>
        <p:spPr>
          <a:xfrm>
            <a:off x="2039663" y="2459591"/>
            <a:ext cx="813043" cy="280398"/>
          </a:xfrm>
          <a:prstGeom prst="rect">
            <a:avLst/>
          </a:prstGeom>
          <a:noFill/>
        </p:spPr>
        <p:txBody>
          <a:bodyPr wrap="none" rtlCol="0">
            <a:spAutoFit/>
          </a:bodyPr>
          <a:lstStyle/>
          <a:p>
            <a:r>
              <a:rPr lang="zh-CN" altLang="en-US" sz="1222" b="1" dirty="0">
                <a:latin typeface="微软雅黑" panose="020B0503020204020204" pitchFamily="34" charset="-122"/>
                <a:ea typeface="微软雅黑" panose="020B0503020204020204" pitchFamily="34" charset="-122"/>
              </a:rPr>
              <a:t>详单应用</a:t>
            </a:r>
          </a:p>
        </p:txBody>
      </p:sp>
      <p:sp>
        <p:nvSpPr>
          <p:cNvPr id="28" name="矩形 27">
            <a:extLst>
              <a:ext uri="{FF2B5EF4-FFF2-40B4-BE49-F238E27FC236}">
                <a16:creationId xmlns:a16="http://schemas.microsoft.com/office/drawing/2014/main" xmlns="" id="{EE3560EA-7ED5-4AF5-B6C9-8C2CCE91B69E}"/>
              </a:ext>
            </a:extLst>
          </p:cNvPr>
          <p:cNvSpPr/>
          <p:nvPr/>
        </p:nvSpPr>
        <p:spPr>
          <a:xfrm>
            <a:off x="512995" y="2702195"/>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详单查询</a:t>
            </a:r>
          </a:p>
        </p:txBody>
      </p:sp>
      <p:sp>
        <p:nvSpPr>
          <p:cNvPr id="29" name="矩形 28">
            <a:extLst>
              <a:ext uri="{FF2B5EF4-FFF2-40B4-BE49-F238E27FC236}">
                <a16:creationId xmlns:a16="http://schemas.microsoft.com/office/drawing/2014/main" xmlns="" id="{E9A51EEF-558F-4CAE-AA77-C1FEF0DCD438}"/>
              </a:ext>
            </a:extLst>
          </p:cNvPr>
          <p:cNvSpPr/>
          <p:nvPr/>
        </p:nvSpPr>
        <p:spPr>
          <a:xfrm>
            <a:off x="1508256" y="2702195"/>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详单导出</a:t>
            </a:r>
          </a:p>
        </p:txBody>
      </p:sp>
      <p:sp>
        <p:nvSpPr>
          <p:cNvPr id="30" name="矩形 29">
            <a:extLst>
              <a:ext uri="{FF2B5EF4-FFF2-40B4-BE49-F238E27FC236}">
                <a16:creationId xmlns:a16="http://schemas.microsoft.com/office/drawing/2014/main" xmlns="" id="{2E124330-F7B4-489F-8146-46300034A7BB}"/>
              </a:ext>
            </a:extLst>
          </p:cNvPr>
          <p:cNvSpPr/>
          <p:nvPr/>
        </p:nvSpPr>
        <p:spPr>
          <a:xfrm>
            <a:off x="2642081" y="2697500"/>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结算汇总</a:t>
            </a:r>
          </a:p>
        </p:txBody>
      </p:sp>
      <p:sp>
        <p:nvSpPr>
          <p:cNvPr id="31" name="矩形 30">
            <a:extLst>
              <a:ext uri="{FF2B5EF4-FFF2-40B4-BE49-F238E27FC236}">
                <a16:creationId xmlns:a16="http://schemas.microsoft.com/office/drawing/2014/main" xmlns="" id="{A7DD76B5-A381-4251-9693-D2A5DAEC6313}"/>
              </a:ext>
            </a:extLst>
          </p:cNvPr>
          <p:cNvSpPr/>
          <p:nvPr/>
        </p:nvSpPr>
        <p:spPr>
          <a:xfrm>
            <a:off x="3707042" y="2689023"/>
            <a:ext cx="691424" cy="2440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889" dirty="0">
                <a:latin typeface="微软雅黑" panose="020B0503020204020204" pitchFamily="34" charset="-122"/>
                <a:ea typeface="微软雅黑" panose="020B0503020204020204" pitchFamily="34" charset="-122"/>
              </a:rPr>
              <a:t>详单删改</a:t>
            </a:r>
          </a:p>
        </p:txBody>
      </p:sp>
      <p:sp>
        <p:nvSpPr>
          <p:cNvPr id="32" name="矩形 31">
            <a:extLst>
              <a:ext uri="{FF2B5EF4-FFF2-40B4-BE49-F238E27FC236}">
                <a16:creationId xmlns:a16="http://schemas.microsoft.com/office/drawing/2014/main" xmlns="" id="{14D6C3FE-6646-4DE2-AA4B-C9644D15682C}"/>
              </a:ext>
            </a:extLst>
          </p:cNvPr>
          <p:cNvSpPr/>
          <p:nvPr/>
        </p:nvSpPr>
        <p:spPr>
          <a:xfrm>
            <a:off x="3333505" y="5500419"/>
            <a:ext cx="490823" cy="155133"/>
          </a:xfrm>
          <a:prstGeom prst="rect">
            <a:avLst/>
          </a:prstGeom>
          <a:solidFill>
            <a:schemeClr val="bg1"/>
          </a:solidFill>
          <a:ln w="19050"/>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33" name="文本框 32">
            <a:extLst>
              <a:ext uri="{FF2B5EF4-FFF2-40B4-BE49-F238E27FC236}">
                <a16:creationId xmlns:a16="http://schemas.microsoft.com/office/drawing/2014/main" xmlns="" id="{98719246-070A-46D1-BD0E-55344EFA0C94}"/>
              </a:ext>
            </a:extLst>
          </p:cNvPr>
          <p:cNvSpPr txBox="1"/>
          <p:nvPr/>
        </p:nvSpPr>
        <p:spPr>
          <a:xfrm>
            <a:off x="3795963" y="5442078"/>
            <a:ext cx="755335" cy="263277"/>
          </a:xfrm>
          <a:prstGeom prst="rect">
            <a:avLst/>
          </a:prstGeom>
          <a:noFill/>
        </p:spPr>
        <p:txBody>
          <a:bodyPr wrap="none" rtlCol="0">
            <a:spAutoFit/>
          </a:bodyPr>
          <a:lstStyle/>
          <a:p>
            <a:r>
              <a:rPr lang="zh-CN" altLang="en-US" sz="1111" dirty="0">
                <a:latin typeface="微软雅黑" panose="020B0503020204020204" pitchFamily="34" charset="-122"/>
                <a:ea typeface="微软雅黑" panose="020B0503020204020204" pitchFamily="34" charset="-122"/>
              </a:rPr>
              <a:t>本期新增</a:t>
            </a:r>
          </a:p>
        </p:txBody>
      </p:sp>
      <p:sp>
        <p:nvSpPr>
          <p:cNvPr id="35" name="矩形 34">
            <a:extLst>
              <a:ext uri="{FF2B5EF4-FFF2-40B4-BE49-F238E27FC236}">
                <a16:creationId xmlns:a16="http://schemas.microsoft.com/office/drawing/2014/main" xmlns="" id="{9C876C4C-0ADB-4597-85A1-001655E816D7}"/>
              </a:ext>
            </a:extLst>
          </p:cNvPr>
          <p:cNvSpPr/>
          <p:nvPr/>
        </p:nvSpPr>
        <p:spPr>
          <a:xfrm>
            <a:off x="4852827" y="2277693"/>
            <a:ext cx="5080000" cy="1946623"/>
          </a:xfrm>
          <a:prstGeom prst="rect">
            <a:avLst/>
          </a:prstGeom>
          <a:ln>
            <a:solidFill>
              <a:schemeClr val="bg1">
                <a:lumMod val="65000"/>
              </a:schemeClr>
            </a:solidFill>
          </a:ln>
        </p:spPr>
        <p:txBody>
          <a:bodyPr>
            <a:spAutoFit/>
          </a:bodyPr>
          <a:lstStyle/>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查询工具开发：提供详单查询接口，话单导出接口；</a:t>
            </a:r>
          </a:p>
          <a:p>
            <a:pPr marL="190498" indent="-190498">
              <a:lnSpc>
                <a:spcPct val="150000"/>
              </a:lnSpc>
              <a:buFont typeface="Wingdings" panose="05000000000000000000" pitchFamily="2" charset="2"/>
              <a:buChar char="l"/>
            </a:pPr>
            <a:r>
              <a:rPr lang="en-US" altLang="zh-CN" sz="1167" dirty="0" err="1">
                <a:latin typeface="微软雅黑" panose="020B0503020204020204" pitchFamily="34" charset="-122"/>
                <a:ea typeface="微软雅黑" panose="020B0503020204020204" pitchFamily="34" charset="-122"/>
              </a:rPr>
              <a:t>Hbase</a:t>
            </a:r>
            <a:r>
              <a:rPr lang="zh-CN" altLang="en-US" sz="1167" dirty="0">
                <a:latin typeface="微软雅黑" panose="020B0503020204020204" pitchFamily="34" charset="-122"/>
                <a:ea typeface="微软雅黑" panose="020B0503020204020204" pitchFamily="34" charset="-122"/>
              </a:rPr>
              <a:t>数据库系统设计开发：</a:t>
            </a:r>
            <a:r>
              <a:rPr lang="en-US" altLang="zh-CN" sz="1167" dirty="0" err="1">
                <a:latin typeface="微软雅黑" panose="020B0503020204020204" pitchFamily="34" charset="-122"/>
                <a:ea typeface="微软雅黑" panose="020B0503020204020204" pitchFamily="34" charset="-122"/>
              </a:rPr>
              <a:t>Hbase</a:t>
            </a:r>
            <a:r>
              <a:rPr lang="zh-CN" altLang="en-US" sz="1167" dirty="0">
                <a:latin typeface="微软雅黑" panose="020B0503020204020204" pitchFamily="34" charset="-122"/>
                <a:ea typeface="微软雅黑" panose="020B0503020204020204" pitchFamily="34" charset="-122"/>
              </a:rPr>
              <a:t>数据库高可用方案，详单表</a:t>
            </a:r>
            <a:r>
              <a:rPr lang="en-US" altLang="zh-CN" sz="1167" dirty="0" err="1">
                <a:latin typeface="微软雅黑" panose="020B0503020204020204" pitchFamily="34" charset="-122"/>
                <a:ea typeface="微软雅黑" panose="020B0503020204020204" pitchFamily="34" charset="-122"/>
              </a:rPr>
              <a:t>RowKey</a:t>
            </a:r>
            <a:r>
              <a:rPr lang="zh-CN" altLang="en-US" sz="1167" dirty="0">
                <a:latin typeface="微软雅黑" panose="020B0503020204020204" pitchFamily="34" charset="-122"/>
                <a:ea typeface="微软雅黑" panose="020B0503020204020204" pitchFamily="34" charset="-122"/>
              </a:rPr>
              <a:t>设计，</a:t>
            </a:r>
            <a:r>
              <a:rPr lang="en-US" altLang="zh-CN" sz="1167" dirty="0">
                <a:latin typeface="微软雅黑" panose="020B0503020204020204" pitchFamily="34" charset="-122"/>
                <a:ea typeface="微软雅黑" panose="020B0503020204020204" pitchFamily="34" charset="-122"/>
              </a:rPr>
              <a:t>Region</a:t>
            </a:r>
            <a:r>
              <a:rPr lang="zh-CN" altLang="en-US" sz="1167" dirty="0">
                <a:latin typeface="微软雅黑" panose="020B0503020204020204" pitchFamily="34" charset="-122"/>
                <a:ea typeface="微软雅黑" panose="020B0503020204020204" pitchFamily="34" charset="-122"/>
              </a:rPr>
              <a:t>负载均衡，分布式索引设计；</a:t>
            </a:r>
          </a:p>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数据迁移、转换：升级存储方式后需要对历史详单数据进行迁移、映射；</a:t>
            </a:r>
          </a:p>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数据入库（</a:t>
            </a:r>
            <a:r>
              <a:rPr lang="en-US" altLang="zh-CN" sz="1167" dirty="0" err="1">
                <a:latin typeface="微软雅黑" panose="020B0503020204020204" pitchFamily="34" charset="-122"/>
                <a:ea typeface="微软雅黑" panose="020B0503020204020204" pitchFamily="34" charset="-122"/>
              </a:rPr>
              <a:t>Hbase</a:t>
            </a:r>
            <a:r>
              <a:rPr lang="zh-CN" altLang="en-US" sz="1167" dirty="0">
                <a:latin typeface="微软雅黑" panose="020B0503020204020204" pitchFamily="34" charset="-122"/>
                <a:ea typeface="微软雅黑" panose="020B0503020204020204" pitchFamily="34" charset="-122"/>
              </a:rPr>
              <a:t>）开发：新增入库程序，将详单数据写入</a:t>
            </a:r>
            <a:r>
              <a:rPr lang="en-US" altLang="zh-CN" sz="1167" dirty="0" err="1">
                <a:latin typeface="微软雅黑" panose="020B0503020204020204" pitchFamily="34" charset="-122"/>
                <a:ea typeface="微软雅黑" panose="020B0503020204020204" pitchFamily="34" charset="-122"/>
              </a:rPr>
              <a:t>Hbase</a:t>
            </a:r>
            <a:r>
              <a:rPr lang="zh-CN" altLang="en-US" sz="1167" dirty="0">
                <a:latin typeface="微软雅黑" panose="020B0503020204020204" pitchFamily="34" charset="-122"/>
                <a:ea typeface="微软雅黑" panose="020B0503020204020204" pitchFamily="34" charset="-122"/>
              </a:rPr>
              <a:t>；</a:t>
            </a:r>
            <a:endParaRPr lang="en-US" altLang="zh-CN" sz="1167" dirty="0">
              <a:latin typeface="微软雅黑" panose="020B0503020204020204" pitchFamily="34" charset="-122"/>
              <a:ea typeface="微软雅黑" panose="020B0503020204020204" pitchFamily="34" charset="-122"/>
            </a:endParaRPr>
          </a:p>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结算、汇总、接口程序适配改造：升级存储方式后相应的结算、汇总、接口程序需要进行适配改造。</a:t>
            </a:r>
          </a:p>
        </p:txBody>
      </p:sp>
      <p:sp>
        <p:nvSpPr>
          <p:cNvPr id="34" name="文本框 33">
            <a:extLst>
              <a:ext uri="{FF2B5EF4-FFF2-40B4-BE49-F238E27FC236}">
                <a16:creationId xmlns:a16="http://schemas.microsoft.com/office/drawing/2014/main" xmlns="" id="{B8DD29D2-D985-4B78-B202-66BE570BF91E}"/>
              </a:ext>
            </a:extLst>
          </p:cNvPr>
          <p:cNvSpPr txBox="1"/>
          <p:nvPr/>
        </p:nvSpPr>
        <p:spPr>
          <a:xfrm>
            <a:off x="4759965" y="1920622"/>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改造内容：</a:t>
            </a:r>
          </a:p>
        </p:txBody>
      </p:sp>
      <p:sp>
        <p:nvSpPr>
          <p:cNvPr id="36" name="文本框 35">
            <a:extLst>
              <a:ext uri="{FF2B5EF4-FFF2-40B4-BE49-F238E27FC236}">
                <a16:creationId xmlns:a16="http://schemas.microsoft.com/office/drawing/2014/main" xmlns="" id="{AD9AA96D-5617-4FFE-B5DF-BEE2F282AB69}"/>
              </a:ext>
            </a:extLst>
          </p:cNvPr>
          <p:cNvSpPr txBox="1"/>
          <p:nvPr/>
        </p:nvSpPr>
        <p:spPr>
          <a:xfrm>
            <a:off x="4759965" y="4292834"/>
            <a:ext cx="1042273" cy="297454"/>
          </a:xfrm>
          <a:prstGeom prst="rect">
            <a:avLst/>
          </a:prstGeom>
          <a:noFill/>
        </p:spPr>
        <p:txBody>
          <a:bodyPr wrap="none" rtlCol="0">
            <a:spAutoFit/>
          </a:bodyPr>
          <a:lstStyle/>
          <a:p>
            <a:r>
              <a:rPr lang="zh-CN" altLang="en-US" sz="1333" b="1" dirty="0">
                <a:latin typeface="微软雅黑" panose="020B0503020204020204" pitchFamily="34" charset="-122"/>
                <a:ea typeface="微软雅黑" panose="020B0503020204020204" pitchFamily="34" charset="-122"/>
              </a:rPr>
              <a:t>预期效果：</a:t>
            </a:r>
          </a:p>
        </p:txBody>
      </p:sp>
      <p:sp>
        <p:nvSpPr>
          <p:cNvPr id="37" name="矩形 36">
            <a:extLst>
              <a:ext uri="{FF2B5EF4-FFF2-40B4-BE49-F238E27FC236}">
                <a16:creationId xmlns:a16="http://schemas.microsoft.com/office/drawing/2014/main" xmlns="" id="{DC579504-0662-41A3-B4E6-59253057932F}"/>
              </a:ext>
            </a:extLst>
          </p:cNvPr>
          <p:cNvSpPr/>
          <p:nvPr/>
        </p:nvSpPr>
        <p:spPr>
          <a:xfrm>
            <a:off x="4850671" y="4681525"/>
            <a:ext cx="5080000" cy="599459"/>
          </a:xfrm>
          <a:prstGeom prst="rect">
            <a:avLst/>
          </a:prstGeom>
          <a:ln>
            <a:solidFill>
              <a:schemeClr val="bg1">
                <a:lumMod val="65000"/>
              </a:schemeClr>
            </a:solidFill>
          </a:ln>
        </p:spPr>
        <p:txBody>
          <a:bodyPr>
            <a:spAutoFit/>
          </a:bodyPr>
          <a:lstStyle/>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提供详单的删改能力，提升详单查询速度和效率。</a:t>
            </a:r>
            <a:endParaRPr lang="en-US" altLang="zh-CN" sz="1167" dirty="0">
              <a:latin typeface="微软雅黑" panose="020B0503020204020204" pitchFamily="34" charset="-122"/>
              <a:ea typeface="微软雅黑" panose="020B0503020204020204" pitchFamily="34" charset="-122"/>
            </a:endParaRPr>
          </a:p>
          <a:p>
            <a:pPr marL="190498" indent="-190498">
              <a:lnSpc>
                <a:spcPct val="150000"/>
              </a:lnSpc>
              <a:buFont typeface="Wingdings" panose="05000000000000000000" pitchFamily="2" charset="2"/>
              <a:buChar char="l"/>
            </a:pPr>
            <a:r>
              <a:rPr lang="zh-CN" altLang="en-US" sz="1167" dirty="0">
                <a:latin typeface="微软雅黑" panose="020B0503020204020204" pitchFamily="34" charset="-122"/>
                <a:ea typeface="微软雅黑" panose="020B0503020204020204" pitchFamily="34" charset="-122"/>
              </a:rPr>
              <a:t>增加系统详单的数据迁移、数据转换能力。</a:t>
            </a:r>
          </a:p>
        </p:txBody>
      </p:sp>
    </p:spTree>
    <p:extLst>
      <p:ext uri="{BB962C8B-B14F-4D97-AF65-F5344CB8AC3E}">
        <p14:creationId xmlns:p14="http://schemas.microsoft.com/office/powerpoint/2010/main" val="951081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9320" y="625252"/>
            <a:ext cx="9910564" cy="584775"/>
          </a:xfrm>
          <a:prstGeom prst="rect">
            <a:avLst/>
          </a:prstGeom>
          <a:noFill/>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dirty="0"/>
              <a:t>对照安全管理中心根据两部委考核要求制定的</a:t>
            </a:r>
            <a:r>
              <a:rPr lang="en-US" altLang="zh-CN" dirty="0"/>
              <a:t>IT</a:t>
            </a:r>
            <a:r>
              <a:rPr lang="zh-CN" altLang="en-US" dirty="0"/>
              <a:t>系统安全要求（试行），梳理平台安全现状和安全要求满足情况如下。</a:t>
            </a:r>
          </a:p>
        </p:txBody>
      </p:sp>
      <p:sp>
        <p:nvSpPr>
          <p:cNvPr id="6"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安全要求满足情况说明</a:t>
            </a:r>
          </a:p>
        </p:txBody>
      </p:sp>
      <p:graphicFrame>
        <p:nvGraphicFramePr>
          <p:cNvPr id="2" name="表格 1">
            <a:extLst>
              <a:ext uri="{FF2B5EF4-FFF2-40B4-BE49-F238E27FC236}">
                <a16:creationId xmlns:a16="http://schemas.microsoft.com/office/drawing/2014/main" xmlns="" id="{C54FA961-7C5B-449B-B502-70F88B188508}"/>
              </a:ext>
            </a:extLst>
          </p:cNvPr>
          <p:cNvGraphicFramePr>
            <a:graphicFrameLocks noGrp="1"/>
          </p:cNvGraphicFramePr>
          <p:nvPr>
            <p:extLst>
              <p:ext uri="{D42A27DB-BD31-4B8C-83A1-F6EECF244321}">
                <p14:modId xmlns:p14="http://schemas.microsoft.com/office/powerpoint/2010/main" val="2251360065"/>
              </p:ext>
            </p:extLst>
          </p:nvPr>
        </p:nvGraphicFramePr>
        <p:xfrm>
          <a:off x="255463" y="1230615"/>
          <a:ext cx="9649073" cy="4301319"/>
        </p:xfrm>
        <a:graphic>
          <a:graphicData uri="http://schemas.openxmlformats.org/drawingml/2006/table">
            <a:tbl>
              <a:tblPr/>
              <a:tblGrid>
                <a:gridCol w="576064">
                  <a:extLst>
                    <a:ext uri="{9D8B030D-6E8A-4147-A177-3AD203B41FA5}">
                      <a16:colId xmlns:a16="http://schemas.microsoft.com/office/drawing/2014/main" xmlns="" val="3193450965"/>
                    </a:ext>
                  </a:extLst>
                </a:gridCol>
                <a:gridCol w="792088">
                  <a:extLst>
                    <a:ext uri="{9D8B030D-6E8A-4147-A177-3AD203B41FA5}">
                      <a16:colId xmlns:a16="http://schemas.microsoft.com/office/drawing/2014/main" xmlns="" val="1240513098"/>
                    </a:ext>
                  </a:extLst>
                </a:gridCol>
                <a:gridCol w="1152128">
                  <a:extLst>
                    <a:ext uri="{9D8B030D-6E8A-4147-A177-3AD203B41FA5}">
                      <a16:colId xmlns:a16="http://schemas.microsoft.com/office/drawing/2014/main" xmlns="" val="3977873465"/>
                    </a:ext>
                  </a:extLst>
                </a:gridCol>
                <a:gridCol w="1173847">
                  <a:extLst>
                    <a:ext uri="{9D8B030D-6E8A-4147-A177-3AD203B41FA5}">
                      <a16:colId xmlns:a16="http://schemas.microsoft.com/office/drawing/2014/main" xmlns="" val="430489823"/>
                    </a:ext>
                  </a:extLst>
                </a:gridCol>
                <a:gridCol w="986393">
                  <a:extLst>
                    <a:ext uri="{9D8B030D-6E8A-4147-A177-3AD203B41FA5}">
                      <a16:colId xmlns:a16="http://schemas.microsoft.com/office/drawing/2014/main" xmlns="" val="3501520297"/>
                    </a:ext>
                  </a:extLst>
                </a:gridCol>
                <a:gridCol w="792088">
                  <a:extLst>
                    <a:ext uri="{9D8B030D-6E8A-4147-A177-3AD203B41FA5}">
                      <a16:colId xmlns:a16="http://schemas.microsoft.com/office/drawing/2014/main" xmlns="" val="1128213711"/>
                    </a:ext>
                  </a:extLst>
                </a:gridCol>
                <a:gridCol w="4176465">
                  <a:extLst>
                    <a:ext uri="{9D8B030D-6E8A-4147-A177-3AD203B41FA5}">
                      <a16:colId xmlns:a16="http://schemas.microsoft.com/office/drawing/2014/main" xmlns="" val="1100394949"/>
                    </a:ext>
                  </a:extLst>
                </a:gridCol>
              </a:tblGrid>
              <a:tr h="172078">
                <a:tc rowSpan="2" gridSpan="2">
                  <a:txBody>
                    <a:bodyPr/>
                    <a:lstStyle/>
                    <a:p>
                      <a:pPr algn="ctr"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安全要求大类</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rowSpan="2" hMerge="1">
                  <a:txBody>
                    <a:bodyPr/>
                    <a:lstStyle/>
                    <a:p>
                      <a:endParaRPr lang="zh-CN" altLang="en-US"/>
                    </a:p>
                  </a:txBody>
                  <a:tcPr/>
                </a:tc>
                <a:tc rowSpan="2" gridSpan="2">
                  <a:txBody>
                    <a:bodyPr/>
                    <a:lstStyle/>
                    <a:p>
                      <a:pPr algn="ctr"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安全要求子类</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rowSpan="2" hMerge="1">
                  <a:txBody>
                    <a:bodyPr/>
                    <a:lstStyle/>
                    <a:p>
                      <a:endParaRPr lang="zh-CN" altLang="en-US"/>
                    </a:p>
                  </a:txBody>
                  <a:tcPr/>
                </a:tc>
                <a:tc rowSpan="2">
                  <a:txBody>
                    <a:bodyPr/>
                    <a:lstStyle/>
                    <a:p>
                      <a:pPr algn="just"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安全要求是否适用本项目（是</a:t>
                      </a:r>
                      <a:r>
                        <a:rPr lang="en-US" altLang="zh-CN" sz="900" b="1" i="0" u="none" strike="noStrike">
                          <a:solidFill>
                            <a:srgbClr val="000000"/>
                          </a:solidFill>
                          <a:effectLst/>
                          <a:latin typeface="微软雅黑" panose="020B0503020204020204" pitchFamily="34" charset="-122"/>
                          <a:ea typeface="微软雅黑" panose="020B0503020204020204" pitchFamily="34" charset="-122"/>
                        </a:rPr>
                        <a:t>/</a:t>
                      </a: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否）</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rowSpan="2">
                  <a:txBody>
                    <a:bodyPr/>
                    <a:lstStyle/>
                    <a:p>
                      <a:pPr algn="ctr"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不适用原因说明</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安全要求满足情况</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DD7EE"/>
                    </a:solidFill>
                  </a:tcPr>
                </a:tc>
                <a:extLst>
                  <a:ext uri="{0D108BD9-81ED-4DB2-BD59-A6C34878D82A}">
                    <a16:rowId xmlns:a16="http://schemas.microsoft.com/office/drawing/2014/main" xmlns="" val="4082117502"/>
                  </a:ext>
                </a:extLst>
              </a:tr>
              <a:tr h="172078">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900" b="1" i="0" u="none" strike="noStrike">
                          <a:solidFill>
                            <a:srgbClr val="000000"/>
                          </a:solidFill>
                          <a:effectLst/>
                          <a:latin typeface="微软雅黑" panose="020B0503020204020204" pitchFamily="34" charset="-122"/>
                          <a:ea typeface="微软雅黑" panose="020B0503020204020204" pitchFamily="34" charset="-122"/>
                        </a:rPr>
                        <a:t>（方案复杂可加页进行详细说明）</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xmlns="" val="733458410"/>
                  </a:ext>
                </a:extLst>
              </a:tr>
              <a:tr h="363787">
                <a:tc rowSpan="1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网络安全管理</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网络安全防护要求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定级备案、符合性评测和风险评估要求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楷体" panose="02010609060101010101" pitchFamily="49" charset="-122"/>
                          <a:ea typeface="楷体" panose="02010609060101010101" pitchFamily="49"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系统预计定为</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级，在规划阶段对系统进行了定级，根据</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级要求已分解安全要求到需求中；后续根据相关要求进行符合性评测和风险评估；</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02789402"/>
                  </a:ext>
                </a:extLst>
              </a:tr>
              <a:tr h="454350">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重要数据和用户个人电子信息保护要求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按公司</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客户信息安全保护管理办法</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落实客户信息保护相关要求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1682227"/>
                  </a:ext>
                </a:extLst>
              </a:tr>
              <a:tr h="172078">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是否属于互联网暴露面系统（含手机</a:t>
                      </a: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APP</a:t>
                      </a: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否</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本系统无互联网暴露信息，为核心安全域内部系统。</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05685422"/>
                  </a:ext>
                </a:extLst>
              </a:tr>
              <a:tr h="172078">
                <a:tc vMerge="1">
                  <a:txBody>
                    <a:bodyPr/>
                    <a:lstStyle/>
                    <a:p>
                      <a:endParaRPr lang="zh-CN" altLang="en-US"/>
                    </a:p>
                  </a:txBody>
                  <a:tcPr/>
                </a:tc>
                <a:tc vMerge="1">
                  <a:txBody>
                    <a:bodyPr/>
                    <a:lstStyle/>
                    <a:p>
                      <a:endParaRPr lang="zh-CN" altLang="en-US"/>
                    </a:p>
                  </a:txBody>
                  <a:tcPr/>
                </a:tc>
                <a:tc rowSpan="4">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远程检测和现场检查要求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基线配置要求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上线前进行安全基线检查与加固</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79803569"/>
                  </a:ext>
                </a:extLst>
              </a:tr>
              <a:tr h="17207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补丁更新要求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上线前评估发现安全漏洞，并及时更新补丁</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11145973"/>
                  </a:ext>
                </a:extLst>
              </a:tr>
              <a:tr h="20893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应用安全要求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按要求进行会话、权限等管理，上线前组织渗透测试）检查及时整改问题后上线</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94267216"/>
                  </a:ext>
                </a:extLst>
              </a:tr>
              <a:tr h="34169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接口安全要求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上线前有效管理接口帐号及地址，采用通道加密传输，确保接口访问及数据传输安全</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13635260"/>
                  </a:ext>
                </a:extLst>
              </a:tr>
              <a:tr h="415406">
                <a:tc vMerge="1">
                  <a:txBody>
                    <a:bodyPr/>
                    <a:lstStyle/>
                    <a:p>
                      <a:endParaRPr lang="zh-CN" altLang="en-US"/>
                    </a:p>
                  </a:txBody>
                  <a:tcPr/>
                </a:tc>
                <a:tc rowSpan="5">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网络安全防护技术手段建设要求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4A</a:t>
                      </a: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接入和金库管控要求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、应用和系统资源按照要求接入深圳业务支撑中心</a:t>
                      </a: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4A</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进行安全管控；</a:t>
                      </a:r>
                      <a:b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9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900" b="0" i="0" u="none" strike="noStrike" dirty="0">
                          <a:solidFill>
                            <a:srgbClr val="000000"/>
                          </a:solidFill>
                          <a:effectLst/>
                          <a:latin typeface="微软雅黑" panose="020B0503020204020204" pitchFamily="34" charset="-122"/>
                          <a:ea typeface="微软雅黑" panose="020B0503020204020204" pitchFamily="34" charset="-122"/>
                        </a:rPr>
                        <a:t>、已有金库管控功能。</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342902"/>
                  </a:ext>
                </a:extLst>
              </a:tr>
              <a:tr h="172078">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安全防护能力要求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本系统不对外开放，无面向公网应用。</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46270903"/>
                  </a:ext>
                </a:extLst>
              </a:tr>
              <a:tr h="363787">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安全域划分要求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已经按公司网络安全域划分要求进行系统部署；本期项目搬迁到新的机房，会按照公司网络安全域划分要求，进行规划设计及部署</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22962680"/>
                  </a:ext>
                </a:extLst>
              </a:tr>
              <a:tr h="363787">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大数据安全要求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本期项目计划新增云详单，云结算功能，该功能使用大数据技术进行数据存储，处理，供系统内部查询。系统不对外开放，并接入</a:t>
                      </a: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4A</a:t>
                      </a: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系统进行管控。</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04294898"/>
                  </a:ext>
                </a:extLst>
              </a:tr>
              <a:tr h="415406">
                <a:tc vMerge="1">
                  <a:txBody>
                    <a:bodyPr/>
                    <a:lstStyle/>
                    <a:p>
                      <a:endParaRPr lang="zh-CN" altLang="en-US"/>
                    </a:p>
                  </a:txBody>
                  <a:tcPr/>
                </a:tc>
                <a:tc vMerge="1">
                  <a:txBody>
                    <a:bodyPr/>
                    <a:lstStyle/>
                    <a:p>
                      <a:endParaRPr lang="zh-CN" altLang="en-US"/>
                    </a:p>
                  </a:txBody>
                  <a:tcPr/>
                </a:tc>
                <a:tc gridSpan="2">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云安全要求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是</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楷体" panose="02010609060101010101" pitchFamily="49" charset="-122"/>
                          <a:ea typeface="楷体" panose="02010609060101010101" pitchFamily="49"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本期项目计划引入基于资源管理平台及容器技术，将应用和服务封装为容器镜像，提高部署准确性，降低运维压力。系统不对外开放，且接入</a:t>
                      </a:r>
                      <a:r>
                        <a:rPr lang="en-US" altLang="zh-CN" sz="900" b="0" i="0" u="none" strike="noStrike">
                          <a:solidFill>
                            <a:srgbClr val="000000"/>
                          </a:solidFill>
                          <a:effectLst/>
                          <a:latin typeface="微软雅黑" panose="020B0503020204020204" pitchFamily="34" charset="-122"/>
                          <a:ea typeface="微软雅黑" panose="020B0503020204020204" pitchFamily="34" charset="-122"/>
                        </a:rPr>
                        <a:t>4A</a:t>
                      </a: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系统进行管控。</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57639516"/>
                  </a:ext>
                </a:extLst>
              </a:tr>
              <a:tr h="341698">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信息安全管理</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新技术新业务安全要求</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900" b="0" i="0" u="none" strike="noStrike">
                          <a:solidFill>
                            <a:srgbClr val="000000"/>
                          </a:solidFill>
                          <a:effectLst/>
                          <a:latin typeface="微软雅黑" panose="020B0503020204020204" pitchFamily="34" charset="-122"/>
                          <a:ea typeface="微软雅黑" panose="020B0503020204020204" pitchFamily="34" charset="-122"/>
                        </a:rPr>
                        <a:t>否</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楷体" panose="02010609060101010101" pitchFamily="49" charset="-122"/>
                          <a:ea typeface="楷体" panose="02010609060101010101" pitchFamily="49"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等线" panose="02010600030101010101" pitchFamily="2" charset="-122"/>
                          <a:ea typeface="等线" panose="02010600030101010101" pitchFamily="2" charset="-122"/>
                        </a:rPr>
                        <a:t>　</a:t>
                      </a:r>
                    </a:p>
                  </a:txBody>
                  <a:tcPr marL="1988" marR="1988" marT="198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5949909"/>
                  </a:ext>
                </a:extLst>
              </a:tr>
            </a:tbl>
          </a:graphicData>
        </a:graphic>
      </p:graphicFrame>
    </p:spTree>
    <p:extLst>
      <p:ext uri="{BB962C8B-B14F-4D97-AF65-F5344CB8AC3E}">
        <p14:creationId xmlns:p14="http://schemas.microsoft.com/office/powerpoint/2010/main" val="350472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spcAft>
                <a:spcPct val="0"/>
              </a:spcAft>
              <a:buClr>
                <a:schemeClr val="hlink"/>
              </a:buClr>
            </a:pPr>
            <a:r>
              <a:rPr lang="zh-CN" altLang="en-US" sz="2800" b="1" dirty="0">
                <a:cs typeface="+mn-cs"/>
              </a:rPr>
              <a:t>“三接入”对接情况说明</a:t>
            </a:r>
          </a:p>
        </p:txBody>
      </p:sp>
      <p:sp>
        <p:nvSpPr>
          <p:cNvPr id="6" name="内容占位符 5">
            <a:extLst>
              <a:ext uri="{FF2B5EF4-FFF2-40B4-BE49-F238E27FC236}">
                <a16:creationId xmlns:a16="http://schemas.microsoft.com/office/drawing/2014/main" xmlns="" id="{5BA3B609-D916-443A-ACD1-FB11056C8DEB}"/>
              </a:ext>
            </a:extLst>
          </p:cNvPr>
          <p:cNvSpPr>
            <a:spLocks noGrp="1"/>
          </p:cNvSpPr>
          <p:nvPr>
            <p:ph sz="quarter" idx="10"/>
          </p:nvPr>
        </p:nvSpPr>
        <p:spPr/>
        <p:txBody>
          <a:bodyPr/>
          <a:lstStyle/>
          <a:p>
            <a:pPr marL="0" indent="0">
              <a:lnSpc>
                <a:spcPct val="150000"/>
              </a:lnSpc>
              <a:buNone/>
            </a:pPr>
            <a:r>
              <a:rPr lang="en-US" altLang="zh-CN" sz="1600" dirty="0"/>
              <a:t>1</a:t>
            </a:r>
            <a:r>
              <a:rPr lang="zh-CN" altLang="en-US" sz="1600" dirty="0"/>
              <a:t>、接入统一监控</a:t>
            </a:r>
          </a:p>
          <a:p>
            <a:pPr>
              <a:lnSpc>
                <a:spcPct val="150000"/>
              </a:lnSpc>
            </a:pPr>
            <a:r>
              <a:rPr lang="zh-CN" altLang="en-US" sz="1600" dirty="0"/>
              <a:t>内容计费系统已按要求接入统一监控系统，并提供资源层及应用层的相关数据。本期不涉及。</a:t>
            </a:r>
          </a:p>
          <a:p>
            <a:pPr marL="0" indent="0">
              <a:lnSpc>
                <a:spcPct val="150000"/>
              </a:lnSpc>
              <a:buNone/>
            </a:pPr>
            <a:r>
              <a:rPr lang="en-US" altLang="zh-CN" sz="1600" dirty="0"/>
              <a:t>2</a:t>
            </a:r>
            <a:r>
              <a:rPr lang="zh-CN" altLang="en-US" sz="1600" dirty="0"/>
              <a:t>、接入一级经分大数据平台</a:t>
            </a:r>
          </a:p>
          <a:p>
            <a:pPr>
              <a:lnSpc>
                <a:spcPct val="150000"/>
              </a:lnSpc>
            </a:pPr>
            <a:r>
              <a:rPr lang="zh-CN" altLang="en-US" sz="1600" dirty="0"/>
              <a:t>内容计费系统已按接口规范接入一级经分大数据平台，并提供资源层及应用层的相关数据。</a:t>
            </a:r>
          </a:p>
          <a:p>
            <a:pPr marL="0" indent="0">
              <a:lnSpc>
                <a:spcPct val="150000"/>
              </a:lnSpc>
              <a:buNone/>
            </a:pPr>
            <a:r>
              <a:rPr lang="en-US" altLang="zh-CN" sz="1600" dirty="0"/>
              <a:t>3</a:t>
            </a:r>
            <a:r>
              <a:rPr lang="zh-CN" altLang="en-US" sz="1600" dirty="0"/>
              <a:t>、接入集团</a:t>
            </a:r>
            <a:r>
              <a:rPr lang="en-US" altLang="zh-CN" sz="1600" dirty="0"/>
              <a:t>4A</a:t>
            </a:r>
          </a:p>
          <a:p>
            <a:pPr>
              <a:lnSpc>
                <a:spcPct val="150000"/>
              </a:lnSpc>
            </a:pPr>
            <a:r>
              <a:rPr lang="zh-CN" altLang="en-US" sz="1600" dirty="0"/>
              <a:t>中国移动内容计费结算系统的当前版本已经接入总部中心</a:t>
            </a:r>
            <a:r>
              <a:rPr lang="en-US" altLang="zh-CN" sz="1600" dirty="0"/>
              <a:t>4A</a:t>
            </a:r>
            <a:r>
              <a:rPr lang="zh-CN" altLang="en-US" sz="1600" dirty="0"/>
              <a:t>，本期项目上线后需完成接入集团</a:t>
            </a:r>
            <a:r>
              <a:rPr lang="en-US" altLang="zh-CN" sz="1600" dirty="0"/>
              <a:t>4A</a:t>
            </a:r>
            <a:r>
              <a:rPr lang="zh-CN" altLang="en-US" sz="1600" dirty="0"/>
              <a:t>改造。</a:t>
            </a:r>
          </a:p>
          <a:p>
            <a:pPr>
              <a:lnSpc>
                <a:spcPct val="150000"/>
              </a:lnSpc>
            </a:pPr>
            <a:endParaRPr lang="zh-CN" altLang="en-US" sz="1600" dirty="0"/>
          </a:p>
        </p:txBody>
      </p:sp>
    </p:spTree>
    <p:extLst>
      <p:ext uri="{BB962C8B-B14F-4D97-AF65-F5344CB8AC3E}">
        <p14:creationId xmlns:p14="http://schemas.microsoft.com/office/powerpoint/2010/main" val="333788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投资估算</a:t>
            </a:r>
          </a:p>
        </p:txBody>
      </p:sp>
      <p:sp>
        <p:nvSpPr>
          <p:cNvPr id="8" name="内容占位符 3">
            <a:extLst>
              <a:ext uri="{FF2B5EF4-FFF2-40B4-BE49-F238E27FC236}">
                <a16:creationId xmlns:a16="http://schemas.microsoft.com/office/drawing/2014/main" xmlns="" id="{9A49B314-BE20-46A7-8D01-4E7548702115}"/>
              </a:ext>
            </a:extLst>
          </p:cNvPr>
          <p:cNvSpPr txBox="1">
            <a:spLocks/>
          </p:cNvSpPr>
          <p:nvPr/>
        </p:nvSpPr>
        <p:spPr>
          <a:xfrm>
            <a:off x="327472" y="769268"/>
            <a:ext cx="9318492" cy="720080"/>
          </a:xfrm>
          <a:prstGeom prst="rect">
            <a:avLst/>
          </a:prstGeom>
        </p:spPr>
        <p:txBody>
          <a:bodyPr/>
          <a:lstStyle>
            <a:lvl1pPr marL="342900" indent="-342900" algn="l" defTabSz="914400" rtl="0" eaLnBrk="1" latinLnBrk="0" hangingPunct="1">
              <a:spcBef>
                <a:spcPct val="20000"/>
              </a:spcBef>
              <a:buFont typeface="Wingdings" pitchFamily="2" charset="2"/>
              <a:buChar char="n"/>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n"/>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n"/>
              <a:defRPr sz="16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n"/>
              <a:defRPr sz="1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n"/>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sz="1600" dirty="0">
                <a:solidFill>
                  <a:sysClr val="windowText" lastClr="000000"/>
                </a:solidFill>
              </a:rPr>
              <a:t>项目投资预估金额</a:t>
            </a:r>
            <a:r>
              <a:rPr lang="zh-CN" altLang="en-US" sz="1600" dirty="0" smtClean="0">
                <a:solidFill>
                  <a:sysClr val="windowText" lastClr="000000"/>
                </a:solidFill>
              </a:rPr>
              <a:t>：</a:t>
            </a:r>
            <a:r>
              <a:rPr lang="en-US" altLang="zh-CN" sz="1600" dirty="0" smtClean="0">
                <a:solidFill>
                  <a:sysClr val="windowText" lastClr="000000"/>
                </a:solidFill>
              </a:rPr>
              <a:t>2530</a:t>
            </a:r>
            <a:r>
              <a:rPr lang="zh-CN" altLang="en-US" sz="1600" dirty="0" smtClean="0">
                <a:solidFill>
                  <a:sysClr val="windowText" lastClr="000000"/>
                </a:solidFill>
              </a:rPr>
              <a:t>万</a:t>
            </a:r>
            <a:r>
              <a:rPr lang="zh-CN" altLang="en-US" sz="1600" dirty="0">
                <a:solidFill>
                  <a:sysClr val="windowText" lastClr="000000"/>
                </a:solidFill>
              </a:rPr>
              <a:t>，其中</a:t>
            </a:r>
            <a:r>
              <a:rPr lang="zh-CN" altLang="en-US" sz="1600" dirty="0">
                <a:solidFill>
                  <a:srgbClr val="000000"/>
                </a:solidFill>
              </a:rPr>
              <a:t>应用软件开发与集成</a:t>
            </a:r>
            <a:r>
              <a:rPr lang="zh-CN" altLang="en-US" sz="1600" dirty="0" smtClean="0">
                <a:solidFill>
                  <a:sysClr val="windowText" lastClr="000000"/>
                </a:solidFill>
              </a:rPr>
              <a:t>部分</a:t>
            </a:r>
            <a:r>
              <a:rPr lang="en-US" altLang="zh-CN" sz="1600" dirty="0" smtClean="0">
                <a:solidFill>
                  <a:sysClr val="windowText" lastClr="000000"/>
                </a:solidFill>
              </a:rPr>
              <a:t>2179</a:t>
            </a:r>
            <a:r>
              <a:rPr lang="zh-CN" altLang="en-US" sz="1600" dirty="0" smtClean="0">
                <a:solidFill>
                  <a:sysClr val="windowText" lastClr="000000"/>
                </a:solidFill>
              </a:rPr>
              <a:t>万，黑龙江</a:t>
            </a:r>
            <a:r>
              <a:rPr lang="en-US" altLang="zh-CN" sz="1600" dirty="0" smtClean="0">
                <a:solidFill>
                  <a:sysClr val="windowText" lastClr="000000"/>
                </a:solidFill>
              </a:rPr>
              <a:t>IT</a:t>
            </a:r>
            <a:r>
              <a:rPr lang="zh-CN" altLang="en-US" sz="1600" dirty="0" smtClean="0">
                <a:solidFill>
                  <a:sysClr val="windowText" lastClr="000000"/>
                </a:solidFill>
              </a:rPr>
              <a:t>公司硬件</a:t>
            </a:r>
            <a:r>
              <a:rPr lang="en-US" altLang="zh-CN" sz="1600" dirty="0" smtClean="0">
                <a:solidFill>
                  <a:sysClr val="windowText" lastClr="000000"/>
                </a:solidFill>
              </a:rPr>
              <a:t>80</a:t>
            </a:r>
            <a:r>
              <a:rPr lang="zh-CN" altLang="en-US" sz="1600" dirty="0">
                <a:solidFill>
                  <a:sysClr val="windowText" lastClr="000000"/>
                </a:solidFill>
              </a:rPr>
              <a:t>万，工程建设其他</a:t>
            </a:r>
            <a:r>
              <a:rPr lang="zh-CN" altLang="en-US" sz="1600" dirty="0" smtClean="0">
                <a:solidFill>
                  <a:sysClr val="windowText" lastClr="000000"/>
                </a:solidFill>
              </a:rPr>
              <a:t>费</a:t>
            </a:r>
            <a:r>
              <a:rPr lang="en-US" altLang="zh-CN" sz="1600" dirty="0" smtClean="0">
                <a:solidFill>
                  <a:sysClr val="windowText" lastClr="000000"/>
                </a:solidFill>
              </a:rPr>
              <a:t>271</a:t>
            </a:r>
            <a:r>
              <a:rPr lang="zh-CN" altLang="en-US" sz="1600" dirty="0" smtClean="0">
                <a:solidFill>
                  <a:sysClr val="windowText" lastClr="000000"/>
                </a:solidFill>
              </a:rPr>
              <a:t>万</a:t>
            </a:r>
            <a:endParaRPr lang="zh-CN" altLang="en-US" sz="1600" dirty="0">
              <a:solidFill>
                <a:sysClr val="windowText" lastClr="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342319040"/>
              </p:ext>
            </p:extLst>
          </p:nvPr>
        </p:nvGraphicFramePr>
        <p:xfrm>
          <a:off x="787401" y="1417340"/>
          <a:ext cx="8585198" cy="3451860"/>
        </p:xfrm>
        <a:graphic>
          <a:graphicData uri="http://schemas.openxmlformats.org/drawingml/2006/table">
            <a:tbl>
              <a:tblPr/>
              <a:tblGrid>
                <a:gridCol w="1381526">
                  <a:extLst>
                    <a:ext uri="{9D8B030D-6E8A-4147-A177-3AD203B41FA5}">
                      <a16:colId xmlns:a16="http://schemas.microsoft.com/office/drawing/2014/main" xmlns="" val="310863724"/>
                    </a:ext>
                  </a:extLst>
                </a:gridCol>
                <a:gridCol w="1159495">
                  <a:extLst>
                    <a:ext uri="{9D8B030D-6E8A-4147-A177-3AD203B41FA5}">
                      <a16:colId xmlns:a16="http://schemas.microsoft.com/office/drawing/2014/main" xmlns="" val="3635515497"/>
                    </a:ext>
                  </a:extLst>
                </a:gridCol>
                <a:gridCol w="912794">
                  <a:extLst>
                    <a:ext uri="{9D8B030D-6E8A-4147-A177-3AD203B41FA5}">
                      <a16:colId xmlns:a16="http://schemas.microsoft.com/office/drawing/2014/main" xmlns="" val="1941357670"/>
                    </a:ext>
                  </a:extLst>
                </a:gridCol>
                <a:gridCol w="912794">
                  <a:extLst>
                    <a:ext uri="{9D8B030D-6E8A-4147-A177-3AD203B41FA5}">
                      <a16:colId xmlns:a16="http://schemas.microsoft.com/office/drawing/2014/main" xmlns="" val="2098536742"/>
                    </a:ext>
                  </a:extLst>
                </a:gridCol>
                <a:gridCol w="1381526">
                  <a:extLst>
                    <a:ext uri="{9D8B030D-6E8A-4147-A177-3AD203B41FA5}">
                      <a16:colId xmlns:a16="http://schemas.microsoft.com/office/drawing/2014/main" xmlns="" val="2870646118"/>
                    </a:ext>
                  </a:extLst>
                </a:gridCol>
                <a:gridCol w="912794">
                  <a:extLst>
                    <a:ext uri="{9D8B030D-6E8A-4147-A177-3AD203B41FA5}">
                      <a16:colId xmlns:a16="http://schemas.microsoft.com/office/drawing/2014/main" xmlns="" val="1547055879"/>
                    </a:ext>
                  </a:extLst>
                </a:gridCol>
                <a:gridCol w="912794">
                  <a:extLst>
                    <a:ext uri="{9D8B030D-6E8A-4147-A177-3AD203B41FA5}">
                      <a16:colId xmlns:a16="http://schemas.microsoft.com/office/drawing/2014/main" xmlns="" val="1487506888"/>
                    </a:ext>
                  </a:extLst>
                </a:gridCol>
                <a:gridCol w="1011475">
                  <a:extLst>
                    <a:ext uri="{9D8B030D-6E8A-4147-A177-3AD203B41FA5}">
                      <a16:colId xmlns:a16="http://schemas.microsoft.com/office/drawing/2014/main" xmlns="" val="2570151611"/>
                    </a:ext>
                  </a:extLst>
                </a:gridCol>
              </a:tblGrid>
              <a:tr h="411480">
                <a:tc rowSpan="2">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类别</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单位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数量</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总投资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D9F1"/>
                    </a:solidFill>
                  </a:tcPr>
                </a:tc>
                <a:tc>
                  <a:txBody>
                    <a:bodyPr/>
                    <a:lstStyle/>
                    <a:p>
                      <a:pPr algn="ctr" rtl="0" fontAlgn="ctr"/>
                      <a:r>
                        <a:rPr lang="en-US" altLang="zh-CN" sz="1050" b="1" i="0" u="none" strike="noStrike">
                          <a:solidFill>
                            <a:srgbClr val="000000"/>
                          </a:solidFill>
                          <a:effectLst/>
                          <a:latin typeface="微软雅黑" panose="020B0503020204020204" pitchFamily="34" charset="-122"/>
                          <a:ea typeface="微软雅黑" panose="020B0503020204020204" pitchFamily="34" charset="-122"/>
                        </a:rPr>
                        <a:t>2019</a:t>
                      </a:r>
                      <a:r>
                        <a:rPr lang="zh-CN" altLang="en-US" sz="1050" b="1" i="0" u="none" strike="noStrike">
                          <a:solidFill>
                            <a:srgbClr val="000000"/>
                          </a:solidFill>
                          <a:effectLst/>
                          <a:latin typeface="微软雅黑" panose="020B0503020204020204" pitchFamily="34" charset="-122"/>
                          <a:ea typeface="微软雅黑" panose="020B0503020204020204" pitchFamily="34" charset="-122"/>
                        </a:rPr>
                        <a:t>年资本开支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D9F1"/>
                    </a:solidFill>
                  </a:tcPr>
                </a:tc>
                <a:tc>
                  <a:txBody>
                    <a:bodyPr/>
                    <a:lstStyle/>
                    <a:p>
                      <a:pPr algn="ctr" rtl="0" fontAlgn="ctr"/>
                      <a:r>
                        <a:rPr lang="zh-CN" altLang="en-US" sz="1050" b="1" i="0" u="none" strike="noStrike">
                          <a:solidFill>
                            <a:srgbClr val="000000"/>
                          </a:solidFill>
                          <a:effectLst/>
                          <a:latin typeface="微软雅黑" panose="020B0503020204020204" pitchFamily="34" charset="-122"/>
                          <a:ea typeface="微软雅黑" panose="020B0503020204020204" pitchFamily="34" charset="-122"/>
                        </a:rPr>
                        <a:t>结转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D9F1"/>
                    </a:solidFill>
                  </a:tcPr>
                </a:tc>
                <a:tc rowSpan="2">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备注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xmlns="" val="1552035592"/>
                  </a:ext>
                </a:extLst>
              </a:tr>
              <a:tr h="4114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（不含税，万元）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050" b="1" i="0" u="none" strike="noStrike">
                          <a:solidFill>
                            <a:srgbClr val="000000"/>
                          </a:solidFill>
                          <a:effectLst/>
                          <a:latin typeface="微软雅黑" panose="020B0503020204020204" pitchFamily="34" charset="-122"/>
                          <a:ea typeface="微软雅黑" panose="020B0503020204020204" pitchFamily="34" charset="-122"/>
                        </a:rPr>
                        <a:t>（不含税，万元）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050" b="1" i="0" u="none" strike="noStrike">
                          <a:solidFill>
                            <a:srgbClr val="000000"/>
                          </a:solidFill>
                          <a:effectLst/>
                          <a:latin typeface="微软雅黑" panose="020B0503020204020204" pitchFamily="34" charset="-122"/>
                          <a:ea typeface="微软雅黑" panose="020B0503020204020204" pitchFamily="34" charset="-122"/>
                        </a:rPr>
                        <a:t>（不含税，万元）</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D9F1"/>
                    </a:solidFill>
                  </a:tcPr>
                </a:tc>
                <a:tc vMerge="1">
                  <a:txBody>
                    <a:bodyPr/>
                    <a:lstStyle/>
                    <a:p>
                      <a:endParaRPr lang="zh-CN" altLang="en-US"/>
                    </a:p>
                  </a:txBody>
                  <a:tcPr/>
                </a:tc>
                <a:extLst>
                  <a:ext uri="{0D108BD9-81ED-4DB2-BD59-A6C34878D82A}">
                    <a16:rowId xmlns:a16="http://schemas.microsoft.com/office/drawing/2014/main" xmlns="" val="803755920"/>
                  </a:ext>
                </a:extLst>
              </a:tr>
              <a:tr h="441960">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硬件（</a:t>
                      </a: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IT</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公司投资）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X86</a:t>
                      </a: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服务器（含操作系统）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pitchFamily="34" charset="-122"/>
                          <a:ea typeface="微软雅黑" panose="020B0503020204020204" pitchFamily="34"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200" b="0" i="0" u="none" strike="noStrike" dirty="0" smtClean="0">
                          <a:solidFill>
                            <a:srgbClr val="000000"/>
                          </a:solidFill>
                          <a:effectLst/>
                          <a:latin typeface="Arial" panose="020B0604020202020204" pitchFamily="34" charset="0"/>
                          <a:ea typeface="等线" panose="02010600030101010101" pitchFamily="2" charset="-122"/>
                        </a:rPr>
                        <a:t>80</a:t>
                      </a:r>
                      <a:endParaRPr lang="en-US" altLang="zh-CN" sz="12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新增（黑龙江</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14518849"/>
                  </a:ext>
                </a:extLst>
              </a:tr>
              <a:tr h="373380">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应用软件开发与集成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应用软件开发与集成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ea typeface="等线" panose="02010600030101010101" pitchFamily="2" charset="-122"/>
                        </a:rPr>
                        <a:t>2179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fontAlgn="ctr"/>
                      <a:r>
                        <a:rPr lang="zh-CN" altLang="en-US" sz="1800" b="0" i="0" u="none" strike="noStrike" dirty="0">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扩容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925281"/>
                  </a:ext>
                </a:extLst>
              </a:tr>
              <a:tr h="289560">
                <a:tc gridSpan="3">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小计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rgbClr val="000000"/>
                          </a:solidFill>
                          <a:effectLst/>
                          <a:latin typeface="Arial" panose="020B0604020202020204" pitchFamily="34" charset="0"/>
                          <a:ea typeface="等线" panose="02010600030101010101" pitchFamily="2" charset="-122"/>
                        </a:rPr>
                        <a:t>2259 </a:t>
                      </a:r>
                      <a:endParaRPr lang="en-US" altLang="zh-CN" sz="12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fontAlgn="ctr"/>
                      <a:r>
                        <a:rPr lang="zh-CN" altLang="en-US" sz="1800" b="0" i="0" u="none" strike="noStrike" dirty="0">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rtl="0"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45755528"/>
                  </a:ext>
                </a:extLst>
              </a:tr>
              <a:tr h="441960">
                <a:tc gridSpan="3">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工程建设其它费</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小计的</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smtClean="0">
                          <a:solidFill>
                            <a:srgbClr val="000000"/>
                          </a:solidFill>
                          <a:effectLst/>
                          <a:latin typeface="Arial" panose="020B0604020202020204" pitchFamily="34" charset="0"/>
                          <a:ea typeface="等线" panose="02010600030101010101" pitchFamily="2" charset="-122"/>
                        </a:rPr>
                        <a:t>271</a:t>
                      </a:r>
                      <a:endParaRPr lang="en-US" altLang="zh-CN" sz="1200" b="0" i="0" u="none" strike="noStrike" dirty="0">
                        <a:solidFill>
                          <a:srgbClr val="000000"/>
                        </a:solidFill>
                        <a:effectLst/>
                        <a:latin typeface="Arial" panose="020B0604020202020204" pitchFamily="34" charset="0"/>
                        <a:ea typeface="等线"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fontAlgn="ctr"/>
                      <a:r>
                        <a:rPr lang="zh-CN" altLang="en-US" sz="1800" b="0" i="0" u="none" strike="noStrike" dirty="0">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pattFill prst="pct25">
                      <a:fgClr>
                        <a:srgbClr val="000000"/>
                      </a:fgClr>
                      <a:bgClr>
                        <a:srgbClr val="4F81BD"/>
                      </a:bgClr>
                    </a:pattFill>
                  </a:tcPr>
                </a:tc>
                <a:tc>
                  <a:txBody>
                    <a:bodyPr/>
                    <a:lstStyle/>
                    <a:p>
                      <a:pPr algn="ctr" rtl="0"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97613692"/>
                  </a:ext>
                </a:extLst>
              </a:tr>
              <a:tr h="220980">
                <a:tc gridSpan="3">
                  <a:txBody>
                    <a:bodyPr/>
                    <a:lstStyle/>
                    <a:p>
                      <a:pPr algn="ctr" rtl="0"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Sum1（</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hMerge="1">
                  <a:txBody>
                    <a:bodyPr/>
                    <a:lstStyle/>
                    <a:p>
                      <a:endParaRPr lang="zh-CN" altLang="en-US"/>
                    </a:p>
                  </a:txBody>
                  <a:tcPr/>
                </a:tc>
                <a:tc hMerge="1">
                  <a:txBody>
                    <a:bodyPr/>
                    <a:lstStyle/>
                    <a:p>
                      <a:endParaRPr lang="zh-CN" altLang="en-US"/>
                    </a:p>
                  </a:txBody>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en-US" altLang="zh-CN" sz="1200" b="1" i="0" u="none" strike="noStrike" dirty="0" smtClean="0">
                          <a:solidFill>
                            <a:srgbClr val="000000"/>
                          </a:solidFill>
                          <a:effectLst/>
                          <a:latin typeface="微软雅黑" panose="020B0503020204020204" pitchFamily="34" charset="-122"/>
                          <a:ea typeface="微软雅黑" panose="020B0503020204020204" pitchFamily="34" charset="-122"/>
                        </a:rPr>
                        <a:t>2530</a:t>
                      </a:r>
                      <a:endParaRPr lang="en-US" altLang="zh-CN"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b"/>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xmlns="" val="851991589"/>
                  </a:ext>
                </a:extLst>
              </a:tr>
              <a:tr h="441960">
                <a:tc gridSpan="3">
                  <a:txBody>
                    <a:bodyPr/>
                    <a:lstStyle/>
                    <a:p>
                      <a:pPr algn="ctr" rtl="0"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Sum2</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（年初</a:t>
                      </a: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年中调整计划批复投资）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fontAlgn="b"/>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xmlns="" val="660536028"/>
                  </a:ext>
                </a:extLst>
              </a:tr>
              <a:tr h="220980">
                <a:tc rowSpan="2" gridSpan="3">
                  <a:txBody>
                    <a:bodyPr/>
                    <a:lstStyle/>
                    <a:p>
                      <a:pPr algn="ctr" rtl="0" fontAlgn="ctr"/>
                      <a:r>
                        <a:rPr lang="en-US" sz="1200" b="1" i="0" u="none" strike="noStrike" dirty="0">
                          <a:solidFill>
                            <a:srgbClr val="000000"/>
                          </a:solidFill>
                          <a:effectLst/>
                          <a:latin typeface="微软雅黑" panose="020B0503020204020204" pitchFamily="34" charset="-122"/>
                          <a:ea typeface="微软雅黑" panose="020B0503020204020204" pitchFamily="34" charset="-122"/>
                        </a:rPr>
                        <a:t>Sum2-Sum1（</a:t>
                      </a: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是否超批复投资）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hMerge="1">
                  <a:txBody>
                    <a:bodyPr/>
                    <a:lstStyle/>
                    <a:p>
                      <a:endParaRPr lang="zh-CN" altLang="en-US"/>
                    </a:p>
                  </a:txBody>
                  <a:tcPr/>
                </a:tc>
                <a:tc rowSpan="2" hMerge="1">
                  <a:txBody>
                    <a:bodyPr/>
                    <a:lstStyle/>
                    <a:p>
                      <a:endParaRPr lang="zh-CN" altLang="en-US"/>
                    </a:p>
                  </a:txBody>
                  <a:tcPr/>
                </a:tc>
                <a:tc rowSpan="2">
                  <a:txBody>
                    <a:bodyPr/>
                    <a:lstStyle/>
                    <a:p>
                      <a:pPr algn="ctr" fontAlgn="ctr"/>
                      <a:r>
                        <a:rPr lang="zh-CN" altLang="en-US" sz="1800" b="0" i="0" u="none" strike="noStrike">
                          <a:solidFill>
                            <a:srgbClr val="000000"/>
                          </a:solidFill>
                          <a:effectLst/>
                          <a:latin typeface="Arial" panose="020B0604020202020204" pitchFamily="34" charset="0"/>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rowSpan="2">
                  <a:txBody>
                    <a:bodyPr/>
                    <a:lstStyle/>
                    <a:p>
                      <a:pPr algn="ctr" rtl="0" fontAlgn="ctr"/>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9F1"/>
                    </a:solidFill>
                  </a:tcPr>
                </a:tc>
                <a:tc>
                  <a:txBody>
                    <a:bodyPr/>
                    <a:lstStyle/>
                    <a:p>
                      <a:pPr algn="ctr" rtl="0" fontAlgn="b"/>
                      <a:r>
                        <a:rPr lang="zh-CN" altLang="en-US" sz="1200" b="1" i="0" u="none" strike="noStrike">
                          <a:solidFill>
                            <a:srgbClr val="000000"/>
                          </a:solidFill>
                          <a:effectLst/>
                          <a:latin typeface="微软雅黑" panose="020B0503020204020204" pitchFamily="34" charset="-122"/>
                          <a:ea typeface="微软雅黑" panose="020B0503020204020204" pitchFamily="34" charset="-122"/>
                        </a:rPr>
                        <a:t>在批复范围内</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6D9F1"/>
                    </a:solidFill>
                  </a:tcPr>
                </a:tc>
                <a:extLst>
                  <a:ext uri="{0D108BD9-81ED-4DB2-BD59-A6C34878D82A}">
                    <a16:rowId xmlns:a16="http://schemas.microsoft.com/office/drawing/2014/main" xmlns="" val="3214626602"/>
                  </a:ext>
                </a:extLst>
              </a:tr>
              <a:tr h="198120">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b"/>
                      <a:r>
                        <a:rPr lang="zh-CN" altLang="en-US" sz="1050" b="0" i="1" u="none" strike="noStrike" dirty="0">
                          <a:solidFill>
                            <a:srgbClr val="FF0000"/>
                          </a:solidFill>
                          <a:effectLst/>
                          <a:latin typeface="微软雅黑" panose="020B0503020204020204" pitchFamily="34" charset="-122"/>
                          <a:ea typeface="微软雅黑" panose="020B0503020204020204"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D9F1"/>
                    </a:solidFill>
                  </a:tcPr>
                </a:tc>
                <a:extLst>
                  <a:ext uri="{0D108BD9-81ED-4DB2-BD59-A6C34878D82A}">
                    <a16:rowId xmlns:a16="http://schemas.microsoft.com/office/drawing/2014/main" xmlns="" val="2997651252"/>
                  </a:ext>
                </a:extLst>
              </a:tr>
            </a:tbl>
          </a:graphicData>
        </a:graphic>
      </p:graphicFrame>
      <p:sp>
        <p:nvSpPr>
          <p:cNvPr id="7" name="矩形 6"/>
          <p:cNvSpPr/>
          <p:nvPr/>
        </p:nvSpPr>
        <p:spPr>
          <a:xfrm>
            <a:off x="450214" y="5089748"/>
            <a:ext cx="9073008" cy="276999"/>
          </a:xfrm>
          <a:prstGeom prst="rect">
            <a:avLst/>
          </a:prstGeom>
        </p:spPr>
        <p:txBody>
          <a:bodyPr wrap="square">
            <a:spAutoFit/>
          </a:bodyPr>
          <a:lstStyle/>
          <a:p>
            <a:pPr>
              <a:spcBef>
                <a:spcPct val="20000"/>
              </a:spcBef>
              <a:defRPr/>
            </a:pPr>
            <a:r>
              <a:rPr lang="zh-CN" altLang="en-US" sz="1200" dirty="0" smtClean="0">
                <a:solidFill>
                  <a:srgbClr val="FF0000"/>
                </a:solidFill>
                <a:latin typeface="微软雅黑" pitchFamily="34" charset="-122"/>
                <a:ea typeface="微软雅黑" pitchFamily="34" charset="-122"/>
              </a:rPr>
              <a:t>注：其他</a:t>
            </a:r>
            <a:r>
              <a:rPr lang="zh-CN" altLang="en-US" sz="1200" dirty="0">
                <a:solidFill>
                  <a:srgbClr val="FF0000"/>
                </a:solidFill>
                <a:latin typeface="微软雅黑" pitchFamily="34" charset="-122"/>
                <a:ea typeface="微软雅黑" pitchFamily="34" charset="-122"/>
              </a:rPr>
              <a:t>省公司投资和建设由各省</a:t>
            </a:r>
            <a:r>
              <a:rPr lang="zh-CN" altLang="en-US" sz="1200" dirty="0" smtClean="0">
                <a:solidFill>
                  <a:srgbClr val="FF0000"/>
                </a:solidFill>
                <a:latin typeface="微软雅黑" pitchFamily="34" charset="-122"/>
                <a:ea typeface="微软雅黑" pitchFamily="34" charset="-122"/>
              </a:rPr>
              <a:t>公司自行解决</a:t>
            </a:r>
            <a:endParaRPr lang="zh-CN" altLang="en-US" sz="12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977188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111448" y="12279"/>
            <a:ext cx="8881180" cy="411427"/>
          </a:xfrm>
          <a:prstGeom prst="rect">
            <a:avLst/>
          </a:prstGeom>
        </p:spPr>
        <p:txBody>
          <a:bodyPr>
            <a:noAutofit/>
          </a:bodyPr>
          <a:lstStyle/>
          <a:p>
            <a:pPr algn="l"/>
            <a:r>
              <a:rPr lang="zh-CN" altLang="en-US" sz="2800" b="1" dirty="0">
                <a:solidFill>
                  <a:schemeClr val="bg1"/>
                </a:solidFill>
                <a:latin typeface="微软雅黑" pitchFamily="34" charset="-122"/>
                <a:ea typeface="微软雅黑" pitchFamily="34" charset="-122"/>
              </a:rPr>
              <a:t>投资估算</a:t>
            </a:r>
            <a:r>
              <a:rPr lang="en-US" altLang="zh-CN" sz="2800" b="1" dirty="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软件开发投资估算说明</a:t>
            </a:r>
          </a:p>
        </p:txBody>
      </p:sp>
      <p:sp>
        <p:nvSpPr>
          <p:cNvPr id="2" name="矩形 1"/>
          <p:cNvSpPr/>
          <p:nvPr/>
        </p:nvSpPr>
        <p:spPr>
          <a:xfrm>
            <a:off x="399480" y="4513684"/>
            <a:ext cx="9505056" cy="830997"/>
          </a:xfrm>
          <a:prstGeom prst="rect">
            <a:avLst/>
          </a:prstGeom>
        </p:spPr>
        <p:txBody>
          <a:bodyPr wrap="square">
            <a:spAutoFit/>
          </a:bodyPr>
          <a:lstStyle/>
          <a:p>
            <a:pPr marL="285750" lvl="1">
              <a:lnSpc>
                <a:spcPct val="150000"/>
              </a:lnSpc>
              <a:spcBef>
                <a:spcPct val="50000"/>
              </a:spcBef>
              <a:buClr>
                <a:schemeClr val="tx1"/>
              </a:buClr>
            </a:pPr>
            <a:r>
              <a:rPr lang="zh-CN" altLang="en-US" sz="1600" dirty="0">
                <a:solidFill>
                  <a:prstClr val="black"/>
                </a:solidFill>
                <a:latin typeface="微软雅黑" pitchFamily="34" charset="-122"/>
                <a:ea typeface="微软雅黑" pitchFamily="34" charset="-122"/>
              </a:rPr>
              <a:t>在集成商提供清单的基础上进行合理的功能点合并及调整，得出本期功能点数，</a:t>
            </a:r>
            <a:r>
              <a:rPr lang="zh-CN" altLang="en-US" sz="1600" dirty="0">
                <a:latin typeface="微软雅黑" pitchFamily="34" charset="-122"/>
                <a:ea typeface="微软雅黑" pitchFamily="34" charset="-122"/>
              </a:rPr>
              <a:t>本期工程应用软件开发与</a:t>
            </a:r>
            <a:r>
              <a:rPr lang="zh-CN" altLang="en-US" sz="1600" dirty="0" smtClean="0">
                <a:latin typeface="微软雅黑" pitchFamily="34" charset="-122"/>
                <a:ea typeface="微软雅黑" pitchFamily="34" charset="-122"/>
              </a:rPr>
              <a:t>系统集成含税投资估算约为</a:t>
            </a:r>
            <a:r>
              <a:rPr lang="en-US" altLang="zh-CN" sz="1600" b="1" dirty="0" smtClean="0">
                <a:latin typeface="微软雅黑" panose="020B0503020204020204" pitchFamily="34" charset="-122"/>
                <a:ea typeface="微软雅黑" panose="020B0503020204020204" pitchFamily="34" charset="-122"/>
              </a:rPr>
              <a:t>2310</a:t>
            </a:r>
            <a:r>
              <a:rPr lang="zh-CN" altLang="en-US" sz="1600" b="1" dirty="0" smtClean="0">
                <a:latin typeface="微软雅黑" panose="020B0503020204020204" pitchFamily="34" charset="-122"/>
                <a:ea typeface="微软雅黑" panose="020B0503020204020204" pitchFamily="34" charset="-122"/>
              </a:rPr>
              <a:t>万元，不含是投资为</a:t>
            </a:r>
            <a:r>
              <a:rPr lang="en-US" altLang="zh-CN" sz="1600" b="1" dirty="0" smtClean="0">
                <a:latin typeface="微软雅黑" panose="020B0503020204020204" pitchFamily="34" charset="-122"/>
                <a:ea typeface="微软雅黑" panose="020B0503020204020204" pitchFamily="34" charset="-122"/>
              </a:rPr>
              <a:t>2179</a:t>
            </a:r>
            <a:r>
              <a:rPr lang="zh-CN" altLang="en-US" sz="1600" b="1" dirty="0">
                <a:latin typeface="微软雅黑" panose="020B0503020204020204" pitchFamily="34" charset="-122"/>
                <a:ea typeface="微软雅黑" panose="020B0503020204020204" pitchFamily="34" charset="-122"/>
              </a:rPr>
              <a:t>万元</a:t>
            </a:r>
            <a:r>
              <a:rPr lang="zh-CN" altLang="en-US" sz="1600" b="1"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7" name="内容占位符 3">
            <a:extLst>
              <a:ext uri="{FF2B5EF4-FFF2-40B4-BE49-F238E27FC236}">
                <a16:creationId xmlns:a16="http://schemas.microsoft.com/office/drawing/2014/main" xmlns="" id="{9A49B314-BE20-46A7-8D01-4E7548702115}"/>
              </a:ext>
            </a:extLst>
          </p:cNvPr>
          <p:cNvSpPr txBox="1">
            <a:spLocks/>
          </p:cNvSpPr>
          <p:nvPr/>
        </p:nvSpPr>
        <p:spPr>
          <a:xfrm>
            <a:off x="298012" y="625252"/>
            <a:ext cx="9318492" cy="720080"/>
          </a:xfrm>
          <a:prstGeom prst="rect">
            <a:avLst/>
          </a:prstGeom>
        </p:spPr>
        <p:txBody>
          <a:bodyPr/>
          <a:lstStyle>
            <a:lvl1pPr marL="342900" indent="-342900" algn="l" defTabSz="914400" rtl="0" eaLnBrk="1" latinLnBrk="0" hangingPunct="1">
              <a:spcBef>
                <a:spcPct val="20000"/>
              </a:spcBef>
              <a:buFont typeface="Wingdings" pitchFamily="2" charset="2"/>
              <a:buChar char="n"/>
              <a:defRPr sz="20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n"/>
              <a:defRPr sz="1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n"/>
              <a:defRPr sz="16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n"/>
              <a:defRPr sz="14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n"/>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00100" lvl="1" defTabSz="539750" eaLnBrk="0" hangingPunct="0">
              <a:lnSpc>
                <a:spcPct val="120000"/>
              </a:lnSpc>
              <a:buSzPct val="80000"/>
              <a:buFont typeface="Wingdings" pitchFamily="2" charset="2"/>
              <a:buChar char="Ø"/>
              <a:tabLst>
                <a:tab pos="534988" algn="l"/>
              </a:tabLst>
              <a:defRPr/>
            </a:pPr>
            <a:r>
              <a:rPr lang="zh-CN" altLang="en-US" dirty="0" smtClean="0"/>
              <a:t>九期</a:t>
            </a:r>
            <a:r>
              <a:rPr lang="zh-CN" altLang="en-US" dirty="0"/>
              <a:t>估算额</a:t>
            </a:r>
            <a:r>
              <a:rPr lang="en-US" altLang="zh-CN" dirty="0"/>
              <a:t>=</a:t>
            </a:r>
            <a:r>
              <a:rPr lang="zh-CN" altLang="en-US" dirty="0"/>
              <a:t>新增功能点数</a:t>
            </a:r>
            <a:r>
              <a:rPr lang="en-US" altLang="zh-CN" dirty="0"/>
              <a:t>*</a:t>
            </a:r>
            <a:r>
              <a:rPr lang="zh-CN" altLang="en-US" dirty="0"/>
              <a:t>单功能点工作量*人工单价（含税价）</a:t>
            </a:r>
            <a:endParaRPr lang="en-US" altLang="zh-CN" dirty="0"/>
          </a:p>
        </p:txBody>
      </p:sp>
      <p:graphicFrame>
        <p:nvGraphicFramePr>
          <p:cNvPr id="3" name="表格 2"/>
          <p:cNvGraphicFramePr>
            <a:graphicFrameLocks noGrp="1"/>
          </p:cNvGraphicFramePr>
          <p:nvPr>
            <p:extLst>
              <p:ext uri="{D42A27DB-BD31-4B8C-83A1-F6EECF244321}">
                <p14:modId xmlns:p14="http://schemas.microsoft.com/office/powerpoint/2010/main" val="1931690271"/>
              </p:ext>
            </p:extLst>
          </p:nvPr>
        </p:nvGraphicFramePr>
        <p:xfrm>
          <a:off x="471488" y="1546878"/>
          <a:ext cx="8763000" cy="1423541"/>
        </p:xfrm>
        <a:graphic>
          <a:graphicData uri="http://schemas.openxmlformats.org/drawingml/2006/table">
            <a:tbl>
              <a:tblPr/>
              <a:tblGrid>
                <a:gridCol w="1383004">
                  <a:extLst>
                    <a:ext uri="{9D8B030D-6E8A-4147-A177-3AD203B41FA5}">
                      <a16:colId xmlns:a16="http://schemas.microsoft.com/office/drawing/2014/main" xmlns="" val="2244907469"/>
                    </a:ext>
                  </a:extLst>
                </a:gridCol>
                <a:gridCol w="1383004">
                  <a:extLst>
                    <a:ext uri="{9D8B030D-6E8A-4147-A177-3AD203B41FA5}">
                      <a16:colId xmlns:a16="http://schemas.microsoft.com/office/drawing/2014/main" xmlns="" val="971650365"/>
                    </a:ext>
                  </a:extLst>
                </a:gridCol>
                <a:gridCol w="1383004">
                  <a:extLst>
                    <a:ext uri="{9D8B030D-6E8A-4147-A177-3AD203B41FA5}">
                      <a16:colId xmlns:a16="http://schemas.microsoft.com/office/drawing/2014/main" xmlns="" val="539430866"/>
                    </a:ext>
                  </a:extLst>
                </a:gridCol>
                <a:gridCol w="1383004">
                  <a:extLst>
                    <a:ext uri="{9D8B030D-6E8A-4147-A177-3AD203B41FA5}">
                      <a16:colId xmlns:a16="http://schemas.microsoft.com/office/drawing/2014/main" xmlns="" val="2463213848"/>
                    </a:ext>
                  </a:extLst>
                </a:gridCol>
                <a:gridCol w="1383004">
                  <a:extLst>
                    <a:ext uri="{9D8B030D-6E8A-4147-A177-3AD203B41FA5}">
                      <a16:colId xmlns:a16="http://schemas.microsoft.com/office/drawing/2014/main" xmlns="" val="3265212676"/>
                    </a:ext>
                  </a:extLst>
                </a:gridCol>
                <a:gridCol w="1847980">
                  <a:extLst>
                    <a:ext uri="{9D8B030D-6E8A-4147-A177-3AD203B41FA5}">
                      <a16:colId xmlns:a16="http://schemas.microsoft.com/office/drawing/2014/main" xmlns="" val="1701609977"/>
                    </a:ext>
                  </a:extLst>
                </a:gridCol>
              </a:tblGrid>
              <a:tr h="178837">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对比</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内容计费五期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内容计费六期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内容计费七期</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100" b="1" i="0" u="none" strike="noStrike">
                          <a:solidFill>
                            <a:srgbClr val="000000"/>
                          </a:solidFill>
                          <a:effectLst/>
                          <a:latin typeface="微软雅黑" panose="020B0503020204020204" pitchFamily="34" charset="-122"/>
                          <a:ea typeface="微软雅黑" panose="020B0503020204020204" pitchFamily="34" charset="-122"/>
                        </a:rPr>
                        <a:t>内容计费八期</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内容</a:t>
                      </a:r>
                      <a:r>
                        <a:rPr lang="zh-CN" altLang="en-US" sz="1100" b="1" i="0" u="none" strike="noStrike" dirty="0" smtClean="0">
                          <a:solidFill>
                            <a:srgbClr val="000000"/>
                          </a:solidFill>
                          <a:effectLst/>
                          <a:latin typeface="微软雅黑" panose="020B0503020204020204" pitchFamily="34" charset="-122"/>
                          <a:ea typeface="微软雅黑" panose="020B0503020204020204" pitchFamily="34" charset="-122"/>
                        </a:rPr>
                        <a:t>计费九期</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729694541"/>
                  </a:ext>
                </a:extLst>
              </a:tr>
              <a:tr h="207451">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三级功能点数</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186</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135</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160</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453</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370</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15461960"/>
                  </a:ext>
                </a:extLst>
              </a:tr>
              <a:tr h="414901">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单功能点价格（万元）</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6.4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6.8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5.8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6.2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7061031"/>
                  </a:ext>
                </a:extLst>
              </a:tr>
              <a:tr h="414901">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平均单位功能点投资</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万元</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6.2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62744988"/>
                  </a:ext>
                </a:extLst>
              </a:tr>
              <a:tr h="207451">
                <a:tc>
                  <a:txBody>
                    <a:bodyPr/>
                    <a:lstStyle/>
                    <a:p>
                      <a:pPr algn="ctr" rtl="0"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合同金额</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万元</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1182</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925</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930</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2700</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2310 </a:t>
                      </a:r>
                    </a:p>
                  </a:txBody>
                  <a:tcPr marL="7153" marR="7153" marT="71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55593899"/>
                  </a:ext>
                </a:extLst>
              </a:tr>
            </a:tbl>
          </a:graphicData>
        </a:graphic>
      </p:graphicFrame>
    </p:spTree>
    <p:extLst>
      <p:ext uri="{BB962C8B-B14F-4D97-AF65-F5344CB8AC3E}">
        <p14:creationId xmlns:p14="http://schemas.microsoft.com/office/powerpoint/2010/main" val="296907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980" y="734034"/>
            <a:ext cx="8881180" cy="411427"/>
          </a:xfrm>
          <a:prstGeom prst="rect">
            <a:avLst/>
          </a:prstGeom>
        </p:spPr>
        <p:txBody>
          <a:bodyPr anchor="ctr"/>
          <a:lstStyle>
            <a:lvl1pPr algn="ctr" defTabSz="914377"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Clr>
                <a:schemeClr val="hlink"/>
              </a:buClr>
            </a:pPr>
            <a:r>
              <a:rPr lang="zh-CN" altLang="en-US" sz="2400" dirty="0">
                <a:solidFill>
                  <a:schemeClr val="bg1"/>
                </a:solidFill>
                <a:latin typeface="微软雅黑" pitchFamily="34" charset="-122"/>
                <a:ea typeface="微软雅黑" pitchFamily="34" charset="-122"/>
                <a:cs typeface="+mn-cs"/>
              </a:rPr>
              <a:t>已评审项目概况</a:t>
            </a:r>
            <a:r>
              <a:rPr lang="en-US" altLang="zh-CN" sz="2400" dirty="0">
                <a:solidFill>
                  <a:schemeClr val="bg1"/>
                </a:solidFill>
                <a:latin typeface="微软雅黑" pitchFamily="34" charset="-122"/>
                <a:ea typeface="微软雅黑" pitchFamily="34" charset="-122"/>
                <a:cs typeface="+mn-cs"/>
              </a:rPr>
              <a:t>-2</a:t>
            </a:r>
            <a:endParaRPr lang="zh-CN" altLang="en-US" sz="2400" dirty="0">
              <a:solidFill>
                <a:schemeClr val="bg1"/>
              </a:solidFill>
              <a:latin typeface="微软雅黑" pitchFamily="34" charset="-122"/>
              <a:ea typeface="微软雅黑" pitchFamily="34" charset="-122"/>
              <a:cs typeface="+mn-cs"/>
            </a:endParaRPr>
          </a:p>
        </p:txBody>
      </p:sp>
      <p:sp>
        <p:nvSpPr>
          <p:cNvPr id="6"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预期效益分析</a:t>
            </a:r>
          </a:p>
        </p:txBody>
      </p:sp>
      <p:sp>
        <p:nvSpPr>
          <p:cNvPr id="7" name="内容占位符 1">
            <a:extLst>
              <a:ext uri="{FF2B5EF4-FFF2-40B4-BE49-F238E27FC236}">
                <a16:creationId xmlns:a16="http://schemas.microsoft.com/office/drawing/2014/main" xmlns="" id="{298D03C8-FEB8-4608-94DB-7BEB903850A9}"/>
              </a:ext>
            </a:extLst>
          </p:cNvPr>
          <p:cNvSpPr txBox="1">
            <a:spLocks/>
          </p:cNvSpPr>
          <p:nvPr/>
        </p:nvSpPr>
        <p:spPr>
          <a:xfrm>
            <a:off x="471488" y="3169582"/>
            <a:ext cx="9145016" cy="2352214"/>
          </a:xfrm>
          <a:prstGeom prst="rect">
            <a:avLst/>
          </a:prstGeom>
          <a:ln>
            <a:solidFill>
              <a:schemeClr val="tx2">
                <a:lumMod val="20000"/>
                <a:lumOff val="80000"/>
              </a:schemeClr>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kumimoji="1" lang="zh-CN" altLang="en-US" sz="1050" b="1" dirty="0">
                <a:latin typeface="微软雅黑" panose="020B0503020204020204" pitchFamily="34" charset="-122"/>
                <a:ea typeface="微软雅黑" panose="020B0503020204020204" pitchFamily="34" charset="-122"/>
              </a:rPr>
              <a:t>流式计费引擎：</a:t>
            </a:r>
            <a:r>
              <a:rPr kumimoji="1" lang="zh-CN" altLang="en-US" sz="1050" dirty="0">
                <a:latin typeface="微软雅黑" panose="020B0503020204020204" pitchFamily="34" charset="-122"/>
                <a:ea typeface="微软雅黑" panose="020B0503020204020204" pitchFamily="34" charset="-122"/>
              </a:rPr>
              <a:t>引入流式处理框架，改造任务处理机制；</a:t>
            </a:r>
            <a:endParaRPr kumimoji="1"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b="1" dirty="0">
                <a:latin typeface="微软雅黑" panose="020B0503020204020204" pitchFamily="34" charset="-122"/>
                <a:ea typeface="微软雅黑" panose="020B0503020204020204" pitchFamily="34" charset="-122"/>
              </a:rPr>
              <a:t>本地数据缓存：</a:t>
            </a:r>
            <a:r>
              <a:rPr lang="zh-CN" altLang="en-US" sz="1050" dirty="0">
                <a:latin typeface="微软雅黑" panose="020B0503020204020204" pitchFamily="34" charset="-122"/>
                <a:ea typeface="微软雅黑" panose="020B0503020204020204" pitchFamily="34" charset="-122"/>
              </a:rPr>
              <a:t>升级</a:t>
            </a:r>
            <a:r>
              <a:rPr lang="en-US" altLang="zh-CN" sz="1050" dirty="0">
                <a:latin typeface="微软雅黑" panose="020B0503020204020204" pitchFamily="34" charset="-122"/>
                <a:ea typeface="微软雅黑" panose="020B0503020204020204" pitchFamily="34" charset="-122"/>
              </a:rPr>
              <a:t>ODAC</a:t>
            </a:r>
            <a:r>
              <a:rPr lang="zh-CN" altLang="en-US" sz="1050" dirty="0">
                <a:latin typeface="微软雅黑" panose="020B0503020204020204" pitchFamily="34" charset="-122"/>
                <a:ea typeface="微软雅黑" panose="020B0503020204020204" pitchFamily="34" charset="-122"/>
              </a:rPr>
              <a:t>为</a:t>
            </a:r>
            <a:r>
              <a:rPr lang="en-US" altLang="zh-CN" sz="1050" dirty="0">
                <a:latin typeface="微软雅黑" panose="020B0503020204020204" pitchFamily="34" charset="-122"/>
                <a:ea typeface="微软雅黑" panose="020B0503020204020204" pitchFamily="34" charset="-122"/>
              </a:rPr>
              <a:t>XC</a:t>
            </a:r>
            <a:r>
              <a:rPr lang="zh-CN" altLang="en-US" sz="1050" dirty="0">
                <a:latin typeface="微软雅黑" panose="020B0503020204020204" pitchFamily="34" charset="-122"/>
                <a:ea typeface="微软雅黑" panose="020B0503020204020204" pitchFamily="34" charset="-122"/>
              </a:rPr>
              <a:t>，提升局数据访问效率；</a:t>
            </a:r>
            <a:endParaRPr lang="en-US" altLang="zh-CN" sz="1050" dirty="0">
              <a:latin typeface="微软雅黑" panose="020B0503020204020204" pitchFamily="34" charset="-122"/>
              <a:ea typeface="微软雅黑" panose="020B0503020204020204" pitchFamily="34" charset="-122"/>
            </a:endParaRPr>
          </a:p>
          <a:p>
            <a:pPr>
              <a:lnSpc>
                <a:spcPct val="150000"/>
              </a:lnSpc>
            </a:pPr>
            <a:r>
              <a:rPr kumimoji="1" lang="zh-CN" altLang="en-US" sz="1050" b="1" dirty="0">
                <a:latin typeface="微软雅黑" panose="020B0503020204020204" pitchFamily="34" charset="-122"/>
                <a:ea typeface="微软雅黑" panose="020B0503020204020204" pitchFamily="34" charset="-122"/>
              </a:rPr>
              <a:t>非直采业务结算迁入云结算平台：</a:t>
            </a:r>
            <a:r>
              <a:rPr kumimoji="1" lang="zh-CN" altLang="en-US" sz="1050" dirty="0">
                <a:latin typeface="微软雅黑" panose="020B0503020204020204" pitchFamily="34" charset="-122"/>
                <a:ea typeface="微软雅黑" panose="020B0503020204020204" pitchFamily="34" charset="-122"/>
              </a:rPr>
              <a:t>提升结算环节处理效率，降低代码维护及运维难度；</a:t>
            </a:r>
            <a:endParaRPr kumimoji="1" lang="en-US" altLang="zh-CN" sz="1050" dirty="0">
              <a:latin typeface="微软雅黑" panose="020B0503020204020204" pitchFamily="34" charset="-122"/>
              <a:ea typeface="微软雅黑" panose="020B0503020204020204" pitchFamily="34" charset="-122"/>
            </a:endParaRPr>
          </a:p>
          <a:p>
            <a:pPr>
              <a:lnSpc>
                <a:spcPct val="150000"/>
              </a:lnSpc>
            </a:pPr>
            <a:r>
              <a:rPr kumimoji="1" lang="zh-CN" altLang="en-US" sz="1050" b="1" dirty="0">
                <a:latin typeface="微软雅黑" pitchFamily="34" charset="-122"/>
                <a:ea typeface="微软雅黑" pitchFamily="34" charset="-122"/>
              </a:rPr>
              <a:t>下发流程改造：</a:t>
            </a:r>
            <a:r>
              <a:rPr kumimoji="1" lang="zh-CN" altLang="en-US" sz="1050" dirty="0">
                <a:latin typeface="微软雅黑" pitchFamily="34" charset="-122"/>
                <a:ea typeface="微软雅黑" pitchFamily="34" charset="-122"/>
              </a:rPr>
              <a:t>改造非直采业务下发流程，提升数据下发效率；</a:t>
            </a:r>
            <a:endParaRPr kumimoji="1" lang="en-US" altLang="zh-CN" sz="1050" dirty="0">
              <a:latin typeface="微软雅黑" panose="020B0503020204020204" pitchFamily="34" charset="-122"/>
              <a:ea typeface="微软雅黑" panose="020B0503020204020204" pitchFamily="34" charset="-122"/>
            </a:endParaRPr>
          </a:p>
          <a:p>
            <a:pPr>
              <a:lnSpc>
                <a:spcPct val="150000"/>
              </a:lnSpc>
            </a:pPr>
            <a:r>
              <a:rPr kumimoji="1" lang="zh-CN" altLang="en-US" sz="1050" b="1" dirty="0">
                <a:latin typeface="微软雅黑" panose="020B0503020204020204" pitchFamily="34" charset="-122"/>
                <a:ea typeface="微软雅黑" panose="020B0503020204020204" pitchFamily="34" charset="-122"/>
              </a:rPr>
              <a:t>非直采业务入库流程改造：</a:t>
            </a:r>
            <a:r>
              <a:rPr kumimoji="1" lang="zh-CN" altLang="en-US" sz="1050" dirty="0">
                <a:latin typeface="微软雅黑" panose="020B0503020204020204" pitchFamily="34" charset="-122"/>
                <a:ea typeface="微软雅黑" panose="020B0503020204020204" pitchFamily="34" charset="-122"/>
              </a:rPr>
              <a:t>增加分拣流程，应用内存数据库处理。</a:t>
            </a:r>
            <a:endParaRPr kumimoji="1" lang="en-US" altLang="zh-CN" sz="1050" b="1" dirty="0">
              <a:latin typeface="微软雅黑" panose="020B0503020204020204" pitchFamily="34" charset="-122"/>
              <a:ea typeface="微软雅黑" panose="020B0503020204020204" pitchFamily="34" charset="-122"/>
            </a:endParaRPr>
          </a:p>
          <a:p>
            <a:pPr>
              <a:lnSpc>
                <a:spcPct val="150000"/>
              </a:lnSpc>
            </a:pPr>
            <a:r>
              <a:rPr kumimoji="1" lang="zh-CN" altLang="en-US" sz="1050" b="1" dirty="0">
                <a:latin typeface="微软雅黑" panose="020B0503020204020204" pitchFamily="34" charset="-122"/>
                <a:ea typeface="微软雅黑" panose="020B0503020204020204" pitchFamily="34" charset="-122"/>
              </a:rPr>
              <a:t>音乐业务实时出库优化改造：</a:t>
            </a:r>
            <a:r>
              <a:rPr kumimoji="1" lang="zh-CN" altLang="en-US" sz="1050" dirty="0">
                <a:latin typeface="微软雅黑" panose="020B0503020204020204" pitchFamily="34" charset="-122"/>
                <a:ea typeface="微软雅黑" panose="020B0503020204020204" pitchFamily="34" charset="-122"/>
              </a:rPr>
              <a:t>支持准实时出账，会员级别最高优先出账。</a:t>
            </a:r>
            <a:endParaRPr kumimoji="1" lang="en-US" altLang="zh-CN" sz="1050" b="1" dirty="0">
              <a:latin typeface="微软雅黑" panose="020B0503020204020204" pitchFamily="34" charset="-122"/>
              <a:ea typeface="微软雅黑" panose="020B0503020204020204" pitchFamily="34" charset="-122"/>
            </a:endParaRPr>
          </a:p>
          <a:p>
            <a:pPr>
              <a:lnSpc>
                <a:spcPct val="150000"/>
              </a:lnSpc>
            </a:pPr>
            <a:r>
              <a:rPr kumimoji="1" lang="zh-CN" altLang="en-US" sz="1050" b="1" dirty="0">
                <a:latin typeface="微软雅黑" panose="020B0503020204020204" pitchFamily="34" charset="-122"/>
                <a:ea typeface="微软雅黑" panose="020B0503020204020204" pitchFamily="34" charset="-122"/>
              </a:rPr>
              <a:t>非直采计费应用分布式容器架构：</a:t>
            </a:r>
            <a:r>
              <a:rPr kumimoji="1" lang="zh-CN" altLang="en-US" sz="1050" dirty="0">
                <a:latin typeface="微软雅黑" panose="020B0503020204020204" pitchFamily="34" charset="-122"/>
                <a:ea typeface="微软雅黑" panose="020B0503020204020204" pitchFamily="34" charset="-122"/>
              </a:rPr>
              <a:t>将非直采业务迁入容器化平台；</a:t>
            </a:r>
            <a:endParaRPr kumimoji="1"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b="1" dirty="0">
                <a:latin typeface="微软雅黑" panose="020B0503020204020204" pitchFamily="34" charset="-122"/>
                <a:ea typeface="微软雅黑" panose="020B0503020204020204" pitchFamily="34" charset="-122"/>
              </a:rPr>
              <a:t>详单查询优化：</a:t>
            </a:r>
            <a:r>
              <a:rPr lang="zh-CN" altLang="en-US" sz="1050" dirty="0">
                <a:latin typeface="微软雅黑" panose="020B0503020204020204" pitchFamily="34" charset="-122"/>
                <a:ea typeface="微软雅黑" panose="020B0503020204020204" pitchFamily="34" charset="-122"/>
              </a:rPr>
              <a:t>引入</a:t>
            </a:r>
            <a:r>
              <a:rPr lang="en-US" altLang="zh-CN" sz="1050" dirty="0" err="1">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，提升详单查询性能。</a:t>
            </a:r>
            <a:endParaRPr kumimoji="1" lang="en-US" altLang="zh-CN" sz="105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xmlns="" id="{48A44234-1B5E-4ACF-B29F-EEC28FFBEF97}"/>
              </a:ext>
            </a:extLst>
          </p:cNvPr>
          <p:cNvSpPr/>
          <p:nvPr/>
        </p:nvSpPr>
        <p:spPr>
          <a:xfrm>
            <a:off x="471488" y="2806113"/>
            <a:ext cx="1944216" cy="411427"/>
          </a:xfrm>
          <a:prstGeom prst="rect">
            <a:avLst/>
          </a:prstGeom>
          <a:solidFill>
            <a:schemeClr val="tx2">
              <a:lumMod val="20000"/>
              <a:lumOff val="80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非量化效益</a:t>
            </a:r>
          </a:p>
        </p:txBody>
      </p:sp>
      <p:sp>
        <p:nvSpPr>
          <p:cNvPr id="11" name="矩形 10">
            <a:extLst>
              <a:ext uri="{FF2B5EF4-FFF2-40B4-BE49-F238E27FC236}">
                <a16:creationId xmlns:a16="http://schemas.microsoft.com/office/drawing/2014/main" xmlns="" id="{DB3721BF-EFB1-4EA1-A703-F6DCFEC442B7}"/>
              </a:ext>
            </a:extLst>
          </p:cNvPr>
          <p:cNvSpPr/>
          <p:nvPr/>
        </p:nvSpPr>
        <p:spPr>
          <a:xfrm>
            <a:off x="471488" y="841276"/>
            <a:ext cx="1944216" cy="411427"/>
          </a:xfrm>
          <a:prstGeom prst="rect">
            <a:avLst/>
          </a:prstGeom>
          <a:solidFill>
            <a:schemeClr val="tx2">
              <a:lumMod val="20000"/>
              <a:lumOff val="80000"/>
            </a:schemeClr>
          </a:solid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量化效益</a:t>
            </a:r>
          </a:p>
        </p:txBody>
      </p:sp>
      <p:sp>
        <p:nvSpPr>
          <p:cNvPr id="12" name="内容占位符 1">
            <a:extLst>
              <a:ext uri="{FF2B5EF4-FFF2-40B4-BE49-F238E27FC236}">
                <a16:creationId xmlns:a16="http://schemas.microsoft.com/office/drawing/2014/main" xmlns="" id="{66530D74-DA81-476E-BDC1-09EBB4D6584D}"/>
              </a:ext>
            </a:extLst>
          </p:cNvPr>
          <p:cNvSpPr txBox="1">
            <a:spLocks/>
          </p:cNvSpPr>
          <p:nvPr/>
        </p:nvSpPr>
        <p:spPr>
          <a:xfrm>
            <a:off x="471488" y="1273324"/>
            <a:ext cx="9145016" cy="1368152"/>
          </a:xfrm>
          <a:prstGeom prst="rect">
            <a:avLst/>
          </a:prstGeom>
          <a:ln>
            <a:solidFill>
              <a:schemeClr val="tx2">
                <a:lumMod val="20000"/>
                <a:lumOff val="80000"/>
              </a:schemeClr>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kumimoji="1" lang="en-US" altLang="zh-CN" sz="1600" dirty="0">
                <a:latin typeface="微软雅黑" panose="020B0503020204020204" pitchFamily="34" charset="-122"/>
                <a:ea typeface="微软雅黑" panose="020B0503020204020204" pitchFamily="34" charset="-122"/>
              </a:rPr>
              <a:t>2018</a:t>
            </a:r>
            <a:r>
              <a:rPr kumimoji="1" lang="zh-CN" altLang="en-US" sz="1600" dirty="0">
                <a:latin typeface="微软雅黑" panose="020B0503020204020204" pitchFamily="34" charset="-122"/>
                <a:ea typeface="微软雅黑" panose="020B0503020204020204" pitchFamily="34" charset="-122"/>
              </a:rPr>
              <a:t>年全年省际漫游流量结算</a:t>
            </a:r>
            <a:r>
              <a:rPr kumimoji="1" lang="en-US" altLang="zh-CN" sz="1600" dirty="0">
                <a:latin typeface="微软雅黑" panose="020B0503020204020204" pitchFamily="34" charset="-122"/>
                <a:ea typeface="微软雅黑" panose="020B0503020204020204" pitchFamily="34" charset="-122"/>
              </a:rPr>
              <a:t>130</a:t>
            </a:r>
            <a:r>
              <a:rPr kumimoji="1" lang="zh-CN" altLang="en-US" sz="1600" dirty="0">
                <a:latin typeface="微软雅黑" panose="020B0503020204020204" pitchFamily="34" charset="-122"/>
                <a:ea typeface="微软雅黑" panose="020B0503020204020204" pitchFamily="34" charset="-122"/>
              </a:rPr>
              <a:t>亿元（不含税）。</a:t>
            </a:r>
            <a:endParaRPr kumimoji="1" lang="en-US" altLang="zh-CN" sz="1600" dirty="0">
              <a:latin typeface="微软雅黑" panose="020B0503020204020204" pitchFamily="34" charset="-122"/>
              <a:ea typeface="微软雅黑" panose="020B0503020204020204" pitchFamily="34" charset="-122"/>
            </a:endParaRPr>
          </a:p>
          <a:p>
            <a:endParaRPr kumimoji="1" lang="zh-CN" altLang="en-US" sz="1800" dirty="0"/>
          </a:p>
        </p:txBody>
      </p:sp>
    </p:spTree>
    <p:extLst>
      <p:ext uri="{BB962C8B-B14F-4D97-AF65-F5344CB8AC3E}">
        <p14:creationId xmlns:p14="http://schemas.microsoft.com/office/powerpoint/2010/main" val="3622120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1">
            <a:extLst>
              <a:ext uri="{FF2B5EF4-FFF2-40B4-BE49-F238E27FC236}">
                <a16:creationId xmlns:a16="http://schemas.microsoft.com/office/drawing/2014/main" xmlns="" id="{A63BAC36-E9DE-4655-BD4D-6A3A70368F9E}"/>
              </a:ext>
            </a:extLst>
          </p:cNvPr>
          <p:cNvSpPr txBox="1">
            <a:spLocks/>
          </p:cNvSpPr>
          <p:nvPr/>
        </p:nvSpPr>
        <p:spPr>
          <a:xfrm>
            <a:off x="159260" y="49188"/>
            <a:ext cx="8881180" cy="411427"/>
          </a:xfrm>
          <a:prstGeom prst="rect">
            <a:avLst/>
          </a:prstGeom>
        </p:spPr>
        <p:txBody>
          <a:bodyPr/>
          <a:lstStyle>
            <a:lvl1pPr algn="ctr" defTabSz="914377"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工程建设进度及分工</a:t>
            </a:r>
          </a:p>
        </p:txBody>
      </p:sp>
      <p:sp>
        <p:nvSpPr>
          <p:cNvPr id="9" name="TextBox 8"/>
          <p:cNvSpPr txBox="1"/>
          <p:nvPr/>
        </p:nvSpPr>
        <p:spPr>
          <a:xfrm>
            <a:off x="599124" y="743134"/>
            <a:ext cx="4552883" cy="1585947"/>
          </a:xfrm>
          <a:prstGeom prst="rect">
            <a:avLst/>
          </a:prstGeom>
          <a:solidFill>
            <a:schemeClr val="accent5">
              <a:lumMod val="40000"/>
              <a:lumOff val="60000"/>
            </a:schemeClr>
          </a:solidFill>
          <a:ln w="9525">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buFont typeface="Arial" pitchFamily="34" charset="0"/>
              <a:buChar char="•"/>
            </a:pPr>
            <a:r>
              <a:rPr lang="en-US" altLang="zh-CN" sz="1100" b="1" dirty="0">
                <a:solidFill>
                  <a:schemeClr val="tx1"/>
                </a:solidFill>
                <a:latin typeface="微软雅黑" pitchFamily="34" charset="-122"/>
                <a:ea typeface="微软雅黑" pitchFamily="34" charset="-122"/>
              </a:rPr>
              <a:t>XX</a:t>
            </a:r>
            <a:r>
              <a:rPr lang="zh-CN" altLang="en-US" sz="1100" b="1" dirty="0">
                <a:solidFill>
                  <a:schemeClr val="tx1"/>
                </a:solidFill>
                <a:latin typeface="微软雅黑" pitchFamily="34" charset="-122"/>
                <a:ea typeface="微软雅黑" pitchFamily="34" charset="-122"/>
              </a:rPr>
              <a:t>部：</a:t>
            </a:r>
            <a:r>
              <a:rPr lang="zh-CN" altLang="en-US" sz="1100" dirty="0">
                <a:solidFill>
                  <a:schemeClr val="tx1"/>
                </a:solidFill>
                <a:latin typeface="微软雅黑" pitchFamily="34" charset="-122"/>
                <a:ea typeface="微软雅黑" pitchFamily="34" charset="-122"/>
              </a:rPr>
              <a:t>负责需求收集、评审及建设方案编制等；    </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规划技术部：</a:t>
            </a:r>
            <a:r>
              <a:rPr lang="zh-CN" altLang="en-US" sz="1100" dirty="0">
                <a:solidFill>
                  <a:schemeClr val="tx1"/>
                </a:solidFill>
                <a:latin typeface="微软雅黑" pitchFamily="34" charset="-122"/>
                <a:ea typeface="微软雅黑" pitchFamily="34" charset="-122"/>
              </a:rPr>
              <a:t>负责完成项目立项及可研批复等；</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采购中心：</a:t>
            </a:r>
            <a:r>
              <a:rPr lang="zh-CN" altLang="en-US" sz="1100" dirty="0">
                <a:solidFill>
                  <a:schemeClr val="tx1"/>
                </a:solidFill>
                <a:latin typeface="微软雅黑" pitchFamily="34" charset="-122"/>
                <a:ea typeface="微软雅黑" pitchFamily="34" charset="-122"/>
              </a:rPr>
              <a:t>负责项目采购；</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en-US" altLang="zh-CN" sz="1100" b="1" dirty="0">
                <a:solidFill>
                  <a:schemeClr val="tx1"/>
                </a:solidFill>
                <a:latin typeface="微软雅黑" pitchFamily="34" charset="-122"/>
                <a:ea typeface="微软雅黑" pitchFamily="34" charset="-122"/>
              </a:rPr>
              <a:t>XX</a:t>
            </a:r>
            <a:r>
              <a:rPr lang="zh-CN" altLang="zh-CN" sz="1100" b="1" dirty="0">
                <a:solidFill>
                  <a:schemeClr val="tx1"/>
                </a:solidFill>
                <a:latin typeface="微软雅黑" pitchFamily="34" charset="-122"/>
                <a:ea typeface="微软雅黑" pitchFamily="34" charset="-122"/>
              </a:rPr>
              <a:t>部</a:t>
            </a:r>
            <a:r>
              <a:rPr lang="zh-CN" altLang="en-US" sz="1100" b="1" dirty="0">
                <a:solidFill>
                  <a:schemeClr val="tx1"/>
                </a:solidFill>
                <a:latin typeface="微软雅黑" pitchFamily="34" charset="-122"/>
                <a:ea typeface="微软雅黑" pitchFamily="34" charset="-122"/>
              </a:rPr>
              <a:t>：</a:t>
            </a:r>
            <a:r>
              <a:rPr lang="zh-CN" altLang="zh-CN" sz="1100" dirty="0">
                <a:solidFill>
                  <a:schemeClr val="tx1"/>
                </a:solidFill>
                <a:latin typeface="微软雅黑" pitchFamily="34" charset="-122"/>
                <a:ea typeface="微软雅黑" pitchFamily="34" charset="-122"/>
              </a:rPr>
              <a:t>负责</a:t>
            </a:r>
            <a:r>
              <a:rPr lang="zh-CN" altLang="en-US" sz="1100" dirty="0">
                <a:solidFill>
                  <a:schemeClr val="tx1"/>
                </a:solidFill>
                <a:latin typeface="微软雅黑" pitchFamily="34" charset="-122"/>
                <a:ea typeface="微软雅黑" pitchFamily="34" charset="-122"/>
              </a:rPr>
              <a:t>总体</a:t>
            </a:r>
            <a:r>
              <a:rPr lang="zh-CN" altLang="zh-CN" sz="1100" dirty="0">
                <a:solidFill>
                  <a:schemeClr val="tx1"/>
                </a:solidFill>
                <a:latin typeface="微软雅黑" pitchFamily="34" charset="-122"/>
                <a:ea typeface="微软雅黑" pitchFamily="34" charset="-122"/>
              </a:rPr>
              <a:t>工程管理</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en-US" altLang="zh-CN" sz="1100" b="1" dirty="0">
                <a:solidFill>
                  <a:schemeClr val="tx1"/>
                </a:solidFill>
                <a:latin typeface="微软雅黑" pitchFamily="34" charset="-122"/>
                <a:ea typeface="微软雅黑" pitchFamily="34" charset="-122"/>
              </a:rPr>
              <a:t>XX</a:t>
            </a:r>
            <a:r>
              <a:rPr lang="zh-CN" altLang="en-US" sz="1100" b="1" dirty="0">
                <a:solidFill>
                  <a:schemeClr val="tx1"/>
                </a:solidFill>
                <a:latin typeface="微软雅黑" pitchFamily="34" charset="-122"/>
                <a:ea typeface="微软雅黑" pitchFamily="34" charset="-122"/>
              </a:rPr>
              <a:t>部：</a:t>
            </a:r>
            <a:r>
              <a:rPr lang="zh-CN" altLang="zh-CN" sz="1100" dirty="0">
                <a:solidFill>
                  <a:schemeClr val="tx1"/>
                </a:solidFill>
                <a:latin typeface="微软雅黑" pitchFamily="34" charset="-122"/>
                <a:ea typeface="微软雅黑" pitchFamily="34" charset="-122"/>
              </a:rPr>
              <a:t>负责软件的工程实施和运营维护</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en-US" altLang="zh-CN" sz="1100" b="1" dirty="0">
                <a:solidFill>
                  <a:schemeClr val="tx1"/>
                </a:solidFill>
                <a:latin typeface="微软雅黑" pitchFamily="34" charset="-122"/>
                <a:ea typeface="微软雅黑" pitchFamily="34" charset="-122"/>
              </a:rPr>
              <a:t>XX</a:t>
            </a:r>
            <a:r>
              <a:rPr lang="zh-CN" altLang="zh-CN" sz="1100" b="1" dirty="0">
                <a:solidFill>
                  <a:schemeClr val="tx1"/>
                </a:solidFill>
                <a:latin typeface="微软雅黑" pitchFamily="34" charset="-122"/>
                <a:ea typeface="微软雅黑" pitchFamily="34" charset="-122"/>
              </a:rPr>
              <a:t>部</a:t>
            </a:r>
            <a:r>
              <a:rPr lang="zh-CN" altLang="en-US" sz="1100" b="1" dirty="0">
                <a:solidFill>
                  <a:schemeClr val="tx1"/>
                </a:solidFill>
                <a:latin typeface="微软雅黑" pitchFamily="34" charset="-122"/>
                <a:ea typeface="微软雅黑" pitchFamily="34" charset="-122"/>
              </a:rPr>
              <a:t>：</a:t>
            </a:r>
            <a:r>
              <a:rPr lang="zh-CN" altLang="zh-CN" sz="1100" dirty="0">
                <a:solidFill>
                  <a:schemeClr val="tx1"/>
                </a:solidFill>
                <a:latin typeface="微软雅黑" pitchFamily="34" charset="-122"/>
                <a:ea typeface="微软雅黑" pitchFamily="34" charset="-122"/>
              </a:rPr>
              <a:t>负责硬件的工程实施和运营维护</a:t>
            </a:r>
            <a:r>
              <a:rPr lang="zh-CN" altLang="en-US" sz="1100" dirty="0">
                <a:solidFill>
                  <a:schemeClr val="tx1"/>
                </a:solidFill>
                <a:latin typeface="微软雅黑" pitchFamily="34" charset="-122"/>
                <a:ea typeface="微软雅黑" pitchFamily="34" charset="-122"/>
              </a:rPr>
              <a:t>。</a:t>
            </a:r>
          </a:p>
        </p:txBody>
      </p:sp>
      <p:sp>
        <p:nvSpPr>
          <p:cNvPr id="45" name="TextBox 44"/>
          <p:cNvSpPr txBox="1"/>
          <p:nvPr/>
        </p:nvSpPr>
        <p:spPr>
          <a:xfrm>
            <a:off x="5296025" y="743134"/>
            <a:ext cx="4304100" cy="1585947"/>
          </a:xfrm>
          <a:prstGeom prst="rect">
            <a:avLst/>
          </a:prstGeom>
          <a:solidFill>
            <a:schemeClr val="accent5">
              <a:lumMod val="40000"/>
              <a:lumOff val="60000"/>
            </a:schemeClr>
          </a:solidFill>
          <a:ln w="9525">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需求项目经理：</a:t>
            </a:r>
            <a:r>
              <a:rPr lang="zh-CN" altLang="en-US" sz="1100" dirty="0">
                <a:solidFill>
                  <a:schemeClr val="tx1"/>
                </a:solidFill>
                <a:latin typeface="微软雅黑" pitchFamily="34" charset="-122"/>
                <a:ea typeface="微软雅黑" pitchFamily="34" charset="-122"/>
              </a:rPr>
              <a:t>；    </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计划项目经理：</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采购项目经理：</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工程管理项目经理：</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工程实施项目经理：</a:t>
            </a:r>
            <a:r>
              <a:rPr lang="zh-CN" altLang="en-US" sz="1100" dirty="0">
                <a:solidFill>
                  <a:schemeClr val="tx1"/>
                </a:solidFill>
                <a:latin typeface="微软雅黑" pitchFamily="34" charset="-122"/>
                <a:ea typeface="微软雅黑" pitchFamily="34" charset="-122"/>
              </a:rPr>
              <a:t>；</a:t>
            </a:r>
            <a:endParaRPr lang="en-US" altLang="zh-CN" sz="1100" dirty="0">
              <a:solidFill>
                <a:schemeClr val="tx1"/>
              </a:solidFill>
              <a:latin typeface="微软雅黑" pitchFamily="34" charset="-122"/>
              <a:ea typeface="微软雅黑" pitchFamily="34" charset="-122"/>
            </a:endParaRPr>
          </a:p>
          <a:p>
            <a:pPr>
              <a:lnSpc>
                <a:spcPct val="150000"/>
              </a:lnSpc>
              <a:buFont typeface="Arial" pitchFamily="34" charset="0"/>
              <a:buChar char="•"/>
            </a:pPr>
            <a:r>
              <a:rPr lang="zh-CN" altLang="en-US" sz="1100" b="1" dirty="0">
                <a:solidFill>
                  <a:schemeClr val="tx1"/>
                </a:solidFill>
                <a:latin typeface="微软雅黑" pitchFamily="34" charset="-122"/>
                <a:ea typeface="微软雅黑" pitchFamily="34" charset="-122"/>
              </a:rPr>
              <a:t>运营维护项目经理：</a:t>
            </a:r>
            <a:r>
              <a:rPr lang="en-US" altLang="zh-CN" sz="1100" b="1" dirty="0">
                <a:solidFill>
                  <a:schemeClr val="tx1"/>
                </a:solidFill>
                <a:latin typeface="微软雅黑" pitchFamily="34" charset="-122"/>
                <a:ea typeface="微软雅黑" pitchFamily="34" charset="-122"/>
              </a:rPr>
              <a:t>XX</a:t>
            </a:r>
            <a:r>
              <a:rPr lang="zh-CN" altLang="en-US" sz="1100" b="1" dirty="0">
                <a:solidFill>
                  <a:schemeClr val="tx1"/>
                </a:solidFill>
                <a:latin typeface="微软雅黑" pitchFamily="34" charset="-122"/>
                <a:ea typeface="微软雅黑" pitchFamily="34" charset="-122"/>
              </a:rPr>
              <a:t>（软件），</a:t>
            </a:r>
            <a:r>
              <a:rPr lang="en-US" altLang="zh-CN" sz="1100" b="1" dirty="0">
                <a:solidFill>
                  <a:schemeClr val="tx1"/>
                </a:solidFill>
                <a:latin typeface="微软雅黑" pitchFamily="34" charset="-122"/>
                <a:ea typeface="微软雅黑" pitchFamily="34" charset="-122"/>
              </a:rPr>
              <a:t>XX</a:t>
            </a:r>
            <a:r>
              <a:rPr lang="zh-CN" altLang="en-US" sz="1100" b="1" dirty="0">
                <a:solidFill>
                  <a:schemeClr val="tx1"/>
                </a:solidFill>
                <a:latin typeface="微软雅黑" pitchFamily="34" charset="-122"/>
                <a:ea typeface="微软雅黑" pitchFamily="34" charset="-122"/>
              </a:rPr>
              <a:t>（硬件）</a:t>
            </a:r>
            <a:r>
              <a:rPr lang="zh-CN" altLang="en-US" sz="1100" dirty="0">
                <a:solidFill>
                  <a:schemeClr val="tx1"/>
                </a:solidFill>
                <a:latin typeface="微软雅黑" pitchFamily="34" charset="-122"/>
                <a:ea typeface="微软雅黑" pitchFamily="34" charset="-122"/>
              </a:rPr>
              <a:t>。</a:t>
            </a:r>
          </a:p>
        </p:txBody>
      </p:sp>
      <p:sp>
        <p:nvSpPr>
          <p:cNvPr id="10" name="矩形 9"/>
          <p:cNvSpPr/>
          <p:nvPr/>
        </p:nvSpPr>
        <p:spPr>
          <a:xfrm>
            <a:off x="8808036" y="608555"/>
            <a:ext cx="1152129" cy="28803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anose="020B0503020204020204" pitchFamily="34" charset="-122"/>
                <a:ea typeface="微软雅黑" panose="020B0503020204020204" pitchFamily="34" charset="-122"/>
              </a:rPr>
              <a:t>项目经理</a:t>
            </a:r>
          </a:p>
        </p:txBody>
      </p:sp>
      <p:sp>
        <p:nvSpPr>
          <p:cNvPr id="46" name="矩形 45"/>
          <p:cNvSpPr/>
          <p:nvPr/>
        </p:nvSpPr>
        <p:spPr>
          <a:xfrm>
            <a:off x="183456" y="599118"/>
            <a:ext cx="1135749" cy="216024"/>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latin typeface="微软雅黑" panose="020B0503020204020204" pitchFamily="34" charset="-122"/>
                <a:ea typeface="微软雅黑" panose="020B0503020204020204" pitchFamily="34" charset="-122"/>
              </a:rPr>
              <a:t>部门分工</a:t>
            </a:r>
          </a:p>
        </p:txBody>
      </p:sp>
      <p:graphicFrame>
        <p:nvGraphicFramePr>
          <p:cNvPr id="11" name="表格 10"/>
          <p:cNvGraphicFramePr>
            <a:graphicFrameLocks noGrp="1"/>
          </p:cNvGraphicFramePr>
          <p:nvPr>
            <p:extLst>
              <p:ext uri="{D42A27DB-BD31-4B8C-83A1-F6EECF244321}">
                <p14:modId xmlns:p14="http://schemas.microsoft.com/office/powerpoint/2010/main" val="292379286"/>
              </p:ext>
            </p:extLst>
          </p:nvPr>
        </p:nvGraphicFramePr>
        <p:xfrm>
          <a:off x="599124" y="5089748"/>
          <a:ext cx="8856984" cy="504056"/>
        </p:xfrm>
        <a:graphic>
          <a:graphicData uri="http://schemas.openxmlformats.org/drawingml/2006/table">
            <a:tbl>
              <a:tblPr firstRow="1" bandRow="1">
                <a:tableStyleId>{5C22544A-7EE6-4342-B048-85BDC9FD1C3A}</a:tableStyleId>
              </a:tblPr>
              <a:tblGrid>
                <a:gridCol w="2214246">
                  <a:extLst>
                    <a:ext uri="{9D8B030D-6E8A-4147-A177-3AD203B41FA5}">
                      <a16:colId xmlns:a16="http://schemas.microsoft.com/office/drawing/2014/main" xmlns="" val="20000"/>
                    </a:ext>
                  </a:extLst>
                </a:gridCol>
                <a:gridCol w="2214246">
                  <a:extLst>
                    <a:ext uri="{9D8B030D-6E8A-4147-A177-3AD203B41FA5}">
                      <a16:colId xmlns:a16="http://schemas.microsoft.com/office/drawing/2014/main" xmlns="" val="20001"/>
                    </a:ext>
                  </a:extLst>
                </a:gridCol>
                <a:gridCol w="2214246">
                  <a:extLst>
                    <a:ext uri="{9D8B030D-6E8A-4147-A177-3AD203B41FA5}">
                      <a16:colId xmlns:a16="http://schemas.microsoft.com/office/drawing/2014/main" xmlns="" val="20002"/>
                    </a:ext>
                  </a:extLst>
                </a:gridCol>
                <a:gridCol w="2214246">
                  <a:extLst>
                    <a:ext uri="{9D8B030D-6E8A-4147-A177-3AD203B41FA5}">
                      <a16:colId xmlns:a16="http://schemas.microsoft.com/office/drawing/2014/main" xmlns="" val="20003"/>
                    </a:ext>
                  </a:extLst>
                </a:gridCol>
              </a:tblGrid>
              <a:tr h="237624">
                <a:tc>
                  <a:txBody>
                    <a:bodyPr/>
                    <a:lstStyle/>
                    <a:p>
                      <a:pPr algn="ctr"/>
                      <a:r>
                        <a:rPr lang="zh-CN" altLang="en-US" sz="1000" dirty="0">
                          <a:latin typeface="微软雅黑" panose="020B0503020204020204" pitchFamily="34" charset="-122"/>
                          <a:ea typeface="微软雅黑" panose="020B0503020204020204" pitchFamily="34" charset="-122"/>
                        </a:rPr>
                        <a:t>当年</a:t>
                      </a:r>
                      <a:r>
                        <a:rPr lang="en-US" altLang="zh-CN" sz="1000" dirty="0">
                          <a:latin typeface="微软雅黑" panose="020B0503020204020204" pitchFamily="34" charset="-122"/>
                          <a:ea typeface="微软雅黑" panose="020B0503020204020204" pitchFamily="34" charset="-122"/>
                        </a:rPr>
                        <a:t>1-6</a:t>
                      </a:r>
                      <a:r>
                        <a:rPr lang="zh-CN" altLang="en-US" sz="1000" dirty="0">
                          <a:latin typeface="微软雅黑" panose="020B0503020204020204" pitchFamily="34" charset="-122"/>
                          <a:ea typeface="微软雅黑" panose="020B0503020204020204" pitchFamily="34" charset="-122"/>
                        </a:rPr>
                        <a:t>月份资本开支计划</a:t>
                      </a:r>
                    </a:p>
                  </a:txBody>
                  <a:tcPr/>
                </a:tc>
                <a:tc>
                  <a:txBody>
                    <a:bodyPr/>
                    <a:lstStyle/>
                    <a:p>
                      <a:pPr algn="ctr"/>
                      <a:r>
                        <a:rPr lang="zh-CN" altLang="en-US" sz="1000" dirty="0">
                          <a:latin typeface="微软雅黑" panose="020B0503020204020204" pitchFamily="34" charset="-122"/>
                          <a:ea typeface="微软雅黑" panose="020B0503020204020204" pitchFamily="34" charset="-122"/>
                        </a:rPr>
                        <a:t>当年</a:t>
                      </a:r>
                      <a:r>
                        <a:rPr lang="en-US" altLang="zh-CN" sz="1000" dirty="0">
                          <a:latin typeface="微软雅黑" panose="020B0503020204020204" pitchFamily="34" charset="-122"/>
                          <a:ea typeface="微软雅黑" panose="020B0503020204020204" pitchFamily="34" charset="-122"/>
                        </a:rPr>
                        <a:t>1-9</a:t>
                      </a:r>
                      <a:r>
                        <a:rPr lang="zh-CN" altLang="en-US" sz="1000" dirty="0">
                          <a:latin typeface="微软雅黑" panose="020B0503020204020204" pitchFamily="34" charset="-122"/>
                          <a:ea typeface="微软雅黑" panose="020B0503020204020204" pitchFamily="34" charset="-122"/>
                        </a:rPr>
                        <a:t>月份资本开支计划</a:t>
                      </a:r>
                    </a:p>
                  </a:txBody>
                  <a:tcPr/>
                </a:tc>
                <a:tc>
                  <a:txBody>
                    <a:bodyPr/>
                    <a:lstStyle/>
                    <a:p>
                      <a:pPr algn="ctr"/>
                      <a:r>
                        <a:rPr lang="zh-CN" altLang="en-US" sz="1000" dirty="0">
                          <a:latin typeface="微软雅黑" panose="020B0503020204020204" pitchFamily="34" charset="-122"/>
                          <a:ea typeface="微软雅黑" panose="020B0503020204020204" pitchFamily="34" charset="-122"/>
                        </a:rPr>
                        <a:t>当年</a:t>
                      </a:r>
                      <a:r>
                        <a:rPr lang="en-US" altLang="zh-CN" sz="1000" dirty="0">
                          <a:latin typeface="微软雅黑" panose="020B0503020204020204" pitchFamily="34" charset="-122"/>
                          <a:ea typeface="微软雅黑" panose="020B0503020204020204" pitchFamily="34" charset="-122"/>
                        </a:rPr>
                        <a:t>1-12</a:t>
                      </a:r>
                      <a:r>
                        <a:rPr lang="zh-CN" altLang="en-US" sz="1000" dirty="0">
                          <a:latin typeface="微软雅黑" panose="020B0503020204020204" pitchFamily="34" charset="-122"/>
                          <a:ea typeface="微软雅黑" panose="020B0503020204020204" pitchFamily="34" charset="-122"/>
                        </a:rPr>
                        <a:t>月份资本开支计划</a:t>
                      </a:r>
                    </a:p>
                  </a:txBody>
                  <a:tcPr/>
                </a:tc>
                <a:tc>
                  <a:txBody>
                    <a:bodyPr/>
                    <a:lstStyle/>
                    <a:p>
                      <a:pPr algn="ctr"/>
                      <a:r>
                        <a:rPr lang="zh-CN" altLang="en-US" sz="1000" dirty="0">
                          <a:latin typeface="微软雅黑" panose="020B0503020204020204" pitchFamily="34" charset="-122"/>
                          <a:ea typeface="微软雅黑" panose="020B0503020204020204" pitchFamily="34" charset="-122"/>
                        </a:rPr>
                        <a:t>下一年资本开支计划</a:t>
                      </a:r>
                    </a:p>
                  </a:txBody>
                  <a:tcPr/>
                </a:tc>
                <a:extLst>
                  <a:ext uri="{0D108BD9-81ED-4DB2-BD59-A6C34878D82A}">
                    <a16:rowId xmlns:a16="http://schemas.microsoft.com/office/drawing/2014/main" xmlns="" val="10000"/>
                  </a:ext>
                </a:extLst>
              </a:tr>
              <a:tr h="260216">
                <a:tc>
                  <a:txBody>
                    <a:bodyPr/>
                    <a:lstStyle/>
                    <a:p>
                      <a:pPr algn="ct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万</a:t>
                      </a:r>
                    </a:p>
                  </a:txBody>
                  <a:tcPr anchor="ctr"/>
                </a:tc>
                <a:tc>
                  <a:txBody>
                    <a:bodyPr/>
                    <a:lstStyle/>
                    <a:p>
                      <a:pPr algn="ct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万</a:t>
                      </a:r>
                    </a:p>
                  </a:txBody>
                  <a:tcPr anchor="ctr"/>
                </a:tc>
                <a:tc>
                  <a:txBody>
                    <a:bodyPr/>
                    <a:lstStyle/>
                    <a:p>
                      <a:pPr algn="ct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万</a:t>
                      </a:r>
                    </a:p>
                  </a:txBody>
                  <a:tcPr anchor="ctr"/>
                </a:tc>
                <a:tc>
                  <a:txBody>
                    <a:bodyPr/>
                    <a:lstStyle/>
                    <a:p>
                      <a:pPr algn="ct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万</a:t>
                      </a:r>
                    </a:p>
                  </a:txBody>
                  <a:tcPr anchor="ctr"/>
                </a:tc>
                <a:extLst>
                  <a:ext uri="{0D108BD9-81ED-4DB2-BD59-A6C34878D82A}">
                    <a16:rowId xmlns:a16="http://schemas.microsoft.com/office/drawing/2014/main" xmlns="" val="10001"/>
                  </a:ext>
                </a:extLst>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53633374"/>
              </p:ext>
            </p:extLst>
          </p:nvPr>
        </p:nvGraphicFramePr>
        <p:xfrm>
          <a:off x="9448860" y="4513684"/>
          <a:ext cx="689603" cy="597417"/>
        </p:xfrm>
        <a:graphic>
          <a:graphicData uri="http://schemas.openxmlformats.org/presentationml/2006/ole">
            <mc:AlternateContent xmlns:mc="http://schemas.openxmlformats.org/markup-compatibility/2006">
              <mc:Choice xmlns:v="urn:schemas-microsoft-com:vml" Requires="v">
                <p:oleObj spid="_x0000_s5176" name="Worksheet" showAsIcon="1" r:id="rId4" imgW="914400" imgH="792360" progId="Excel.Sheet.12">
                  <p:embed/>
                </p:oleObj>
              </mc:Choice>
              <mc:Fallback>
                <p:oleObj name="Worksheet" showAsIcon="1" r:id="rId4" imgW="914400" imgH="792360" progId="Excel.Sheet.12">
                  <p:embed/>
                  <p:pic>
                    <p:nvPicPr>
                      <p:cNvPr id="0" name=""/>
                      <p:cNvPicPr/>
                      <p:nvPr/>
                    </p:nvPicPr>
                    <p:blipFill>
                      <a:blip r:embed="rId5"/>
                      <a:stretch>
                        <a:fillRect/>
                      </a:stretch>
                    </p:blipFill>
                    <p:spPr>
                      <a:xfrm>
                        <a:off x="9448860" y="4513684"/>
                        <a:ext cx="689603" cy="597417"/>
                      </a:xfrm>
                      <a:prstGeom prst="rect">
                        <a:avLst/>
                      </a:prstGeom>
                    </p:spPr>
                  </p:pic>
                </p:oleObj>
              </mc:Fallback>
            </mc:AlternateContent>
          </a:graphicData>
        </a:graphic>
      </p:graphicFrame>
      <p:graphicFrame>
        <p:nvGraphicFramePr>
          <p:cNvPr id="14" name="内容占位符 11">
            <a:extLst>
              <a:ext uri="{FF2B5EF4-FFF2-40B4-BE49-F238E27FC236}">
                <a16:creationId xmlns:a16="http://schemas.microsoft.com/office/drawing/2014/main" xmlns="" id="{00000000-0008-0000-0000-000003000000}"/>
              </a:ext>
            </a:extLst>
          </p:cNvPr>
          <p:cNvGraphicFramePr>
            <a:graphicFrameLocks noGrp="1"/>
          </p:cNvGraphicFramePr>
          <p:nvPr>
            <p:extLst>
              <p:ext uri="{D42A27DB-BD31-4B8C-83A1-F6EECF244321}">
                <p14:modId xmlns:p14="http://schemas.microsoft.com/office/powerpoint/2010/main" val="98986234"/>
              </p:ext>
            </p:extLst>
          </p:nvPr>
        </p:nvGraphicFramePr>
        <p:xfrm>
          <a:off x="188496" y="2497460"/>
          <a:ext cx="9121389" cy="252420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7748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idx="4294967295"/>
          </p:nvPr>
        </p:nvSpPr>
        <p:spPr>
          <a:xfrm>
            <a:off x="199320" y="49188"/>
            <a:ext cx="8881180" cy="411427"/>
          </a:xfrm>
          <a:prstGeom prst="rect">
            <a:avLst/>
          </a:prstGeom>
        </p:spPr>
        <p:txBody>
          <a:bodyPr/>
          <a:lstStyle/>
          <a:p>
            <a:pPr algn="l" fontAlgn="base">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项目概述</a:t>
            </a:r>
          </a:p>
        </p:txBody>
      </p:sp>
      <p:graphicFrame>
        <p:nvGraphicFramePr>
          <p:cNvPr id="2" name="表格 1"/>
          <p:cNvGraphicFramePr>
            <a:graphicFrameLocks noGrp="1"/>
          </p:cNvGraphicFramePr>
          <p:nvPr>
            <p:extLst>
              <p:ext uri="{D42A27DB-BD31-4B8C-83A1-F6EECF244321}">
                <p14:modId xmlns:p14="http://schemas.microsoft.com/office/powerpoint/2010/main" val="1028268250"/>
              </p:ext>
            </p:extLst>
          </p:nvPr>
        </p:nvGraphicFramePr>
        <p:xfrm>
          <a:off x="46002" y="625252"/>
          <a:ext cx="10067995" cy="4579536"/>
        </p:xfrm>
        <a:graphic>
          <a:graphicData uri="http://schemas.openxmlformats.org/drawingml/2006/table">
            <a:tbl>
              <a:tblPr firstRow="1" bandRow="1">
                <a:tableStyleId>{5C22544A-7EE6-4342-B048-85BDC9FD1C3A}</a:tableStyleId>
              </a:tblPr>
              <a:tblGrid>
                <a:gridCol w="2173179">
                  <a:extLst>
                    <a:ext uri="{9D8B030D-6E8A-4147-A177-3AD203B41FA5}">
                      <a16:colId xmlns:a16="http://schemas.microsoft.com/office/drawing/2014/main" xmlns="" val="20000"/>
                    </a:ext>
                  </a:extLst>
                </a:gridCol>
                <a:gridCol w="3312368">
                  <a:extLst>
                    <a:ext uri="{9D8B030D-6E8A-4147-A177-3AD203B41FA5}">
                      <a16:colId xmlns:a16="http://schemas.microsoft.com/office/drawing/2014/main" xmlns="" val="20001"/>
                    </a:ext>
                  </a:extLst>
                </a:gridCol>
                <a:gridCol w="1800200">
                  <a:extLst>
                    <a:ext uri="{9D8B030D-6E8A-4147-A177-3AD203B41FA5}">
                      <a16:colId xmlns:a16="http://schemas.microsoft.com/office/drawing/2014/main" xmlns="" val="20002"/>
                    </a:ext>
                  </a:extLst>
                </a:gridCol>
                <a:gridCol w="2782248">
                  <a:extLst>
                    <a:ext uri="{9D8B030D-6E8A-4147-A177-3AD203B41FA5}">
                      <a16:colId xmlns:a16="http://schemas.microsoft.com/office/drawing/2014/main" xmlns="" val="20003"/>
                    </a:ext>
                  </a:extLst>
                </a:gridCol>
              </a:tblGrid>
              <a:tr h="360040">
                <a:tc>
                  <a:txBody>
                    <a:bodyPr/>
                    <a:lstStyle/>
                    <a:p>
                      <a:pPr marL="0" algn="ctr" defTabSz="914377" rtl="0" eaLnBrk="1" latinLnBrk="0" hangingPunct="1"/>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项目名称</a:t>
                      </a:r>
                    </a:p>
                  </a:txBody>
                  <a:tcPr anchor="ctr">
                    <a:solidFill>
                      <a:schemeClr val="accent1"/>
                    </a:solidFill>
                  </a:tcPr>
                </a:tc>
                <a:tc>
                  <a:txBody>
                    <a:bodyPr/>
                    <a:lstStyle/>
                    <a:p>
                      <a:r>
                        <a:rPr lang="zh-CN" altLang="en-US" sz="1200" b="1" dirty="0">
                          <a:solidFill>
                            <a:schemeClr val="tx1"/>
                          </a:solidFill>
                        </a:rPr>
                        <a:t>内容计费九期工程</a:t>
                      </a:r>
                    </a:p>
                  </a:txBody>
                  <a:tcPr anchor="ctr">
                    <a:solidFill>
                      <a:srgbClr val="E9EDF4"/>
                    </a:solidFill>
                  </a:tcPr>
                </a:tc>
                <a:tc>
                  <a:txBody>
                    <a:bodyPr/>
                    <a:lstStyle/>
                    <a:p>
                      <a:pPr algn="ctr"/>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立项申请部门</a:t>
                      </a: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endParaRPr>
                    </a:p>
                  </a:txBody>
                  <a:tcPr anchor="ctr">
                    <a:solidFill>
                      <a:schemeClr val="accent1">
                        <a:lumMod val="20000"/>
                        <a:lumOff val="80000"/>
                      </a:schemeClr>
                    </a:solidFill>
                  </a:tcPr>
                </a:tc>
                <a:extLst>
                  <a:ext uri="{0D108BD9-81ED-4DB2-BD59-A6C34878D82A}">
                    <a16:rowId xmlns:a16="http://schemas.microsoft.com/office/drawing/2014/main" xmlns="" val="10000"/>
                  </a:ext>
                </a:extLst>
              </a:tr>
              <a:tr h="144016">
                <a:tc>
                  <a:txBody>
                    <a:bodyPr/>
                    <a:lstStyle/>
                    <a:p>
                      <a:pPr marL="0" algn="ctr" defTabSz="914377" rtl="0" eaLnBrk="1" latinLnBrk="0" hangingPunct="1"/>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计划内</a:t>
                      </a:r>
                      <a:r>
                        <a:rPr kumimoji="0" lang="en-US" altLang="zh-CN"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a:t>
                      </a:r>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计划外</a:t>
                      </a:r>
                    </a:p>
                  </a:txBody>
                  <a:tcPr anchor="ctr">
                    <a:solidFill>
                      <a:schemeClr val="accent1"/>
                    </a:solidFill>
                  </a:tcPr>
                </a:tc>
                <a:tc>
                  <a:txBody>
                    <a:bodyPr/>
                    <a:lstStyle/>
                    <a:p>
                      <a:r>
                        <a:rPr kumimoji="0" lang="en-US" altLang="zh-CN" sz="1800" b="1"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计划内</a:t>
                      </a:r>
                      <a:r>
                        <a:rPr kumimoji="0" lang="en-US" altLang="zh-CN" sz="1200" b="1"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计划外</a:t>
                      </a:r>
                      <a:endParaRPr lang="zh-CN" altLang="en-US" sz="1200" b="1" dirty="0"/>
                    </a:p>
                  </a:txBody>
                  <a:tcPr anchor="ctr"/>
                </a:tc>
                <a:tc>
                  <a:txBody>
                    <a:bodyPr/>
                    <a:lstStyle/>
                    <a:p>
                      <a:pPr algn="ctr"/>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项目分类</a:t>
                      </a:r>
                    </a:p>
                  </a:txBody>
                  <a:tcPr anchor="ctr">
                    <a:solidFill>
                      <a:schemeClr val="accent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新建系统              </a:t>
                      </a:r>
                      <a:r>
                        <a:rPr kumimoji="0" lang="en-US" altLang="zh-CN" sz="1800" b="1"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1"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扩容系统</a:t>
                      </a:r>
                    </a:p>
                  </a:txBody>
                  <a:tcPr anchor="ctr"/>
                </a:tc>
                <a:extLst>
                  <a:ext uri="{0D108BD9-81ED-4DB2-BD59-A6C34878D82A}">
                    <a16:rowId xmlns:a16="http://schemas.microsoft.com/office/drawing/2014/main" xmlns="" val="10001"/>
                  </a:ext>
                </a:extLst>
              </a:tr>
              <a:tr h="843934">
                <a:tc>
                  <a:txBody>
                    <a:bodyPr/>
                    <a:lstStyle/>
                    <a:p>
                      <a:pPr marL="0" algn="ctr" defTabSz="914377" rtl="0" eaLnBrk="1" latinLnBrk="0" hangingPunct="1"/>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需求来源</a:t>
                      </a:r>
                    </a:p>
                  </a:txBody>
                  <a:tcPr anchor="ctr">
                    <a:solidFill>
                      <a:schemeClr val="accent1"/>
                    </a:solidFill>
                  </a:tcPr>
                </a:tc>
                <a:tc gridSpan="3">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集团公司</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中国移动</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IT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发展规划</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要求，以“大连接”战略为指引，以“五化”为方向，用三到五年的时间，逐步建立“架构先进、运营高效、内外兼顾”的</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IT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体系。内容计费系统属于系统集中，应持续增强一级</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集中化业务运营支撑能力，按照中国移动企业级</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IT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总体架构目标，逐步向统一技术平台演进。</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简总在市场经营工作研讨会上要求：持续增强如“流量风暴”行动、全网性业务的业务运营支撑能力，提升咪咕等专业公司的运营支撑能力，促进公司整体协同发展。支持“合作”为主线的运营模式。提升业务支撑速度，提升面向市场的</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IT</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支撑能力，并满足业务连续性保障要求。</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受漫游资费调整及任我系列业务影响，近一段时间内容计费系统业务呈爆发式增长。话单量相比去年同期增长</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53%</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。对内容计费系统带来较大压力。本期工程将以业务能力、处理效率、运维提升为专题展开系统建设。</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目前系统话单处理能力</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10.4</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亿条、日峰值</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181.5</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亿条话单处理。但今年春节保障压力较大：在业务量高峰期间，省端接口机瓶颈及</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SATA</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盘的写入速度峰值性能达到瓶颈，写入速度达到</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200M</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性能上限。导致省端和集团侧都出现了下发积压情况。</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因此本期工程根据峰值及业务增长情况估算，需要支撑时峰值</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14.5</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亿条、日峰值</a:t>
                      </a:r>
                      <a:r>
                        <a:rPr kumimoji="0" lang="en-US" altLang="zh-CN"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254</a:t>
                      </a:r>
                      <a:r>
                        <a:rPr kumimoji="0" lang="zh-CN" altLang="en-US" sz="10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n-cs"/>
                        </a:rPr>
                        <a:t>亿条话单处理。需要对系统的软件及硬件进行扩容。</a:t>
                      </a:r>
                    </a:p>
                  </a:txBody>
                  <a:tcPr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2"/>
                  </a:ext>
                </a:extLst>
              </a:tr>
              <a:tr h="386680">
                <a:tc>
                  <a:txBody>
                    <a:bodyPr/>
                    <a:lstStyle/>
                    <a:p>
                      <a:pPr algn="ctr"/>
                      <a:r>
                        <a:rPr kumimoji="0" lang="zh-CN" altLang="en-US" sz="1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建设目标</a:t>
                      </a:r>
                      <a:endParaRPr lang="zh-CN" altLang="en-US" sz="1200" b="1" dirty="0">
                        <a:solidFill>
                          <a:schemeClr val="bg1"/>
                        </a:solidFill>
                      </a:endParaRPr>
                    </a:p>
                  </a:txBody>
                  <a:tcPr anchor="ctr">
                    <a:solidFill>
                      <a:schemeClr val="accent1"/>
                    </a:solidFill>
                  </a:tcPr>
                </a:tc>
                <a:tc gridSpan="3">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为满足集中化要求，本期将对内容计费系统扩容，需要支撑时峰值</a:t>
                      </a:r>
                      <a:r>
                        <a:rPr kumimoji="0" lang="en-US" altLang="zh-CN"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14.5</a:t>
                      </a:r>
                      <a:r>
                        <a:rPr kumimoji="0" lang="zh-CN" altLang="en-US"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亿条、日峰值</a:t>
                      </a:r>
                      <a:r>
                        <a:rPr kumimoji="0" lang="en-US" altLang="zh-CN"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254</a:t>
                      </a:r>
                      <a:r>
                        <a:rPr kumimoji="0" lang="zh-CN" altLang="en-US"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亿条话单处理能力，系统具备流式话单处理能力，优化下发、出账等业务处理流程。</a:t>
                      </a:r>
                      <a:endParaRPr kumimoji="0" lang="en-US" altLang="zh-CN" sz="1200" b="0" i="1"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txBody>
                  <a:tcPr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3"/>
                  </a:ext>
                </a:extLst>
              </a:tr>
              <a:tr h="540028">
                <a:tc>
                  <a:txBody>
                    <a:bodyPr/>
                    <a:lstStyle/>
                    <a:p>
                      <a:pPr algn="ctr"/>
                      <a:r>
                        <a:rPr kumimoji="0" lang="zh-CN" altLang="en-US" sz="1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拟申请预算（不含税）</a:t>
                      </a:r>
                      <a:endParaRPr lang="zh-CN" altLang="en-US" sz="1200" b="1" dirty="0">
                        <a:solidFill>
                          <a:schemeClr val="bg1"/>
                        </a:solidFill>
                      </a:endParaRPr>
                    </a:p>
                  </a:txBody>
                  <a:tcPr anchor="ctr">
                    <a:solidFill>
                      <a:schemeClr val="accent1"/>
                    </a:solidFill>
                  </a:tcPr>
                </a:tc>
                <a:tc gridSpan="3">
                  <a:txBody>
                    <a:bodyPr/>
                    <a:lstStyle/>
                    <a:p>
                      <a:r>
                        <a:rPr kumimoji="0" lang="en-US" altLang="zh-CN" sz="1200" b="0" i="0" u="none" strike="noStrike" kern="1200" cap="none" spc="0" normalizeH="0" baseline="0" noProof="0" dirty="0" smtClean="0">
                          <a:ln>
                            <a:noFill/>
                          </a:ln>
                          <a:solidFill>
                            <a:sysClr val="windowText" lastClr="000000"/>
                          </a:solidFill>
                          <a:effectLst/>
                          <a:uLnTx/>
                          <a:uFillTx/>
                          <a:latin typeface="微软雅黑" pitchFamily="34" charset="-122"/>
                          <a:ea typeface="微软雅黑" pitchFamily="34" charset="-122"/>
                          <a:cs typeface="+mn-cs"/>
                        </a:rPr>
                        <a:t>2530</a:t>
                      </a:r>
                      <a:r>
                        <a:rPr kumimoji="0" lang="en-US" altLang="zh-CN" sz="1200" b="0" i="0" u="none" strike="noStrike" kern="1200" cap="none" spc="0" normalizeH="0" noProof="0" dirty="0" smtClean="0">
                          <a:ln>
                            <a:noFill/>
                          </a:ln>
                          <a:solidFill>
                            <a:sysClr val="windowText" lastClr="000000"/>
                          </a:solidFill>
                          <a:effectLst/>
                          <a:uLnTx/>
                          <a:uFillTx/>
                          <a:latin typeface="微软雅黑" pitchFamily="34" charset="-122"/>
                          <a:ea typeface="微软雅黑" pitchFamily="34" charset="-122"/>
                          <a:cs typeface="+mn-cs"/>
                        </a:rPr>
                        <a:t> </a:t>
                      </a:r>
                      <a:r>
                        <a:rPr kumimoji="0" lang="zh-CN" altLang="en-US"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rPr>
                        <a:t>万元</a:t>
                      </a:r>
                      <a:endParaRPr lang="zh-CN" altLang="en-US" sz="1200" b="1" dirty="0"/>
                    </a:p>
                  </a:txBody>
                  <a:tcPr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5"/>
                  </a:ext>
                </a:extLst>
              </a:tr>
              <a:tr h="540028">
                <a:tc>
                  <a:txBody>
                    <a:bodyPr/>
                    <a:lstStyle/>
                    <a:p>
                      <a:pPr marL="0" algn="ctr" defTabSz="914377" rtl="0" eaLnBrk="1" latinLnBrk="0" hangingPunct="1"/>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预计投产（上线）时间</a:t>
                      </a:r>
                    </a:p>
                  </a:txBody>
                  <a:tcPr anchor="ctr">
                    <a:solidFill>
                      <a:schemeClr val="accent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2020</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年</a:t>
                      </a:r>
                      <a:r>
                        <a:rPr kumimoji="0" lang="en-US" altLang="zh-CN"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6</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月</a:t>
                      </a:r>
                      <a:endParaRPr kumimoji="0" lang="en-US" altLang="zh-CN"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a:txBody>
                  <a:tcPr anchor="ctr"/>
                </a:tc>
                <a:tc>
                  <a:txBody>
                    <a:bodyPr/>
                    <a:lstStyle/>
                    <a:p>
                      <a:pPr algn="ctr"/>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项目满足期</a:t>
                      </a:r>
                    </a:p>
                  </a:txBody>
                  <a:tcPr anchor="ctr">
                    <a:solidFill>
                      <a:schemeClr val="accent1"/>
                    </a:solidFil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2021</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年春节</a:t>
                      </a:r>
                      <a:endParaRPr kumimoji="0" lang="en-US" altLang="zh-CN" sz="12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a:txBody>
                  <a:tcPr anchor="ctr"/>
                </a:tc>
                <a:extLst>
                  <a:ext uri="{0D108BD9-81ED-4DB2-BD59-A6C34878D82A}">
                    <a16:rowId xmlns:a16="http://schemas.microsoft.com/office/drawing/2014/main" xmlns="" val="10006"/>
                  </a:ext>
                </a:extLst>
              </a:tr>
              <a:tr h="416361">
                <a:tc>
                  <a:txBody>
                    <a:bodyPr/>
                    <a:lstStyle/>
                    <a:p>
                      <a:pPr algn="ctr"/>
                      <a:r>
                        <a:rPr kumimoji="0" lang="zh-CN" altLang="en-US" sz="1200" b="1" i="0" u="none" strike="noStrike" kern="1200" cap="none" spc="0" normalizeH="0" baseline="0" dirty="0">
                          <a:ln>
                            <a:noFill/>
                          </a:ln>
                          <a:solidFill>
                            <a:schemeClr val="bg1"/>
                          </a:solidFill>
                          <a:effectLst/>
                          <a:uLnTx/>
                          <a:uFillTx/>
                          <a:latin typeface="微软雅黑" pitchFamily="34" charset="-122"/>
                          <a:ea typeface="微软雅黑" pitchFamily="34" charset="-122"/>
                          <a:cs typeface="+mn-cs"/>
                        </a:rPr>
                        <a:t>投资方向及投资比例</a:t>
                      </a:r>
                    </a:p>
                  </a:txBody>
                  <a:tcPr anchor="ctr">
                    <a:solidFill>
                      <a:schemeClr val="accent1"/>
                    </a:solidFill>
                  </a:tcPr>
                </a:tc>
                <a:tc gridSpan="3">
                  <a:txBody>
                    <a:bodyPr/>
                    <a:lstStyle/>
                    <a:p>
                      <a:pPr marL="0" algn="l" defTabSz="914377" rtl="0" eaLnBrk="1" latinLnBrk="0" hangingPunct="1"/>
                      <a:r>
                        <a:rPr kumimoji="0" lang="zh-CN" altLang="en-US" sz="1800" b="1" i="0" u="none" strike="noStrike" kern="1200" cap="none" spc="0" normalizeH="0" baseline="0" dirty="0">
                          <a:ln>
                            <a:noFill/>
                          </a:ln>
                          <a:solidFill>
                            <a:schemeClr val="tx1"/>
                          </a:solidFill>
                          <a:effectLst/>
                          <a:uLnTx/>
                          <a:uFillTx/>
                          <a:latin typeface="微软雅黑" pitchFamily="34" charset="-122"/>
                          <a:ea typeface="微软雅黑" pitchFamily="34" charset="-122"/>
                          <a:cs typeface="+mn-cs"/>
                        </a:rPr>
                        <a:t>□</a:t>
                      </a:r>
                      <a:r>
                        <a:rPr kumimoji="0" lang="zh-CN" altLang="en-US" sz="1200" b="1"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业务支撑类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管理支撑类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企业发展支撑类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市场拓展类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基础设施类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平台组件类  </a:t>
                      </a:r>
                      <a:r>
                        <a:rPr kumimoji="0" lang="en-US" altLang="zh-CN" sz="18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a:t>
                      </a:r>
                      <a:r>
                        <a:rPr kumimoji="0" lang="zh-CN" altLang="en-US"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rPr>
                        <a:t>非功能需求类</a:t>
                      </a:r>
                      <a:endParaRPr kumimoji="0" lang="en-US" altLang="zh-CN" sz="1200" b="0" i="0" u="none" strike="noStrike" kern="1200" cap="none" spc="0" normalizeH="0" baseline="0" dirty="0">
                        <a:ln>
                          <a:noFill/>
                        </a:ln>
                        <a:solidFill>
                          <a:sysClr val="windowText" lastClr="000000"/>
                        </a:solidFill>
                        <a:effectLst/>
                        <a:uLnTx/>
                        <a:uFillTx/>
                        <a:latin typeface="微软雅黑" pitchFamily="34" charset="-122"/>
                        <a:ea typeface="微软雅黑" pitchFamily="34" charset="-122"/>
                        <a:cs typeface="+mn-cs"/>
                      </a:endParaRPr>
                    </a:p>
                    <a:p>
                      <a:pPr marL="0" marR="0" indent="0" algn="l" defTabSz="914377" rtl="0" eaLnBrk="1" fontAlgn="auto" latinLnBrk="0" hangingPunct="1">
                        <a:lnSpc>
                          <a:spcPct val="100000"/>
                        </a:lnSpc>
                        <a:spcBef>
                          <a:spcPts val="0"/>
                        </a:spcBef>
                        <a:spcAft>
                          <a:spcPts val="0"/>
                        </a:spcAft>
                        <a:buClrTx/>
                        <a:buSzTx/>
                        <a:buFontTx/>
                        <a:buNone/>
                        <a:tabLst/>
                        <a:defRPr/>
                      </a:pPr>
                      <a:r>
                        <a:rPr kumimoji="0" lang="zh-CN" altLang="en-US" sz="1200" b="0" i="1" u="none" strike="noStrike" kern="1200" cap="none" spc="0" normalizeH="0" baseline="0" dirty="0">
                          <a:ln>
                            <a:noFill/>
                          </a:ln>
                          <a:solidFill>
                            <a:srgbClr val="FF0000"/>
                          </a:solidFill>
                          <a:effectLst/>
                          <a:uLnTx/>
                          <a:uFillTx/>
                          <a:latin typeface="微软雅黑" pitchFamily="34" charset="-122"/>
                          <a:ea typeface="微软雅黑" pitchFamily="34" charset="-122"/>
                          <a:cs typeface="+mn-cs"/>
                        </a:rPr>
                        <a:t>说明：若项目存在多个投资方向，需补充说明投资比例   例：   业务支撑类</a:t>
                      </a:r>
                      <a:r>
                        <a:rPr kumimoji="0" lang="en-US" altLang="zh-CN" sz="1200" b="0" i="1" u="none" strike="noStrike" kern="1200" cap="none" spc="0" normalizeH="0" baseline="0" dirty="0">
                          <a:ln>
                            <a:noFill/>
                          </a:ln>
                          <a:solidFill>
                            <a:srgbClr val="FF0000"/>
                          </a:solidFill>
                          <a:effectLst/>
                          <a:uLnTx/>
                          <a:uFillTx/>
                          <a:latin typeface="微软雅黑" pitchFamily="34" charset="-122"/>
                          <a:ea typeface="微软雅黑" pitchFamily="34" charset="-122"/>
                          <a:cs typeface="+mn-cs"/>
                        </a:rPr>
                        <a:t>=60%</a:t>
                      </a:r>
                      <a:r>
                        <a:rPr kumimoji="0" lang="zh-CN" altLang="en-US" sz="1200" b="0" i="1" u="none" strike="noStrike" kern="1200" cap="none" spc="0" normalizeH="0" baseline="0" dirty="0">
                          <a:ln>
                            <a:noFill/>
                          </a:ln>
                          <a:solidFill>
                            <a:srgbClr val="FF0000"/>
                          </a:solidFill>
                          <a:effectLst/>
                          <a:uLnTx/>
                          <a:uFillTx/>
                          <a:latin typeface="微软雅黑" pitchFamily="34" charset="-122"/>
                          <a:ea typeface="微软雅黑" pitchFamily="34" charset="-122"/>
                          <a:cs typeface="+mn-cs"/>
                        </a:rPr>
                        <a:t>   非功能需求类</a:t>
                      </a:r>
                      <a:r>
                        <a:rPr kumimoji="0" lang="en-US" altLang="zh-CN" sz="1200" b="0" i="1" u="none" strike="noStrike" kern="1200" cap="none" spc="0" normalizeH="0" baseline="0" dirty="0">
                          <a:ln>
                            <a:noFill/>
                          </a:ln>
                          <a:solidFill>
                            <a:srgbClr val="FF0000"/>
                          </a:solidFill>
                          <a:effectLst/>
                          <a:uLnTx/>
                          <a:uFillTx/>
                          <a:latin typeface="微软雅黑" pitchFamily="34" charset="-122"/>
                          <a:ea typeface="微软雅黑" pitchFamily="34" charset="-122"/>
                          <a:cs typeface="+mn-cs"/>
                        </a:rPr>
                        <a:t>=40% </a:t>
                      </a:r>
                      <a:endParaRPr kumimoji="0" lang="zh-CN" altLang="en-US" sz="1200" b="0" i="1" u="none" strike="noStrike" kern="1200" cap="none" spc="0" normalizeH="0" baseline="0" dirty="0">
                        <a:ln>
                          <a:noFill/>
                        </a:ln>
                        <a:solidFill>
                          <a:srgbClr val="FF0000"/>
                        </a:solidFill>
                        <a:effectLst/>
                        <a:uLnTx/>
                        <a:uFillTx/>
                        <a:latin typeface="微软雅黑" pitchFamily="34" charset="-122"/>
                        <a:ea typeface="微软雅黑" pitchFamily="34" charset="-122"/>
                        <a:cs typeface="+mn-cs"/>
                      </a:endParaRPr>
                    </a:p>
                  </a:txBody>
                  <a:tcPr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05721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980" y="734034"/>
            <a:ext cx="8881180" cy="411427"/>
          </a:xfrm>
          <a:prstGeom prst="rect">
            <a:avLst/>
          </a:prstGeom>
        </p:spPr>
        <p:txBody>
          <a:bodyPr anchor="ctr"/>
          <a:lstStyle>
            <a:lvl1pPr algn="ctr" defTabSz="914377"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Clr>
                <a:schemeClr val="hlink"/>
              </a:buClr>
            </a:pPr>
            <a:r>
              <a:rPr lang="zh-CN" altLang="en-US" sz="2400" dirty="0">
                <a:solidFill>
                  <a:schemeClr val="bg1"/>
                </a:solidFill>
                <a:latin typeface="微软雅黑" pitchFamily="34" charset="-122"/>
                <a:ea typeface="微软雅黑" pitchFamily="34" charset="-122"/>
                <a:cs typeface="+mn-cs"/>
              </a:rPr>
              <a:t>已评审项目概况</a:t>
            </a:r>
            <a:r>
              <a:rPr lang="en-US" altLang="zh-CN" sz="2400" dirty="0">
                <a:solidFill>
                  <a:schemeClr val="bg1"/>
                </a:solidFill>
                <a:latin typeface="微软雅黑" pitchFamily="34" charset="-122"/>
                <a:ea typeface="微软雅黑" pitchFamily="34" charset="-122"/>
                <a:cs typeface="+mn-cs"/>
              </a:rPr>
              <a:t>-2</a:t>
            </a:r>
            <a:endParaRPr lang="zh-CN" altLang="en-US" sz="2400" dirty="0">
              <a:solidFill>
                <a:schemeClr val="bg1"/>
              </a:solidFill>
              <a:latin typeface="微软雅黑" pitchFamily="34" charset="-122"/>
              <a:ea typeface="微软雅黑" pitchFamily="34" charset="-122"/>
              <a:cs typeface="+mn-cs"/>
            </a:endParaRPr>
          </a:p>
        </p:txBody>
      </p:sp>
      <p:sp>
        <p:nvSpPr>
          <p:cNvPr id="6" name="标题 1"/>
          <p:cNvSpPr>
            <a:spLocks noGrp="1"/>
          </p:cNvSpPr>
          <p:nvPr>
            <p:ph type="title" idx="4294967295"/>
          </p:nvPr>
        </p:nvSpPr>
        <p:spPr>
          <a:xfrm>
            <a:off x="159260" y="49188"/>
            <a:ext cx="8881180" cy="411427"/>
          </a:xfrm>
          <a:prstGeom prst="rect">
            <a:avLst/>
          </a:prstGeom>
        </p:spPr>
        <p:txBody>
          <a:bodyPr/>
          <a:lstStyle/>
          <a:p>
            <a:pPr algn="l" fontAlgn="base">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决策点</a:t>
            </a:r>
          </a:p>
        </p:txBody>
      </p:sp>
      <p:sp>
        <p:nvSpPr>
          <p:cNvPr id="15" name="内容占位符 2">
            <a:extLst>
              <a:ext uri="{FF2B5EF4-FFF2-40B4-BE49-F238E27FC236}">
                <a16:creationId xmlns:a16="http://schemas.microsoft.com/office/drawing/2014/main" xmlns="" id="{03A0A632-DF75-49CC-B862-94CB62682F8F}"/>
              </a:ext>
            </a:extLst>
          </p:cNvPr>
          <p:cNvSpPr txBox="1">
            <a:spLocks/>
          </p:cNvSpPr>
          <p:nvPr/>
        </p:nvSpPr>
        <p:spPr>
          <a:xfrm>
            <a:off x="456756" y="908720"/>
            <a:ext cx="8943723" cy="2452836"/>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buNone/>
            </a:pPr>
            <a:r>
              <a:rPr lang="zh-CN" altLang="en-US" sz="1800" b="1" dirty="0">
                <a:latin typeface="微软雅黑" panose="020B0503020204020204" pitchFamily="34" charset="-122"/>
                <a:ea typeface="微软雅黑" panose="020B0503020204020204" pitchFamily="34" charset="-122"/>
              </a:rPr>
              <a:t>项目决策：</a:t>
            </a:r>
            <a:endParaRPr lang="en-US" altLang="zh-CN" sz="1800" b="1"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n"/>
            </a:pPr>
            <a:r>
              <a:rPr lang="zh-CN" altLang="en-US" sz="1800" b="1" u="sng" dirty="0">
                <a:latin typeface="微软雅黑" panose="020B0503020204020204" pitchFamily="34" charset="-122"/>
                <a:ea typeface="微软雅黑" panose="020B0503020204020204" pitchFamily="34" charset="-122"/>
              </a:rPr>
              <a:t>建议同意立项，拟批复立项规模</a:t>
            </a:r>
            <a:r>
              <a:rPr lang="en-US" altLang="zh-CN" sz="1800" b="1" u="sng" dirty="0" smtClean="0">
                <a:solidFill>
                  <a:srgbClr val="000000"/>
                </a:solidFill>
                <a:latin typeface="微软雅黑" panose="020B0503020204020204" pitchFamily="34" charset="-122"/>
                <a:ea typeface="微软雅黑" panose="020B0503020204020204" pitchFamily="34" charset="-122"/>
              </a:rPr>
              <a:t>2530</a:t>
            </a:r>
            <a:r>
              <a:rPr lang="zh-CN" altLang="en-US" sz="1800" b="1" u="sng" dirty="0">
                <a:latin typeface="微软雅黑" panose="020B0503020204020204" pitchFamily="34" charset="-122"/>
                <a:ea typeface="微软雅黑" panose="020B0503020204020204" pitchFamily="34" charset="-122"/>
              </a:rPr>
              <a:t>万元</a:t>
            </a:r>
            <a:r>
              <a:rPr lang="en-US" altLang="zh-CN" sz="1800" b="1" u="sng" dirty="0">
                <a:latin typeface="微软雅黑" panose="020B0503020204020204" pitchFamily="34" charset="-122"/>
                <a:ea typeface="微软雅黑" panose="020B0503020204020204" pitchFamily="34" charset="-122"/>
              </a:rPr>
              <a:t>(</a:t>
            </a:r>
            <a:r>
              <a:rPr lang="zh-CN" altLang="en-US" sz="1800" b="1" u="sng" dirty="0">
                <a:latin typeface="微软雅黑" panose="020B0503020204020204" pitchFamily="34" charset="-122"/>
                <a:ea typeface="微软雅黑" panose="020B0503020204020204" pitchFamily="34" charset="-122"/>
              </a:rPr>
              <a:t>不含税</a:t>
            </a:r>
            <a:r>
              <a:rPr lang="en-US" altLang="zh-CN" sz="1800" b="1" u="sng" dirty="0">
                <a:latin typeface="微软雅黑" panose="020B0503020204020204" pitchFamily="34" charset="-122"/>
                <a:ea typeface="微软雅黑" panose="020B0503020204020204" pitchFamily="34" charset="-122"/>
              </a:rPr>
              <a:t>)</a:t>
            </a:r>
            <a:r>
              <a:rPr lang="zh-CN" altLang="en-US" sz="1800" b="1" u="sng" dirty="0">
                <a:latin typeface="微软雅黑" panose="020B0503020204020204" pitchFamily="34" charset="-122"/>
                <a:ea typeface="微软雅黑" panose="020B0503020204020204" pitchFamily="34" charset="-122"/>
              </a:rPr>
              <a:t>。</a:t>
            </a:r>
            <a:endParaRPr lang="en-US" altLang="zh-CN" sz="1800" b="1" u="sng"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n"/>
            </a:pPr>
            <a:r>
              <a:rPr lang="zh-CN" altLang="en-US" sz="1800" dirty="0">
                <a:latin typeface="微软雅黑" panose="020B0503020204020204" pitchFamily="34" charset="-122"/>
                <a:ea typeface="微软雅黑" panose="020B0503020204020204" pitchFamily="34" charset="-122"/>
              </a:rPr>
              <a:t>决策点：是否同意立项？</a:t>
            </a:r>
          </a:p>
        </p:txBody>
      </p:sp>
    </p:spTree>
    <p:extLst>
      <p:ext uri="{BB962C8B-B14F-4D97-AF65-F5344CB8AC3E}">
        <p14:creationId xmlns:p14="http://schemas.microsoft.com/office/powerpoint/2010/main" val="512006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1728" y="1489348"/>
            <a:ext cx="5256584" cy="1569660"/>
          </a:xfrm>
          <a:prstGeom prst="rect">
            <a:avLst/>
          </a:prstGeom>
          <a:noFill/>
        </p:spPr>
        <p:txBody>
          <a:bodyPr wrap="square" rtlCol="0">
            <a:spAutoFit/>
          </a:bodyPr>
          <a:lstStyle/>
          <a:p>
            <a:pPr algn="ctr"/>
            <a:r>
              <a:rPr lang="zh-CN" altLang="en-US" sz="4800" b="1" dirty="0">
                <a:solidFill>
                  <a:srgbClr val="0070C0"/>
                </a:solidFill>
                <a:latin typeface="微软雅黑" pitchFamily="34" charset="-122"/>
                <a:ea typeface="微软雅黑" pitchFamily="34" charset="-122"/>
              </a:rPr>
              <a:t>感谢聆听！</a:t>
            </a:r>
            <a:endParaRPr lang="en-US" altLang="zh-CN" sz="4800" b="1" dirty="0">
              <a:solidFill>
                <a:srgbClr val="0070C0"/>
              </a:solidFill>
              <a:latin typeface="微软雅黑" pitchFamily="34" charset="-122"/>
              <a:ea typeface="微软雅黑" pitchFamily="34" charset="-122"/>
            </a:endParaRPr>
          </a:p>
          <a:p>
            <a:pPr algn="ctr"/>
            <a:r>
              <a:rPr lang="zh-CN" altLang="en-US" sz="4800" b="1" dirty="0">
                <a:solidFill>
                  <a:srgbClr val="0070C0"/>
                </a:solidFill>
                <a:latin typeface="微软雅黑" pitchFamily="34" charset="-122"/>
                <a:ea typeface="微软雅黑" pitchFamily="34" charset="-122"/>
              </a:rPr>
              <a:t>请领导指正！</a:t>
            </a:r>
          </a:p>
        </p:txBody>
      </p:sp>
    </p:spTree>
    <p:extLst>
      <p:ext uri="{BB962C8B-B14F-4D97-AF65-F5344CB8AC3E}">
        <p14:creationId xmlns:p14="http://schemas.microsoft.com/office/powerpoint/2010/main" val="40315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系统现状（</a:t>
            </a:r>
            <a:r>
              <a:rPr lang="en-US" altLang="zh-CN" sz="2800" b="1" dirty="0">
                <a:solidFill>
                  <a:schemeClr val="bg1"/>
                </a:solidFill>
                <a:latin typeface="微软雅黑" pitchFamily="34" charset="-122"/>
                <a:ea typeface="微软雅黑" pitchFamily="34" charset="-122"/>
                <a:cs typeface="+mn-cs"/>
              </a:rPr>
              <a:t>1</a:t>
            </a:r>
            <a:r>
              <a:rPr lang="zh-CN" altLang="en-US" sz="2800" b="1" dirty="0">
                <a:solidFill>
                  <a:schemeClr val="bg1"/>
                </a:solidFill>
                <a:latin typeface="微软雅黑" pitchFamily="34" charset="-122"/>
                <a:ea typeface="微软雅黑" pitchFamily="34" charset="-122"/>
                <a:cs typeface="+mn-cs"/>
              </a:rPr>
              <a:t>页）</a:t>
            </a:r>
          </a:p>
        </p:txBody>
      </p:sp>
      <p:sp>
        <p:nvSpPr>
          <p:cNvPr id="4" name="内容占位符 2">
            <a:extLst>
              <a:ext uri="{FF2B5EF4-FFF2-40B4-BE49-F238E27FC236}">
                <a16:creationId xmlns:a16="http://schemas.microsoft.com/office/drawing/2014/main" xmlns="" id="{61A12553-26B4-4002-99EF-44C5FDD71399}"/>
              </a:ext>
            </a:extLst>
          </p:cNvPr>
          <p:cNvSpPr txBox="1">
            <a:spLocks/>
          </p:cNvSpPr>
          <p:nvPr/>
        </p:nvSpPr>
        <p:spPr>
          <a:xfrm>
            <a:off x="111448" y="690245"/>
            <a:ext cx="9793088" cy="65508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600" dirty="0">
                <a:latin typeface="微软雅黑" panose="020B0503020204020204" pitchFamily="34" charset="-122"/>
                <a:ea typeface="微软雅黑" panose="020B0503020204020204" pitchFamily="34" charset="-122"/>
              </a:rPr>
              <a:t>内容计费系统经历了八期工程建设，已实现话单时峰值</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亿</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小时处理能力，支撑任务看、任我用等新业务，完成业务云化改造、数据库分布式改造等能力建设。</a:t>
            </a:r>
            <a:endParaRPr lang="zh-CN" altLang="en-US" sz="1600" i="1" dirty="0">
              <a:solidFill>
                <a:srgbClr val="FF0000"/>
              </a:solidFill>
              <a:latin typeface="微软雅黑" panose="020B0503020204020204" pitchFamily="34" charset="-122"/>
              <a:ea typeface="微软雅黑" panose="020B0503020204020204" pitchFamily="34" charset="-122"/>
            </a:endParaRPr>
          </a:p>
        </p:txBody>
      </p:sp>
      <p:graphicFrame>
        <p:nvGraphicFramePr>
          <p:cNvPr id="5" name="Table 4">
            <a:extLst>
              <a:ext uri="{FF2B5EF4-FFF2-40B4-BE49-F238E27FC236}">
                <a16:creationId xmlns:a16="http://schemas.microsoft.com/office/drawing/2014/main" xmlns="" id="{125FEDF6-CA47-4276-9019-0534B47C3E54}"/>
              </a:ext>
            </a:extLst>
          </p:cNvPr>
          <p:cNvGraphicFramePr>
            <a:graphicFrameLocks noGrp="1"/>
          </p:cNvGraphicFramePr>
          <p:nvPr>
            <p:extLst>
              <p:ext uri="{D42A27DB-BD31-4B8C-83A1-F6EECF244321}">
                <p14:modId xmlns:p14="http://schemas.microsoft.com/office/powerpoint/2010/main" val="644610775"/>
              </p:ext>
            </p:extLst>
          </p:nvPr>
        </p:nvGraphicFramePr>
        <p:xfrm>
          <a:off x="507491" y="1268288"/>
          <a:ext cx="9001001" cy="442865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xmlns="" val="20000"/>
                    </a:ext>
                  </a:extLst>
                </a:gridCol>
                <a:gridCol w="864096">
                  <a:extLst>
                    <a:ext uri="{9D8B030D-6E8A-4147-A177-3AD203B41FA5}">
                      <a16:colId xmlns:a16="http://schemas.microsoft.com/office/drawing/2014/main" xmlns="" val="20001"/>
                    </a:ext>
                  </a:extLst>
                </a:gridCol>
                <a:gridCol w="720080">
                  <a:extLst>
                    <a:ext uri="{9D8B030D-6E8A-4147-A177-3AD203B41FA5}">
                      <a16:colId xmlns:a16="http://schemas.microsoft.com/office/drawing/2014/main" xmlns="" val="20002"/>
                    </a:ext>
                  </a:extLst>
                </a:gridCol>
                <a:gridCol w="936104">
                  <a:extLst>
                    <a:ext uri="{9D8B030D-6E8A-4147-A177-3AD203B41FA5}">
                      <a16:colId xmlns:a16="http://schemas.microsoft.com/office/drawing/2014/main" xmlns="" val="20003"/>
                    </a:ext>
                  </a:extLst>
                </a:gridCol>
                <a:gridCol w="2664296">
                  <a:extLst>
                    <a:ext uri="{9D8B030D-6E8A-4147-A177-3AD203B41FA5}">
                      <a16:colId xmlns:a16="http://schemas.microsoft.com/office/drawing/2014/main" xmlns="" val="20004"/>
                    </a:ext>
                  </a:extLst>
                </a:gridCol>
                <a:gridCol w="2808313">
                  <a:extLst>
                    <a:ext uri="{9D8B030D-6E8A-4147-A177-3AD203B41FA5}">
                      <a16:colId xmlns:a16="http://schemas.microsoft.com/office/drawing/2014/main" xmlns="" val="20005"/>
                    </a:ext>
                  </a:extLst>
                </a:gridCol>
              </a:tblGrid>
              <a:tr h="576064">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项目名称</a:t>
                      </a:r>
                      <a:endParaRPr lang="zh-CN" altLang="en-US" sz="1400" b="1" i="0" u="none" strike="noStrike" dirty="0">
                        <a:solidFill>
                          <a:schemeClr val="tx1"/>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集成商</a:t>
                      </a:r>
                      <a:endParaRPr lang="zh-CN" altLang="en-US" sz="1400" b="1" i="0" u="none" strike="noStrike" dirty="0">
                        <a:solidFill>
                          <a:schemeClr val="tx1"/>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1" i="0" u="none" strike="noStrike" dirty="0">
                          <a:solidFill>
                            <a:schemeClr val="bg1"/>
                          </a:solidFill>
                          <a:effectLst/>
                          <a:latin typeface="微软雅黑" pitchFamily="34" charset="-122"/>
                          <a:ea typeface="微软雅黑" pitchFamily="34" charset="-122"/>
                        </a:rPr>
                        <a:t>总投资</a:t>
                      </a: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建设时间</a:t>
                      </a:r>
                      <a:endParaRPr lang="zh-CN" altLang="en-US" sz="1400" b="1" i="0" u="none" strike="noStrike" dirty="0">
                        <a:solidFill>
                          <a:schemeClr val="tx1"/>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主要内容</a:t>
                      </a:r>
                      <a:endParaRPr lang="zh-CN" altLang="en-US" sz="1400" b="1" i="0" u="none" strike="noStrike" dirty="0">
                        <a:solidFill>
                          <a:schemeClr val="tx1"/>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应用情况</a:t>
                      </a:r>
                      <a:endParaRPr lang="zh-CN" altLang="en-US" sz="1400" b="1" i="0" u="none" strike="noStrike" dirty="0">
                        <a:solidFill>
                          <a:schemeClr val="tx1"/>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0"/>
                  </a:ext>
                </a:extLst>
              </a:tr>
              <a:tr h="715883">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内容计费系统六期</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0" i="0" u="none" strike="noStrike" dirty="0">
                          <a:solidFill>
                            <a:srgbClr val="000000"/>
                          </a:solidFill>
                          <a:effectLst/>
                          <a:latin typeface="微软雅黑" pitchFamily="34" charset="-122"/>
                          <a:ea typeface="微软雅黑" pitchFamily="34" charset="-122"/>
                        </a:rPr>
                        <a:t>亚信</a:t>
                      </a:r>
                    </a:p>
                  </a:txBody>
                  <a:tcPr marL="9525" marR="9525" marT="9525" marB="0" anchor="ctr"/>
                </a:tc>
                <a:tc>
                  <a:txBody>
                    <a:bodyPr/>
                    <a:lstStyle/>
                    <a:p>
                      <a:pPr algn="ctr" rtl="0" fontAlgn="ctr"/>
                      <a:r>
                        <a:rPr lang="en-US" altLang="zh-CN" sz="1400" u="none" strike="noStrike" dirty="0">
                          <a:effectLst/>
                          <a:latin typeface="微软雅黑" panose="020B0503020204020204" pitchFamily="34" charset="-122"/>
                          <a:ea typeface="微软雅黑" panose="020B0503020204020204" pitchFamily="34" charset="-122"/>
                        </a:rPr>
                        <a:t>872</a:t>
                      </a:r>
                      <a:r>
                        <a:rPr lang="zh-CN" altLang="en-US" sz="1400" u="none" strike="noStrike" dirty="0">
                          <a:effectLst/>
                          <a:latin typeface="微软雅黑" panose="020B0503020204020204" pitchFamily="34" charset="-122"/>
                          <a:ea typeface="微软雅黑" panose="020B0503020204020204" pitchFamily="34" charset="-122"/>
                        </a:rPr>
                        <a:t>万元</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dirty="0">
                          <a:latin typeface="微软雅黑" pitchFamily="34" charset="-122"/>
                          <a:ea typeface="微软雅黑" pitchFamily="34" charset="-122"/>
                        </a:rPr>
                        <a:t>2016</a:t>
                      </a:r>
                      <a:r>
                        <a:rPr lang="zh-CN" altLang="en-US" sz="1400" dirty="0">
                          <a:latin typeface="微软雅黑" pitchFamily="34" charset="-122"/>
                          <a:ea typeface="微软雅黑" pitchFamily="34" charset="-122"/>
                        </a:rPr>
                        <a:t>年</a:t>
                      </a:r>
                    </a:p>
                  </a:txBody>
                  <a:tcPr marL="9525" marR="9525" marT="9525" marB="0" anchor="ctr"/>
                </a:tc>
                <a:tc>
                  <a:txBody>
                    <a:bodyPr/>
                    <a:lstStyle/>
                    <a:p>
                      <a:pPr algn="l" rtl="0" fontAlgn="ctr"/>
                      <a:r>
                        <a:rPr lang="zh-CN" altLang="en-US" sz="1400" b="0" i="0" u="none" strike="noStrike" dirty="0">
                          <a:solidFill>
                            <a:srgbClr val="000000"/>
                          </a:solidFill>
                          <a:effectLst/>
                          <a:latin typeface="微软雅黑" pitchFamily="34" charset="-122"/>
                          <a:ea typeface="微软雅黑" pitchFamily="34" charset="-122"/>
                        </a:rPr>
                        <a:t>满足</a:t>
                      </a:r>
                      <a:r>
                        <a:rPr lang="en-US" altLang="zh-CN" sz="1400" b="0" i="0" u="none" strike="noStrike" dirty="0">
                          <a:solidFill>
                            <a:srgbClr val="000000"/>
                          </a:solidFill>
                          <a:effectLst/>
                          <a:latin typeface="微软雅黑" pitchFamily="34" charset="-122"/>
                          <a:ea typeface="微软雅黑" pitchFamily="34" charset="-122"/>
                        </a:rPr>
                        <a:t>2016</a:t>
                      </a:r>
                      <a:r>
                        <a:rPr lang="zh-CN" altLang="en-US" sz="1400" b="0" i="0" u="none" strike="noStrike" dirty="0">
                          <a:solidFill>
                            <a:srgbClr val="000000"/>
                          </a:solidFill>
                          <a:effectLst/>
                          <a:latin typeface="微软雅黑" pitchFamily="34" charset="-122"/>
                          <a:ea typeface="微软雅黑" pitchFamily="34" charset="-122"/>
                        </a:rPr>
                        <a:t>年话单时峰值</a:t>
                      </a:r>
                      <a:r>
                        <a:rPr lang="en-US" altLang="zh-CN" sz="1400" b="0" i="0" u="none" strike="noStrike" dirty="0">
                          <a:solidFill>
                            <a:srgbClr val="000000"/>
                          </a:solidFill>
                          <a:effectLst/>
                          <a:latin typeface="微软雅黑" pitchFamily="34" charset="-122"/>
                          <a:ea typeface="微软雅黑" pitchFamily="34" charset="-122"/>
                        </a:rPr>
                        <a:t>3.13</a:t>
                      </a:r>
                      <a:r>
                        <a:rPr lang="zh-CN" altLang="en-US" sz="1400" b="0" i="0" u="none" strike="noStrike" dirty="0">
                          <a:solidFill>
                            <a:srgbClr val="000000"/>
                          </a:solidFill>
                          <a:effectLst/>
                          <a:latin typeface="微软雅黑" pitchFamily="34" charset="-122"/>
                          <a:ea typeface="微软雅黑" pitchFamily="34" charset="-122"/>
                        </a:rPr>
                        <a:t>亿容量</a:t>
                      </a:r>
                    </a:p>
                    <a:p>
                      <a:pPr algn="l" rtl="0" fontAlgn="ctr"/>
                      <a:r>
                        <a:rPr lang="zh-CN" altLang="en-US" sz="1400" b="0" i="0" u="none" strike="noStrike" dirty="0">
                          <a:solidFill>
                            <a:srgbClr val="000000"/>
                          </a:solidFill>
                          <a:effectLst/>
                          <a:latin typeface="微软雅黑" pitchFamily="34" charset="-122"/>
                          <a:ea typeface="微软雅黑" pitchFamily="34" charset="-122"/>
                        </a:rPr>
                        <a:t>支撑</a:t>
                      </a:r>
                      <a:r>
                        <a:rPr lang="en-US" altLang="zh-CN" sz="1400" b="0" i="0" u="none" strike="noStrike" dirty="0">
                          <a:solidFill>
                            <a:srgbClr val="000000"/>
                          </a:solidFill>
                          <a:effectLst/>
                          <a:latin typeface="微软雅黑" pitchFamily="34" charset="-122"/>
                          <a:ea typeface="微软雅黑" pitchFamily="34" charset="-122"/>
                        </a:rPr>
                        <a:t>VoLTE</a:t>
                      </a:r>
                      <a:r>
                        <a:rPr lang="zh-CN" altLang="en-US" sz="1400" b="0" i="0" u="none" strike="noStrike" dirty="0">
                          <a:solidFill>
                            <a:srgbClr val="000000"/>
                          </a:solidFill>
                          <a:effectLst/>
                          <a:latin typeface="微软雅黑" pitchFamily="34" charset="-122"/>
                          <a:ea typeface="微软雅黑" pitchFamily="34" charset="-122"/>
                        </a:rPr>
                        <a:t>和</a:t>
                      </a:r>
                      <a:r>
                        <a:rPr lang="en-US" altLang="zh-CN" sz="1400" b="0" i="0" u="none" strike="noStrike" dirty="0" err="1">
                          <a:solidFill>
                            <a:srgbClr val="000000"/>
                          </a:solidFill>
                          <a:effectLst/>
                          <a:latin typeface="微软雅黑" pitchFamily="34" charset="-122"/>
                          <a:ea typeface="微软雅黑" pitchFamily="34" charset="-122"/>
                        </a:rPr>
                        <a:t>wlan</a:t>
                      </a:r>
                      <a:r>
                        <a:rPr lang="zh-CN" altLang="en-US" sz="1400" b="0" i="0" u="none" strike="noStrike" dirty="0">
                          <a:solidFill>
                            <a:srgbClr val="000000"/>
                          </a:solidFill>
                          <a:effectLst/>
                          <a:latin typeface="微软雅黑" pitchFamily="34" charset="-122"/>
                          <a:ea typeface="微软雅黑" pitchFamily="34" charset="-122"/>
                        </a:rPr>
                        <a:t>营销业务</a:t>
                      </a:r>
                    </a:p>
                    <a:p>
                      <a:pPr algn="l" rtl="0" fontAlgn="ctr"/>
                      <a:r>
                        <a:rPr lang="zh-CN" altLang="en-US" sz="1400" b="0" i="0" u="none" strike="noStrike" dirty="0">
                          <a:solidFill>
                            <a:srgbClr val="000000"/>
                          </a:solidFill>
                          <a:effectLst/>
                          <a:latin typeface="微软雅黑" pitchFamily="34" charset="-122"/>
                          <a:ea typeface="微软雅黑" pitchFamily="34" charset="-122"/>
                        </a:rPr>
                        <a:t>架构升级，非直采、物联网业务搬迁至</a:t>
                      </a:r>
                      <a:r>
                        <a:rPr lang="en-US" altLang="zh-CN" sz="1400" b="0" i="0" u="none" strike="noStrike" dirty="0">
                          <a:solidFill>
                            <a:srgbClr val="000000"/>
                          </a:solidFill>
                          <a:effectLst/>
                          <a:latin typeface="微软雅黑" pitchFamily="34" charset="-122"/>
                          <a:ea typeface="微软雅黑" pitchFamily="34" charset="-122"/>
                        </a:rPr>
                        <a:t>X86</a:t>
                      </a:r>
                      <a:r>
                        <a:rPr lang="zh-CN" altLang="en-US" sz="1400" b="0" i="0" u="none" strike="noStrike" dirty="0">
                          <a:solidFill>
                            <a:srgbClr val="000000"/>
                          </a:solidFill>
                          <a:effectLst/>
                          <a:latin typeface="微软雅黑" pitchFamily="34" charset="-122"/>
                          <a:ea typeface="微软雅黑" pitchFamily="34" charset="-122"/>
                        </a:rPr>
                        <a:t>平台</a:t>
                      </a:r>
                    </a:p>
                  </a:txBody>
                  <a:tcPr marL="9525" marR="9525" marT="9525" marB="0" anchor="ctr"/>
                </a:tc>
                <a:tc>
                  <a:txBody>
                    <a:bodyPr/>
                    <a:lstStyle/>
                    <a:p>
                      <a:pPr algn="l" rtl="0" fontAlgn="ctr"/>
                      <a:r>
                        <a:rPr lang="zh-CN" altLang="en-US" sz="1400" b="0" i="0" u="none" strike="noStrike" dirty="0">
                          <a:solidFill>
                            <a:srgbClr val="000000"/>
                          </a:solidFill>
                          <a:effectLst/>
                          <a:latin typeface="微软雅黑" pitchFamily="34" charset="-122"/>
                          <a:ea typeface="微软雅黑" pitchFamily="34" charset="-122"/>
                        </a:rPr>
                        <a:t>满足业务支撑要求，完成当年春节保障任务。</a:t>
                      </a:r>
                    </a:p>
                  </a:txBody>
                  <a:tcPr marL="9525" marR="9525" marT="9525" marB="0" anchor="ctr"/>
                </a:tc>
                <a:extLst>
                  <a:ext uri="{0D108BD9-81ED-4DB2-BD59-A6C34878D82A}">
                    <a16:rowId xmlns:a16="http://schemas.microsoft.com/office/drawing/2014/main" xmlns="" val="10001"/>
                  </a:ext>
                </a:extLst>
              </a:tr>
              <a:tr h="864096">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内容计费系统七期</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0" i="0" u="none" strike="noStrike" dirty="0">
                          <a:solidFill>
                            <a:srgbClr val="000000"/>
                          </a:solidFill>
                          <a:effectLst/>
                          <a:latin typeface="微软雅黑" pitchFamily="34" charset="-122"/>
                          <a:ea typeface="微软雅黑" pitchFamily="34" charset="-122"/>
                        </a:rPr>
                        <a:t>亚信</a:t>
                      </a:r>
                    </a:p>
                  </a:txBody>
                  <a:tcPr marL="9525" marR="9525" marT="9525" marB="0" anchor="ctr"/>
                </a:tc>
                <a:tc>
                  <a:txBody>
                    <a:bodyPr/>
                    <a:lstStyle/>
                    <a:p>
                      <a:pPr algn="ctr" rtl="0" fontAlgn="ctr"/>
                      <a:r>
                        <a:rPr lang="en-US" altLang="zh-CN" sz="1400" u="none" strike="noStrike" dirty="0">
                          <a:effectLst/>
                          <a:latin typeface="微软雅黑" panose="020B0503020204020204" pitchFamily="34" charset="-122"/>
                          <a:ea typeface="微软雅黑" panose="020B0503020204020204" pitchFamily="34" charset="-122"/>
                        </a:rPr>
                        <a:t>924</a:t>
                      </a:r>
                      <a:r>
                        <a:rPr lang="zh-CN" altLang="en-US" sz="1400" u="none" strike="noStrike" dirty="0">
                          <a:effectLst/>
                          <a:latin typeface="微软雅黑" panose="020B0503020204020204" pitchFamily="34" charset="-122"/>
                          <a:ea typeface="微软雅黑" panose="020B0503020204020204" pitchFamily="34" charset="-122"/>
                        </a:rPr>
                        <a:t>万元</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itchFamily="34" charset="-122"/>
                          <a:ea typeface="微软雅黑" pitchFamily="34" charset="-122"/>
                        </a:rPr>
                        <a:t>2017</a:t>
                      </a:r>
                      <a:r>
                        <a:rPr lang="zh-CN" altLang="en-US" sz="1400" b="0" i="0" u="none" strike="noStrike" dirty="0">
                          <a:solidFill>
                            <a:srgbClr val="000000"/>
                          </a:solidFill>
                          <a:effectLst/>
                          <a:latin typeface="微软雅黑" pitchFamily="34" charset="-122"/>
                          <a:ea typeface="微软雅黑" pitchFamily="34" charset="-122"/>
                        </a:rPr>
                        <a:t>年</a:t>
                      </a:r>
                    </a:p>
                  </a:txBody>
                  <a:tcPr marL="9525" marR="9525" marT="9525" marB="0" anchor="ctr"/>
                </a:tc>
                <a:tc>
                  <a:txBody>
                    <a:bodyPr/>
                    <a:lstStyle/>
                    <a:p>
                      <a:pPr algn="l" rtl="0" fontAlgn="ctr"/>
                      <a:r>
                        <a:rPr lang="zh-CN" altLang="en-US" sz="1400" b="0" i="0" u="none" strike="noStrike" dirty="0">
                          <a:solidFill>
                            <a:srgbClr val="000000"/>
                          </a:solidFill>
                          <a:effectLst/>
                          <a:latin typeface="微软雅黑" pitchFamily="34" charset="-122"/>
                          <a:ea typeface="微软雅黑" pitchFamily="34" charset="-122"/>
                        </a:rPr>
                        <a:t>满足</a:t>
                      </a:r>
                      <a:r>
                        <a:rPr lang="en-US" altLang="zh-CN" sz="1400" b="0" i="0" u="none" strike="noStrike" dirty="0">
                          <a:solidFill>
                            <a:srgbClr val="000000"/>
                          </a:solidFill>
                          <a:effectLst/>
                          <a:latin typeface="微软雅黑" pitchFamily="34" charset="-122"/>
                          <a:ea typeface="微软雅黑" pitchFamily="34" charset="-122"/>
                        </a:rPr>
                        <a:t>2017</a:t>
                      </a:r>
                      <a:r>
                        <a:rPr lang="zh-CN" altLang="en-US" sz="1400" b="0" i="0" u="none" strike="noStrike" dirty="0">
                          <a:solidFill>
                            <a:srgbClr val="000000"/>
                          </a:solidFill>
                          <a:effectLst/>
                          <a:latin typeface="微软雅黑" pitchFamily="34" charset="-122"/>
                          <a:ea typeface="微软雅黑" pitchFamily="34" charset="-122"/>
                        </a:rPr>
                        <a:t>年春节假期话单时峰值</a:t>
                      </a:r>
                      <a:r>
                        <a:rPr lang="en-US" altLang="zh-CN" sz="1400" b="0" i="0" u="none" strike="noStrike" dirty="0">
                          <a:solidFill>
                            <a:srgbClr val="000000"/>
                          </a:solidFill>
                          <a:effectLst/>
                          <a:latin typeface="微软雅黑" pitchFamily="34" charset="-122"/>
                          <a:ea typeface="微软雅黑" pitchFamily="34" charset="-122"/>
                        </a:rPr>
                        <a:t>8</a:t>
                      </a:r>
                      <a:r>
                        <a:rPr lang="zh-CN" altLang="en-US" sz="1400" b="0" i="0" u="none" strike="noStrike" dirty="0">
                          <a:solidFill>
                            <a:srgbClr val="000000"/>
                          </a:solidFill>
                          <a:effectLst/>
                          <a:latin typeface="微软雅黑" pitchFamily="34" charset="-122"/>
                          <a:ea typeface="微软雅黑" pitchFamily="34" charset="-122"/>
                        </a:rPr>
                        <a:t>亿</a:t>
                      </a:r>
                      <a:r>
                        <a:rPr lang="en-US" altLang="zh-CN" sz="1400" b="0" i="0" u="none" strike="noStrike" dirty="0">
                          <a:solidFill>
                            <a:srgbClr val="000000"/>
                          </a:solidFill>
                          <a:effectLst/>
                          <a:latin typeface="微软雅黑" pitchFamily="34" charset="-122"/>
                          <a:ea typeface="微软雅黑" pitchFamily="34" charset="-122"/>
                        </a:rPr>
                        <a:t>/</a:t>
                      </a:r>
                      <a:r>
                        <a:rPr lang="zh-CN" altLang="en-US" sz="1400" b="0" i="0" u="none" strike="noStrike" dirty="0">
                          <a:solidFill>
                            <a:srgbClr val="000000"/>
                          </a:solidFill>
                          <a:effectLst/>
                          <a:latin typeface="微软雅黑" pitchFamily="34" charset="-122"/>
                          <a:ea typeface="微软雅黑" pitchFamily="34" charset="-122"/>
                        </a:rPr>
                        <a:t>小时</a:t>
                      </a:r>
                    </a:p>
                    <a:p>
                      <a:pPr algn="l" rtl="0" fontAlgn="ctr"/>
                      <a:r>
                        <a:rPr lang="zh-CN" altLang="en-US" sz="1400" b="0" i="0" u="none" strike="noStrike" dirty="0">
                          <a:solidFill>
                            <a:srgbClr val="000000"/>
                          </a:solidFill>
                          <a:effectLst/>
                          <a:latin typeface="微软雅黑" pitchFamily="34" charset="-122"/>
                          <a:ea typeface="微软雅黑" pitchFamily="34" charset="-122"/>
                        </a:rPr>
                        <a:t>支撑和家庭、和工作、和生活业务</a:t>
                      </a:r>
                    </a:p>
                    <a:p>
                      <a:pPr algn="l" rtl="0" fontAlgn="ctr"/>
                      <a:r>
                        <a:rPr lang="zh-CN" altLang="en-US" sz="1400" b="0" i="0" u="none" strike="noStrike" dirty="0">
                          <a:solidFill>
                            <a:srgbClr val="000000"/>
                          </a:solidFill>
                          <a:effectLst/>
                          <a:latin typeface="微软雅黑" pitchFamily="34" charset="-122"/>
                          <a:ea typeface="微软雅黑" pitchFamily="34" charset="-122"/>
                        </a:rPr>
                        <a:t>直采业务</a:t>
                      </a:r>
                      <a:r>
                        <a:rPr lang="en-US" altLang="zh-CN" sz="1400" b="0" i="0" u="none" strike="noStrike" dirty="0">
                          <a:solidFill>
                            <a:srgbClr val="000000"/>
                          </a:solidFill>
                          <a:effectLst/>
                          <a:latin typeface="微软雅黑" pitchFamily="34" charset="-122"/>
                          <a:ea typeface="微软雅黑" pitchFamily="34" charset="-122"/>
                        </a:rPr>
                        <a:t>TAP3</a:t>
                      </a:r>
                      <a:r>
                        <a:rPr lang="zh-CN" altLang="en-US" sz="1400" b="0" i="0" u="none" strike="noStrike" dirty="0">
                          <a:solidFill>
                            <a:srgbClr val="000000"/>
                          </a:solidFill>
                          <a:effectLst/>
                          <a:latin typeface="微软雅黑" pitchFamily="34" charset="-122"/>
                          <a:ea typeface="微软雅黑" pitchFamily="34" charset="-122"/>
                        </a:rPr>
                        <a:t>与业务分析模块独立</a:t>
                      </a:r>
                      <a:r>
                        <a:rPr lang="en-US" altLang="zh-CN" sz="1400" b="0" i="0" u="none" strike="noStrike" dirty="0">
                          <a:solidFill>
                            <a:srgbClr val="000000"/>
                          </a:solidFill>
                          <a:effectLst/>
                          <a:latin typeface="微软雅黑" pitchFamily="34" charset="-122"/>
                          <a:ea typeface="微软雅黑" pitchFamily="34" charset="-122"/>
                        </a:rPr>
                        <a:t>X86</a:t>
                      </a:r>
                      <a:r>
                        <a:rPr lang="zh-CN" altLang="en-US" sz="1400" b="0" i="0" u="none" strike="noStrike" dirty="0">
                          <a:solidFill>
                            <a:srgbClr val="000000"/>
                          </a:solidFill>
                          <a:effectLst/>
                          <a:latin typeface="微软雅黑" pitchFamily="34" charset="-122"/>
                          <a:ea typeface="微软雅黑" pitchFamily="34" charset="-122"/>
                        </a:rPr>
                        <a:t>化，查重拆分规则优化</a:t>
                      </a:r>
                    </a:p>
                  </a:txBody>
                  <a:tcPr marL="9525" marR="9525" marT="9525"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满足业务支撑要求，完成当年春节保障任务。</a:t>
                      </a:r>
                    </a:p>
                  </a:txBody>
                  <a:tcPr marL="9525" marR="9525" marT="9525" marB="0" anchor="ctr"/>
                </a:tc>
                <a:extLst>
                  <a:ext uri="{0D108BD9-81ED-4DB2-BD59-A6C34878D82A}">
                    <a16:rowId xmlns:a16="http://schemas.microsoft.com/office/drawing/2014/main" xmlns="" val="10002"/>
                  </a:ext>
                </a:extLst>
              </a:tr>
              <a:tr h="792088">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内容计费系统八期</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0" i="0" u="none" strike="noStrike" dirty="0">
                          <a:solidFill>
                            <a:srgbClr val="000000"/>
                          </a:solidFill>
                          <a:effectLst/>
                          <a:latin typeface="微软雅黑" pitchFamily="34" charset="-122"/>
                          <a:ea typeface="微软雅黑" pitchFamily="34" charset="-122"/>
                        </a:rPr>
                        <a:t>亚信</a:t>
                      </a:r>
                    </a:p>
                  </a:txBody>
                  <a:tcPr marL="9525" marR="9525" marT="9525" marB="0" anchor="ctr"/>
                </a:tc>
                <a:tc>
                  <a:txBody>
                    <a:bodyPr/>
                    <a:lstStyle/>
                    <a:p>
                      <a:pPr algn="ctr" rtl="0" fontAlgn="ctr"/>
                      <a:r>
                        <a:rPr lang="en-US" altLang="zh-CN" sz="1400" u="none" strike="noStrike" dirty="0">
                          <a:effectLst/>
                          <a:latin typeface="微软雅黑" panose="020B0503020204020204" pitchFamily="34" charset="-122"/>
                          <a:ea typeface="微软雅黑" panose="020B0503020204020204" pitchFamily="34" charset="-122"/>
                        </a:rPr>
                        <a:t>2547</a:t>
                      </a:r>
                      <a:r>
                        <a:rPr lang="zh-CN" altLang="en-US" sz="1400" u="none" strike="noStrike" dirty="0">
                          <a:effectLst/>
                          <a:latin typeface="微软雅黑" panose="020B0503020204020204" pitchFamily="34" charset="-122"/>
                          <a:ea typeface="微软雅黑" panose="020B0503020204020204" pitchFamily="34" charset="-122"/>
                        </a:rPr>
                        <a:t>万元</a:t>
                      </a: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a:t>
                      </a:r>
                    </a:p>
                  </a:txBody>
                  <a:tcPr marL="9525" marR="9525" marT="9525" marB="0" anchor="ctr"/>
                </a:tc>
                <a:tc>
                  <a:txBody>
                    <a:bodyPr/>
                    <a:lstStyle/>
                    <a:p>
                      <a:pPr algn="l" rtl="0" fontAlgn="ctr"/>
                      <a:r>
                        <a:rPr lang="zh-CN" altLang="en-US" sz="1400" b="0" i="0" u="none" strike="noStrike" dirty="0">
                          <a:solidFill>
                            <a:srgbClr val="000000"/>
                          </a:solidFill>
                          <a:effectLst/>
                          <a:latin typeface="微软雅黑" pitchFamily="34" charset="-122"/>
                          <a:ea typeface="微软雅黑" pitchFamily="34" charset="-122"/>
                        </a:rPr>
                        <a:t>满足</a:t>
                      </a:r>
                      <a:r>
                        <a:rPr lang="en-US" altLang="zh-CN" sz="1400" b="0" i="0" u="none" strike="noStrike" dirty="0">
                          <a:solidFill>
                            <a:srgbClr val="000000"/>
                          </a:solidFill>
                          <a:effectLst/>
                          <a:latin typeface="微软雅黑" pitchFamily="34" charset="-122"/>
                          <a:ea typeface="微软雅黑" pitchFamily="34" charset="-122"/>
                        </a:rPr>
                        <a:t>2018</a:t>
                      </a:r>
                      <a:r>
                        <a:rPr lang="zh-CN" altLang="en-US" sz="1400" b="0" i="0" u="none" strike="noStrike" dirty="0">
                          <a:solidFill>
                            <a:srgbClr val="000000"/>
                          </a:solidFill>
                          <a:effectLst/>
                          <a:latin typeface="微软雅黑" pitchFamily="34" charset="-122"/>
                          <a:ea typeface="微软雅黑" pitchFamily="34" charset="-122"/>
                        </a:rPr>
                        <a:t>年话单时峰值</a:t>
                      </a:r>
                      <a:r>
                        <a:rPr lang="en-US" altLang="zh-CN" sz="1400" b="0" i="0" u="none" strike="noStrike" dirty="0">
                          <a:solidFill>
                            <a:srgbClr val="000000"/>
                          </a:solidFill>
                          <a:effectLst/>
                          <a:latin typeface="微软雅黑" pitchFamily="34" charset="-122"/>
                          <a:ea typeface="微软雅黑" pitchFamily="34" charset="-122"/>
                        </a:rPr>
                        <a:t>10</a:t>
                      </a:r>
                      <a:r>
                        <a:rPr lang="zh-CN" altLang="en-US" sz="1400" b="0" i="0" u="none" strike="noStrike" dirty="0">
                          <a:solidFill>
                            <a:srgbClr val="000000"/>
                          </a:solidFill>
                          <a:effectLst/>
                          <a:latin typeface="微软雅黑" pitchFamily="34" charset="-122"/>
                          <a:ea typeface="微软雅黑" pitchFamily="34" charset="-122"/>
                        </a:rPr>
                        <a:t>亿</a:t>
                      </a:r>
                      <a:r>
                        <a:rPr lang="en-US" altLang="zh-CN" sz="1400" b="0" i="0" u="none" strike="noStrike" dirty="0">
                          <a:solidFill>
                            <a:srgbClr val="000000"/>
                          </a:solidFill>
                          <a:effectLst/>
                          <a:latin typeface="微软雅黑" pitchFamily="34" charset="-122"/>
                          <a:ea typeface="微软雅黑" pitchFamily="34" charset="-122"/>
                        </a:rPr>
                        <a:t>/</a:t>
                      </a:r>
                      <a:r>
                        <a:rPr lang="zh-CN" altLang="en-US" sz="1400" b="0" i="0" u="none" strike="noStrike" dirty="0">
                          <a:solidFill>
                            <a:srgbClr val="000000"/>
                          </a:solidFill>
                          <a:effectLst/>
                          <a:latin typeface="微软雅黑" pitchFamily="34" charset="-122"/>
                          <a:ea typeface="微软雅黑" pitchFamily="34" charset="-122"/>
                        </a:rPr>
                        <a:t>小时</a:t>
                      </a:r>
                    </a:p>
                    <a:p>
                      <a:pPr algn="l" rtl="0" fontAlgn="ctr"/>
                      <a:r>
                        <a:rPr lang="zh-CN" altLang="en-US" sz="1400" b="0" i="0" u="none" strike="noStrike" dirty="0">
                          <a:solidFill>
                            <a:srgbClr val="000000"/>
                          </a:solidFill>
                          <a:effectLst/>
                          <a:latin typeface="微软雅黑" pitchFamily="34" charset="-122"/>
                          <a:ea typeface="微软雅黑" pitchFamily="34" charset="-122"/>
                        </a:rPr>
                        <a:t>支撑任我看、任我用等新业务</a:t>
                      </a:r>
                    </a:p>
                    <a:p>
                      <a:pPr algn="l" rtl="0" fontAlgn="ctr"/>
                      <a:r>
                        <a:rPr lang="zh-CN" altLang="en-US" sz="1400" b="0" i="0" u="none" strike="noStrike" dirty="0">
                          <a:solidFill>
                            <a:srgbClr val="000000"/>
                          </a:solidFill>
                          <a:effectLst/>
                          <a:latin typeface="微软雅黑" pitchFamily="34" charset="-122"/>
                          <a:ea typeface="微软雅黑" pitchFamily="34" charset="-122"/>
                        </a:rPr>
                        <a:t>完成直采云化改造、数据库分布式改造</a:t>
                      </a:r>
                    </a:p>
                  </a:txBody>
                  <a:tcPr marL="9525" marR="9525" marT="9525" marB="0" anchor="ctr"/>
                </a:tc>
                <a:tc>
                  <a:txBody>
                    <a:bodyPr/>
                    <a:lstStyle/>
                    <a:p>
                      <a:pPr marL="0" marR="0" lvl="0" indent="0" algn="l"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满足业务支撑要求，完成当年春节保障任务。</a:t>
                      </a:r>
                    </a:p>
                  </a:txBody>
                  <a:tcPr marL="9525" marR="9525" marT="9525" marB="0" anchor="ctr"/>
                </a:tc>
                <a:extLst>
                  <a:ext uri="{0D108BD9-81ED-4DB2-BD59-A6C34878D82A}">
                    <a16:rowId xmlns:a16="http://schemas.microsoft.com/office/drawing/2014/main" xmlns="" val="10003"/>
                  </a:ext>
                </a:extLst>
              </a:tr>
              <a:tr h="410251">
                <a:tc gridSpan="2">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合计</a:t>
                      </a:r>
                      <a:endParaRPr lang="zh-CN" altLang="en-US" sz="1400" b="0" i="0" u="none" strike="noStrike" dirty="0">
                        <a:solidFill>
                          <a:srgbClr val="FF0000"/>
                        </a:solidFill>
                        <a:effectLst/>
                        <a:latin typeface="微软雅黑" pitchFamily="34" charset="-122"/>
                        <a:ea typeface="微软雅黑" pitchFamily="34" charset="-122"/>
                      </a:endParaRPr>
                    </a:p>
                  </a:txBody>
                  <a:tcPr marL="9525" marR="9525" marT="9525" marB="0" anchor="ctr"/>
                </a:tc>
                <a:tc hMerge="1">
                  <a:txBody>
                    <a:bodyPr/>
                    <a:lstStyle/>
                    <a:p>
                      <a:pPr algn="ctr" rtl="0" fontAlgn="ct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gridSpan="2">
                  <a:txBody>
                    <a:bodyPr/>
                    <a:lstStyle/>
                    <a:p>
                      <a:pPr algn="ctr" rtl="0" fontAlgn="ctr"/>
                      <a:r>
                        <a:rPr lang="en-US" altLang="zh-CN" sz="1400" u="none" strike="noStrike" dirty="0">
                          <a:effectLst/>
                          <a:latin typeface="微软雅黑" panose="020B0503020204020204" pitchFamily="34" charset="-122"/>
                          <a:ea typeface="微软雅黑" panose="020B0503020204020204" pitchFamily="34" charset="-122"/>
                        </a:rPr>
                        <a:t>4343</a:t>
                      </a:r>
                      <a:r>
                        <a:rPr lang="zh-CN" altLang="en-US" sz="1400" u="none" strike="noStrike" dirty="0">
                          <a:effectLst/>
                          <a:latin typeface="微软雅黑" panose="020B0503020204020204" pitchFamily="34" charset="-122"/>
                          <a:ea typeface="微软雅黑" panose="020B0503020204020204" pitchFamily="34" charset="-122"/>
                        </a:rPr>
                        <a:t>万元</a:t>
                      </a:r>
                      <a:endParaRPr lang="zh-CN" altLang="en-US" sz="1400" b="0" i="0" u="none" strike="noStrike" dirty="0">
                        <a:solidFill>
                          <a:srgbClr val="FF0000"/>
                        </a:solidFill>
                        <a:effectLst/>
                        <a:latin typeface="微软雅黑" pitchFamily="34" charset="-122"/>
                        <a:ea typeface="微软雅黑" pitchFamily="34" charset="-122"/>
                      </a:endParaRPr>
                    </a:p>
                  </a:txBody>
                  <a:tcPr marL="9525" marR="9525" marT="9525" marB="0" anchor="ctr"/>
                </a:tc>
                <a:tc hMerge="1">
                  <a:txBody>
                    <a:bodyPr/>
                    <a:lstStyle/>
                    <a:p>
                      <a:pPr algn="ctr" rtl="0" fontAlgn="ct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rtl="0" fontAlgn="ct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l" rtl="0" fontAlgn="ctr"/>
                      <a:endParaRPr lang="zh-CN" altLang="en-US" sz="1400" b="0" i="0" u="none" strike="noStrike" dirty="0">
                        <a:solidFill>
                          <a:srgbClr val="000000"/>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22122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系统现状</a:t>
            </a:r>
            <a:r>
              <a:rPr lang="en-US" altLang="zh-CN" sz="2800" b="1" dirty="0">
                <a:solidFill>
                  <a:schemeClr val="bg1"/>
                </a:solidFill>
                <a:latin typeface="微软雅黑" pitchFamily="34" charset="-122"/>
                <a:ea typeface="微软雅黑" pitchFamily="34" charset="-122"/>
                <a:cs typeface="+mn-cs"/>
              </a:rPr>
              <a:t>--</a:t>
            </a:r>
            <a:r>
              <a:rPr lang="zh-CN" altLang="en-US" sz="2800" b="1" dirty="0">
                <a:solidFill>
                  <a:schemeClr val="bg1"/>
                </a:solidFill>
                <a:latin typeface="微软雅黑" pitchFamily="34" charset="-122"/>
                <a:ea typeface="微软雅黑" pitchFamily="34" charset="-122"/>
                <a:cs typeface="+mn-cs"/>
              </a:rPr>
              <a:t>现有系统运行情况</a:t>
            </a:r>
          </a:p>
        </p:txBody>
      </p:sp>
      <p:sp>
        <p:nvSpPr>
          <p:cNvPr id="4" name="内容占位符 2">
            <a:extLst>
              <a:ext uri="{FF2B5EF4-FFF2-40B4-BE49-F238E27FC236}">
                <a16:creationId xmlns:a16="http://schemas.microsoft.com/office/drawing/2014/main" xmlns="" id="{61A12553-26B4-4002-99EF-44C5FDD71399}"/>
              </a:ext>
            </a:extLst>
          </p:cNvPr>
          <p:cNvSpPr txBox="1">
            <a:spLocks/>
          </p:cNvSpPr>
          <p:nvPr/>
        </p:nvSpPr>
        <p:spPr>
          <a:xfrm>
            <a:off x="111448" y="690245"/>
            <a:ext cx="9793088" cy="65508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D46B3F11-8FCE-4782-A91E-91C70B516EF0}"/>
              </a:ext>
            </a:extLst>
          </p:cNvPr>
          <p:cNvSpPr txBox="1"/>
          <p:nvPr/>
        </p:nvSpPr>
        <p:spPr>
          <a:xfrm>
            <a:off x="199320" y="624026"/>
            <a:ext cx="9705216"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内容计费系统</a:t>
            </a: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年峰值日出现大年初四</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日，漫游话单日峰值</a:t>
            </a:r>
            <a:r>
              <a:rPr lang="en-US" altLang="zh-CN" sz="1600" dirty="0">
                <a:latin typeface="微软雅黑" panose="020B0503020204020204" pitchFamily="34" charset="-122"/>
                <a:ea typeface="微软雅黑" panose="020B0503020204020204" pitchFamily="34" charset="-122"/>
              </a:rPr>
              <a:t>181.53</a:t>
            </a:r>
            <a:r>
              <a:rPr lang="zh-CN" altLang="en-US" sz="1600" dirty="0">
                <a:latin typeface="微软雅黑" panose="020B0503020204020204" pitchFamily="34" charset="-122"/>
                <a:ea typeface="微软雅黑" panose="020B0503020204020204" pitchFamily="34" charset="-122"/>
              </a:rPr>
              <a:t>亿，时峰值出现在</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时到</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时</a:t>
            </a:r>
            <a:r>
              <a:rPr lang="en-US" altLang="zh-CN" sz="1600" dirty="0">
                <a:latin typeface="微软雅黑" panose="020B0503020204020204" pitchFamily="34" charset="-122"/>
                <a:ea typeface="微软雅黑" panose="020B0503020204020204" pitchFamily="34" charset="-122"/>
              </a:rPr>
              <a:t>10.4</a:t>
            </a:r>
            <a:r>
              <a:rPr lang="zh-CN" altLang="en-US" sz="1600" dirty="0">
                <a:latin typeface="微软雅黑" panose="020B0503020204020204" pitchFamily="34" charset="-122"/>
                <a:ea typeface="微软雅黑" panose="020B0503020204020204" pitchFamily="34" charset="-122"/>
              </a:rPr>
              <a:t>亿条话单。</a:t>
            </a:r>
          </a:p>
        </p:txBody>
      </p:sp>
      <p:graphicFrame>
        <p:nvGraphicFramePr>
          <p:cNvPr id="6" name="图表 5">
            <a:extLst>
              <a:ext uri="{FF2B5EF4-FFF2-40B4-BE49-F238E27FC236}">
                <a16:creationId xmlns:a16="http://schemas.microsoft.com/office/drawing/2014/main" xmlns="" id="{1C0784BF-59FA-4364-9C22-244BD8526419}"/>
              </a:ext>
            </a:extLst>
          </p:cNvPr>
          <p:cNvGraphicFramePr>
            <a:graphicFrameLocks/>
          </p:cNvGraphicFramePr>
          <p:nvPr>
            <p:extLst>
              <p:ext uri="{D42A27DB-BD31-4B8C-83A1-F6EECF244321}">
                <p14:modId xmlns:p14="http://schemas.microsoft.com/office/powerpoint/2010/main" val="2790201394"/>
              </p:ext>
            </p:extLst>
          </p:nvPr>
        </p:nvGraphicFramePr>
        <p:xfrm>
          <a:off x="272697" y="1477768"/>
          <a:ext cx="9631839" cy="41160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850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65980" y="734034"/>
            <a:ext cx="8881180" cy="411427"/>
          </a:xfrm>
          <a:prstGeom prst="rect">
            <a:avLst/>
          </a:prstGeom>
        </p:spPr>
        <p:txBody>
          <a:bodyPr anchor="ctr"/>
          <a:lstStyle>
            <a:lvl1pPr algn="ctr" defTabSz="914377" rtl="0" eaLnBrk="1" latinLnBrk="0" hangingPunct="1">
              <a:spcBef>
                <a:spcPct val="0"/>
              </a:spcBef>
              <a:buNone/>
              <a:defRPr sz="4400" kern="1200">
                <a:solidFill>
                  <a:schemeClr val="tx1"/>
                </a:solidFill>
                <a:latin typeface="+mj-lt"/>
                <a:ea typeface="+mj-ea"/>
                <a:cs typeface="+mj-cs"/>
              </a:defRPr>
            </a:lvl1pPr>
          </a:lstStyle>
          <a:p>
            <a:pPr algn="l" fontAlgn="base">
              <a:spcAft>
                <a:spcPct val="0"/>
              </a:spcAft>
              <a:buClr>
                <a:schemeClr val="hlink"/>
              </a:buClr>
            </a:pPr>
            <a:r>
              <a:rPr lang="zh-CN" altLang="en-US" sz="2400" dirty="0">
                <a:solidFill>
                  <a:schemeClr val="bg1"/>
                </a:solidFill>
                <a:latin typeface="微软雅黑" pitchFamily="34" charset="-122"/>
                <a:ea typeface="微软雅黑" pitchFamily="34" charset="-122"/>
                <a:cs typeface="+mn-cs"/>
              </a:rPr>
              <a:t>已评审项目概况</a:t>
            </a:r>
            <a:r>
              <a:rPr lang="en-US" altLang="zh-CN" sz="2400" dirty="0">
                <a:solidFill>
                  <a:schemeClr val="bg1"/>
                </a:solidFill>
                <a:latin typeface="微软雅黑" pitchFamily="34" charset="-122"/>
                <a:ea typeface="微软雅黑" pitchFamily="34" charset="-122"/>
                <a:cs typeface="+mn-cs"/>
              </a:rPr>
              <a:t>-2</a:t>
            </a:r>
            <a:endParaRPr lang="zh-CN" altLang="en-US" sz="2400" dirty="0">
              <a:solidFill>
                <a:schemeClr val="bg1"/>
              </a:solidFill>
              <a:latin typeface="微软雅黑" pitchFamily="34" charset="-122"/>
              <a:ea typeface="微软雅黑" pitchFamily="34" charset="-122"/>
              <a:cs typeface="+mn-cs"/>
            </a:endParaRPr>
          </a:p>
        </p:txBody>
      </p:sp>
      <p:sp>
        <p:nvSpPr>
          <p:cNvPr id="6" name="标题 1"/>
          <p:cNvSpPr>
            <a:spLocks noGrp="1"/>
          </p:cNvSpPr>
          <p:nvPr>
            <p:ph type="title" idx="4294967295"/>
          </p:nvPr>
        </p:nvSpPr>
        <p:spPr>
          <a:xfrm>
            <a:off x="199320" y="49188"/>
            <a:ext cx="8881180" cy="411427"/>
          </a:xfrm>
          <a:prstGeom prst="rect">
            <a:avLst/>
          </a:prstGeom>
        </p:spPr>
        <p:txBody>
          <a:bodyPr/>
          <a:lstStyle/>
          <a:p>
            <a:pPr algn="l" eaLnBrk="1" fontAlgn="base" hangingPunct="1">
              <a:spcAft>
                <a:spcPct val="0"/>
              </a:spcAft>
              <a:buClr>
                <a:schemeClr val="hlink"/>
              </a:buClr>
            </a:pPr>
            <a:r>
              <a:rPr lang="zh-CN" altLang="en-US" sz="2800" b="1" dirty="0">
                <a:solidFill>
                  <a:schemeClr val="bg1"/>
                </a:solidFill>
                <a:latin typeface="微软雅黑" pitchFamily="34" charset="-122"/>
                <a:ea typeface="微软雅黑" pitchFamily="34" charset="-122"/>
                <a:cs typeface="+mn-cs"/>
              </a:rPr>
              <a:t>建设需求</a:t>
            </a:r>
          </a:p>
        </p:txBody>
      </p:sp>
      <p:sp>
        <p:nvSpPr>
          <p:cNvPr id="7" name="矩形 6">
            <a:extLst>
              <a:ext uri="{FF2B5EF4-FFF2-40B4-BE49-F238E27FC236}">
                <a16:creationId xmlns:a16="http://schemas.microsoft.com/office/drawing/2014/main" xmlns="" id="{9CC68848-10CF-4BFB-AFEA-EBF8333AE37F}"/>
              </a:ext>
            </a:extLst>
          </p:cNvPr>
          <p:cNvSpPr/>
          <p:nvPr/>
        </p:nvSpPr>
        <p:spPr>
          <a:xfrm>
            <a:off x="111448" y="553244"/>
            <a:ext cx="9982572" cy="418191"/>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为满足公司集中化要求，对内容计费系统进行升级、扩容。本期需求共计</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个，全部为业务支撑类需求。</a:t>
            </a:r>
            <a:endParaRPr lang="zh-CN" altLang="en-US" sz="1600" dirty="0">
              <a:solidFill>
                <a:srgbClr val="FF0000"/>
              </a:solidFill>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xmlns="" id="{2C6BF811-A923-4592-8C2D-A3515AFA9518}"/>
              </a:ext>
            </a:extLst>
          </p:cNvPr>
          <p:cNvGraphicFramePr>
            <a:graphicFrameLocks noGrp="1"/>
          </p:cNvGraphicFramePr>
          <p:nvPr>
            <p:extLst>
              <p:ext uri="{D42A27DB-BD31-4B8C-83A1-F6EECF244321}">
                <p14:modId xmlns:p14="http://schemas.microsoft.com/office/powerpoint/2010/main" val="1886218080"/>
              </p:ext>
            </p:extLst>
          </p:nvPr>
        </p:nvGraphicFramePr>
        <p:xfrm>
          <a:off x="255464" y="1064064"/>
          <a:ext cx="9577065" cy="4420485"/>
        </p:xfrm>
        <a:graphic>
          <a:graphicData uri="http://schemas.openxmlformats.org/drawingml/2006/table">
            <a:tbl>
              <a:tblPr firstRow="1">
                <a:tableStyleId>{5C22544A-7EE6-4342-B048-85BDC9FD1C3A}</a:tableStyleId>
              </a:tblPr>
              <a:tblGrid>
                <a:gridCol w="957949">
                  <a:extLst>
                    <a:ext uri="{9D8B030D-6E8A-4147-A177-3AD203B41FA5}">
                      <a16:colId xmlns:a16="http://schemas.microsoft.com/office/drawing/2014/main" xmlns="" val="20000"/>
                    </a:ext>
                  </a:extLst>
                </a:gridCol>
                <a:gridCol w="884260">
                  <a:extLst>
                    <a:ext uri="{9D8B030D-6E8A-4147-A177-3AD203B41FA5}">
                      <a16:colId xmlns:a16="http://schemas.microsoft.com/office/drawing/2014/main" xmlns="" val="20002"/>
                    </a:ext>
                  </a:extLst>
                </a:gridCol>
                <a:gridCol w="1031637">
                  <a:extLst>
                    <a:ext uri="{9D8B030D-6E8A-4147-A177-3AD203B41FA5}">
                      <a16:colId xmlns:a16="http://schemas.microsoft.com/office/drawing/2014/main" xmlns="" val="20005"/>
                    </a:ext>
                  </a:extLst>
                </a:gridCol>
                <a:gridCol w="1230610">
                  <a:extLst>
                    <a:ext uri="{9D8B030D-6E8A-4147-A177-3AD203B41FA5}">
                      <a16:colId xmlns:a16="http://schemas.microsoft.com/office/drawing/2014/main" xmlns="" val="4082549023"/>
                    </a:ext>
                  </a:extLst>
                </a:gridCol>
                <a:gridCol w="504056">
                  <a:extLst>
                    <a:ext uri="{9D8B030D-6E8A-4147-A177-3AD203B41FA5}">
                      <a16:colId xmlns:a16="http://schemas.microsoft.com/office/drawing/2014/main" xmlns="" val="20003"/>
                    </a:ext>
                  </a:extLst>
                </a:gridCol>
                <a:gridCol w="4968553">
                  <a:extLst>
                    <a:ext uri="{9D8B030D-6E8A-4147-A177-3AD203B41FA5}">
                      <a16:colId xmlns:a16="http://schemas.microsoft.com/office/drawing/2014/main" xmlns="" val="20004"/>
                    </a:ext>
                  </a:extLst>
                </a:gridCol>
              </a:tblGrid>
              <a:tr h="950956">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需求来源</a:t>
                      </a:r>
                      <a:endParaRPr lang="zh-CN" altLang="en-US" sz="1400" b="1"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涉及部门</a:t>
                      </a:r>
                      <a:endParaRPr lang="zh-CN" altLang="en-US" sz="1400" b="1"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1" i="0" u="none" strike="noStrike" dirty="0">
                          <a:solidFill>
                            <a:srgbClr val="FFFFFF"/>
                          </a:solidFill>
                          <a:effectLst/>
                          <a:latin typeface="微软雅黑" pitchFamily="34" charset="-122"/>
                          <a:ea typeface="微软雅黑" pitchFamily="34" charset="-122"/>
                        </a:rPr>
                        <a:t>投资方向</a:t>
                      </a:r>
                    </a:p>
                  </a:txBody>
                  <a:tcPr marL="9525" marR="9525" marT="9525" marB="0" anchor="ctr"/>
                </a:tc>
                <a:tc>
                  <a:txBody>
                    <a:bodyPr/>
                    <a:lstStyle/>
                    <a:p>
                      <a:pPr algn="ctr" rtl="0" fontAlgn="ctr"/>
                      <a:r>
                        <a:rPr lang="zh-CN" altLang="en-US" sz="1400" b="1" i="0" u="none" strike="noStrike" dirty="0">
                          <a:solidFill>
                            <a:srgbClr val="FFFFFF"/>
                          </a:solidFill>
                          <a:effectLst/>
                          <a:latin typeface="微软雅黑" pitchFamily="34" charset="-122"/>
                          <a:ea typeface="微软雅黑" pitchFamily="34" charset="-122"/>
                        </a:rPr>
                        <a:t>需求分类</a:t>
                      </a: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数量</a:t>
                      </a:r>
                      <a:endParaRPr lang="zh-CN" altLang="en-US" sz="1400" b="1" i="0" u="none" strike="noStrike" dirty="0">
                        <a:solidFill>
                          <a:srgbClr val="FFFFFF"/>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u="none" strike="noStrike" dirty="0">
                          <a:effectLst/>
                          <a:latin typeface="微软雅黑" panose="020B0503020204020204" pitchFamily="34" charset="-122"/>
                          <a:ea typeface="微软雅黑" panose="020B0503020204020204" pitchFamily="34" charset="-122"/>
                        </a:rPr>
                        <a:t>主要需求内容</a:t>
                      </a:r>
                      <a:endParaRPr lang="zh-CN" altLang="en-US" sz="1400" b="1" i="0" u="none" strike="noStrike" dirty="0">
                        <a:solidFill>
                          <a:srgbClr val="FFFFFF"/>
                        </a:solidFill>
                        <a:effectLst/>
                        <a:latin typeface="微软雅黑" pitchFamily="34" charset="-122"/>
                        <a:ea typeface="微软雅黑" pitchFamily="34" charset="-122"/>
                      </a:endParaRPr>
                    </a:p>
                  </a:txBody>
                  <a:tcPr marL="9525" marR="9525" marT="9525" marB="0" anchor="ctr"/>
                </a:tc>
                <a:extLst>
                  <a:ext uri="{0D108BD9-81ED-4DB2-BD59-A6C34878D82A}">
                    <a16:rowId xmlns:a16="http://schemas.microsoft.com/office/drawing/2014/main" xmlns="" val="10000"/>
                  </a:ext>
                </a:extLst>
              </a:tr>
              <a:tr h="401658">
                <a:tc rowSpan="8">
                  <a:txBody>
                    <a:bodyPr/>
                    <a:lstStyle/>
                    <a:p>
                      <a:pPr marL="0" algn="ctr" defTabSz="914400" rtl="0" eaLnBrk="1" fontAlgn="ctr" latinLnBrk="0" hangingPunct="1"/>
                      <a:r>
                        <a:rPr lang="en-US" altLang="zh-CN" sz="1400" u="none" strike="noStrike" kern="1200" dirty="0">
                          <a:solidFill>
                            <a:schemeClr val="dk1"/>
                          </a:solidFill>
                          <a:effectLst/>
                          <a:latin typeface="微软雅黑" pitchFamily="34" charset="-122"/>
                          <a:ea typeface="微软雅黑" pitchFamily="34" charset="-122"/>
                          <a:cs typeface="+mn-cs"/>
                        </a:rPr>
                        <a:t>IT</a:t>
                      </a:r>
                      <a:r>
                        <a:rPr lang="zh-CN" altLang="en-US" sz="1400" u="none" strike="noStrike" kern="1200" dirty="0">
                          <a:solidFill>
                            <a:schemeClr val="dk1"/>
                          </a:solidFill>
                          <a:effectLst/>
                          <a:latin typeface="微软雅黑" pitchFamily="34" charset="-122"/>
                          <a:ea typeface="微软雅黑" pitchFamily="34" charset="-122"/>
                          <a:cs typeface="+mn-cs"/>
                        </a:rPr>
                        <a:t>中心内部</a:t>
                      </a:r>
                    </a:p>
                  </a:txBody>
                  <a:tcPr marL="9525" marR="9525" marT="9525" marB="0" anchor="ctr"/>
                </a:tc>
                <a:tc>
                  <a:txBody>
                    <a:bodyPr/>
                    <a:lstStyle/>
                    <a:p>
                      <a:pPr algn="ctr" rtl="0" fontAlgn="ct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ctr" rtl="0" fontAlgn="ct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流式计费引擎 </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tabLst>
                          <a:tab pos="689610" algn="l"/>
                        </a:tabLst>
                      </a:pPr>
                      <a:r>
                        <a:rPr lang="zh-CN" altLang="en-US" sz="1400" b="0" i="0" u="none" strike="noStrike" kern="1200" dirty="0">
                          <a:solidFill>
                            <a:srgbClr val="000000"/>
                          </a:solidFill>
                          <a:effectLst/>
                          <a:latin typeface="微软雅黑" pitchFamily="34" charset="-122"/>
                          <a:ea typeface="微软雅黑" pitchFamily="34" charset="-122"/>
                          <a:cs typeface="+mn-cs"/>
                        </a:rPr>
                        <a:t>引入流式处理框架，提升任务处理效率；</a:t>
                      </a:r>
                    </a:p>
                  </a:txBody>
                  <a:tcPr marL="68580" marR="68580" marT="0" marB="0"/>
                </a:tc>
                <a:extLst>
                  <a:ext uri="{0D108BD9-81ED-4DB2-BD59-A6C34878D82A}">
                    <a16:rowId xmlns:a16="http://schemas.microsoft.com/office/drawing/2014/main" xmlns="" val="10001"/>
                  </a:ext>
                </a:extLst>
              </a:tr>
              <a:tr h="80782">
                <a:tc vMerge="1">
                  <a:txBody>
                    <a:bodyPr/>
                    <a:lstStyle/>
                    <a:p>
                      <a:pPr algn="ctr" rtl="0" fontAlgn="ctr"/>
                      <a:endParaRPr lang="zh-CN" altLang="en-US" sz="1400" u="none" strike="noStrike" kern="1200" dirty="0">
                        <a:solidFill>
                          <a:schemeClr val="dk1"/>
                        </a:solidFill>
                        <a:effectLst/>
                        <a:latin typeface="微软雅黑" pitchFamily="34" charset="-122"/>
                        <a:ea typeface="微软雅黑" pitchFamily="34" charset="-122"/>
                        <a:cs typeface="+mn-cs"/>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本地数据缓存</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升级</a:t>
                      </a:r>
                      <a:r>
                        <a:rPr lang="en-US" sz="1400" b="0" i="0" u="none" strike="noStrike" kern="1200" dirty="0">
                          <a:solidFill>
                            <a:srgbClr val="000000"/>
                          </a:solidFill>
                          <a:effectLst/>
                          <a:latin typeface="微软雅黑" pitchFamily="34" charset="-122"/>
                          <a:ea typeface="微软雅黑" pitchFamily="34" charset="-122"/>
                          <a:cs typeface="+mn-cs"/>
                        </a:rPr>
                        <a:t>ODAC</a:t>
                      </a:r>
                      <a:r>
                        <a:rPr lang="zh-CN" altLang="en-US" sz="1400" b="0" i="0" u="none" strike="noStrike" kern="1200" dirty="0">
                          <a:solidFill>
                            <a:srgbClr val="000000"/>
                          </a:solidFill>
                          <a:effectLst/>
                          <a:latin typeface="微软雅黑" pitchFamily="34" charset="-122"/>
                          <a:ea typeface="微软雅黑" pitchFamily="34" charset="-122"/>
                          <a:cs typeface="+mn-cs"/>
                        </a:rPr>
                        <a:t>为</a:t>
                      </a:r>
                      <a:r>
                        <a:rPr lang="en-US" sz="1400" b="0" i="0" u="none" strike="noStrike" kern="1200" dirty="0">
                          <a:solidFill>
                            <a:srgbClr val="000000"/>
                          </a:solidFill>
                          <a:effectLst/>
                          <a:latin typeface="微软雅黑" pitchFamily="34" charset="-122"/>
                          <a:ea typeface="微软雅黑" pitchFamily="34" charset="-122"/>
                          <a:cs typeface="+mn-cs"/>
                        </a:rPr>
                        <a:t>XC</a:t>
                      </a:r>
                      <a:r>
                        <a:rPr lang="zh-CN" altLang="en-US" sz="1400" b="0" i="0" u="none" strike="noStrike" kern="1200" dirty="0">
                          <a:solidFill>
                            <a:srgbClr val="000000"/>
                          </a:solidFill>
                          <a:effectLst/>
                          <a:latin typeface="微软雅黑" pitchFamily="34" charset="-122"/>
                          <a:ea typeface="微软雅黑" pitchFamily="34" charset="-122"/>
                          <a:cs typeface="+mn-cs"/>
                        </a:rPr>
                        <a:t>，提升数据访问效率；</a:t>
                      </a:r>
                    </a:p>
                  </a:txBody>
                  <a:tcPr marL="68580" marR="68580" marT="0" marB="0"/>
                </a:tc>
                <a:extLst>
                  <a:ext uri="{0D108BD9-81ED-4DB2-BD59-A6C34878D82A}">
                    <a16:rowId xmlns:a16="http://schemas.microsoft.com/office/drawing/2014/main" xmlns="" val="1340011847"/>
                  </a:ext>
                </a:extLst>
              </a:tr>
              <a:tr h="558195">
                <a:tc vMerge="1">
                  <a:txBody>
                    <a:bodyPr/>
                    <a:lstStyle/>
                    <a:p>
                      <a:pPr marL="0" algn="ctr" defTabSz="914400" rtl="0" eaLnBrk="1" fontAlgn="ctr" latinLnBrk="0" hangingPunct="1"/>
                      <a:endParaRPr lang="zh-CN" altLang="en-US" sz="1400" u="none" strike="noStrike" kern="1200" dirty="0">
                        <a:solidFill>
                          <a:schemeClr val="dk1"/>
                        </a:solidFill>
                        <a:effectLst/>
                        <a:latin typeface="微软雅黑" pitchFamily="34" charset="-122"/>
                        <a:ea typeface="微软雅黑" pitchFamily="34" charset="-122"/>
                        <a:cs typeface="+mn-cs"/>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非直采业务结算迁入云结算平台</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endParaRPr lang="en-US" altLang="zh-CN" sz="1400" b="0" i="0" u="none" strike="noStrike" kern="1200" dirty="0">
                        <a:solidFill>
                          <a:srgbClr val="000000"/>
                        </a:solidFill>
                        <a:effectLst/>
                        <a:latin typeface="微软雅黑" pitchFamily="34" charset="-122"/>
                        <a:ea typeface="微软雅黑" pitchFamily="34" charset="-122"/>
                        <a:cs typeface="+mn-cs"/>
                      </a:endParaRPr>
                    </a:p>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提升结算环节处理效率，降低代码维护及运维难度；</a:t>
                      </a:r>
                    </a:p>
                  </a:txBody>
                  <a:tcPr marL="68580" marR="68580" marT="0" marB="0"/>
                </a:tc>
                <a:extLst>
                  <a:ext uri="{0D108BD9-81ED-4DB2-BD59-A6C34878D82A}">
                    <a16:rowId xmlns:a16="http://schemas.microsoft.com/office/drawing/2014/main" xmlns="" val="10002"/>
                  </a:ext>
                </a:extLst>
              </a:tr>
              <a:tr h="355693">
                <a:tc vMerge="1">
                  <a:txBody>
                    <a:bodyPr/>
                    <a:lstStyle/>
                    <a:p>
                      <a:pPr algn="ctr" rtl="0" fontAlgn="ctr"/>
                      <a:endParaRPr lang="zh-CN" altLang="en-US" sz="12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下发流程改造 </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改造非直采业务下发流程，提升数据下发效率；</a:t>
                      </a:r>
                    </a:p>
                  </a:txBody>
                  <a:tcPr marL="68580" marR="68580" marT="0" marB="0"/>
                </a:tc>
                <a:extLst>
                  <a:ext uri="{0D108BD9-81ED-4DB2-BD59-A6C34878D82A}">
                    <a16:rowId xmlns:a16="http://schemas.microsoft.com/office/drawing/2014/main" xmlns="" val="10003"/>
                  </a:ext>
                </a:extLst>
              </a:tr>
              <a:tr h="37213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非直采业务入库流程改造</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加分拣流程，应用内存数据库处理。提升处理速度。</a:t>
                      </a:r>
                    </a:p>
                  </a:txBody>
                  <a:tcPr marL="68580" marR="68580" marT="0" marB="0"/>
                </a:tc>
                <a:extLst>
                  <a:ext uri="{0D108BD9-81ED-4DB2-BD59-A6C34878D82A}">
                    <a16:rowId xmlns:a16="http://schemas.microsoft.com/office/drawing/2014/main" xmlns="" val="2169139737"/>
                  </a:ext>
                </a:extLst>
              </a:tr>
              <a:tr h="372130">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音乐业务实时出库优化改造 </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支持准实时出账，会员级别最高优先出账</a:t>
                      </a:r>
                    </a:p>
                  </a:txBody>
                  <a:tcPr marL="68580" marR="68580" marT="0" marB="0"/>
                </a:tc>
                <a:extLst>
                  <a:ext uri="{0D108BD9-81ED-4DB2-BD59-A6C34878D82A}">
                    <a16:rowId xmlns:a16="http://schemas.microsoft.com/office/drawing/2014/main" xmlns="" val="1191500745"/>
                  </a:ext>
                </a:extLst>
              </a:tr>
              <a:tr h="558195">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非直采计费应用分布式容器架构</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endParaRPr lang="en-US" altLang="zh-CN" sz="1400" b="0" i="0" u="none" strike="noStrike" kern="1200" dirty="0">
                        <a:solidFill>
                          <a:srgbClr val="000000"/>
                        </a:solidFill>
                        <a:effectLst/>
                        <a:latin typeface="微软雅黑" pitchFamily="34" charset="-122"/>
                        <a:ea typeface="微软雅黑" pitchFamily="34" charset="-122"/>
                        <a:cs typeface="+mn-cs"/>
                      </a:endParaRPr>
                    </a:p>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将非直采业务迁入容器化平台，提升系统研发运维能力；</a:t>
                      </a:r>
                    </a:p>
                  </a:txBody>
                  <a:tcPr marL="68580" marR="68580" marT="0" marB="0"/>
                </a:tc>
                <a:extLst>
                  <a:ext uri="{0D108BD9-81ED-4DB2-BD59-A6C34878D82A}">
                    <a16:rowId xmlns:a16="http://schemas.microsoft.com/office/drawing/2014/main" xmlns="" val="4224052194"/>
                  </a:ext>
                </a:extLst>
              </a:tr>
              <a:tr h="355693">
                <a:tc vMerge="1">
                  <a:txBody>
                    <a:bodyPr/>
                    <a:lstStyle/>
                    <a:p>
                      <a:endParaRPr lang="zh-CN"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深圳中心</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微软雅黑" pitchFamily="34" charset="-122"/>
                          <a:ea typeface="微软雅黑" pitchFamily="34" charset="-122"/>
                        </a:rPr>
                        <a:t>业务支撑</a:t>
                      </a:r>
                      <a:endParaRPr lang="en-US" altLang="zh-CN" sz="1400" b="0" i="0" u="none" strike="noStrike" dirty="0">
                        <a:solidFill>
                          <a:srgbClr val="000000"/>
                        </a:solidFill>
                        <a:effectLst/>
                        <a:latin typeface="微软雅黑" pitchFamily="34" charset="-122"/>
                        <a:ea typeface="微软雅黑" pitchFamily="34" charset="-122"/>
                      </a:endParaRP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详单查询优化</a:t>
                      </a:r>
                    </a:p>
                  </a:txBody>
                  <a:tcPr marL="68580" marR="68580" marT="0" marB="0"/>
                </a:tc>
                <a:tc>
                  <a:txBody>
                    <a:bodyPr/>
                    <a:lstStyle/>
                    <a:p>
                      <a:pPr algn="ctr" rtl="0" fontAlgn="ctr"/>
                      <a:r>
                        <a:rPr lang="en-US" altLang="zh-CN" sz="1400" b="0" i="0" u="none" strike="noStrike" dirty="0">
                          <a:solidFill>
                            <a:srgbClr val="000000"/>
                          </a:solidFill>
                          <a:effectLst/>
                          <a:latin typeface="微软雅黑" pitchFamily="34" charset="-122"/>
                          <a:ea typeface="微软雅黑" pitchFamily="34" charset="-122"/>
                        </a:rPr>
                        <a:t>1</a:t>
                      </a:r>
                    </a:p>
                  </a:txBody>
                  <a:tcPr marL="9525" marR="9525" marT="9525" marB="0" anchor="ctr"/>
                </a:tc>
                <a:tc>
                  <a:txBody>
                    <a:bodyPr/>
                    <a:lstStyle/>
                    <a:p>
                      <a:pPr algn="just">
                        <a:spcAft>
                          <a:spcPts val="0"/>
                        </a:spcAft>
                      </a:pPr>
                      <a:r>
                        <a:rPr lang="zh-CN" altLang="en-US" sz="1400" b="0" i="0" u="none" strike="noStrike" kern="1200" dirty="0">
                          <a:solidFill>
                            <a:srgbClr val="000000"/>
                          </a:solidFill>
                          <a:effectLst/>
                          <a:latin typeface="微软雅黑" pitchFamily="34" charset="-122"/>
                          <a:ea typeface="微软雅黑" pitchFamily="34" charset="-122"/>
                          <a:cs typeface="+mn-cs"/>
                        </a:rPr>
                        <a:t>引入</a:t>
                      </a:r>
                      <a:r>
                        <a:rPr lang="en-US" sz="1400" b="0" i="0" u="none" strike="noStrike" kern="1200" dirty="0" err="1">
                          <a:solidFill>
                            <a:srgbClr val="000000"/>
                          </a:solidFill>
                          <a:effectLst/>
                          <a:latin typeface="微软雅黑" pitchFamily="34" charset="-122"/>
                          <a:ea typeface="微软雅黑" pitchFamily="34" charset="-122"/>
                          <a:cs typeface="+mn-cs"/>
                        </a:rPr>
                        <a:t>Hbase</a:t>
                      </a:r>
                      <a:r>
                        <a:rPr lang="zh-CN" altLang="en-US" sz="1400" b="0" i="0" u="none" strike="noStrike" kern="1200" dirty="0">
                          <a:solidFill>
                            <a:srgbClr val="000000"/>
                          </a:solidFill>
                          <a:effectLst/>
                          <a:latin typeface="微软雅黑" pitchFamily="34" charset="-122"/>
                          <a:ea typeface="微软雅黑" pitchFamily="34" charset="-122"/>
                          <a:cs typeface="+mn-cs"/>
                        </a:rPr>
                        <a:t>，提升详单查询性能。</a:t>
                      </a:r>
                    </a:p>
                  </a:txBody>
                  <a:tcPr marL="68580" marR="68580" marT="0" marB="0"/>
                </a:tc>
                <a:extLst>
                  <a:ext uri="{0D108BD9-81ED-4DB2-BD59-A6C34878D82A}">
                    <a16:rowId xmlns:a16="http://schemas.microsoft.com/office/drawing/2014/main" xmlns="" val="3634358766"/>
                  </a:ext>
                </a:extLst>
              </a:tr>
            </a:tbl>
          </a:graphicData>
        </a:graphic>
      </p:graphicFrame>
    </p:spTree>
    <p:extLst>
      <p:ext uri="{BB962C8B-B14F-4D97-AF65-F5344CB8AC3E}">
        <p14:creationId xmlns:p14="http://schemas.microsoft.com/office/powerpoint/2010/main" val="34436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a:extLst>
              <a:ext uri="{FF2B5EF4-FFF2-40B4-BE49-F238E27FC236}">
                <a16:creationId xmlns:a16="http://schemas.microsoft.com/office/drawing/2014/main" xmlns="" id="{E153A67F-2899-47B4-B00D-0F0AAC9720AC}"/>
              </a:ext>
            </a:extLst>
          </p:cNvPr>
          <p:cNvSpPr/>
          <p:nvPr/>
        </p:nvSpPr>
        <p:spPr bwMode="auto">
          <a:xfrm>
            <a:off x="760912" y="2180629"/>
            <a:ext cx="7095456" cy="2402403"/>
          </a:xfrm>
          <a:prstGeom prst="rect">
            <a:avLst/>
          </a:prstGeom>
          <a:solidFill>
            <a:srgbClr val="C3D69B"/>
          </a:solidFill>
          <a:ln w="9525" cap="flat" cmpd="sng" algn="ctr">
            <a:solidFill>
              <a:schemeClr val="tx1"/>
            </a:solidFill>
            <a:prstDash val="solid"/>
            <a:headEnd type="none" w="med" len="med"/>
            <a:tailEnd type="none" w="med" len="med"/>
          </a:ln>
          <a:effectLst>
            <a:outerShdw blurRad="50800" dist="38100" dir="2700000" rotWithShape="0">
              <a:srgbClr val="000000">
                <a:alpha val="40000"/>
              </a:srgbClr>
            </a:outerShdw>
          </a:effectLst>
          <a:extLst/>
        </p:spPr>
        <p:txBody>
          <a:bodyPr vert="eaVert" wrap="square" lIns="76200" tIns="38100" rIns="76200" bIns="38100" numCol="1" rtlCol="0" anchor="b"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1992" eaLnBrk="0" fontAlgn="base" hangingPunct="0">
              <a:spcBef>
                <a:spcPct val="0"/>
              </a:spcBef>
              <a:spcAft>
                <a:spcPct val="0"/>
              </a:spcAft>
              <a:defRPr/>
            </a:pPr>
            <a:endParaRPr lang="zh-CN" altLang="en-US" sz="1000" b="1" kern="0" dirty="0">
              <a:solidFill>
                <a:prstClr val="black"/>
              </a:solidFill>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xmlns="" id="{54796C54-1825-4E03-9B64-B422D7F47C35}"/>
              </a:ext>
            </a:extLst>
          </p:cNvPr>
          <p:cNvSpPr/>
          <p:nvPr/>
        </p:nvSpPr>
        <p:spPr>
          <a:xfrm>
            <a:off x="2615790" y="2317750"/>
            <a:ext cx="815261" cy="817086"/>
          </a:xfrm>
          <a:prstGeom prst="rect">
            <a:avLst/>
          </a:prstGeom>
          <a:solidFill>
            <a:schemeClr val="accent3"/>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67" dirty="0"/>
              <a:t>交换中心</a:t>
            </a:r>
          </a:p>
        </p:txBody>
      </p:sp>
      <p:sp>
        <p:nvSpPr>
          <p:cNvPr id="72" name="矩形 71">
            <a:extLst>
              <a:ext uri="{FF2B5EF4-FFF2-40B4-BE49-F238E27FC236}">
                <a16:creationId xmlns:a16="http://schemas.microsoft.com/office/drawing/2014/main" xmlns="" id="{16236D41-FD39-4484-A9F9-28AFAADC81A2}"/>
              </a:ext>
            </a:extLst>
          </p:cNvPr>
          <p:cNvSpPr/>
          <p:nvPr/>
        </p:nvSpPr>
        <p:spPr bwMode="auto">
          <a:xfrm>
            <a:off x="761860" y="4692072"/>
            <a:ext cx="7093114" cy="324001"/>
          </a:xfrm>
          <a:prstGeom prst="rect">
            <a:avLst/>
          </a:prstGeom>
          <a:solidFill>
            <a:srgbClr val="92D050"/>
          </a:solidFill>
          <a:ln w="6350" cap="flat" cmpd="sng" algn="ctr">
            <a:solidFill>
              <a:schemeClr val="tx1"/>
            </a:solidFill>
            <a:prstDash val="solid"/>
            <a:headEnd type="none" w="med" len="med"/>
            <a:tailEnd type="none" w="med" len="med"/>
          </a:ln>
          <a:effectLst>
            <a:outerShdw blurRad="50800" dist="38100" dir="2700000" algn="tl" rotWithShape="0">
              <a:prstClr val="black">
                <a:alpha val="40000"/>
              </a:prstClr>
            </a:outerShdw>
          </a:effectLst>
          <a:extLst/>
        </p:spPr>
        <p:txBody>
          <a:bodyPr vert="eaVert" wrap="square" lIns="63514" tIns="31758" rIns="63514" bIns="31758" numCol="1" rtlCol="0" anchor="b"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1992" eaLnBrk="0" fontAlgn="base" hangingPunct="0">
              <a:spcBef>
                <a:spcPct val="0"/>
              </a:spcBef>
              <a:spcAft>
                <a:spcPct val="0"/>
              </a:spcAft>
              <a:defRPr/>
            </a:pPr>
            <a:endParaRPr lang="zh-CN" altLang="en-US" sz="1111" b="1" kern="0" dirty="0">
              <a:solidFill>
                <a:prstClr val="black"/>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22DF05F6-6033-44D5-9CAD-17345BA763FA}"/>
              </a:ext>
            </a:extLst>
          </p:cNvPr>
          <p:cNvSpPr/>
          <p:nvPr/>
        </p:nvSpPr>
        <p:spPr>
          <a:xfrm>
            <a:off x="1017150" y="4681036"/>
            <a:ext cx="6639837" cy="310368"/>
          </a:xfrm>
          <a:prstGeom prst="rect">
            <a:avLst/>
          </a:prstGeom>
          <a:noFill/>
          <a:ln w="12700" cap="flat" cmpd="sng" algn="ctr">
            <a:noFill/>
            <a:prstDash val="dash"/>
          </a:ln>
          <a:effectLst/>
        </p:spPr>
        <p:txBody>
          <a:bodyPr lIns="112888" tIns="56443" rIns="112888" bIns="56443" rtlCol="0" anchor="ctr"/>
          <a:lstStyle/>
          <a:p>
            <a:pPr algn="ctr" defTabSz="1343664">
              <a:defRPr/>
            </a:pPr>
            <a:r>
              <a:rPr lang="zh-CN" altLang="en-US" sz="1111" dirty="0">
                <a:latin typeface="微软雅黑" panose="020B0503020204020204" pitchFamily="34" charset="-122"/>
                <a:ea typeface="微软雅黑" panose="020B0503020204020204" pitchFamily="34" charset="-122"/>
              </a:rPr>
              <a:t>资源管理框架</a:t>
            </a:r>
            <a:endParaRPr lang="zh-CN" altLang="en-US" sz="1111" kern="0" dirty="0">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xmlns="" id="{67DEC5D0-F2CF-47B0-9679-595416BE8F6B}"/>
              </a:ext>
            </a:extLst>
          </p:cNvPr>
          <p:cNvSpPr/>
          <p:nvPr/>
        </p:nvSpPr>
        <p:spPr bwMode="auto">
          <a:xfrm>
            <a:off x="760913" y="1412273"/>
            <a:ext cx="7096106" cy="687658"/>
          </a:xfrm>
          <a:prstGeom prst="rect">
            <a:avLst/>
          </a:prstGeom>
          <a:solidFill>
            <a:schemeClr val="accent3">
              <a:lumMod val="40000"/>
              <a:lumOff val="60000"/>
            </a:schemeClr>
          </a:solidFill>
          <a:ln w="6350" cap="flat" cmpd="sng" algn="ctr">
            <a:solidFill>
              <a:schemeClr val="tx1"/>
            </a:solidFill>
            <a:prstDash val="solid"/>
            <a:headEnd type="none" w="med" len="med"/>
            <a:tailEnd type="none" w="med" len="med"/>
          </a:ln>
          <a:effectLst>
            <a:outerShdw blurRad="50800" dist="38100" dir="2700000" algn="tl" rotWithShape="0">
              <a:prstClr val="black">
                <a:alpha val="40000"/>
              </a:prstClr>
            </a:outerShdw>
          </a:effectLst>
          <a:extLst/>
        </p:spPr>
        <p:txBody>
          <a:bodyPr vert="eaVert" wrap="square" lIns="63514" tIns="31758" rIns="63514" bIns="31758" numCol="1" rtlCol="0" anchor="b"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35088" eaLnBrk="0" hangingPunct="0">
              <a:defRPr/>
            </a:pPr>
            <a:endParaRPr lang="zh-CN" altLang="en-US" sz="778" b="1" kern="0" dirty="0">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xmlns="" id="{8C732EFC-5E85-44D2-881A-9AF90304FB3C}"/>
              </a:ext>
            </a:extLst>
          </p:cNvPr>
          <p:cNvSpPr/>
          <p:nvPr/>
        </p:nvSpPr>
        <p:spPr>
          <a:xfrm>
            <a:off x="759521" y="777269"/>
            <a:ext cx="7095454" cy="560859"/>
          </a:xfrm>
          <a:prstGeom prst="rect">
            <a:avLst/>
          </a:prstGeom>
          <a:solidFill>
            <a:schemeClr val="accent6">
              <a:lumMod val="40000"/>
              <a:lumOff val="60000"/>
            </a:schemeClr>
          </a:solidFill>
          <a:ln w="6350" cap="flat" cmpd="sng" algn="ctr">
            <a:solidFill>
              <a:schemeClr val="tx1"/>
            </a:solidFill>
            <a:prstDash val="solid"/>
          </a:ln>
          <a:effectLst>
            <a:outerShdw blurRad="50800" dist="38100" dir="2700000" algn="tl" rotWithShape="0">
              <a:srgbClr val="000000">
                <a:alpha val="43000"/>
              </a:srgbClr>
            </a:outerShdw>
          </a:effectLst>
        </p:spPr>
        <p:txBody>
          <a:bodyPr lIns="112888" tIns="56443" rIns="112888" bIns="56443" anchor="ctr"/>
          <a:lstStyle/>
          <a:p>
            <a:pPr algn="ctr" defTabSz="846786">
              <a:defRPr/>
            </a:pPr>
            <a:endParaRPr lang="zh-CN" altLang="en-US" sz="778" kern="0" dirty="0">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AC12AE59-9227-449F-9AE0-EC871E6D4984}"/>
              </a:ext>
            </a:extLst>
          </p:cNvPr>
          <p:cNvSpPr/>
          <p:nvPr/>
        </p:nvSpPr>
        <p:spPr bwMode="auto">
          <a:xfrm>
            <a:off x="1017150"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zh-CN" altLang="en-US" sz="1167" kern="0" dirty="0">
                <a:latin typeface="微软雅黑" panose="020B0503020204020204" pitchFamily="34" charset="-122"/>
                <a:ea typeface="微软雅黑" panose="020B0503020204020204" pitchFamily="34" charset="-122"/>
                <a:sym typeface="Arial"/>
              </a:rPr>
              <a:t>直采业务</a:t>
            </a:r>
          </a:p>
        </p:txBody>
      </p:sp>
      <p:sp>
        <p:nvSpPr>
          <p:cNvPr id="77" name="矩形 76">
            <a:extLst>
              <a:ext uri="{FF2B5EF4-FFF2-40B4-BE49-F238E27FC236}">
                <a16:creationId xmlns:a16="http://schemas.microsoft.com/office/drawing/2014/main" xmlns="" id="{ABB7B875-EE48-4C5A-8476-09586EA2C2B4}"/>
              </a:ext>
            </a:extLst>
          </p:cNvPr>
          <p:cNvSpPr/>
          <p:nvPr/>
        </p:nvSpPr>
        <p:spPr>
          <a:xfrm>
            <a:off x="758869" y="5162091"/>
            <a:ext cx="7096106" cy="377711"/>
          </a:xfrm>
          <a:prstGeom prst="rect">
            <a:avLst/>
          </a:prstGeom>
          <a:solidFill>
            <a:schemeClr val="bg1">
              <a:lumMod val="75000"/>
            </a:schemeClr>
          </a:solidFill>
          <a:ln w="6350" cap="flat" cmpd="sng" algn="ctr">
            <a:solidFill>
              <a:schemeClr val="tx1"/>
            </a:solidFill>
            <a:prstDash val="solid"/>
          </a:ln>
          <a:effectLst>
            <a:outerShdw blurRad="50800" dist="38100" dir="2700000" algn="tl" rotWithShape="0">
              <a:prstClr val="black">
                <a:alpha val="40000"/>
              </a:prstClr>
            </a:outerShdw>
          </a:effectLst>
        </p:spPr>
        <p:txBody>
          <a:bodyPr lIns="112888" tIns="56443" rIns="112888" bIns="56443" rtlCol="0" anchor="ctr"/>
          <a:lstStyle/>
          <a:p>
            <a:pPr algn="ctr" defTabSz="1343664">
              <a:defRPr/>
            </a:pPr>
            <a:endParaRPr lang="zh-CN" altLang="en-US" sz="1111" kern="0" dirty="0">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xmlns="" id="{BA9E08FE-18A8-442C-B827-1F93D94B99BC}"/>
              </a:ext>
            </a:extLst>
          </p:cNvPr>
          <p:cNvSpPr/>
          <p:nvPr/>
        </p:nvSpPr>
        <p:spPr bwMode="auto">
          <a:xfrm>
            <a:off x="157589" y="5162091"/>
            <a:ext cx="546024" cy="377711"/>
          </a:xfrm>
          <a:prstGeom prst="rect">
            <a:avLst/>
          </a:prstGeom>
          <a:solidFill>
            <a:schemeClr val="bg1">
              <a:lumMod val="75000"/>
            </a:schemeClr>
          </a:solidFill>
          <a:ln w="6350" algn="ctr">
            <a:solidFill>
              <a:schemeClr val="tx1"/>
            </a:solidFill>
            <a:round/>
            <a:headEnd/>
            <a:tailEnd/>
          </a:ln>
          <a:effectLst/>
        </p:spPr>
        <p:txBody>
          <a:bodyPr wrap="none" lIns="84682" tIns="42340" rIns="84682" bIns="4234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46619" eaLnBrk="0" hangingPunct="0">
              <a:defRPr/>
            </a:pPr>
            <a:r>
              <a:rPr lang="zh-CN" altLang="en-US" sz="1222" kern="0" dirty="0">
                <a:latin typeface="微软雅黑" pitchFamily="34" charset="-122"/>
                <a:ea typeface="微软雅黑" pitchFamily="34" charset="-122"/>
                <a:sym typeface="Arial"/>
              </a:rPr>
              <a:t>资源层</a:t>
            </a:r>
            <a:endParaRPr lang="en-US" altLang="zh-CN" sz="1222" kern="0" dirty="0">
              <a:latin typeface="微软雅黑" pitchFamily="34" charset="-122"/>
              <a:ea typeface="微软雅黑" pitchFamily="34" charset="-122"/>
              <a:sym typeface="Arial"/>
            </a:endParaRPr>
          </a:p>
        </p:txBody>
      </p:sp>
      <p:sp>
        <p:nvSpPr>
          <p:cNvPr id="79" name="矩形 78">
            <a:extLst>
              <a:ext uri="{FF2B5EF4-FFF2-40B4-BE49-F238E27FC236}">
                <a16:creationId xmlns:a16="http://schemas.microsoft.com/office/drawing/2014/main" xmlns="" id="{F208DE03-707A-4C9F-8FF6-46EFD43E845C}"/>
              </a:ext>
            </a:extLst>
          </p:cNvPr>
          <p:cNvSpPr/>
          <p:nvPr/>
        </p:nvSpPr>
        <p:spPr bwMode="auto">
          <a:xfrm>
            <a:off x="159741" y="1412274"/>
            <a:ext cx="541326" cy="3633868"/>
          </a:xfrm>
          <a:prstGeom prst="rect">
            <a:avLst/>
          </a:prstGeom>
          <a:solidFill>
            <a:schemeClr val="accent3">
              <a:lumMod val="60000"/>
              <a:lumOff val="40000"/>
            </a:schemeClr>
          </a:solidFill>
          <a:ln w="6350" algn="ctr">
            <a:solidFill>
              <a:schemeClr val="tx1"/>
            </a:solidFill>
            <a:round/>
            <a:headEnd/>
            <a:tailEnd/>
          </a:ln>
          <a:effectLst/>
        </p:spPr>
        <p:txBody>
          <a:bodyPr wrap="none" lIns="84682" tIns="42340" rIns="84682" bIns="42340" anchor="ctr"/>
          <a:lstStyle/>
          <a:p>
            <a:pPr algn="ctr" defTabSz="846619">
              <a:defRPr/>
            </a:pPr>
            <a:r>
              <a:rPr lang="zh-CN" altLang="en-US" sz="1222" kern="0" dirty="0">
                <a:latin typeface="微软雅黑" pitchFamily="34" charset="-122"/>
                <a:ea typeface="微软雅黑" panose="020B0503020204020204" pitchFamily="34" charset="-122"/>
                <a:sym typeface="Arial"/>
              </a:rPr>
              <a:t>平台层</a:t>
            </a:r>
            <a:endParaRPr lang="en-US" altLang="zh-CN" sz="1222" kern="0" dirty="0">
              <a:latin typeface="微软雅黑" pitchFamily="34" charset="-122"/>
              <a:ea typeface="微软雅黑" panose="020B0503020204020204" pitchFamily="34" charset="-122"/>
              <a:sym typeface="Arial"/>
            </a:endParaRPr>
          </a:p>
        </p:txBody>
      </p:sp>
      <p:sp>
        <p:nvSpPr>
          <p:cNvPr id="80" name="矩形 79">
            <a:extLst>
              <a:ext uri="{FF2B5EF4-FFF2-40B4-BE49-F238E27FC236}">
                <a16:creationId xmlns:a16="http://schemas.microsoft.com/office/drawing/2014/main" xmlns="" id="{B9436067-E4CB-4610-AEB6-E9BDFB9C5F18}"/>
              </a:ext>
            </a:extLst>
          </p:cNvPr>
          <p:cNvSpPr/>
          <p:nvPr/>
        </p:nvSpPr>
        <p:spPr bwMode="auto">
          <a:xfrm>
            <a:off x="1951060"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zh-CN" altLang="en-US" sz="1167" kern="0" dirty="0">
                <a:latin typeface="微软雅黑" panose="020B0503020204020204" pitchFamily="34" charset="-122"/>
                <a:ea typeface="微软雅黑" panose="020B0503020204020204" pitchFamily="34" charset="-122"/>
                <a:sym typeface="Arial"/>
              </a:rPr>
              <a:t>非直采业务</a:t>
            </a:r>
          </a:p>
        </p:txBody>
      </p:sp>
      <p:sp>
        <p:nvSpPr>
          <p:cNvPr id="81" name="矩形 80">
            <a:extLst>
              <a:ext uri="{FF2B5EF4-FFF2-40B4-BE49-F238E27FC236}">
                <a16:creationId xmlns:a16="http://schemas.microsoft.com/office/drawing/2014/main" xmlns="" id="{3F476AD9-D149-45EA-9636-A5BE564B3E30}"/>
              </a:ext>
            </a:extLst>
          </p:cNvPr>
          <p:cNvSpPr/>
          <p:nvPr/>
        </p:nvSpPr>
        <p:spPr bwMode="auto">
          <a:xfrm>
            <a:off x="3818881"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zh-CN" altLang="en-US" sz="1167" kern="0" dirty="0">
                <a:latin typeface="微软雅黑" panose="020B0503020204020204" pitchFamily="34" charset="-122"/>
                <a:ea typeface="微软雅黑" panose="020B0503020204020204" pitchFamily="34" charset="-122"/>
                <a:sym typeface="Arial"/>
              </a:rPr>
              <a:t>实体卡</a:t>
            </a:r>
          </a:p>
        </p:txBody>
      </p:sp>
      <p:sp>
        <p:nvSpPr>
          <p:cNvPr id="82" name="矩形 81">
            <a:extLst>
              <a:ext uri="{FF2B5EF4-FFF2-40B4-BE49-F238E27FC236}">
                <a16:creationId xmlns:a16="http://schemas.microsoft.com/office/drawing/2014/main" xmlns="" id="{F11D2B45-3F52-494A-9866-BAC0742D9D88}"/>
              </a:ext>
            </a:extLst>
          </p:cNvPr>
          <p:cNvSpPr/>
          <p:nvPr/>
        </p:nvSpPr>
        <p:spPr bwMode="auto">
          <a:xfrm>
            <a:off x="2884971"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zh-CN" altLang="en-US" sz="1167" kern="0" dirty="0">
                <a:latin typeface="微软雅黑" panose="020B0503020204020204" pitchFamily="34" charset="-122"/>
                <a:ea typeface="微软雅黑" panose="020B0503020204020204" pitchFamily="34" charset="-122"/>
                <a:sym typeface="Arial"/>
              </a:rPr>
              <a:t>任我系列业务</a:t>
            </a:r>
          </a:p>
        </p:txBody>
      </p:sp>
      <p:sp>
        <p:nvSpPr>
          <p:cNvPr id="83" name="矩形 82">
            <a:extLst>
              <a:ext uri="{FF2B5EF4-FFF2-40B4-BE49-F238E27FC236}">
                <a16:creationId xmlns:a16="http://schemas.microsoft.com/office/drawing/2014/main" xmlns="" id="{DAF1FF9F-5F33-47AA-801E-2F450140F4B2}"/>
              </a:ext>
            </a:extLst>
          </p:cNvPr>
          <p:cNvSpPr/>
          <p:nvPr/>
        </p:nvSpPr>
        <p:spPr bwMode="auto">
          <a:xfrm>
            <a:off x="4752792"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zh-CN" altLang="en-US" sz="1167" kern="0" dirty="0">
                <a:latin typeface="微软雅黑" panose="020B0503020204020204" pitchFamily="34" charset="-122"/>
                <a:ea typeface="微软雅黑" panose="020B0503020204020204" pitchFamily="34" charset="-122"/>
                <a:sym typeface="Arial"/>
              </a:rPr>
              <a:t>飞豆</a:t>
            </a:r>
          </a:p>
        </p:txBody>
      </p:sp>
      <p:sp>
        <p:nvSpPr>
          <p:cNvPr id="84" name="矩形 83">
            <a:extLst>
              <a:ext uri="{FF2B5EF4-FFF2-40B4-BE49-F238E27FC236}">
                <a16:creationId xmlns:a16="http://schemas.microsoft.com/office/drawing/2014/main" xmlns="" id="{C8BCC63E-CC3D-4293-AA25-4498AACD14D9}"/>
              </a:ext>
            </a:extLst>
          </p:cNvPr>
          <p:cNvSpPr/>
          <p:nvPr/>
        </p:nvSpPr>
        <p:spPr bwMode="auto">
          <a:xfrm>
            <a:off x="5686702"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en-US" altLang="zh-CN" sz="1167" kern="0" dirty="0">
                <a:latin typeface="微软雅黑" panose="020B0503020204020204" pitchFamily="34" charset="-122"/>
                <a:ea typeface="微软雅黑" panose="020B0503020204020204" pitchFamily="34" charset="-122"/>
                <a:sym typeface="Arial"/>
              </a:rPr>
              <a:t>12580</a:t>
            </a:r>
            <a:endParaRPr lang="zh-CN" altLang="en-US" sz="1167" kern="0" dirty="0">
              <a:latin typeface="微软雅黑" panose="020B0503020204020204" pitchFamily="34" charset="-122"/>
              <a:ea typeface="微软雅黑" panose="020B0503020204020204" pitchFamily="34" charset="-122"/>
              <a:sym typeface="Arial"/>
            </a:endParaRPr>
          </a:p>
        </p:txBody>
      </p:sp>
      <p:sp>
        <p:nvSpPr>
          <p:cNvPr id="85" name="矩形 84">
            <a:extLst>
              <a:ext uri="{FF2B5EF4-FFF2-40B4-BE49-F238E27FC236}">
                <a16:creationId xmlns:a16="http://schemas.microsoft.com/office/drawing/2014/main" xmlns="" id="{31BE13AB-A25C-4A67-A745-0A109E4E7D00}"/>
              </a:ext>
            </a:extLst>
          </p:cNvPr>
          <p:cNvSpPr/>
          <p:nvPr/>
        </p:nvSpPr>
        <p:spPr bwMode="auto">
          <a:xfrm>
            <a:off x="6620613" y="838003"/>
            <a:ext cx="772891" cy="444223"/>
          </a:xfrm>
          <a:prstGeom prst="rect">
            <a:avLst/>
          </a:prstGeom>
          <a:solidFill>
            <a:schemeClr val="accent6">
              <a:lumMod val="20000"/>
              <a:lumOff val="80000"/>
            </a:schemeClr>
          </a:solidFill>
          <a:ln w="6350" cap="flat" cmpd="sng" algn="ctr">
            <a:solidFill>
              <a:schemeClr val="tx1"/>
            </a:solidFill>
            <a:prstDash val="solid"/>
            <a:headEnd type="none" w="med" len="med"/>
            <a:tailEnd type="none" w="med" len="med"/>
          </a:ln>
          <a:effectLst/>
        </p:spPr>
        <p:txBody>
          <a:bodyPr lIns="112888" tIns="56443" rIns="112888" bIns="56443" anchor="ctr"/>
          <a:lstStyle/>
          <a:p>
            <a:pPr algn="ctr" defTabSz="846786">
              <a:defRPr/>
            </a:pPr>
            <a:r>
              <a:rPr lang="en-US" altLang="zh-CN" sz="1167" kern="0" dirty="0">
                <a:latin typeface="微软雅黑" panose="020B0503020204020204" pitchFamily="34" charset="-122"/>
                <a:ea typeface="微软雅黑" panose="020B0503020204020204" pitchFamily="34" charset="-122"/>
                <a:sym typeface="Arial"/>
              </a:rPr>
              <a:t>……</a:t>
            </a:r>
            <a:endParaRPr lang="zh-CN" altLang="en-US" sz="1167" kern="0" dirty="0">
              <a:latin typeface="微软雅黑" panose="020B0503020204020204" pitchFamily="34" charset="-122"/>
              <a:ea typeface="微软雅黑" panose="020B0503020204020204" pitchFamily="34" charset="-122"/>
              <a:sym typeface="Arial"/>
            </a:endParaRPr>
          </a:p>
        </p:txBody>
      </p:sp>
      <p:sp>
        <p:nvSpPr>
          <p:cNvPr id="86" name="矩形 85">
            <a:extLst>
              <a:ext uri="{FF2B5EF4-FFF2-40B4-BE49-F238E27FC236}">
                <a16:creationId xmlns:a16="http://schemas.microsoft.com/office/drawing/2014/main" xmlns="" id="{AD19422A-CC37-44B0-8A1F-928ECE65156C}"/>
              </a:ext>
            </a:extLst>
          </p:cNvPr>
          <p:cNvSpPr>
            <a:spLocks/>
          </p:cNvSpPr>
          <p:nvPr/>
        </p:nvSpPr>
        <p:spPr bwMode="auto">
          <a:xfrm>
            <a:off x="4531685" y="1494976"/>
            <a:ext cx="754154" cy="510944"/>
          </a:xfrm>
          <a:prstGeom prst="rect">
            <a:avLst/>
          </a:prstGeom>
          <a:solidFill>
            <a:schemeClr val="accent3">
              <a:lumMod val="20000"/>
              <a:lumOff val="80000"/>
            </a:schemeClr>
          </a:solidFill>
          <a:ln w="9525" cap="flat" cmpd="sng" algn="ctr">
            <a:solidFill>
              <a:srgbClr val="77933C"/>
            </a:solidFill>
            <a:prstDash val="solid"/>
            <a:headEnd/>
            <a:tailEnd/>
          </a:ln>
          <a:effectLst>
            <a:outerShdw blurRad="40000" dist="23000" dir="5400000" rotWithShape="0">
              <a:srgbClr val="000000">
                <a:alpha val="35000"/>
              </a:srgbClr>
            </a:outerShdw>
          </a:effectLst>
        </p:spPr>
        <p:txBody>
          <a:bodyPr wrap="none" anchor="ctr"/>
          <a:lstStyle/>
          <a:p>
            <a:pPr algn="ct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服务管理</a:t>
            </a:r>
          </a:p>
        </p:txBody>
      </p:sp>
      <p:sp>
        <p:nvSpPr>
          <p:cNvPr id="87" name="矩形 86">
            <a:extLst>
              <a:ext uri="{FF2B5EF4-FFF2-40B4-BE49-F238E27FC236}">
                <a16:creationId xmlns:a16="http://schemas.microsoft.com/office/drawing/2014/main" xmlns="" id="{51E4B0D4-14FD-40BC-AEE4-19B9514FAADC}"/>
              </a:ext>
            </a:extLst>
          </p:cNvPr>
          <p:cNvSpPr>
            <a:spLocks/>
          </p:cNvSpPr>
          <p:nvPr/>
        </p:nvSpPr>
        <p:spPr bwMode="auto">
          <a:xfrm>
            <a:off x="3702115" y="1491649"/>
            <a:ext cx="754154" cy="510279"/>
          </a:xfrm>
          <a:prstGeom prst="rect">
            <a:avLst/>
          </a:prstGeom>
          <a:solidFill>
            <a:schemeClr val="accent3">
              <a:lumMod val="20000"/>
              <a:lumOff val="80000"/>
            </a:schemeClr>
          </a:solidFill>
          <a:ln w="9525" cap="flat" cmpd="sng" algn="ctr">
            <a:solidFill>
              <a:srgbClr val="77933C"/>
            </a:solidFill>
            <a:prstDash val="solid"/>
            <a:headEnd/>
            <a:tailEnd/>
          </a:ln>
          <a:effectLst>
            <a:outerShdw blurRad="40000" dist="23000" dir="5400000" rotWithShape="0">
              <a:srgbClr val="000000">
                <a:alpha val="35000"/>
              </a:srgbClr>
            </a:outerShdw>
          </a:effectLst>
        </p:spPr>
        <p:txBody>
          <a:bodyPr wrap="none" anchor="ctr"/>
          <a:lstStyle/>
          <a:p>
            <a:pPr algn="ct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服务编排</a:t>
            </a:r>
          </a:p>
        </p:txBody>
      </p:sp>
      <p:sp>
        <p:nvSpPr>
          <p:cNvPr id="88" name="矩形 87">
            <a:extLst>
              <a:ext uri="{FF2B5EF4-FFF2-40B4-BE49-F238E27FC236}">
                <a16:creationId xmlns:a16="http://schemas.microsoft.com/office/drawing/2014/main" xmlns="" id="{30EA92CA-35AB-4D0B-A93E-D4B6012EA2FD}"/>
              </a:ext>
            </a:extLst>
          </p:cNvPr>
          <p:cNvSpPr>
            <a:spLocks/>
          </p:cNvSpPr>
          <p:nvPr/>
        </p:nvSpPr>
        <p:spPr bwMode="auto">
          <a:xfrm>
            <a:off x="6190825" y="1505227"/>
            <a:ext cx="754154" cy="488638"/>
          </a:xfrm>
          <a:prstGeom prst="rect">
            <a:avLst/>
          </a:prstGeom>
          <a:solidFill>
            <a:schemeClr val="accent3">
              <a:lumMod val="20000"/>
              <a:lumOff val="80000"/>
            </a:schemeClr>
          </a:solidFill>
          <a:ln w="9525" cap="flat" cmpd="sng" algn="ctr">
            <a:solidFill>
              <a:srgbClr val="77933C"/>
            </a:solidFill>
            <a:prstDash val="solid"/>
            <a:headEnd/>
            <a:tailEnd/>
          </a:ln>
          <a:effectLst>
            <a:outerShdw blurRad="40000" dist="23000" dir="5400000" rotWithShape="0">
              <a:srgbClr val="000000">
                <a:alpha val="35000"/>
              </a:srgbClr>
            </a:outerShdw>
          </a:effectLst>
        </p:spPr>
        <p:txBody>
          <a:bodyPr wrap="none" anchor="ctr"/>
          <a:lstStyle/>
          <a:p>
            <a:pPr algn="ct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接入控制</a:t>
            </a:r>
          </a:p>
        </p:txBody>
      </p:sp>
      <p:sp>
        <p:nvSpPr>
          <p:cNvPr id="89" name="矩形 88">
            <a:extLst>
              <a:ext uri="{FF2B5EF4-FFF2-40B4-BE49-F238E27FC236}">
                <a16:creationId xmlns:a16="http://schemas.microsoft.com/office/drawing/2014/main" xmlns="" id="{1B405223-0E2A-4B75-85A3-C9A17F982088}"/>
              </a:ext>
            </a:extLst>
          </p:cNvPr>
          <p:cNvSpPr>
            <a:spLocks/>
          </p:cNvSpPr>
          <p:nvPr/>
        </p:nvSpPr>
        <p:spPr bwMode="auto">
          <a:xfrm>
            <a:off x="7020395" y="1494976"/>
            <a:ext cx="754154" cy="510944"/>
          </a:xfrm>
          <a:prstGeom prst="rect">
            <a:avLst/>
          </a:prstGeom>
          <a:solidFill>
            <a:schemeClr val="accent3">
              <a:lumMod val="20000"/>
              <a:lumOff val="80000"/>
            </a:schemeClr>
          </a:solidFill>
          <a:ln w="9525" cap="flat" cmpd="sng" algn="ctr">
            <a:solidFill>
              <a:srgbClr val="77933C"/>
            </a:solidFill>
            <a:prstDash val="solid"/>
            <a:headEnd/>
            <a:tailEnd/>
          </a:ln>
          <a:effectLst>
            <a:outerShdw blurRad="40000" dist="23000" dir="5400000" rotWithShape="0">
              <a:srgbClr val="000000">
                <a:alpha val="35000"/>
              </a:srgbClr>
            </a:outerShdw>
          </a:effectLst>
        </p:spPr>
        <p:txBody>
          <a:bodyPr wrap="none" anchor="ctr"/>
          <a:lstStyle/>
          <a:p>
            <a:pPr algn="ct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安全控制</a:t>
            </a:r>
          </a:p>
        </p:txBody>
      </p:sp>
      <p:sp>
        <p:nvSpPr>
          <p:cNvPr id="90" name="矩形 89">
            <a:extLst>
              <a:ext uri="{FF2B5EF4-FFF2-40B4-BE49-F238E27FC236}">
                <a16:creationId xmlns:a16="http://schemas.microsoft.com/office/drawing/2014/main" xmlns="" id="{21C6BACB-A429-40CF-9C60-B3033DD2CF0E}"/>
              </a:ext>
            </a:extLst>
          </p:cNvPr>
          <p:cNvSpPr>
            <a:spLocks/>
          </p:cNvSpPr>
          <p:nvPr/>
        </p:nvSpPr>
        <p:spPr bwMode="auto">
          <a:xfrm>
            <a:off x="5361255" y="1501992"/>
            <a:ext cx="754154" cy="499937"/>
          </a:xfrm>
          <a:prstGeom prst="rect">
            <a:avLst/>
          </a:prstGeom>
          <a:solidFill>
            <a:schemeClr val="accent3">
              <a:lumMod val="20000"/>
              <a:lumOff val="80000"/>
            </a:schemeClr>
          </a:solidFill>
          <a:ln w="9525" cap="flat" cmpd="sng" algn="ctr">
            <a:solidFill>
              <a:srgbClr val="77933C"/>
            </a:solidFill>
            <a:prstDash val="solid"/>
            <a:headEnd/>
            <a:tailEnd/>
          </a:ln>
          <a:effectLst>
            <a:outerShdw blurRad="40000" dist="23000" dir="5400000" rotWithShape="0">
              <a:srgbClr val="000000">
                <a:alpha val="35000"/>
              </a:srgbClr>
            </a:outerShdw>
          </a:effectLst>
        </p:spPr>
        <p:txBody>
          <a:bodyPr wrap="none" anchor="ctr"/>
          <a:lstStyle/>
          <a:p>
            <a:pPr algn="ct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流程管理</a:t>
            </a:r>
          </a:p>
        </p:txBody>
      </p:sp>
      <p:sp>
        <p:nvSpPr>
          <p:cNvPr id="91" name="矩形 90">
            <a:extLst>
              <a:ext uri="{FF2B5EF4-FFF2-40B4-BE49-F238E27FC236}">
                <a16:creationId xmlns:a16="http://schemas.microsoft.com/office/drawing/2014/main" xmlns="" id="{0FA7D25F-4864-48D4-8490-89E5F0A860D3}"/>
              </a:ext>
            </a:extLst>
          </p:cNvPr>
          <p:cNvSpPr/>
          <p:nvPr/>
        </p:nvSpPr>
        <p:spPr bwMode="auto">
          <a:xfrm>
            <a:off x="157589" y="777270"/>
            <a:ext cx="541326" cy="573278"/>
          </a:xfrm>
          <a:prstGeom prst="rect">
            <a:avLst/>
          </a:prstGeom>
          <a:solidFill>
            <a:schemeClr val="accent6">
              <a:lumMod val="40000"/>
              <a:lumOff val="60000"/>
            </a:schemeClr>
          </a:solidFill>
          <a:ln w="6350" algn="ctr">
            <a:solidFill>
              <a:schemeClr val="tx1"/>
            </a:solidFill>
            <a:round/>
            <a:headEnd/>
            <a:tailEnd/>
          </a:ln>
          <a:effectLst/>
        </p:spPr>
        <p:txBody>
          <a:bodyPr wrap="none" lIns="84682" tIns="42340" rIns="84682" bIns="42340" anchor="ctr"/>
          <a:lstStyle/>
          <a:p>
            <a:pPr algn="ctr" defTabSz="846619">
              <a:defRPr/>
            </a:pPr>
            <a:r>
              <a:rPr lang="zh-CN" altLang="en-US" sz="1222" kern="0" dirty="0">
                <a:latin typeface="微软雅黑" pitchFamily="34" charset="-122"/>
                <a:ea typeface="微软雅黑" panose="020B0503020204020204" pitchFamily="34" charset="-122"/>
                <a:sym typeface="Arial"/>
              </a:rPr>
              <a:t>业务层</a:t>
            </a:r>
            <a:endParaRPr lang="en-US" altLang="zh-CN" sz="1222" kern="0" dirty="0">
              <a:latin typeface="微软雅黑" pitchFamily="34" charset="-122"/>
              <a:ea typeface="微软雅黑" panose="020B0503020204020204" pitchFamily="34" charset="-122"/>
              <a:sym typeface="Arial"/>
            </a:endParaRPr>
          </a:p>
        </p:txBody>
      </p:sp>
      <p:sp>
        <p:nvSpPr>
          <p:cNvPr id="92" name="矩形 91">
            <a:extLst>
              <a:ext uri="{FF2B5EF4-FFF2-40B4-BE49-F238E27FC236}">
                <a16:creationId xmlns:a16="http://schemas.microsoft.com/office/drawing/2014/main" xmlns="" id="{6931D49F-8C64-4035-9AC9-B054F32AECB8}"/>
              </a:ext>
            </a:extLst>
          </p:cNvPr>
          <p:cNvSpPr/>
          <p:nvPr/>
        </p:nvSpPr>
        <p:spPr bwMode="auto">
          <a:xfrm>
            <a:off x="1254375" y="5208969"/>
            <a:ext cx="1618170" cy="270624"/>
          </a:xfrm>
          <a:prstGeom prst="rect">
            <a:avLst/>
          </a:prstGeom>
          <a:solidFill>
            <a:schemeClr val="bg1">
              <a:lumMod val="85000"/>
            </a:schemeClr>
          </a:solidFill>
          <a:ln w="6350" cap="flat" cmpd="sng" algn="ctr">
            <a:solidFill>
              <a:schemeClr val="tx1"/>
            </a:solidFill>
            <a:prstDash val="solid"/>
            <a:headEnd type="none" w="med" len="med"/>
            <a:tailEnd type="none" w="med" len="med"/>
          </a:ln>
          <a:effectLst>
            <a:outerShdw blurRad="40000" dist="23000" dir="5400000" rotWithShape="0">
              <a:srgbClr val="000000">
                <a:alpha val="35000"/>
              </a:srgbClr>
            </a:outerShdw>
          </a:effectLst>
          <a:extLst/>
        </p:spPr>
        <p:txBody>
          <a:bodyPr vert="horz" wrap="square" lIns="63514" tIns="31758" rIns="63514" bIns="31758"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35088" eaLnBrk="0" hangingPunct="0">
              <a:defRPr/>
            </a:pPr>
            <a:r>
              <a:rPr lang="zh-CN" altLang="en-US" sz="889" kern="0" dirty="0">
                <a:latin typeface="微软雅黑" panose="020B0503020204020204" pitchFamily="34" charset="-122"/>
                <a:ea typeface="微软雅黑" panose="020B0503020204020204" pitchFamily="34" charset="-122"/>
              </a:rPr>
              <a:t>计算资源</a:t>
            </a:r>
          </a:p>
        </p:txBody>
      </p:sp>
      <p:sp>
        <p:nvSpPr>
          <p:cNvPr id="93" name="矩形 92">
            <a:extLst>
              <a:ext uri="{FF2B5EF4-FFF2-40B4-BE49-F238E27FC236}">
                <a16:creationId xmlns:a16="http://schemas.microsoft.com/office/drawing/2014/main" xmlns="" id="{806D2EBF-D022-4E0E-B419-AE0F65104A6D}"/>
              </a:ext>
            </a:extLst>
          </p:cNvPr>
          <p:cNvSpPr/>
          <p:nvPr/>
        </p:nvSpPr>
        <p:spPr bwMode="auto">
          <a:xfrm>
            <a:off x="3475868" y="5208969"/>
            <a:ext cx="1618170" cy="270624"/>
          </a:xfrm>
          <a:prstGeom prst="rect">
            <a:avLst/>
          </a:prstGeom>
          <a:solidFill>
            <a:schemeClr val="bg1">
              <a:lumMod val="85000"/>
            </a:schemeClr>
          </a:solidFill>
          <a:ln w="6350" cap="flat" cmpd="sng" algn="ctr">
            <a:solidFill>
              <a:schemeClr val="tx1"/>
            </a:solidFill>
            <a:prstDash val="solid"/>
            <a:headEnd type="none" w="med" len="med"/>
            <a:tailEnd type="none" w="med" len="med"/>
          </a:ln>
          <a:effectLst>
            <a:outerShdw blurRad="40000" dist="23000" dir="5400000" rotWithShape="0">
              <a:srgbClr val="000000">
                <a:alpha val="35000"/>
              </a:srgbClr>
            </a:outerShdw>
          </a:effectLst>
          <a:extLst/>
        </p:spPr>
        <p:txBody>
          <a:bodyPr vert="horz" wrap="square" lIns="63514" tIns="31758" rIns="63514" bIns="31758"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35088" eaLnBrk="0" hangingPunct="0">
              <a:defRPr/>
            </a:pPr>
            <a:r>
              <a:rPr lang="zh-CN" altLang="en-US" sz="889" kern="0" dirty="0">
                <a:latin typeface="微软雅黑" panose="020B0503020204020204" pitchFamily="34" charset="-122"/>
                <a:ea typeface="微软雅黑" panose="020B0503020204020204" pitchFamily="34" charset="-122"/>
              </a:rPr>
              <a:t>存储资源</a:t>
            </a:r>
          </a:p>
        </p:txBody>
      </p:sp>
      <p:sp>
        <p:nvSpPr>
          <p:cNvPr id="94" name="矩形 93">
            <a:extLst>
              <a:ext uri="{FF2B5EF4-FFF2-40B4-BE49-F238E27FC236}">
                <a16:creationId xmlns:a16="http://schemas.microsoft.com/office/drawing/2014/main" xmlns="" id="{901CF2C0-D9F0-4064-B6F4-58FFB0F87B39}"/>
              </a:ext>
            </a:extLst>
          </p:cNvPr>
          <p:cNvSpPr/>
          <p:nvPr/>
        </p:nvSpPr>
        <p:spPr bwMode="auto">
          <a:xfrm>
            <a:off x="5754432" y="5208969"/>
            <a:ext cx="1618170" cy="270624"/>
          </a:xfrm>
          <a:prstGeom prst="rect">
            <a:avLst/>
          </a:prstGeom>
          <a:solidFill>
            <a:schemeClr val="bg1">
              <a:lumMod val="85000"/>
            </a:schemeClr>
          </a:solidFill>
          <a:ln w="6350" cap="flat" cmpd="sng" algn="ctr">
            <a:solidFill>
              <a:schemeClr val="tx1"/>
            </a:solidFill>
            <a:prstDash val="solid"/>
            <a:headEnd type="none" w="med" len="med"/>
            <a:tailEnd type="none" w="med" len="med"/>
          </a:ln>
          <a:effectLst>
            <a:outerShdw blurRad="40000" dist="23000" dir="5400000" rotWithShape="0">
              <a:srgbClr val="000000">
                <a:alpha val="35000"/>
              </a:srgbClr>
            </a:outerShdw>
          </a:effectLst>
          <a:extLst/>
        </p:spPr>
        <p:txBody>
          <a:bodyPr vert="horz" wrap="square" lIns="63514" tIns="31758" rIns="63514" bIns="31758" numCol="1" rtlCol="0" anchor="ctr"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35088" eaLnBrk="0" hangingPunct="0">
              <a:defRPr/>
            </a:pPr>
            <a:r>
              <a:rPr lang="zh-CN" altLang="en-US" sz="889" kern="0" dirty="0">
                <a:latin typeface="微软雅黑" panose="020B0503020204020204" pitchFamily="34" charset="-122"/>
                <a:ea typeface="微软雅黑" panose="020B0503020204020204" pitchFamily="34" charset="-122"/>
              </a:rPr>
              <a:t>网络资源</a:t>
            </a:r>
          </a:p>
        </p:txBody>
      </p:sp>
      <p:sp>
        <p:nvSpPr>
          <p:cNvPr id="95" name="矩形 94">
            <a:extLst>
              <a:ext uri="{FF2B5EF4-FFF2-40B4-BE49-F238E27FC236}">
                <a16:creationId xmlns:a16="http://schemas.microsoft.com/office/drawing/2014/main" xmlns="" id="{7EAA491F-5E2D-465B-BC21-A4D61F1D8B14}"/>
              </a:ext>
            </a:extLst>
          </p:cNvPr>
          <p:cNvSpPr/>
          <p:nvPr/>
        </p:nvSpPr>
        <p:spPr>
          <a:xfrm>
            <a:off x="919539" y="3902049"/>
            <a:ext cx="3393694" cy="264578"/>
          </a:xfrm>
          <a:prstGeom prst="rect">
            <a:avLst/>
          </a:prstGeom>
          <a:solidFill>
            <a:schemeClr val="accent3">
              <a:lumMod val="75000"/>
              <a:alpha val="45000"/>
            </a:schemeClr>
          </a:solidFill>
          <a:ln w="6350" cap="flat" cmpd="sng" algn="ctr">
            <a:solidFill>
              <a:schemeClr val="tx1"/>
            </a:solidFill>
            <a:prstDash val="solid"/>
          </a:ln>
          <a:effectLst/>
        </p:spPr>
        <p:txBody>
          <a:bodyPr lIns="112888" tIns="56443" rIns="112888" bIns="56443" rtlCol="0" anchor="ctr"/>
          <a:lstStyle/>
          <a:p>
            <a:pPr algn="ctr" defTabSz="1343664">
              <a:defRPr/>
            </a:pPr>
            <a:r>
              <a:rPr lang="zh-CN" altLang="en-US" sz="1111" kern="0" dirty="0">
                <a:latin typeface="微软雅黑" panose="020B0503020204020204" pitchFamily="34" charset="-122"/>
                <a:ea typeface="微软雅黑" panose="020B0503020204020204" pitchFamily="34" charset="-122"/>
              </a:rPr>
              <a:t>统一数据访问服务</a:t>
            </a:r>
          </a:p>
        </p:txBody>
      </p:sp>
      <p:sp>
        <p:nvSpPr>
          <p:cNvPr id="96" name="矩形 95">
            <a:extLst>
              <a:ext uri="{FF2B5EF4-FFF2-40B4-BE49-F238E27FC236}">
                <a16:creationId xmlns:a16="http://schemas.microsoft.com/office/drawing/2014/main" xmlns="" id="{3808ECF4-11E7-4D54-925A-01CC138EDC2C}"/>
              </a:ext>
            </a:extLst>
          </p:cNvPr>
          <p:cNvSpPr/>
          <p:nvPr/>
        </p:nvSpPr>
        <p:spPr>
          <a:xfrm>
            <a:off x="4388649" y="3902049"/>
            <a:ext cx="3242864" cy="555629"/>
          </a:xfrm>
          <a:prstGeom prst="rect">
            <a:avLst/>
          </a:prstGeom>
          <a:solidFill>
            <a:schemeClr val="accent3">
              <a:lumMod val="75000"/>
              <a:alpha val="45000"/>
            </a:schemeClr>
          </a:solidFill>
          <a:ln w="12700" cap="flat" cmpd="sng" algn="ctr">
            <a:solidFill>
              <a:srgbClr val="FF0000"/>
            </a:solidFill>
            <a:prstDash val="dash"/>
          </a:ln>
          <a:effectLst/>
        </p:spPr>
        <p:txBody>
          <a:bodyPr lIns="112888" tIns="56443" rIns="112888" bIns="56443" rtlCol="0" anchor="ctr"/>
          <a:lstStyle/>
          <a:p>
            <a:pPr algn="ctr" defTabSz="1343664">
              <a:defRPr/>
            </a:pPr>
            <a:r>
              <a:rPr lang="zh-CN" altLang="en-US" sz="1111" dirty="0">
                <a:latin typeface="微软雅黑" panose="020B0503020204020204" pitchFamily="34" charset="-122"/>
                <a:ea typeface="微软雅黑" panose="020B0503020204020204" pitchFamily="34" charset="-122"/>
              </a:rPr>
              <a:t>业务运营框架</a:t>
            </a:r>
            <a:endParaRPr lang="zh-CN" altLang="en-US" sz="1111" kern="0" dirty="0">
              <a:latin typeface="微软雅黑" panose="020B0503020204020204" pitchFamily="34" charset="-122"/>
              <a:ea typeface="微软雅黑" panose="020B0503020204020204" pitchFamily="34" charset="-122"/>
            </a:endParaRPr>
          </a:p>
        </p:txBody>
      </p:sp>
      <p:sp>
        <p:nvSpPr>
          <p:cNvPr id="98" name="矩形 97">
            <a:extLst>
              <a:ext uri="{FF2B5EF4-FFF2-40B4-BE49-F238E27FC236}">
                <a16:creationId xmlns:a16="http://schemas.microsoft.com/office/drawing/2014/main" xmlns="" id="{2B298E02-9132-4B23-8124-AEB5418709A6}"/>
              </a:ext>
            </a:extLst>
          </p:cNvPr>
          <p:cNvSpPr/>
          <p:nvPr/>
        </p:nvSpPr>
        <p:spPr>
          <a:xfrm>
            <a:off x="919539" y="4182754"/>
            <a:ext cx="3393694" cy="274924"/>
          </a:xfrm>
          <a:prstGeom prst="rect">
            <a:avLst/>
          </a:prstGeom>
          <a:solidFill>
            <a:schemeClr val="accent3">
              <a:lumMod val="40000"/>
              <a:lumOff val="60000"/>
            </a:schemeClr>
          </a:solidFill>
          <a:ln w="6350" cap="flat" cmpd="sng" algn="ctr">
            <a:solidFill>
              <a:schemeClr val="tx1"/>
            </a:solidFill>
            <a:prstDash val="solid"/>
          </a:ln>
          <a:effectLst/>
        </p:spPr>
        <p:txBody>
          <a:bodyPr lIns="112888" tIns="56443" rIns="112888" bIns="56443" rtlCol="0" anchor="ctr"/>
          <a:lstStyle/>
          <a:p>
            <a:pPr algn="ctr" defTabSz="1343664">
              <a:defRPr/>
            </a:pPr>
            <a:r>
              <a:rPr lang="zh-CN" altLang="en-US" sz="1111" kern="0" dirty="0">
                <a:latin typeface="微软雅黑" panose="020B0503020204020204" pitchFamily="34" charset="-122"/>
                <a:ea typeface="微软雅黑" panose="020B0503020204020204" pitchFamily="34" charset="-122"/>
              </a:rPr>
              <a:t>数据层</a:t>
            </a:r>
          </a:p>
        </p:txBody>
      </p:sp>
      <p:grpSp>
        <p:nvGrpSpPr>
          <p:cNvPr id="99" name="组合 98">
            <a:extLst>
              <a:ext uri="{FF2B5EF4-FFF2-40B4-BE49-F238E27FC236}">
                <a16:creationId xmlns:a16="http://schemas.microsoft.com/office/drawing/2014/main" xmlns="" id="{FA94DDDF-8FBF-4B82-9077-6718EBD42ECB}"/>
              </a:ext>
            </a:extLst>
          </p:cNvPr>
          <p:cNvGrpSpPr/>
          <p:nvPr/>
        </p:nvGrpSpPr>
        <p:grpSpPr>
          <a:xfrm>
            <a:off x="6500281" y="3349632"/>
            <a:ext cx="1131233" cy="396878"/>
            <a:chOff x="4548128" y="10994"/>
            <a:chExt cx="664604" cy="265841"/>
          </a:xfrm>
        </p:grpSpPr>
        <p:sp>
          <p:nvSpPr>
            <p:cNvPr id="100" name="矩形 99">
              <a:extLst>
                <a:ext uri="{FF2B5EF4-FFF2-40B4-BE49-F238E27FC236}">
                  <a16:creationId xmlns:a16="http://schemas.microsoft.com/office/drawing/2014/main" xmlns="" id="{6850AC3A-13DE-4B55-88CB-F03130A894D0}"/>
                </a:ext>
              </a:extLst>
            </p:cNvPr>
            <p:cNvSpPr/>
            <p:nvPr/>
          </p:nvSpPr>
          <p:spPr>
            <a:xfrm>
              <a:off x="4548128" y="10994"/>
              <a:ext cx="664602"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1" name="矩形 100">
              <a:extLst>
                <a:ext uri="{FF2B5EF4-FFF2-40B4-BE49-F238E27FC236}">
                  <a16:creationId xmlns:a16="http://schemas.microsoft.com/office/drawing/2014/main" xmlns="" id="{6BFFE8CE-31C2-473D-B93C-8A02EB97A0A0}"/>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r>
                <a:rPr lang="zh-CN" altLang="en-US" sz="889" dirty="0">
                  <a:latin typeface="微软雅黑" panose="020B0503020204020204" pitchFamily="34" charset="-122"/>
                  <a:ea typeface="微软雅黑" panose="020B0503020204020204" pitchFamily="34" charset="-122"/>
                </a:rPr>
                <a:t>自动化测试</a:t>
              </a:r>
            </a:p>
          </p:txBody>
        </p:sp>
      </p:grpSp>
      <p:grpSp>
        <p:nvGrpSpPr>
          <p:cNvPr id="102" name="组合 101">
            <a:extLst>
              <a:ext uri="{FF2B5EF4-FFF2-40B4-BE49-F238E27FC236}">
                <a16:creationId xmlns:a16="http://schemas.microsoft.com/office/drawing/2014/main" xmlns="" id="{176A685C-FBF5-42B1-8DBB-BACBB32EB54D}"/>
              </a:ext>
            </a:extLst>
          </p:cNvPr>
          <p:cNvGrpSpPr/>
          <p:nvPr/>
        </p:nvGrpSpPr>
        <p:grpSpPr>
          <a:xfrm>
            <a:off x="6500280" y="2317750"/>
            <a:ext cx="1131231" cy="396878"/>
            <a:chOff x="4548129" y="10994"/>
            <a:chExt cx="664603" cy="265841"/>
          </a:xfrm>
        </p:grpSpPr>
        <p:sp>
          <p:nvSpPr>
            <p:cNvPr id="103" name="矩形 102">
              <a:extLst>
                <a:ext uri="{FF2B5EF4-FFF2-40B4-BE49-F238E27FC236}">
                  <a16:creationId xmlns:a16="http://schemas.microsoft.com/office/drawing/2014/main" xmlns="" id="{B5DB9382-128D-46E2-9609-60EF12BCBBEA}"/>
                </a:ext>
              </a:extLst>
            </p:cNvPr>
            <p:cNvSpPr/>
            <p:nvPr/>
          </p:nvSpPr>
          <p:spPr>
            <a:xfrm>
              <a:off x="4548129" y="10994"/>
              <a:ext cx="664603"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4" name="矩形 103">
              <a:extLst>
                <a:ext uri="{FF2B5EF4-FFF2-40B4-BE49-F238E27FC236}">
                  <a16:creationId xmlns:a16="http://schemas.microsoft.com/office/drawing/2014/main" xmlns="" id="{A5E6844E-6EAE-4723-8731-940BD3F1C070}"/>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r>
                <a:rPr lang="zh-CN" altLang="en-US" sz="889" dirty="0">
                  <a:latin typeface="微软雅黑" panose="020B0503020204020204" pitchFamily="34" charset="-122"/>
                  <a:ea typeface="微软雅黑" panose="020B0503020204020204" pitchFamily="34" charset="-122"/>
                </a:rPr>
                <a:t>详单查询</a:t>
              </a:r>
            </a:p>
          </p:txBody>
        </p:sp>
      </p:grpSp>
      <p:grpSp>
        <p:nvGrpSpPr>
          <p:cNvPr id="105" name="组合 104">
            <a:extLst>
              <a:ext uri="{FF2B5EF4-FFF2-40B4-BE49-F238E27FC236}">
                <a16:creationId xmlns:a16="http://schemas.microsoft.com/office/drawing/2014/main" xmlns="" id="{19321922-AF77-4F42-B569-699188F60FF5}"/>
              </a:ext>
            </a:extLst>
          </p:cNvPr>
          <p:cNvGrpSpPr/>
          <p:nvPr/>
        </p:nvGrpSpPr>
        <p:grpSpPr>
          <a:xfrm>
            <a:off x="6500607" y="2843783"/>
            <a:ext cx="1131231" cy="396878"/>
            <a:chOff x="4548129" y="10994"/>
            <a:chExt cx="664603" cy="265841"/>
          </a:xfrm>
        </p:grpSpPr>
        <p:sp>
          <p:nvSpPr>
            <p:cNvPr id="106" name="矩形 105">
              <a:extLst>
                <a:ext uri="{FF2B5EF4-FFF2-40B4-BE49-F238E27FC236}">
                  <a16:creationId xmlns:a16="http://schemas.microsoft.com/office/drawing/2014/main" xmlns="" id="{BD9ABB32-ABC1-46E8-853E-2D16B2C1DAEB}"/>
                </a:ext>
              </a:extLst>
            </p:cNvPr>
            <p:cNvSpPr/>
            <p:nvPr/>
          </p:nvSpPr>
          <p:spPr>
            <a:xfrm>
              <a:off x="4548129" y="10994"/>
              <a:ext cx="664603"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nchor="ctr"/>
            <a:lstStyle/>
            <a:p>
              <a:pPr algn="ctr"/>
              <a:r>
                <a:rPr lang="zh-CN" altLang="en-US" sz="889" dirty="0">
                  <a:latin typeface="微软雅黑" pitchFamily="34" charset="-122"/>
                  <a:ea typeface="微软雅黑" pitchFamily="34" charset="-122"/>
                </a:rPr>
                <a:t>资产管理</a:t>
              </a:r>
            </a:p>
          </p:txBody>
        </p:sp>
        <p:sp>
          <p:nvSpPr>
            <p:cNvPr id="107" name="矩形 106">
              <a:extLst>
                <a:ext uri="{FF2B5EF4-FFF2-40B4-BE49-F238E27FC236}">
                  <a16:creationId xmlns:a16="http://schemas.microsoft.com/office/drawing/2014/main" xmlns="" id="{D19AB79B-92E5-4137-88BF-99AED2216604}"/>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endParaRPr lang="zh-CN" altLang="en-US" sz="889" dirty="0">
                <a:latin typeface="微软雅黑" panose="020B0503020204020204" pitchFamily="34" charset="-122"/>
                <a:ea typeface="微软雅黑" panose="020B0503020204020204" pitchFamily="34" charset="-122"/>
              </a:endParaRPr>
            </a:p>
          </p:txBody>
        </p:sp>
      </p:grpSp>
      <p:sp>
        <p:nvSpPr>
          <p:cNvPr id="108" name="矩形 107">
            <a:extLst>
              <a:ext uri="{FF2B5EF4-FFF2-40B4-BE49-F238E27FC236}">
                <a16:creationId xmlns:a16="http://schemas.microsoft.com/office/drawing/2014/main" xmlns="" id="{7B5BF504-465F-44E2-B07F-A3CCC74F694C}"/>
              </a:ext>
            </a:extLst>
          </p:cNvPr>
          <p:cNvSpPr>
            <a:spLocks/>
          </p:cNvSpPr>
          <p:nvPr/>
        </p:nvSpPr>
        <p:spPr bwMode="auto">
          <a:xfrm>
            <a:off x="911743" y="1491649"/>
            <a:ext cx="2714956" cy="514270"/>
          </a:xfrm>
          <a:prstGeom prst="rect">
            <a:avLst/>
          </a:prstGeom>
          <a:solidFill>
            <a:schemeClr val="accent3">
              <a:lumMod val="40000"/>
              <a:lumOff val="60000"/>
            </a:schemeClr>
          </a:solidFill>
          <a:ln w="9525" cap="flat" cmpd="sng" algn="ctr">
            <a:solidFill>
              <a:schemeClr val="tx1"/>
            </a:solidFill>
            <a:prstDash val="solid"/>
            <a:headEnd/>
            <a:tailEnd/>
          </a:ln>
          <a:effectLst>
            <a:outerShdw blurRad="40000" dist="23000" dir="5400000" rotWithShape="0">
              <a:srgbClr val="000000">
                <a:alpha val="35000"/>
              </a:srgbClr>
            </a:outerShdw>
          </a:effectLst>
        </p:spPr>
        <p:txBody>
          <a:bodyPr vert="horz" wrap="none" anchor="t"/>
          <a:lstStyle/>
          <a:p>
            <a:pPr>
              <a:buFont typeface="Arial" pitchFamily="34" charset="0"/>
              <a:buNone/>
            </a:pPr>
            <a:r>
              <a:rPr lang="zh-CN" altLang="en-US" sz="1000" kern="0" dirty="0">
                <a:solidFill>
                  <a:prstClr val="black"/>
                </a:solidFill>
                <a:latin typeface="微软雅黑" panose="020B0503020204020204" pitchFamily="34" charset="-122"/>
                <a:ea typeface="微软雅黑" panose="020B0503020204020204" pitchFamily="34" charset="-122"/>
                <a:sym typeface="宋体" pitchFamily="2" charset="-122"/>
              </a:rPr>
              <a:t>综合采集</a:t>
            </a:r>
          </a:p>
        </p:txBody>
      </p:sp>
      <p:sp>
        <p:nvSpPr>
          <p:cNvPr id="109" name="矩形 108">
            <a:extLst>
              <a:ext uri="{FF2B5EF4-FFF2-40B4-BE49-F238E27FC236}">
                <a16:creationId xmlns:a16="http://schemas.microsoft.com/office/drawing/2014/main" xmlns="" id="{2430EC3B-7977-4C2D-95E5-26DF60B91913}"/>
              </a:ext>
            </a:extLst>
          </p:cNvPr>
          <p:cNvSpPr/>
          <p:nvPr/>
        </p:nvSpPr>
        <p:spPr>
          <a:xfrm>
            <a:off x="1892145" y="1729775"/>
            <a:ext cx="678739" cy="23812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离线采集</a:t>
            </a:r>
            <a:endParaRPr lang="zh-CN" altLang="en-US" sz="1778" dirty="0">
              <a:solidFill>
                <a:schemeClr val="tx1"/>
              </a:solidFill>
            </a:endParaRPr>
          </a:p>
        </p:txBody>
      </p:sp>
      <p:sp>
        <p:nvSpPr>
          <p:cNvPr id="110" name="矩形 109">
            <a:extLst>
              <a:ext uri="{FF2B5EF4-FFF2-40B4-BE49-F238E27FC236}">
                <a16:creationId xmlns:a16="http://schemas.microsoft.com/office/drawing/2014/main" xmlns="" id="{33AC174F-FE18-48AF-8E4C-2415CBEEFAA0}"/>
              </a:ext>
            </a:extLst>
          </p:cNvPr>
          <p:cNvSpPr/>
          <p:nvPr/>
        </p:nvSpPr>
        <p:spPr>
          <a:xfrm>
            <a:off x="1137991" y="1729775"/>
            <a:ext cx="678739" cy="23812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在线采集</a:t>
            </a:r>
          </a:p>
        </p:txBody>
      </p:sp>
      <p:sp>
        <p:nvSpPr>
          <p:cNvPr id="111" name="矩形 110">
            <a:extLst>
              <a:ext uri="{FF2B5EF4-FFF2-40B4-BE49-F238E27FC236}">
                <a16:creationId xmlns:a16="http://schemas.microsoft.com/office/drawing/2014/main" xmlns="" id="{D770AEA9-DDAF-45DF-B14D-7704272C7BE5}"/>
              </a:ext>
            </a:extLst>
          </p:cNvPr>
          <p:cNvSpPr/>
          <p:nvPr/>
        </p:nvSpPr>
        <p:spPr>
          <a:xfrm>
            <a:off x="2646299" y="1729775"/>
            <a:ext cx="829570" cy="238127"/>
          </a:xfrm>
          <a:prstGeom prst="rect">
            <a:avLst/>
          </a:pr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采集预处理</a:t>
            </a:r>
          </a:p>
        </p:txBody>
      </p:sp>
      <p:grpSp>
        <p:nvGrpSpPr>
          <p:cNvPr id="112" name="组合 111">
            <a:extLst>
              <a:ext uri="{FF2B5EF4-FFF2-40B4-BE49-F238E27FC236}">
                <a16:creationId xmlns:a16="http://schemas.microsoft.com/office/drawing/2014/main" xmlns="" id="{B80AC749-7896-42A4-A0EB-35C51AF9678E}"/>
              </a:ext>
            </a:extLst>
          </p:cNvPr>
          <p:cNvGrpSpPr/>
          <p:nvPr/>
        </p:nvGrpSpPr>
        <p:grpSpPr>
          <a:xfrm>
            <a:off x="5293633" y="2317750"/>
            <a:ext cx="1131231" cy="396878"/>
            <a:chOff x="4548129" y="10994"/>
            <a:chExt cx="664603" cy="265841"/>
          </a:xfrm>
        </p:grpSpPr>
        <p:sp>
          <p:nvSpPr>
            <p:cNvPr id="113" name="矩形 112">
              <a:extLst>
                <a:ext uri="{FF2B5EF4-FFF2-40B4-BE49-F238E27FC236}">
                  <a16:creationId xmlns:a16="http://schemas.microsoft.com/office/drawing/2014/main" xmlns="" id="{15A0CFA1-B059-4296-ABBF-579B9FE7273E}"/>
                </a:ext>
              </a:extLst>
            </p:cNvPr>
            <p:cNvSpPr/>
            <p:nvPr/>
          </p:nvSpPr>
          <p:spPr>
            <a:xfrm>
              <a:off x="4548129" y="10994"/>
              <a:ext cx="664603"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4" name="矩形 113">
              <a:extLst>
                <a:ext uri="{FF2B5EF4-FFF2-40B4-BE49-F238E27FC236}">
                  <a16:creationId xmlns:a16="http://schemas.microsoft.com/office/drawing/2014/main" xmlns="" id="{0F60C4B5-7FA4-4F74-B9AA-198853105A5D}"/>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r>
                <a:rPr lang="zh-CN" altLang="en-US" sz="889" dirty="0">
                  <a:latin typeface="微软雅黑" panose="020B0503020204020204" pitchFamily="34" charset="-122"/>
                  <a:ea typeface="微软雅黑" panose="020B0503020204020204" pitchFamily="34" charset="-122"/>
                </a:rPr>
                <a:t>提醒</a:t>
              </a:r>
              <a:r>
                <a:rPr lang="en-US" altLang="zh-CN" sz="889" dirty="0">
                  <a:latin typeface="微软雅黑" panose="020B0503020204020204" pitchFamily="34" charset="-122"/>
                  <a:ea typeface="微软雅黑" panose="020B0503020204020204" pitchFamily="34" charset="-122"/>
                </a:rPr>
                <a:t>&amp;</a:t>
              </a:r>
              <a:r>
                <a:rPr lang="zh-CN" altLang="en-US" sz="889" dirty="0">
                  <a:latin typeface="微软雅黑" panose="020B0503020204020204" pitchFamily="34" charset="-122"/>
                  <a:ea typeface="微软雅黑" panose="020B0503020204020204" pitchFamily="34" charset="-122"/>
                </a:rPr>
                <a:t>信控</a:t>
              </a:r>
            </a:p>
          </p:txBody>
        </p:sp>
      </p:grpSp>
      <p:grpSp>
        <p:nvGrpSpPr>
          <p:cNvPr id="115" name="组合 114">
            <a:extLst>
              <a:ext uri="{FF2B5EF4-FFF2-40B4-BE49-F238E27FC236}">
                <a16:creationId xmlns:a16="http://schemas.microsoft.com/office/drawing/2014/main" xmlns="" id="{8B513C68-8144-45BD-BCEC-239FC21B673C}"/>
              </a:ext>
            </a:extLst>
          </p:cNvPr>
          <p:cNvGrpSpPr/>
          <p:nvPr/>
        </p:nvGrpSpPr>
        <p:grpSpPr>
          <a:xfrm>
            <a:off x="5293633" y="2841125"/>
            <a:ext cx="1131231" cy="396878"/>
            <a:chOff x="4548129" y="10994"/>
            <a:chExt cx="664603" cy="265841"/>
          </a:xfrm>
        </p:grpSpPr>
        <p:sp>
          <p:nvSpPr>
            <p:cNvPr id="116" name="矩形 115">
              <a:extLst>
                <a:ext uri="{FF2B5EF4-FFF2-40B4-BE49-F238E27FC236}">
                  <a16:creationId xmlns:a16="http://schemas.microsoft.com/office/drawing/2014/main" xmlns="" id="{168BF96C-D69C-4826-B486-7684F6F26D6E}"/>
                </a:ext>
              </a:extLst>
            </p:cNvPr>
            <p:cNvSpPr/>
            <p:nvPr/>
          </p:nvSpPr>
          <p:spPr>
            <a:xfrm>
              <a:off x="4548129" y="10994"/>
              <a:ext cx="664603"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17" name="矩形 116">
              <a:extLst>
                <a:ext uri="{FF2B5EF4-FFF2-40B4-BE49-F238E27FC236}">
                  <a16:creationId xmlns:a16="http://schemas.microsoft.com/office/drawing/2014/main" xmlns="" id="{540605CF-02CB-4955-BBEE-F87B6448EABB}"/>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r>
                <a:rPr lang="zh-CN" altLang="en-US" sz="889" dirty="0">
                  <a:latin typeface="微软雅黑" panose="020B0503020204020204" pitchFamily="34" charset="-122"/>
                  <a:ea typeface="微软雅黑" panose="020B0503020204020204" pitchFamily="34" charset="-122"/>
                </a:rPr>
                <a:t>信息枢纽</a:t>
              </a:r>
            </a:p>
          </p:txBody>
        </p:sp>
      </p:grpSp>
      <p:grpSp>
        <p:nvGrpSpPr>
          <p:cNvPr id="118" name="组合 117">
            <a:extLst>
              <a:ext uri="{FF2B5EF4-FFF2-40B4-BE49-F238E27FC236}">
                <a16:creationId xmlns:a16="http://schemas.microsoft.com/office/drawing/2014/main" xmlns="" id="{2823758A-7223-4AD2-9048-6BA3341A7992}"/>
              </a:ext>
            </a:extLst>
          </p:cNvPr>
          <p:cNvGrpSpPr/>
          <p:nvPr/>
        </p:nvGrpSpPr>
        <p:grpSpPr>
          <a:xfrm>
            <a:off x="5293633" y="3349632"/>
            <a:ext cx="1131231" cy="396878"/>
            <a:chOff x="4548129" y="10994"/>
            <a:chExt cx="664603" cy="265841"/>
          </a:xfrm>
        </p:grpSpPr>
        <p:sp>
          <p:nvSpPr>
            <p:cNvPr id="119" name="矩形 118">
              <a:extLst>
                <a:ext uri="{FF2B5EF4-FFF2-40B4-BE49-F238E27FC236}">
                  <a16:creationId xmlns:a16="http://schemas.microsoft.com/office/drawing/2014/main" xmlns="" id="{85A63634-C12A-4DC1-A5AE-A3DF1186AA44}"/>
                </a:ext>
              </a:extLst>
            </p:cNvPr>
            <p:cNvSpPr/>
            <p:nvPr/>
          </p:nvSpPr>
          <p:spPr>
            <a:xfrm>
              <a:off x="4548129" y="10994"/>
              <a:ext cx="664603" cy="265841"/>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0" name="矩形 119">
              <a:extLst>
                <a:ext uri="{FF2B5EF4-FFF2-40B4-BE49-F238E27FC236}">
                  <a16:creationId xmlns:a16="http://schemas.microsoft.com/office/drawing/2014/main" xmlns="" id="{7B9CA5EC-20D6-425A-9EE3-366BE80ED273}"/>
                </a:ext>
              </a:extLst>
            </p:cNvPr>
            <p:cNvSpPr/>
            <p:nvPr/>
          </p:nvSpPr>
          <p:spPr>
            <a:xfrm>
              <a:off x="4548129" y="10994"/>
              <a:ext cx="664603" cy="2658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218" tIns="36124" rIns="63218" bIns="36124" numCol="1" spcCol="1270" anchor="ctr" anchorCtr="0">
              <a:noAutofit/>
            </a:bodyPr>
            <a:lstStyle/>
            <a:p>
              <a:pPr algn="ctr" defTabSz="395107">
                <a:lnSpc>
                  <a:spcPct val="90000"/>
                </a:lnSpc>
                <a:spcBef>
                  <a:spcPct val="0"/>
                </a:spcBef>
                <a:spcAft>
                  <a:spcPct val="35000"/>
                </a:spcAft>
              </a:pPr>
              <a:r>
                <a:rPr lang="zh-CN" altLang="en-US" sz="889" dirty="0">
                  <a:latin typeface="微软雅黑" panose="020B0503020204020204" pitchFamily="34" charset="-122"/>
                  <a:ea typeface="微软雅黑" panose="020B0503020204020204" pitchFamily="34" charset="-122"/>
                </a:rPr>
                <a:t>稽核管理</a:t>
              </a:r>
            </a:p>
          </p:txBody>
        </p:sp>
      </p:grpSp>
      <p:sp>
        <p:nvSpPr>
          <p:cNvPr id="121" name="矩形 120">
            <a:extLst>
              <a:ext uri="{FF2B5EF4-FFF2-40B4-BE49-F238E27FC236}">
                <a16:creationId xmlns:a16="http://schemas.microsoft.com/office/drawing/2014/main" xmlns="" id="{CEF40A6D-6D46-456E-8E4F-5F3B70F574B1}"/>
              </a:ext>
            </a:extLst>
          </p:cNvPr>
          <p:cNvSpPr/>
          <p:nvPr/>
        </p:nvSpPr>
        <p:spPr>
          <a:xfrm>
            <a:off x="919538" y="3190881"/>
            <a:ext cx="4298680" cy="555629"/>
          </a:xfrm>
          <a:prstGeom prst="rect">
            <a:avLst/>
          </a:prstGeom>
          <a:solidFill>
            <a:schemeClr val="accent3"/>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67" dirty="0"/>
              <a:t>云结算中心</a:t>
            </a:r>
          </a:p>
        </p:txBody>
      </p:sp>
      <p:sp>
        <p:nvSpPr>
          <p:cNvPr id="122" name="矩形 121">
            <a:extLst>
              <a:ext uri="{FF2B5EF4-FFF2-40B4-BE49-F238E27FC236}">
                <a16:creationId xmlns:a16="http://schemas.microsoft.com/office/drawing/2014/main" xmlns="" id="{F712F3AD-F09E-4E43-B266-CD5146645AE2}"/>
              </a:ext>
            </a:extLst>
          </p:cNvPr>
          <p:cNvSpPr/>
          <p:nvPr/>
        </p:nvSpPr>
        <p:spPr>
          <a:xfrm>
            <a:off x="2126185" y="3429008"/>
            <a:ext cx="678739"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结算对账</a:t>
            </a:r>
          </a:p>
        </p:txBody>
      </p:sp>
      <p:sp>
        <p:nvSpPr>
          <p:cNvPr id="123" name="矩形 122">
            <a:extLst>
              <a:ext uri="{FF2B5EF4-FFF2-40B4-BE49-F238E27FC236}">
                <a16:creationId xmlns:a16="http://schemas.microsoft.com/office/drawing/2014/main" xmlns="" id="{BA30BCE5-771A-4EAB-9947-88F78486162E}"/>
              </a:ext>
            </a:extLst>
          </p:cNvPr>
          <p:cNvSpPr/>
          <p:nvPr/>
        </p:nvSpPr>
        <p:spPr>
          <a:xfrm>
            <a:off x="1296615" y="3429008"/>
            <a:ext cx="678739"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预处理</a:t>
            </a:r>
          </a:p>
        </p:txBody>
      </p:sp>
      <p:sp>
        <p:nvSpPr>
          <p:cNvPr id="124" name="矩形 123">
            <a:extLst>
              <a:ext uri="{FF2B5EF4-FFF2-40B4-BE49-F238E27FC236}">
                <a16:creationId xmlns:a16="http://schemas.microsoft.com/office/drawing/2014/main" xmlns="" id="{AEEC9C00-A18A-49CA-823C-6AF9E52B268C}"/>
              </a:ext>
            </a:extLst>
          </p:cNvPr>
          <p:cNvSpPr/>
          <p:nvPr/>
        </p:nvSpPr>
        <p:spPr>
          <a:xfrm>
            <a:off x="2955755" y="3429008"/>
            <a:ext cx="829570"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汇总</a:t>
            </a:r>
          </a:p>
        </p:txBody>
      </p:sp>
      <p:sp>
        <p:nvSpPr>
          <p:cNvPr id="125" name="矩形 124">
            <a:extLst>
              <a:ext uri="{FF2B5EF4-FFF2-40B4-BE49-F238E27FC236}">
                <a16:creationId xmlns:a16="http://schemas.microsoft.com/office/drawing/2014/main" xmlns="" id="{00B2D2EA-314D-4998-AC9E-7309C43A8D76}"/>
              </a:ext>
            </a:extLst>
          </p:cNvPr>
          <p:cNvSpPr/>
          <p:nvPr/>
        </p:nvSpPr>
        <p:spPr>
          <a:xfrm>
            <a:off x="3936156" y="3429008"/>
            <a:ext cx="829570"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结算分析</a:t>
            </a:r>
          </a:p>
        </p:txBody>
      </p:sp>
      <p:sp>
        <p:nvSpPr>
          <p:cNvPr id="126" name="矩形 125">
            <a:extLst>
              <a:ext uri="{FF2B5EF4-FFF2-40B4-BE49-F238E27FC236}">
                <a16:creationId xmlns:a16="http://schemas.microsoft.com/office/drawing/2014/main" xmlns="" id="{E73226FB-4BCC-44EF-B493-C56EAF0B616E}"/>
              </a:ext>
            </a:extLst>
          </p:cNvPr>
          <p:cNvSpPr/>
          <p:nvPr/>
        </p:nvSpPr>
        <p:spPr>
          <a:xfrm>
            <a:off x="919538" y="2317749"/>
            <a:ext cx="1659140" cy="817086"/>
          </a:xfrm>
          <a:prstGeom prst="rect">
            <a:avLst/>
          </a:prstGeom>
          <a:solidFill>
            <a:schemeClr val="accent3"/>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67" dirty="0"/>
              <a:t>计费中心</a:t>
            </a:r>
          </a:p>
        </p:txBody>
      </p:sp>
      <p:sp>
        <p:nvSpPr>
          <p:cNvPr id="127" name="矩形 126">
            <a:extLst>
              <a:ext uri="{FF2B5EF4-FFF2-40B4-BE49-F238E27FC236}">
                <a16:creationId xmlns:a16="http://schemas.microsoft.com/office/drawing/2014/main" xmlns="" id="{233F2F25-4694-4A8E-ADB6-2E28D361AD87}"/>
              </a:ext>
            </a:extLst>
          </p:cNvPr>
          <p:cNvSpPr/>
          <p:nvPr/>
        </p:nvSpPr>
        <p:spPr>
          <a:xfrm>
            <a:off x="1798729" y="2555877"/>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查重</a:t>
            </a:r>
          </a:p>
        </p:txBody>
      </p:sp>
      <p:sp>
        <p:nvSpPr>
          <p:cNvPr id="128" name="矩形 127">
            <a:extLst>
              <a:ext uri="{FF2B5EF4-FFF2-40B4-BE49-F238E27FC236}">
                <a16:creationId xmlns:a16="http://schemas.microsoft.com/office/drawing/2014/main" xmlns="" id="{F04DE946-14A9-4E92-9411-F9ABE97E1A5C}"/>
              </a:ext>
            </a:extLst>
          </p:cNvPr>
          <p:cNvSpPr/>
          <p:nvPr/>
        </p:nvSpPr>
        <p:spPr>
          <a:xfrm>
            <a:off x="969159" y="2555877"/>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业务分析</a:t>
            </a:r>
          </a:p>
        </p:txBody>
      </p:sp>
      <p:sp>
        <p:nvSpPr>
          <p:cNvPr id="129" name="矩形 128">
            <a:extLst>
              <a:ext uri="{FF2B5EF4-FFF2-40B4-BE49-F238E27FC236}">
                <a16:creationId xmlns:a16="http://schemas.microsoft.com/office/drawing/2014/main" xmlns="" id="{890EF48D-2F38-4624-AF45-60758617AD6D}"/>
              </a:ext>
            </a:extLst>
          </p:cNvPr>
          <p:cNvSpPr/>
          <p:nvPr/>
        </p:nvSpPr>
        <p:spPr>
          <a:xfrm>
            <a:off x="2646193" y="2829207"/>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合并</a:t>
            </a:r>
          </a:p>
        </p:txBody>
      </p:sp>
      <p:sp>
        <p:nvSpPr>
          <p:cNvPr id="130" name="矩形 129">
            <a:extLst>
              <a:ext uri="{FF2B5EF4-FFF2-40B4-BE49-F238E27FC236}">
                <a16:creationId xmlns:a16="http://schemas.microsoft.com/office/drawing/2014/main" xmlns="" id="{E32F849B-7B9B-430F-A4A1-6BA3B944046B}"/>
              </a:ext>
            </a:extLst>
          </p:cNvPr>
          <p:cNvSpPr/>
          <p:nvPr/>
        </p:nvSpPr>
        <p:spPr>
          <a:xfrm>
            <a:off x="2646193" y="2555877"/>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分拣</a:t>
            </a:r>
          </a:p>
        </p:txBody>
      </p:sp>
      <p:sp>
        <p:nvSpPr>
          <p:cNvPr id="131" name="矩形 130">
            <a:extLst>
              <a:ext uri="{FF2B5EF4-FFF2-40B4-BE49-F238E27FC236}">
                <a16:creationId xmlns:a16="http://schemas.microsoft.com/office/drawing/2014/main" xmlns="" id="{7B20166B-ABF4-4A6C-A9CA-5BDF485891E1}"/>
              </a:ext>
            </a:extLst>
          </p:cNvPr>
          <p:cNvSpPr/>
          <p:nvPr/>
        </p:nvSpPr>
        <p:spPr>
          <a:xfrm>
            <a:off x="972476" y="2832261"/>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解码</a:t>
            </a:r>
          </a:p>
        </p:txBody>
      </p:sp>
      <p:sp>
        <p:nvSpPr>
          <p:cNvPr id="132" name="矩形 131">
            <a:extLst>
              <a:ext uri="{FF2B5EF4-FFF2-40B4-BE49-F238E27FC236}">
                <a16:creationId xmlns:a16="http://schemas.microsoft.com/office/drawing/2014/main" xmlns="" id="{DF8053AF-0474-407B-A0AA-D00E56840DF9}"/>
              </a:ext>
            </a:extLst>
          </p:cNvPr>
          <p:cNvSpPr/>
          <p:nvPr/>
        </p:nvSpPr>
        <p:spPr>
          <a:xfrm>
            <a:off x="3483662" y="2317750"/>
            <a:ext cx="1734556" cy="817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167" dirty="0"/>
              <a:t>交易中心</a:t>
            </a:r>
          </a:p>
        </p:txBody>
      </p:sp>
      <p:sp>
        <p:nvSpPr>
          <p:cNvPr id="133" name="矩形 132">
            <a:extLst>
              <a:ext uri="{FF2B5EF4-FFF2-40B4-BE49-F238E27FC236}">
                <a16:creationId xmlns:a16="http://schemas.microsoft.com/office/drawing/2014/main" xmlns="" id="{8F5DDA5B-7CD1-456F-B5F2-1A77B5EF5184}"/>
              </a:ext>
            </a:extLst>
          </p:cNvPr>
          <p:cNvSpPr/>
          <p:nvPr/>
        </p:nvSpPr>
        <p:spPr>
          <a:xfrm>
            <a:off x="3559079" y="2555877"/>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会话控制</a:t>
            </a:r>
          </a:p>
        </p:txBody>
      </p:sp>
      <p:sp>
        <p:nvSpPr>
          <p:cNvPr id="134" name="矩形 133">
            <a:extLst>
              <a:ext uri="{FF2B5EF4-FFF2-40B4-BE49-F238E27FC236}">
                <a16:creationId xmlns:a16="http://schemas.microsoft.com/office/drawing/2014/main" xmlns="" id="{AAAD16F6-CE69-4B66-B2D8-96BBBEB7DC47}"/>
              </a:ext>
            </a:extLst>
          </p:cNvPr>
          <p:cNvSpPr/>
          <p:nvPr/>
        </p:nvSpPr>
        <p:spPr>
          <a:xfrm>
            <a:off x="3559079" y="2827013"/>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反算</a:t>
            </a:r>
          </a:p>
        </p:txBody>
      </p:sp>
      <p:sp>
        <p:nvSpPr>
          <p:cNvPr id="135" name="矩形 134">
            <a:extLst>
              <a:ext uri="{FF2B5EF4-FFF2-40B4-BE49-F238E27FC236}">
                <a16:creationId xmlns:a16="http://schemas.microsoft.com/office/drawing/2014/main" xmlns="" id="{2E097B6E-501B-4DB6-A8DC-0730A5343E3A}"/>
              </a:ext>
            </a:extLst>
          </p:cNvPr>
          <p:cNvSpPr/>
          <p:nvPr/>
        </p:nvSpPr>
        <p:spPr>
          <a:xfrm>
            <a:off x="1801721" y="2827219"/>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批价</a:t>
            </a:r>
          </a:p>
        </p:txBody>
      </p:sp>
      <p:sp>
        <p:nvSpPr>
          <p:cNvPr id="136" name="矩形 135">
            <a:extLst>
              <a:ext uri="{FF2B5EF4-FFF2-40B4-BE49-F238E27FC236}">
                <a16:creationId xmlns:a16="http://schemas.microsoft.com/office/drawing/2014/main" xmlns="" id="{E52791E6-0B2E-471F-BA31-0D69392F7E53}"/>
              </a:ext>
            </a:extLst>
          </p:cNvPr>
          <p:cNvSpPr/>
          <p:nvPr/>
        </p:nvSpPr>
        <p:spPr>
          <a:xfrm>
            <a:off x="4388649" y="2570242"/>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状态同步</a:t>
            </a:r>
          </a:p>
        </p:txBody>
      </p:sp>
      <p:sp>
        <p:nvSpPr>
          <p:cNvPr id="137" name="矩形 136">
            <a:extLst>
              <a:ext uri="{FF2B5EF4-FFF2-40B4-BE49-F238E27FC236}">
                <a16:creationId xmlns:a16="http://schemas.microsoft.com/office/drawing/2014/main" xmlns="" id="{7F68B700-8E8F-4CD2-92F3-040531E4C250}"/>
              </a:ext>
            </a:extLst>
          </p:cNvPr>
          <p:cNvSpPr/>
          <p:nvPr/>
        </p:nvSpPr>
        <p:spPr>
          <a:xfrm>
            <a:off x="4388649" y="2841379"/>
            <a:ext cx="754154" cy="238127"/>
          </a:xfrm>
          <a:prstGeom prst="rect">
            <a:avLst/>
          </a:prstGeom>
          <a:solidFill>
            <a:schemeClr val="accent3">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dirty="0">
                <a:solidFill>
                  <a:schemeClr val="tx1"/>
                </a:solidFill>
              </a:rPr>
              <a:t>业务开通</a:t>
            </a:r>
          </a:p>
        </p:txBody>
      </p:sp>
      <p:sp>
        <p:nvSpPr>
          <p:cNvPr id="138" name="文本框 10">
            <a:extLst>
              <a:ext uri="{FF2B5EF4-FFF2-40B4-BE49-F238E27FC236}">
                <a16:creationId xmlns:a16="http://schemas.microsoft.com/office/drawing/2014/main" xmlns="" id="{88066FF5-7780-446F-AFF3-3BD44BFB2912}"/>
              </a:ext>
            </a:extLst>
          </p:cNvPr>
          <p:cNvSpPr txBox="1"/>
          <p:nvPr/>
        </p:nvSpPr>
        <p:spPr>
          <a:xfrm>
            <a:off x="25407" y="-21433"/>
            <a:ext cx="7699918" cy="4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8" tIns="50799" rIns="101598" bIns="50799"/>
          <a:lstStyle>
            <a:defPPr>
              <a:defRPr lang="zh-CN"/>
            </a:defPPr>
            <a:lvl1pPr defTabSz="912813">
              <a:defRPr kumimoji="1" sz="2700" b="1">
                <a:solidFill>
                  <a:srgbClr val="000000"/>
                </a:solidFill>
                <a:latin typeface="微软雅黑" pitchFamily="34" charset="-122"/>
                <a:ea typeface="微软雅黑" pitchFamily="34" charset="-122"/>
              </a:defRPr>
            </a:lvl1pPr>
            <a:lvl2pPr marL="742950" indent="-285750" defTabSz="912813">
              <a:defRPr>
                <a:latin typeface="Arial" pitchFamily="34" charset="0"/>
                <a:ea typeface="宋体" pitchFamily="2" charset="-122"/>
              </a:defRPr>
            </a:lvl2pPr>
            <a:lvl3pPr marL="1143000" indent="-228600" defTabSz="912813">
              <a:defRPr>
                <a:latin typeface="Arial" pitchFamily="34" charset="0"/>
                <a:ea typeface="宋体" pitchFamily="2" charset="-122"/>
              </a:defRPr>
            </a:lvl3pPr>
            <a:lvl4pPr marL="1600200" indent="-228600" defTabSz="912813">
              <a:defRPr>
                <a:latin typeface="Arial" pitchFamily="34" charset="0"/>
                <a:ea typeface="宋体" pitchFamily="2" charset="-122"/>
              </a:defRPr>
            </a:lvl4pPr>
            <a:lvl5pPr marL="2057400" indent="-228600" defTabSz="912813">
              <a:defRPr>
                <a:latin typeface="Arial" pitchFamily="34" charset="0"/>
                <a:ea typeface="宋体" pitchFamily="2" charset="-122"/>
              </a:defRPr>
            </a:lvl5pPr>
            <a:lvl6pPr marL="2514600" indent="-228600" defTabSz="912813" eaLnBrk="0" fontAlgn="base" hangingPunct="0">
              <a:spcBef>
                <a:spcPct val="0"/>
              </a:spcBef>
              <a:spcAft>
                <a:spcPct val="0"/>
              </a:spcAft>
              <a:defRPr>
                <a:latin typeface="Arial" pitchFamily="34" charset="0"/>
                <a:ea typeface="宋体" pitchFamily="2" charset="-122"/>
              </a:defRPr>
            </a:lvl6pPr>
            <a:lvl7pPr marL="2971800" indent="-228600" defTabSz="912813" eaLnBrk="0" fontAlgn="base" hangingPunct="0">
              <a:spcBef>
                <a:spcPct val="0"/>
              </a:spcBef>
              <a:spcAft>
                <a:spcPct val="0"/>
              </a:spcAft>
              <a:defRPr>
                <a:latin typeface="Arial" pitchFamily="34" charset="0"/>
                <a:ea typeface="宋体" pitchFamily="2" charset="-122"/>
              </a:defRPr>
            </a:lvl7pPr>
            <a:lvl8pPr marL="3429000" indent="-228600" defTabSz="912813" eaLnBrk="0" fontAlgn="base" hangingPunct="0">
              <a:spcBef>
                <a:spcPct val="0"/>
              </a:spcBef>
              <a:spcAft>
                <a:spcPct val="0"/>
              </a:spcAft>
              <a:defRPr>
                <a:latin typeface="Arial" pitchFamily="34" charset="0"/>
                <a:ea typeface="宋体" pitchFamily="2" charset="-122"/>
              </a:defRPr>
            </a:lvl8pPr>
            <a:lvl9pPr marL="3886200" indent="-228600" defTabSz="912813" eaLnBrk="0" fontAlgn="base" hangingPunct="0">
              <a:spcBef>
                <a:spcPct val="0"/>
              </a:spcBef>
              <a:spcAft>
                <a:spcPct val="0"/>
              </a:spcAft>
              <a:defRPr>
                <a:latin typeface="Arial" pitchFamily="34" charset="0"/>
                <a:ea typeface="宋体" pitchFamily="2" charset="-122"/>
              </a:defRPr>
            </a:lvl9pPr>
          </a:lstStyle>
          <a:p>
            <a:r>
              <a:rPr lang="zh-CN" altLang="en-US" sz="2800" dirty="0">
                <a:solidFill>
                  <a:schemeClr val="bg1"/>
                </a:solidFill>
              </a:rPr>
              <a:t>目标架构</a:t>
            </a:r>
          </a:p>
        </p:txBody>
      </p:sp>
      <p:sp>
        <p:nvSpPr>
          <p:cNvPr id="139" name="圆角矩形 154">
            <a:extLst>
              <a:ext uri="{FF2B5EF4-FFF2-40B4-BE49-F238E27FC236}">
                <a16:creationId xmlns:a16="http://schemas.microsoft.com/office/drawing/2014/main" xmlns="" id="{AAAECB45-6B76-46A2-A7E8-694BDEE804D4}"/>
              </a:ext>
            </a:extLst>
          </p:cNvPr>
          <p:cNvSpPr/>
          <p:nvPr/>
        </p:nvSpPr>
        <p:spPr bwMode="auto">
          <a:xfrm>
            <a:off x="7923137" y="777269"/>
            <a:ext cx="2236863" cy="4880542"/>
          </a:xfrm>
          <a:prstGeom prst="roundRect">
            <a:avLst>
              <a:gd name="adj" fmla="val 0"/>
            </a:avLst>
          </a:prstGeom>
          <a:solidFill>
            <a:schemeClr val="bg1"/>
          </a:solidFill>
          <a:ln>
            <a:solidFill>
              <a:srgbClr val="EEECE1">
                <a:lumMod val="75000"/>
              </a:srgbClr>
            </a:solidFill>
            <a:prstDash val="sysDot"/>
          </a:ln>
          <a:effectLst/>
        </p:spPr>
        <p:txBody>
          <a:bodyPr lIns="100000" tIns="80000" rIns="100000" bIns="80000"/>
          <a:lstStyle/>
          <a:p>
            <a:pPr>
              <a:lnSpc>
                <a:spcPct val="130000"/>
              </a:lnSpc>
              <a:defRPr/>
            </a:pPr>
            <a:r>
              <a:rPr lang="zh-CN" altLang="en-US" sz="1111" b="1" dirty="0">
                <a:latin typeface="微软雅黑" pitchFamily="34" charset="-122"/>
                <a:ea typeface="微软雅黑" pitchFamily="34" charset="-122"/>
              </a:rPr>
              <a:t>九期工程重构业务运营框架，更新计费、交换及结算中心：</a:t>
            </a:r>
            <a:endParaRPr lang="en-US" altLang="zh-CN" sz="1111" b="1" dirty="0">
              <a:latin typeface="微软雅黑" pitchFamily="34" charset="-122"/>
              <a:ea typeface="微软雅黑" pitchFamily="34" charset="-122"/>
            </a:endParaRPr>
          </a:p>
          <a:p>
            <a:pPr>
              <a:lnSpc>
                <a:spcPct val="130000"/>
              </a:lnSpc>
              <a:defRPr/>
            </a:pPr>
            <a:endParaRPr lang="en-US" altLang="zh-CN" sz="1111" dirty="0">
              <a:latin typeface="微软雅黑" pitchFamily="34" charset="-122"/>
              <a:ea typeface="微软雅黑" pitchFamily="34" charset="-122"/>
            </a:endParaRPr>
          </a:p>
          <a:p>
            <a:pPr>
              <a:lnSpc>
                <a:spcPct val="130000"/>
              </a:lnSpc>
              <a:defRPr/>
            </a:pPr>
            <a:r>
              <a:rPr lang="zh-CN" altLang="en-US" sz="1111" b="1" dirty="0">
                <a:latin typeface="微软雅黑" pitchFamily="34" charset="-122"/>
                <a:ea typeface="微软雅黑" pitchFamily="34" charset="-122"/>
              </a:rPr>
              <a:t>计费中心：</a:t>
            </a:r>
            <a:r>
              <a:rPr lang="zh-CN" altLang="en-US" sz="1111" dirty="0">
                <a:latin typeface="微软雅黑" pitchFamily="34" charset="-122"/>
                <a:ea typeface="微软雅黑" pitchFamily="34" charset="-122"/>
              </a:rPr>
              <a:t>基于流式处理技术将原有计费中心的业务分析，解码，查重，批价模块总线处理方式重构为消息流转的流式处理方式。</a:t>
            </a:r>
            <a:endParaRPr lang="en-US" altLang="zh-CN" sz="1111" dirty="0">
              <a:latin typeface="微软雅黑" pitchFamily="34" charset="-122"/>
              <a:ea typeface="微软雅黑" pitchFamily="34" charset="-122"/>
            </a:endParaRPr>
          </a:p>
          <a:p>
            <a:pPr>
              <a:lnSpc>
                <a:spcPct val="130000"/>
              </a:lnSpc>
              <a:defRPr/>
            </a:pPr>
            <a:r>
              <a:rPr lang="zh-CN" altLang="en-US" sz="1111" b="1" dirty="0">
                <a:latin typeface="微软雅黑" pitchFamily="34" charset="-122"/>
                <a:ea typeface="微软雅黑" pitchFamily="34" charset="-122"/>
              </a:rPr>
              <a:t>交换中心：</a:t>
            </a:r>
            <a:r>
              <a:rPr lang="zh-CN" altLang="en-US" sz="1111" dirty="0">
                <a:latin typeface="微软雅黑" pitchFamily="34" charset="-122"/>
                <a:ea typeface="微软雅黑" pitchFamily="34" charset="-122"/>
              </a:rPr>
              <a:t>基于流式处理技术将分拣、合并模块的总线式处理方式重构为消息流转的流式处理方式。</a:t>
            </a:r>
            <a:endParaRPr lang="en-US" altLang="zh-CN" sz="1111" b="1" dirty="0">
              <a:latin typeface="微软雅黑" pitchFamily="34" charset="-122"/>
              <a:ea typeface="微软雅黑" pitchFamily="34" charset="-122"/>
            </a:endParaRPr>
          </a:p>
          <a:p>
            <a:pPr>
              <a:lnSpc>
                <a:spcPct val="130000"/>
              </a:lnSpc>
              <a:defRPr/>
            </a:pPr>
            <a:r>
              <a:rPr lang="zh-CN" altLang="en-US" sz="1111" b="1" dirty="0">
                <a:latin typeface="微软雅黑" pitchFamily="34" charset="-122"/>
                <a:ea typeface="微软雅黑" pitchFamily="34" charset="-122"/>
              </a:rPr>
              <a:t>云结算中心：</a:t>
            </a:r>
            <a:r>
              <a:rPr lang="zh-CN" altLang="en-US" sz="1111" dirty="0">
                <a:latin typeface="微软雅黑" pitchFamily="34" charset="-122"/>
                <a:ea typeface="微软雅黑" pitchFamily="34" charset="-122"/>
              </a:rPr>
              <a:t>非直采业务线纳入云结算中心，提升结算环节处理效率。</a:t>
            </a:r>
            <a:endParaRPr lang="en-US" altLang="zh-CN" sz="1111" dirty="0">
              <a:latin typeface="微软雅黑" pitchFamily="34" charset="-122"/>
              <a:ea typeface="微软雅黑" pitchFamily="34" charset="-122"/>
            </a:endParaRPr>
          </a:p>
          <a:p>
            <a:pPr lvl="0">
              <a:lnSpc>
                <a:spcPct val="130000"/>
              </a:lnSpc>
              <a:defRPr/>
            </a:pPr>
            <a:endParaRPr lang="en-US" altLang="zh-CN" sz="1111" b="1" dirty="0">
              <a:latin typeface="微软雅黑" pitchFamily="34" charset="-122"/>
              <a:ea typeface="微软雅黑" pitchFamily="34" charset="-122"/>
            </a:endParaRPr>
          </a:p>
          <a:p>
            <a:pPr lvl="0">
              <a:lnSpc>
                <a:spcPct val="130000"/>
              </a:lnSpc>
              <a:defRPr/>
            </a:pPr>
            <a:r>
              <a:rPr lang="zh-CN" altLang="en-US" sz="1111" b="1" dirty="0">
                <a:latin typeface="微软雅黑" pitchFamily="34" charset="-122"/>
                <a:ea typeface="微软雅黑" pitchFamily="34" charset="-122"/>
              </a:rPr>
              <a:t>业务运营框架：</a:t>
            </a:r>
            <a:r>
              <a:rPr lang="zh-CN" altLang="en-US" sz="1111" dirty="0">
                <a:latin typeface="微软雅黑" pitchFamily="34" charset="-122"/>
                <a:ea typeface="微软雅黑" pitchFamily="34" charset="-122"/>
              </a:rPr>
              <a:t>重构业务运营框架，引入</a:t>
            </a:r>
            <a:r>
              <a:rPr lang="en-US" altLang="zh-CN" sz="1111" dirty="0">
                <a:latin typeface="微软雅黑" pitchFamily="34" charset="-122"/>
                <a:ea typeface="微软雅黑" pitchFamily="34" charset="-122"/>
              </a:rPr>
              <a:t>Strom</a:t>
            </a:r>
            <a:r>
              <a:rPr lang="zh-CN" altLang="en-US" sz="1111" dirty="0">
                <a:latin typeface="微软雅黑" pitchFamily="34" charset="-122"/>
                <a:ea typeface="微软雅黑" pitchFamily="34" charset="-122"/>
              </a:rPr>
              <a:t>，具备流式数据处理能力。</a:t>
            </a:r>
            <a:endParaRPr lang="zh-CN" altLang="en-US" sz="1111" dirty="0"/>
          </a:p>
        </p:txBody>
      </p:sp>
    </p:spTree>
    <p:extLst>
      <p:ext uri="{BB962C8B-B14F-4D97-AF65-F5344CB8AC3E}">
        <p14:creationId xmlns:p14="http://schemas.microsoft.com/office/powerpoint/2010/main" val="296670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85FB7922-66EB-4A16-AB24-ED6D75F78361}"/>
              </a:ext>
            </a:extLst>
          </p:cNvPr>
          <p:cNvSpPr txBox="1"/>
          <p:nvPr/>
        </p:nvSpPr>
        <p:spPr>
          <a:xfrm>
            <a:off x="65875" y="1402"/>
            <a:ext cx="7699918" cy="4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8" tIns="50799" rIns="101598" bIns="50799"/>
          <a:lstStyle>
            <a:defPPr>
              <a:defRPr lang="zh-CN"/>
            </a:defPPr>
            <a:lvl1pPr defTabSz="912813">
              <a:defRPr kumimoji="1" sz="2700" b="1">
                <a:solidFill>
                  <a:srgbClr val="000000"/>
                </a:solidFill>
                <a:latin typeface="微软雅黑" pitchFamily="34" charset="-122"/>
                <a:ea typeface="微软雅黑" pitchFamily="34" charset="-122"/>
              </a:defRPr>
            </a:lvl1pPr>
            <a:lvl2pPr marL="742950" indent="-285750" defTabSz="912813">
              <a:defRPr>
                <a:latin typeface="Arial" pitchFamily="34" charset="0"/>
                <a:ea typeface="宋体" pitchFamily="2" charset="-122"/>
              </a:defRPr>
            </a:lvl2pPr>
            <a:lvl3pPr marL="1143000" indent="-228600" defTabSz="912813">
              <a:defRPr>
                <a:latin typeface="Arial" pitchFamily="34" charset="0"/>
                <a:ea typeface="宋体" pitchFamily="2" charset="-122"/>
              </a:defRPr>
            </a:lvl3pPr>
            <a:lvl4pPr marL="1600200" indent="-228600" defTabSz="912813">
              <a:defRPr>
                <a:latin typeface="Arial" pitchFamily="34" charset="0"/>
                <a:ea typeface="宋体" pitchFamily="2" charset="-122"/>
              </a:defRPr>
            </a:lvl4pPr>
            <a:lvl5pPr marL="2057400" indent="-228600" defTabSz="912813">
              <a:defRPr>
                <a:latin typeface="Arial" pitchFamily="34" charset="0"/>
                <a:ea typeface="宋体" pitchFamily="2" charset="-122"/>
              </a:defRPr>
            </a:lvl5pPr>
            <a:lvl6pPr marL="2514600" indent="-228600" defTabSz="912813" eaLnBrk="0" fontAlgn="base" hangingPunct="0">
              <a:spcBef>
                <a:spcPct val="0"/>
              </a:spcBef>
              <a:spcAft>
                <a:spcPct val="0"/>
              </a:spcAft>
              <a:defRPr>
                <a:latin typeface="Arial" pitchFamily="34" charset="0"/>
                <a:ea typeface="宋体" pitchFamily="2" charset="-122"/>
              </a:defRPr>
            </a:lvl6pPr>
            <a:lvl7pPr marL="2971800" indent="-228600" defTabSz="912813" eaLnBrk="0" fontAlgn="base" hangingPunct="0">
              <a:spcBef>
                <a:spcPct val="0"/>
              </a:spcBef>
              <a:spcAft>
                <a:spcPct val="0"/>
              </a:spcAft>
              <a:defRPr>
                <a:latin typeface="Arial" pitchFamily="34" charset="0"/>
                <a:ea typeface="宋体" pitchFamily="2" charset="-122"/>
              </a:defRPr>
            </a:lvl7pPr>
            <a:lvl8pPr marL="3429000" indent="-228600" defTabSz="912813" eaLnBrk="0" fontAlgn="base" hangingPunct="0">
              <a:spcBef>
                <a:spcPct val="0"/>
              </a:spcBef>
              <a:spcAft>
                <a:spcPct val="0"/>
              </a:spcAft>
              <a:defRPr>
                <a:latin typeface="Arial" pitchFamily="34" charset="0"/>
                <a:ea typeface="宋体" pitchFamily="2" charset="-122"/>
              </a:defRPr>
            </a:lvl8pPr>
            <a:lvl9pPr marL="3886200" indent="-228600" defTabSz="912813" eaLnBrk="0" fontAlgn="base" hangingPunct="0">
              <a:spcBef>
                <a:spcPct val="0"/>
              </a:spcBef>
              <a:spcAft>
                <a:spcPct val="0"/>
              </a:spcAft>
              <a:defRPr>
                <a:latin typeface="Arial" pitchFamily="34" charset="0"/>
                <a:ea typeface="宋体" pitchFamily="2" charset="-122"/>
              </a:defRPr>
            </a:lvl9pPr>
          </a:lstStyle>
          <a:p>
            <a:r>
              <a:rPr lang="zh-CN" altLang="en-US" sz="2800" dirty="0">
                <a:solidFill>
                  <a:schemeClr val="bg1"/>
                </a:solidFill>
              </a:rPr>
              <a:t>技术架构</a:t>
            </a:r>
          </a:p>
        </p:txBody>
      </p:sp>
      <p:sp>
        <p:nvSpPr>
          <p:cNvPr id="3" name="圆角矩形 44">
            <a:extLst>
              <a:ext uri="{FF2B5EF4-FFF2-40B4-BE49-F238E27FC236}">
                <a16:creationId xmlns:a16="http://schemas.microsoft.com/office/drawing/2014/main" xmlns="" id="{CD5CEB7C-762D-4321-B87A-EAC5FD389AC9}"/>
              </a:ext>
            </a:extLst>
          </p:cNvPr>
          <p:cNvSpPr/>
          <p:nvPr/>
        </p:nvSpPr>
        <p:spPr>
          <a:xfrm>
            <a:off x="184658" y="706756"/>
            <a:ext cx="9806383" cy="883951"/>
          </a:xfrm>
          <a:prstGeom prst="roundRect">
            <a:avLst/>
          </a:prstGeom>
          <a:noFill/>
          <a:ln w="63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94567">
              <a:lnSpc>
                <a:spcPct val="150000"/>
              </a:lnSpc>
            </a:pPr>
            <a:r>
              <a:rPr lang="zh-CN" altLang="en-US" sz="1600" dirty="0" smtClean="0">
                <a:solidFill>
                  <a:schemeClr val="tx1"/>
                </a:solidFill>
                <a:latin typeface="微软雅黑" pitchFamily="34" charset="-122"/>
                <a:ea typeface="微软雅黑" pitchFamily="34" charset="-122"/>
                <a:sym typeface="arial"/>
              </a:rPr>
              <a:t>资源管理</a:t>
            </a:r>
            <a:r>
              <a:rPr lang="zh-CN" altLang="en-US" sz="1600" dirty="0">
                <a:solidFill>
                  <a:schemeClr val="tx1"/>
                </a:solidFill>
                <a:latin typeface="微软雅黑" pitchFamily="34" charset="-122"/>
                <a:ea typeface="微软雅黑" pitchFamily="34" charset="-122"/>
                <a:sym typeface="arial"/>
              </a:rPr>
              <a:t>框架</a:t>
            </a:r>
            <a:r>
              <a:rPr lang="zh-CN" altLang="en-US" sz="1600" dirty="0">
                <a:solidFill>
                  <a:schemeClr val="tx1"/>
                </a:solidFill>
                <a:latin typeface="微软雅黑" pitchFamily="34" charset="-122"/>
                <a:ea typeface="微软雅黑" pitchFamily="34" charset="-122"/>
              </a:rPr>
              <a:t>，对主机资源实现统一的运维管控。基于</a:t>
            </a:r>
            <a:r>
              <a:rPr lang="en-US" altLang="zh-CN" sz="1600" dirty="0">
                <a:solidFill>
                  <a:schemeClr val="tx1"/>
                </a:solidFill>
                <a:latin typeface="微软雅黑" pitchFamily="34" charset="-122"/>
                <a:ea typeface="微软雅黑" pitchFamily="34" charset="-122"/>
              </a:rPr>
              <a:t>Docker+K8s</a:t>
            </a:r>
            <a:r>
              <a:rPr lang="zh-CN" altLang="en-US" sz="1600" dirty="0">
                <a:solidFill>
                  <a:schemeClr val="tx1"/>
                </a:solidFill>
                <a:latin typeface="微软雅黑" pitchFamily="34" charset="-122"/>
                <a:ea typeface="微软雅黑" pitchFamily="34" charset="-122"/>
              </a:rPr>
              <a:t>技术构建业务运营框架，对服务和应用进行一体化运维。</a:t>
            </a:r>
          </a:p>
        </p:txBody>
      </p:sp>
      <p:grpSp>
        <p:nvGrpSpPr>
          <p:cNvPr id="39" name="组合 38">
            <a:extLst>
              <a:ext uri="{FF2B5EF4-FFF2-40B4-BE49-F238E27FC236}">
                <a16:creationId xmlns:a16="http://schemas.microsoft.com/office/drawing/2014/main" xmlns="" id="{5DE0F1CB-7A08-4F2A-A1A2-F538A9D00369}"/>
              </a:ext>
            </a:extLst>
          </p:cNvPr>
          <p:cNvGrpSpPr/>
          <p:nvPr/>
        </p:nvGrpSpPr>
        <p:grpSpPr>
          <a:xfrm>
            <a:off x="184658" y="1675447"/>
            <a:ext cx="9817677" cy="3584429"/>
            <a:chOff x="458362" y="2428872"/>
            <a:chExt cx="9336546" cy="3093021"/>
          </a:xfrm>
        </p:grpSpPr>
        <p:sp>
          <p:nvSpPr>
            <p:cNvPr id="4" name="内容占位符 1">
              <a:extLst>
                <a:ext uri="{FF2B5EF4-FFF2-40B4-BE49-F238E27FC236}">
                  <a16:creationId xmlns:a16="http://schemas.microsoft.com/office/drawing/2014/main" xmlns="" id="{3B7A9E84-1629-4301-BE21-A4CB0A54BBBB}"/>
                </a:ext>
              </a:extLst>
            </p:cNvPr>
            <p:cNvSpPr txBox="1">
              <a:spLocks/>
            </p:cNvSpPr>
            <p:nvPr/>
          </p:nvSpPr>
          <p:spPr>
            <a:xfrm>
              <a:off x="458362" y="2842708"/>
              <a:ext cx="3592387" cy="2201342"/>
            </a:xfrm>
            <a:prstGeom prst="rect">
              <a:avLst/>
            </a:prstGeom>
            <a:ln w="12700">
              <a:solidFill>
                <a:srgbClr val="00B0F0"/>
              </a:solidFill>
            </a:ln>
          </p:spPr>
          <p:txBody>
            <a:bodyPr vert="horz" wrap="square" lIns="101600" tIns="50800" rIns="101600" bIns="5080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1111" b="1" dirty="0">
                  <a:latin typeface="微软雅黑" pitchFamily="34" charset="-122"/>
                  <a:ea typeface="微软雅黑" pitchFamily="34" charset="-122"/>
                </a:rPr>
                <a:t>重构业务运营框架：</a:t>
              </a:r>
              <a:endParaRPr lang="en-US" altLang="zh-CN" sz="1111" b="1" dirty="0">
                <a:latin typeface="微软雅黑" pitchFamily="34" charset="-122"/>
                <a:ea typeface="微软雅黑" pitchFamily="34" charset="-122"/>
              </a:endParaRPr>
            </a:p>
            <a:p>
              <a:pPr marL="0" indent="0">
                <a:lnSpc>
                  <a:spcPct val="150000"/>
                </a:lnSpc>
                <a:buNone/>
              </a:pPr>
              <a:r>
                <a:rPr lang="en-US" altLang="zh-CN" sz="1111" dirty="0">
                  <a:latin typeface="微软雅黑" pitchFamily="34" charset="-122"/>
                  <a:ea typeface="微软雅黑" pitchFamily="34" charset="-122"/>
                </a:rPr>
                <a:t>1</a:t>
              </a:r>
              <a:r>
                <a:rPr lang="zh-CN" altLang="en-US" sz="1111" dirty="0">
                  <a:latin typeface="微软雅黑" pitchFamily="34" charset="-122"/>
                  <a:ea typeface="微软雅黑" pitchFamily="34" charset="-122"/>
                </a:rPr>
                <a:t>、</a:t>
              </a:r>
              <a:r>
                <a:rPr lang="zh-CN" altLang="en-US" sz="1111" b="1" dirty="0">
                  <a:latin typeface="微软雅黑" pitchFamily="34" charset="-122"/>
                  <a:ea typeface="微软雅黑" pitchFamily="34" charset="-122"/>
                </a:rPr>
                <a:t>新增</a:t>
              </a:r>
              <a:r>
                <a:rPr lang="zh-CN" altLang="en-US" sz="1111" dirty="0">
                  <a:latin typeface="微软雅黑" pitchFamily="34" charset="-122"/>
                  <a:ea typeface="微软雅黑" pitchFamily="34" charset="-122"/>
                </a:rPr>
                <a:t>计费域</a:t>
              </a:r>
              <a:r>
                <a:rPr lang="en-US" altLang="zh-CN" sz="1111" dirty="0">
                  <a:latin typeface="微软雅黑" pitchFamily="34" charset="-122"/>
                  <a:ea typeface="微软雅黑" pitchFamily="34" charset="-122"/>
                </a:rPr>
                <a:t>Storm</a:t>
              </a:r>
              <a:r>
                <a:rPr lang="zh-CN" altLang="en-US" sz="1111" dirty="0">
                  <a:latin typeface="微软雅黑" pitchFamily="34" charset="-122"/>
                  <a:ea typeface="微软雅黑" pitchFamily="34" charset="-122"/>
                </a:rPr>
                <a:t>分布式实时计算模块。支持业务逻辑间消息化流转。</a:t>
              </a:r>
              <a:endParaRPr lang="en-US" altLang="zh-CN" sz="1111" dirty="0">
                <a:latin typeface="微软雅黑" pitchFamily="34" charset="-122"/>
                <a:ea typeface="微软雅黑" pitchFamily="34" charset="-122"/>
              </a:endParaRPr>
            </a:p>
            <a:p>
              <a:pPr marL="0" indent="0">
                <a:lnSpc>
                  <a:spcPct val="150000"/>
                </a:lnSpc>
                <a:buNone/>
              </a:pPr>
              <a:r>
                <a:rPr lang="en-US" altLang="zh-CN" sz="1111" dirty="0">
                  <a:latin typeface="微软雅黑" pitchFamily="34" charset="-122"/>
                  <a:ea typeface="微软雅黑" pitchFamily="34" charset="-122"/>
                </a:rPr>
                <a:t>2</a:t>
              </a:r>
              <a:r>
                <a:rPr lang="zh-CN" altLang="en-US" sz="1111" dirty="0">
                  <a:latin typeface="微软雅黑" pitchFamily="34" charset="-122"/>
                  <a:ea typeface="微软雅黑" pitchFamily="34" charset="-122"/>
                </a:rPr>
                <a:t>、</a:t>
              </a:r>
              <a:r>
                <a:rPr lang="zh-CN" altLang="en-US" sz="1111" b="1" dirty="0">
                  <a:latin typeface="微软雅黑" pitchFamily="34" charset="-122"/>
                  <a:ea typeface="微软雅黑" pitchFamily="34" charset="-122"/>
                </a:rPr>
                <a:t>改造</a:t>
              </a:r>
              <a:r>
                <a:rPr lang="zh-CN" altLang="en-US" sz="1111" dirty="0">
                  <a:latin typeface="微软雅黑" pitchFamily="34" charset="-122"/>
                  <a:ea typeface="微软雅黑" pitchFamily="34" charset="-122"/>
                </a:rPr>
                <a:t>结算域纳入非直采结算业务线，提升结算处理效率。</a:t>
              </a:r>
              <a:endParaRPr lang="en-US" altLang="zh-CN" sz="1111" dirty="0">
                <a:latin typeface="微软雅黑" pitchFamily="34" charset="-122"/>
                <a:ea typeface="微软雅黑" pitchFamily="34" charset="-122"/>
              </a:endParaRPr>
            </a:p>
            <a:p>
              <a:pPr marL="0" indent="0">
                <a:lnSpc>
                  <a:spcPct val="150000"/>
                </a:lnSpc>
                <a:buNone/>
              </a:pPr>
              <a:r>
                <a:rPr lang="en-US" altLang="zh-CN" sz="1111" dirty="0">
                  <a:latin typeface="微软雅黑" pitchFamily="34" charset="-122"/>
                  <a:ea typeface="微软雅黑" pitchFamily="34" charset="-122"/>
                </a:rPr>
                <a:t>3</a:t>
              </a:r>
              <a:r>
                <a:rPr lang="zh-CN" altLang="en-US" sz="1111" dirty="0">
                  <a:latin typeface="微软雅黑" pitchFamily="34" charset="-122"/>
                  <a:ea typeface="微软雅黑" pitchFamily="34" charset="-122"/>
                </a:rPr>
                <a:t>、</a:t>
              </a:r>
              <a:r>
                <a:rPr lang="zh-CN" altLang="en-US" sz="1111" b="1" dirty="0">
                  <a:latin typeface="微软雅黑" pitchFamily="34" charset="-122"/>
                  <a:ea typeface="微软雅黑" pitchFamily="34" charset="-122"/>
                </a:rPr>
                <a:t>改造</a:t>
              </a:r>
              <a:r>
                <a:rPr lang="zh-CN" altLang="en-US" sz="1111" dirty="0">
                  <a:latin typeface="微软雅黑" pitchFamily="34" charset="-122"/>
                  <a:ea typeface="微软雅黑" pitchFamily="34" charset="-122"/>
                </a:rPr>
                <a:t>容器集群纳入非直采计费业务线，提升程序管理效率，支持灰度发布等能力。</a:t>
              </a:r>
              <a:endParaRPr lang="en-US" altLang="zh-CN" sz="1111" dirty="0">
                <a:latin typeface="微软雅黑" pitchFamily="34" charset="-122"/>
                <a:ea typeface="微软雅黑" pitchFamily="34" charset="-122"/>
              </a:endParaRPr>
            </a:p>
            <a:p>
              <a:pPr marL="0" indent="0">
                <a:lnSpc>
                  <a:spcPct val="150000"/>
                </a:lnSpc>
                <a:buNone/>
              </a:pPr>
              <a:r>
                <a:rPr lang="en-US" altLang="zh-CN" sz="1111" dirty="0">
                  <a:latin typeface="微软雅黑" pitchFamily="34" charset="-122"/>
                  <a:ea typeface="微软雅黑" pitchFamily="34" charset="-122"/>
                </a:rPr>
                <a:t>4</a:t>
              </a:r>
              <a:r>
                <a:rPr lang="zh-CN" altLang="en-US" sz="1111" dirty="0">
                  <a:latin typeface="微软雅黑" pitchFamily="34" charset="-122"/>
                  <a:ea typeface="微软雅黑" pitchFamily="34" charset="-122"/>
                </a:rPr>
                <a:t>、</a:t>
              </a:r>
              <a:r>
                <a:rPr lang="zh-CN" altLang="en-US" sz="1111" b="1" dirty="0">
                  <a:latin typeface="微软雅黑" pitchFamily="34" charset="-122"/>
                  <a:ea typeface="微软雅黑" pitchFamily="34" charset="-122"/>
                </a:rPr>
                <a:t>改造</a:t>
              </a:r>
              <a:r>
                <a:rPr lang="zh-CN" altLang="en-US" sz="1111" dirty="0">
                  <a:latin typeface="微软雅黑" pitchFamily="34" charset="-122"/>
                  <a:ea typeface="微软雅黑" pitchFamily="34" charset="-122"/>
                </a:rPr>
                <a:t>消息中间件，支持数据实时处理模式。</a:t>
              </a:r>
              <a:endParaRPr lang="en-US" altLang="zh-CN" sz="1111" dirty="0">
                <a:latin typeface="微软雅黑" pitchFamily="34" charset="-122"/>
                <a:ea typeface="微软雅黑" pitchFamily="34" charset="-122"/>
              </a:endParaRPr>
            </a:p>
            <a:p>
              <a:pPr marL="0" indent="0">
                <a:lnSpc>
                  <a:spcPct val="150000"/>
                </a:lnSpc>
                <a:buNone/>
              </a:pPr>
              <a:r>
                <a:rPr lang="en-US" altLang="zh-CN" sz="1111" dirty="0">
                  <a:latin typeface="微软雅黑" pitchFamily="34" charset="-122"/>
                  <a:ea typeface="微软雅黑" pitchFamily="34" charset="-122"/>
                </a:rPr>
                <a:t>5</a:t>
              </a:r>
              <a:r>
                <a:rPr lang="zh-CN" altLang="en-US" sz="1111" dirty="0">
                  <a:latin typeface="微软雅黑" pitchFamily="34" charset="-122"/>
                  <a:ea typeface="微软雅黑" pitchFamily="34" charset="-122"/>
                </a:rPr>
                <a:t>、</a:t>
              </a:r>
              <a:r>
                <a:rPr lang="zh-CN" altLang="en-US" sz="1111" b="1" dirty="0">
                  <a:latin typeface="微软雅黑" pitchFamily="34" charset="-122"/>
                  <a:ea typeface="微软雅黑" pitchFamily="34" charset="-122"/>
                </a:rPr>
                <a:t>改造</a:t>
              </a:r>
              <a:r>
                <a:rPr lang="zh-CN" altLang="en-US" sz="1111" dirty="0">
                  <a:latin typeface="微软雅黑" pitchFamily="34" charset="-122"/>
                  <a:ea typeface="微软雅黑" pitchFamily="34" charset="-122"/>
                </a:rPr>
                <a:t>分布式数据访问服务，减少中间落地环节。</a:t>
              </a:r>
            </a:p>
          </p:txBody>
        </p:sp>
        <p:grpSp>
          <p:nvGrpSpPr>
            <p:cNvPr id="6" name="组合 5">
              <a:extLst>
                <a:ext uri="{FF2B5EF4-FFF2-40B4-BE49-F238E27FC236}">
                  <a16:creationId xmlns:a16="http://schemas.microsoft.com/office/drawing/2014/main" xmlns="" id="{C37519E1-6E95-4195-B6EF-F69AF999C86D}"/>
                </a:ext>
              </a:extLst>
            </p:cNvPr>
            <p:cNvGrpSpPr/>
            <p:nvPr/>
          </p:nvGrpSpPr>
          <p:grpSpPr>
            <a:xfrm>
              <a:off x="3936992" y="2428872"/>
              <a:ext cx="5857916" cy="3093021"/>
              <a:chOff x="1062508" y="1586225"/>
              <a:chExt cx="6232313" cy="3093021"/>
            </a:xfrm>
          </p:grpSpPr>
          <p:cxnSp>
            <p:nvCxnSpPr>
              <p:cNvPr id="7" name="直接连接符 6">
                <a:extLst>
                  <a:ext uri="{FF2B5EF4-FFF2-40B4-BE49-F238E27FC236}">
                    <a16:creationId xmlns:a16="http://schemas.microsoft.com/office/drawing/2014/main" xmlns="" id="{671FD2A3-1671-40AB-B84A-05AF579D4B8F}"/>
                  </a:ext>
                </a:extLst>
              </p:cNvPr>
              <p:cNvCxnSpPr/>
              <p:nvPr/>
            </p:nvCxnSpPr>
            <p:spPr>
              <a:xfrm flipV="1">
                <a:off x="1288111" y="3166483"/>
                <a:ext cx="5995284"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 name="立方体 193">
                <a:extLst>
                  <a:ext uri="{FF2B5EF4-FFF2-40B4-BE49-F238E27FC236}">
                    <a16:creationId xmlns:a16="http://schemas.microsoft.com/office/drawing/2014/main" xmlns="" id="{AF927CE3-0258-4F6A-A93F-BE11E0C0470E}"/>
                  </a:ext>
                </a:extLst>
              </p:cNvPr>
              <p:cNvSpPr/>
              <p:nvPr/>
            </p:nvSpPr>
            <p:spPr bwMode="auto">
              <a:xfrm>
                <a:off x="1062508" y="3214690"/>
                <a:ext cx="5958222" cy="1464556"/>
              </a:xfrm>
              <a:prstGeom prst="cube">
                <a:avLst>
                  <a:gd name="adj" fmla="val 85253"/>
                </a:avLst>
              </a:prstGeom>
              <a:solidFill>
                <a:schemeClr val="accent3">
                  <a:lumMod val="20000"/>
                  <a:lumOff val="80000"/>
                </a:schemeClr>
              </a:solidFill>
              <a:ln w="12700" cap="flat" cmpd="sng" algn="ctr">
                <a:noFill/>
                <a:prstDash val="solid"/>
                <a:miter lim="800000"/>
              </a:ln>
              <a:effectLst/>
            </p:spPr>
            <p:txBody>
              <a:bodyPr vert="horz" wrap="square" anchor="b">
                <a:noAutofit/>
              </a:bodyPr>
              <a:lstStyle/>
              <a:p>
                <a:pPr algn="ctr"/>
                <a:r>
                  <a:rPr lang="zh-CN" altLang="en-US" sz="1222" b="1" dirty="0">
                    <a:latin typeface="微软雅黑" panose="020B0503020204020204" pitchFamily="34" charset="-122"/>
                    <a:ea typeface="微软雅黑" panose="020B0503020204020204" pitchFamily="34" charset="-122"/>
                    <a:sym typeface="arial"/>
                  </a:rPr>
                  <a:t>资源管理框架</a:t>
                </a:r>
                <a:endParaRPr lang="zh-CN" altLang="en-US" sz="1222" b="1" dirty="0">
                  <a:latin typeface="微软雅黑" panose="020B0503020204020204" pitchFamily="34" charset="-122"/>
                  <a:ea typeface="微软雅黑" panose="020B0503020204020204" pitchFamily="34" charset="-122"/>
                </a:endParaRPr>
              </a:p>
            </p:txBody>
          </p:sp>
          <p:sp>
            <p:nvSpPr>
              <p:cNvPr id="9" name="立方体 193">
                <a:extLst>
                  <a:ext uri="{FF2B5EF4-FFF2-40B4-BE49-F238E27FC236}">
                    <a16:creationId xmlns:a16="http://schemas.microsoft.com/office/drawing/2014/main" xmlns="" id="{F1DFB6B8-543B-4241-9308-7D8C5A7FB47A}"/>
                  </a:ext>
                </a:extLst>
              </p:cNvPr>
              <p:cNvSpPr/>
              <p:nvPr/>
            </p:nvSpPr>
            <p:spPr bwMode="auto">
              <a:xfrm>
                <a:off x="1922692" y="4076961"/>
                <a:ext cx="3639250" cy="293704"/>
              </a:xfrm>
              <a:prstGeom prst="cube">
                <a:avLst>
                  <a:gd name="adj" fmla="val 85253"/>
                </a:avLst>
              </a:prstGeom>
              <a:solidFill>
                <a:srgbClr val="F7F8FA">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80000" tIns="80000" rIns="80000" bIns="80000" anchor="b"/>
              <a:lstStyle/>
              <a:p>
                <a:pPr algn="r" defTabSz="1015990" eaLnBrk="0" fontAlgn="base" hangingPunct="0">
                  <a:spcBef>
                    <a:spcPct val="20000"/>
                  </a:spcBef>
                  <a:spcAft>
                    <a:spcPct val="0"/>
                  </a:spcAft>
                  <a:buSzPct val="100000"/>
                  <a:defRPr/>
                </a:pPr>
                <a:r>
                  <a:rPr lang="zh-CN" altLang="en-US" sz="1167" b="1" kern="0" dirty="0">
                    <a:solidFill>
                      <a:srgbClr val="000000"/>
                    </a:solidFill>
                    <a:latin typeface="微软雅黑"/>
                    <a:ea typeface="微软雅黑"/>
                  </a:rPr>
                  <a:t>                  </a:t>
                </a:r>
                <a:endParaRPr lang="en-US" altLang="zh-CN" sz="1167" b="1" kern="0" dirty="0">
                  <a:solidFill>
                    <a:srgbClr val="000000"/>
                  </a:solidFill>
                  <a:latin typeface="微软雅黑"/>
                  <a:ea typeface="微软雅黑"/>
                </a:endParaRPr>
              </a:p>
            </p:txBody>
          </p:sp>
          <p:pic>
            <p:nvPicPr>
              <p:cNvPr id="10" name="Picture 12" descr="服务器类">
                <a:extLst>
                  <a:ext uri="{FF2B5EF4-FFF2-40B4-BE49-F238E27FC236}">
                    <a16:creationId xmlns:a16="http://schemas.microsoft.com/office/drawing/2014/main" xmlns="" id="{E9BFED10-EA1D-48CF-AEAF-0552C9C8375A}"/>
                  </a:ext>
                </a:extLst>
              </p:cNvPr>
              <p:cNvPicPr>
                <a:picLocks noChangeAspect="1"/>
              </p:cNvPicPr>
              <p:nvPr/>
            </p:nvPicPr>
            <p:blipFill>
              <a:blip r:embed="rId2"/>
              <a:srcRect/>
              <a:stretch>
                <a:fillRect/>
              </a:stretch>
            </p:blipFill>
            <p:spPr>
              <a:xfrm>
                <a:off x="2142862" y="4109987"/>
                <a:ext cx="360272" cy="234767"/>
              </a:xfrm>
              <a:prstGeom prst="rect">
                <a:avLst/>
              </a:prstGeom>
              <a:noFill/>
              <a:ln w="9525">
                <a:noFill/>
                <a:miter/>
              </a:ln>
            </p:spPr>
          </p:pic>
          <p:pic>
            <p:nvPicPr>
              <p:cNvPr id="11" name="Picture 12" descr="服务器类">
                <a:extLst>
                  <a:ext uri="{FF2B5EF4-FFF2-40B4-BE49-F238E27FC236}">
                    <a16:creationId xmlns:a16="http://schemas.microsoft.com/office/drawing/2014/main" xmlns="" id="{E929D0A8-63A9-47A7-A9BE-CADB9898B84F}"/>
                  </a:ext>
                </a:extLst>
              </p:cNvPr>
              <p:cNvPicPr>
                <a:picLocks noChangeAspect="1"/>
              </p:cNvPicPr>
              <p:nvPr/>
            </p:nvPicPr>
            <p:blipFill>
              <a:blip r:embed="rId2"/>
              <a:srcRect/>
              <a:stretch>
                <a:fillRect/>
              </a:stretch>
            </p:blipFill>
            <p:spPr>
              <a:xfrm>
                <a:off x="2365356" y="4116157"/>
                <a:ext cx="360272" cy="234767"/>
              </a:xfrm>
              <a:prstGeom prst="rect">
                <a:avLst/>
              </a:prstGeom>
              <a:noFill/>
              <a:ln w="9525">
                <a:noFill/>
                <a:miter/>
              </a:ln>
            </p:spPr>
          </p:pic>
          <p:sp>
            <p:nvSpPr>
              <p:cNvPr id="12" name="立方体 193">
                <a:extLst>
                  <a:ext uri="{FF2B5EF4-FFF2-40B4-BE49-F238E27FC236}">
                    <a16:creationId xmlns:a16="http://schemas.microsoft.com/office/drawing/2014/main" xmlns="" id="{1EAFED9E-4544-41C9-8BCC-BC09330E4685}"/>
                  </a:ext>
                </a:extLst>
              </p:cNvPr>
              <p:cNvSpPr/>
              <p:nvPr/>
            </p:nvSpPr>
            <p:spPr bwMode="auto">
              <a:xfrm>
                <a:off x="1284861" y="1586225"/>
                <a:ext cx="6009960" cy="1485589"/>
              </a:xfrm>
              <a:prstGeom prst="cube">
                <a:avLst>
                  <a:gd name="adj" fmla="val 85253"/>
                </a:avLst>
              </a:prstGeom>
              <a:solidFill>
                <a:srgbClr val="FFFFFF">
                  <a:lumMod val="8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80000" tIns="80000" rIns="80000" bIns="80000" anchor="ctr"/>
              <a:lstStyle/>
              <a:p>
                <a:pPr algn="ctr"/>
                <a:r>
                  <a:rPr lang="zh-CN" altLang="en-US" sz="1222" b="1" dirty="0">
                    <a:latin typeface="微软雅黑" panose="020B0503020204020204" pitchFamily="34" charset="-122"/>
                    <a:ea typeface="微软雅黑" panose="020B0503020204020204" pitchFamily="34" charset="-122"/>
                  </a:rPr>
                  <a:t>业务运营框架</a:t>
                </a:r>
              </a:p>
            </p:txBody>
          </p:sp>
          <p:sp>
            <p:nvSpPr>
              <p:cNvPr id="13" name="立方体 193">
                <a:extLst>
                  <a:ext uri="{FF2B5EF4-FFF2-40B4-BE49-F238E27FC236}">
                    <a16:creationId xmlns:a16="http://schemas.microsoft.com/office/drawing/2014/main" xmlns="" id="{97D7D4F8-CA5B-4108-9119-7E3A0CF57772}"/>
                  </a:ext>
                </a:extLst>
              </p:cNvPr>
              <p:cNvSpPr/>
              <p:nvPr/>
            </p:nvSpPr>
            <p:spPr bwMode="auto">
              <a:xfrm>
                <a:off x="3722678" y="1641118"/>
                <a:ext cx="3354128" cy="288626"/>
              </a:xfrm>
              <a:prstGeom prst="cube">
                <a:avLst>
                  <a:gd name="adj" fmla="val 85253"/>
                </a:avLst>
              </a:prstGeom>
              <a:solidFill>
                <a:schemeClr val="accent3">
                  <a:lumMod val="75000"/>
                </a:schemeClr>
              </a:solidFill>
              <a:ln w="3175" cap="flat" cmpd="sng" algn="ctr">
                <a:solidFill>
                  <a:srgbClr val="70AD47">
                    <a:lumMod val="60000"/>
                    <a:lumOff val="40000"/>
                  </a:srgbClr>
                </a:solidFill>
                <a:prstDash val="solid"/>
                <a:miter lim="800000"/>
              </a:ln>
              <a:effectLst/>
            </p:spPr>
            <p:txBody>
              <a:bodyPr wrap="square" rtlCol="0" anchor="b">
                <a:noAutofit/>
              </a:bodyPr>
              <a:lstStyle/>
              <a:p>
                <a:pPr algn="ctr"/>
                <a:endParaRPr lang="en-US" altLang="en-US" sz="1167" b="1" kern="0" dirty="0">
                  <a:solidFill>
                    <a:prstClr val="black"/>
                  </a:solidFill>
                  <a:latin typeface="微软雅黑"/>
                  <a:ea typeface="微软雅黑"/>
                </a:endParaRPr>
              </a:p>
            </p:txBody>
          </p:sp>
          <p:sp>
            <p:nvSpPr>
              <p:cNvPr id="14" name="立方体 193">
                <a:extLst>
                  <a:ext uri="{FF2B5EF4-FFF2-40B4-BE49-F238E27FC236}">
                    <a16:creationId xmlns:a16="http://schemas.microsoft.com/office/drawing/2014/main" xmlns="" id="{81D2082B-4864-4E44-9901-E0020A02A0D8}"/>
                  </a:ext>
                </a:extLst>
              </p:cNvPr>
              <p:cNvSpPr/>
              <p:nvPr/>
            </p:nvSpPr>
            <p:spPr bwMode="auto">
              <a:xfrm>
                <a:off x="1579538" y="2464415"/>
                <a:ext cx="2276097" cy="320691"/>
              </a:xfrm>
              <a:prstGeom prst="cube">
                <a:avLst>
                  <a:gd name="adj" fmla="val 85253"/>
                </a:avLst>
              </a:prstGeom>
              <a:solidFill>
                <a:schemeClr val="accent2">
                  <a:lumMod val="60000"/>
                  <a:lumOff val="40000"/>
                </a:schemeClr>
              </a:solidFill>
              <a:ln w="3175" cap="flat" cmpd="sng" algn="ctr">
                <a:solidFill>
                  <a:srgbClr val="70AD47">
                    <a:lumMod val="60000"/>
                    <a:lumOff val="40000"/>
                  </a:srgbClr>
                </a:solidFill>
                <a:prstDash val="solid"/>
                <a:miter lim="800000"/>
              </a:ln>
              <a:effectLst/>
            </p:spPr>
            <p:txBody>
              <a:bodyPr wrap="square" rtlCol="0" anchor="b">
                <a:noAutofit/>
              </a:bodyPr>
              <a:lstStyle/>
              <a:p>
                <a:pPr algn="ctr"/>
                <a:endParaRPr lang="en-US" altLang="zh-CN" sz="1167" b="1" kern="0" dirty="0">
                  <a:solidFill>
                    <a:prstClr val="black"/>
                  </a:solidFill>
                  <a:latin typeface="微软雅黑"/>
                  <a:ea typeface="微软雅黑"/>
                </a:endParaRPr>
              </a:p>
            </p:txBody>
          </p:sp>
          <p:sp>
            <p:nvSpPr>
              <p:cNvPr id="15" name="立方体 193">
                <a:extLst>
                  <a:ext uri="{FF2B5EF4-FFF2-40B4-BE49-F238E27FC236}">
                    <a16:creationId xmlns:a16="http://schemas.microsoft.com/office/drawing/2014/main" xmlns="" id="{F1B569BC-313D-4CD4-AFE2-F736FDE61995}"/>
                  </a:ext>
                </a:extLst>
              </p:cNvPr>
              <p:cNvSpPr/>
              <p:nvPr/>
            </p:nvSpPr>
            <p:spPr bwMode="auto">
              <a:xfrm>
                <a:off x="2508232" y="1641118"/>
                <a:ext cx="1378119" cy="289384"/>
              </a:xfrm>
              <a:prstGeom prst="cube">
                <a:avLst>
                  <a:gd name="adj" fmla="val 85253"/>
                </a:avLst>
              </a:prstGeom>
              <a:solidFill>
                <a:schemeClr val="accent2">
                  <a:lumMod val="60000"/>
                  <a:lumOff val="40000"/>
                </a:schemeClr>
              </a:solidFill>
              <a:ln w="3175" cap="flat" cmpd="sng" algn="ctr">
                <a:solidFill>
                  <a:srgbClr val="70AD47">
                    <a:lumMod val="60000"/>
                    <a:lumOff val="40000"/>
                  </a:srgbClr>
                </a:solidFill>
                <a:prstDash val="solid"/>
                <a:miter lim="800000"/>
              </a:ln>
              <a:effectLst/>
            </p:spPr>
            <p:txBody>
              <a:bodyPr wrap="square" rtlCol="0" anchor="b">
                <a:noAutofit/>
              </a:bodyPr>
              <a:lstStyle/>
              <a:p>
                <a:pPr algn="ctr"/>
                <a:r>
                  <a:rPr lang="zh-CN" altLang="en-US" sz="1167" b="1" kern="0" dirty="0">
                    <a:solidFill>
                      <a:prstClr val="black"/>
                    </a:solidFill>
                    <a:latin typeface="微软雅黑"/>
                    <a:ea typeface="微软雅黑"/>
                  </a:rPr>
                  <a:t>                  </a:t>
                </a:r>
                <a:endParaRPr lang="en-US" altLang="zh-CN" sz="1167" b="1" kern="0" dirty="0">
                  <a:solidFill>
                    <a:prstClr val="black"/>
                  </a:solidFill>
                  <a:latin typeface="微软雅黑"/>
                  <a:ea typeface="微软雅黑"/>
                </a:endParaRPr>
              </a:p>
              <a:p>
                <a:pPr algn="ctr"/>
                <a:r>
                  <a:rPr lang="en-US" altLang="zh-CN" sz="1167" b="1" kern="0" dirty="0">
                    <a:solidFill>
                      <a:prstClr val="black"/>
                    </a:solidFill>
                    <a:latin typeface="微软雅黑"/>
                    <a:ea typeface="微软雅黑"/>
                  </a:rPr>
                  <a:t>                   </a:t>
                </a:r>
              </a:p>
            </p:txBody>
          </p:sp>
          <p:sp>
            <p:nvSpPr>
              <p:cNvPr id="16" name="立方体 193">
                <a:extLst>
                  <a:ext uri="{FF2B5EF4-FFF2-40B4-BE49-F238E27FC236}">
                    <a16:creationId xmlns:a16="http://schemas.microsoft.com/office/drawing/2014/main" xmlns="" id="{BDF6008B-BBC4-4FE0-89BB-994228880B36}"/>
                  </a:ext>
                </a:extLst>
              </p:cNvPr>
              <p:cNvSpPr/>
              <p:nvPr/>
            </p:nvSpPr>
            <p:spPr bwMode="auto">
              <a:xfrm>
                <a:off x="3851265" y="2457969"/>
                <a:ext cx="2371986" cy="320691"/>
              </a:xfrm>
              <a:prstGeom prst="cube">
                <a:avLst>
                  <a:gd name="adj" fmla="val 85253"/>
                </a:avLst>
              </a:prstGeom>
              <a:solidFill>
                <a:schemeClr val="accent2">
                  <a:lumMod val="60000"/>
                  <a:lumOff val="40000"/>
                </a:schemeClr>
              </a:solidFill>
              <a:ln w="3175" cap="flat" cmpd="sng" algn="ctr">
                <a:solidFill>
                  <a:srgbClr val="70AD47">
                    <a:lumMod val="60000"/>
                    <a:lumOff val="40000"/>
                  </a:srgbClr>
                </a:solidFill>
                <a:prstDash val="solid"/>
                <a:miter lim="800000"/>
              </a:ln>
              <a:effectLst/>
            </p:spPr>
            <p:txBody>
              <a:bodyPr wrap="square" rtlCol="0" anchor="b">
                <a:noAutofit/>
              </a:bodyPr>
              <a:lstStyle/>
              <a:p>
                <a:pPr algn="ctr"/>
                <a:endParaRPr lang="en-US" altLang="en-US" sz="1111" b="1" kern="0" dirty="0">
                  <a:solidFill>
                    <a:prstClr val="black"/>
                  </a:solidFill>
                  <a:latin typeface="微软雅黑"/>
                  <a:ea typeface="微软雅黑"/>
                </a:endParaRPr>
              </a:p>
            </p:txBody>
          </p:sp>
          <p:sp>
            <p:nvSpPr>
              <p:cNvPr id="17" name="TextBox 108">
                <a:extLst>
                  <a:ext uri="{FF2B5EF4-FFF2-40B4-BE49-F238E27FC236}">
                    <a16:creationId xmlns:a16="http://schemas.microsoft.com/office/drawing/2014/main" xmlns="" id="{F6DF6C6C-46F0-4032-8FB3-2F431D00F044}"/>
                  </a:ext>
                </a:extLst>
              </p:cNvPr>
              <p:cNvSpPr txBox="1"/>
              <p:nvPr/>
            </p:nvSpPr>
            <p:spPr>
              <a:xfrm>
                <a:off x="1889142" y="2504247"/>
                <a:ext cx="1485965" cy="227183"/>
              </a:xfrm>
              <a:prstGeom prst="rect">
                <a:avLst/>
              </a:prstGeom>
              <a:noFill/>
            </p:spPr>
            <p:txBody>
              <a:bodyPr wrap="none" rtlCol="0">
                <a:spAutoFit/>
              </a:bodyPr>
              <a:lstStyle/>
              <a:p>
                <a:r>
                  <a:rPr lang="zh-CN" altLang="en-US" sz="1111" b="1" dirty="0">
                    <a:latin typeface="微软雅黑" pitchFamily="34" charset="-122"/>
                    <a:ea typeface="微软雅黑" pitchFamily="34" charset="-122"/>
                  </a:rPr>
                  <a:t>分布式数据访问服务</a:t>
                </a:r>
              </a:p>
            </p:txBody>
          </p:sp>
          <p:sp>
            <p:nvSpPr>
              <p:cNvPr id="18" name="TextBox 109">
                <a:extLst>
                  <a:ext uri="{FF2B5EF4-FFF2-40B4-BE49-F238E27FC236}">
                    <a16:creationId xmlns:a16="http://schemas.microsoft.com/office/drawing/2014/main" xmlns="" id="{C7B074B8-776C-48C9-B88D-11D8DAA9A0BF}"/>
                  </a:ext>
                </a:extLst>
              </p:cNvPr>
              <p:cNvSpPr txBox="1"/>
              <p:nvPr/>
            </p:nvSpPr>
            <p:spPr>
              <a:xfrm>
                <a:off x="4399405" y="2510131"/>
                <a:ext cx="1278364" cy="227183"/>
              </a:xfrm>
              <a:prstGeom prst="rect">
                <a:avLst/>
              </a:prstGeom>
              <a:noFill/>
            </p:spPr>
            <p:txBody>
              <a:bodyPr wrap="none" rtlCol="0">
                <a:spAutoFit/>
              </a:bodyPr>
              <a:lstStyle/>
              <a:p>
                <a:pPr algn="ctr"/>
                <a:r>
                  <a:rPr lang="en-US" altLang="zh-CN" sz="1111" b="1" kern="0" dirty="0" err="1">
                    <a:solidFill>
                      <a:prstClr val="black"/>
                    </a:solidFill>
                    <a:latin typeface="微软雅黑"/>
                    <a:ea typeface="微软雅黑"/>
                  </a:rPr>
                  <a:t>Docker</a:t>
                </a:r>
                <a:r>
                  <a:rPr lang="zh-CN" altLang="en-US" sz="1111" b="1" kern="0" dirty="0">
                    <a:solidFill>
                      <a:prstClr val="black"/>
                    </a:solidFill>
                    <a:latin typeface="微软雅黑"/>
                    <a:ea typeface="微软雅黑"/>
                  </a:rPr>
                  <a:t>容器集群</a:t>
                </a:r>
                <a:endParaRPr lang="en-US" altLang="en-US" sz="1111" b="1" kern="0" dirty="0">
                  <a:solidFill>
                    <a:prstClr val="black"/>
                  </a:solidFill>
                  <a:latin typeface="微软雅黑"/>
                  <a:ea typeface="微软雅黑"/>
                </a:endParaRPr>
              </a:p>
            </p:txBody>
          </p:sp>
          <p:sp>
            <p:nvSpPr>
              <p:cNvPr id="19" name="立方体 193">
                <a:extLst>
                  <a:ext uri="{FF2B5EF4-FFF2-40B4-BE49-F238E27FC236}">
                    <a16:creationId xmlns:a16="http://schemas.microsoft.com/office/drawing/2014/main" xmlns="" id="{CF38BD94-E35F-42C5-9AD7-8385C8D9A38E}"/>
                  </a:ext>
                </a:extLst>
              </p:cNvPr>
              <p:cNvSpPr/>
              <p:nvPr/>
            </p:nvSpPr>
            <p:spPr bwMode="auto">
              <a:xfrm>
                <a:off x="3294293" y="2052767"/>
                <a:ext cx="3354128" cy="288626"/>
              </a:xfrm>
              <a:prstGeom prst="cube">
                <a:avLst>
                  <a:gd name="adj" fmla="val 85253"/>
                </a:avLst>
              </a:prstGeom>
              <a:solidFill>
                <a:schemeClr val="accent2">
                  <a:lumMod val="60000"/>
                  <a:lumOff val="40000"/>
                </a:schemeClr>
              </a:solidFill>
              <a:ln w="3175" cap="flat" cmpd="sng" algn="ctr">
                <a:solidFill>
                  <a:srgbClr val="70AD47">
                    <a:lumMod val="60000"/>
                    <a:lumOff val="40000"/>
                  </a:srgbClr>
                </a:solidFill>
                <a:prstDash val="solid"/>
                <a:miter lim="800000"/>
              </a:ln>
              <a:effectLst/>
            </p:spPr>
            <p:txBody>
              <a:bodyPr wrap="square" rtlCol="0" anchor="b">
                <a:noAutofit/>
              </a:bodyPr>
              <a:lstStyle/>
              <a:p>
                <a:pPr algn="ctr"/>
                <a:endParaRPr lang="en-US" altLang="en-US" sz="1167" b="1" kern="0" dirty="0">
                  <a:solidFill>
                    <a:prstClr val="black"/>
                  </a:solidFill>
                  <a:latin typeface="微软雅黑"/>
                  <a:ea typeface="微软雅黑"/>
                </a:endParaRPr>
              </a:p>
            </p:txBody>
          </p:sp>
          <p:sp>
            <p:nvSpPr>
              <p:cNvPr id="20" name="TextBox 111">
                <a:extLst>
                  <a:ext uri="{FF2B5EF4-FFF2-40B4-BE49-F238E27FC236}">
                    <a16:creationId xmlns:a16="http://schemas.microsoft.com/office/drawing/2014/main" xmlns="" id="{C4AD015B-7FFE-4DDB-BAA3-0313F12975E8}"/>
                  </a:ext>
                </a:extLst>
              </p:cNvPr>
              <p:cNvSpPr txBox="1"/>
              <p:nvPr/>
            </p:nvSpPr>
            <p:spPr>
              <a:xfrm>
                <a:off x="2713252" y="1667299"/>
                <a:ext cx="908576" cy="227183"/>
              </a:xfrm>
              <a:prstGeom prst="rect">
                <a:avLst/>
              </a:prstGeom>
              <a:noFill/>
            </p:spPr>
            <p:txBody>
              <a:bodyPr wrap="none" rtlCol="0">
                <a:spAutoFit/>
              </a:bodyPr>
              <a:lstStyle/>
              <a:p>
                <a:pPr algn="ctr"/>
                <a:r>
                  <a:rPr lang="zh-CN" altLang="en-US" sz="1111" b="1" kern="0" dirty="0">
                    <a:solidFill>
                      <a:prstClr val="black"/>
                    </a:solidFill>
                    <a:latin typeface="微软雅黑"/>
                    <a:ea typeface="微软雅黑"/>
                  </a:rPr>
                  <a:t>消息中间件</a:t>
                </a:r>
                <a:endParaRPr lang="en-US" altLang="en-US" sz="1111" b="1" kern="0" dirty="0">
                  <a:solidFill>
                    <a:prstClr val="black"/>
                  </a:solidFill>
                  <a:latin typeface="微软雅黑"/>
                  <a:ea typeface="微软雅黑"/>
                </a:endParaRPr>
              </a:p>
            </p:txBody>
          </p:sp>
          <p:sp>
            <p:nvSpPr>
              <p:cNvPr id="21" name="TextBox 112">
                <a:extLst>
                  <a:ext uri="{FF2B5EF4-FFF2-40B4-BE49-F238E27FC236}">
                    <a16:creationId xmlns:a16="http://schemas.microsoft.com/office/drawing/2014/main" xmlns="" id="{869B6382-3A25-466B-BC68-A3F26DCAB5C5}"/>
                  </a:ext>
                </a:extLst>
              </p:cNvPr>
              <p:cNvSpPr txBox="1"/>
              <p:nvPr/>
            </p:nvSpPr>
            <p:spPr>
              <a:xfrm>
                <a:off x="4170761" y="2085493"/>
                <a:ext cx="1771414" cy="227183"/>
              </a:xfrm>
              <a:prstGeom prst="rect">
                <a:avLst/>
              </a:prstGeom>
              <a:noFill/>
            </p:spPr>
            <p:txBody>
              <a:bodyPr wrap="none" rtlCol="0">
                <a:spAutoFit/>
              </a:bodyPr>
              <a:lstStyle/>
              <a:p>
                <a:pPr algn="ctr"/>
                <a:r>
                  <a:rPr lang="en-US" altLang="zh-CN" sz="1111" b="1" kern="0" dirty="0">
                    <a:solidFill>
                      <a:prstClr val="black"/>
                    </a:solidFill>
                    <a:latin typeface="微软雅黑"/>
                    <a:ea typeface="微软雅黑"/>
                  </a:rPr>
                  <a:t>Spark Batch</a:t>
                </a:r>
                <a:r>
                  <a:rPr lang="zh-CN" altLang="en-US" sz="1111" b="1" kern="0" dirty="0">
                    <a:solidFill>
                      <a:prstClr val="black"/>
                    </a:solidFill>
                    <a:latin typeface="微软雅黑"/>
                    <a:ea typeface="微软雅黑"/>
                  </a:rPr>
                  <a:t>（结算域）</a:t>
                </a:r>
                <a:endParaRPr lang="en-US" altLang="en-US" sz="1111" b="1" kern="0" dirty="0">
                  <a:solidFill>
                    <a:prstClr val="black"/>
                  </a:solidFill>
                  <a:latin typeface="微软雅黑"/>
                  <a:ea typeface="微软雅黑"/>
                </a:endParaRPr>
              </a:p>
            </p:txBody>
          </p:sp>
          <p:sp>
            <p:nvSpPr>
              <p:cNvPr id="22" name="TextBox 113">
                <a:extLst>
                  <a:ext uri="{FF2B5EF4-FFF2-40B4-BE49-F238E27FC236}">
                    <a16:creationId xmlns:a16="http://schemas.microsoft.com/office/drawing/2014/main" xmlns="" id="{17875254-2BC2-4AC6-A215-07CD24AEE7F9}"/>
                  </a:ext>
                </a:extLst>
              </p:cNvPr>
              <p:cNvSpPr txBox="1"/>
              <p:nvPr/>
            </p:nvSpPr>
            <p:spPr>
              <a:xfrm>
                <a:off x="4593524" y="1667299"/>
                <a:ext cx="1351348" cy="227183"/>
              </a:xfrm>
              <a:prstGeom prst="rect">
                <a:avLst/>
              </a:prstGeom>
              <a:noFill/>
            </p:spPr>
            <p:txBody>
              <a:bodyPr wrap="none" rtlCol="0">
                <a:spAutoFit/>
              </a:bodyPr>
              <a:lstStyle/>
              <a:p>
                <a:pPr algn="ctr"/>
                <a:r>
                  <a:rPr lang="en-US" altLang="zh-CN" sz="1111" b="1" kern="0" dirty="0">
                    <a:solidFill>
                      <a:prstClr val="black"/>
                    </a:solidFill>
                    <a:latin typeface="微软雅黑"/>
                    <a:ea typeface="微软雅黑"/>
                  </a:rPr>
                  <a:t>Storm</a:t>
                </a:r>
                <a:r>
                  <a:rPr lang="zh-CN" altLang="en-US" sz="1111" b="1" kern="0" dirty="0">
                    <a:solidFill>
                      <a:prstClr val="black"/>
                    </a:solidFill>
                    <a:latin typeface="微软雅黑"/>
                    <a:ea typeface="微软雅黑"/>
                  </a:rPr>
                  <a:t>（计费域）</a:t>
                </a:r>
              </a:p>
            </p:txBody>
          </p:sp>
          <p:sp>
            <p:nvSpPr>
              <p:cNvPr id="23" name="立方体 193">
                <a:extLst>
                  <a:ext uri="{FF2B5EF4-FFF2-40B4-BE49-F238E27FC236}">
                    <a16:creationId xmlns:a16="http://schemas.microsoft.com/office/drawing/2014/main" xmlns="" id="{8B785C0E-F954-424B-B852-30852D58EA24}"/>
                  </a:ext>
                </a:extLst>
              </p:cNvPr>
              <p:cNvSpPr/>
              <p:nvPr/>
            </p:nvSpPr>
            <p:spPr bwMode="auto">
              <a:xfrm>
                <a:off x="2405111" y="3691393"/>
                <a:ext cx="3639250" cy="293704"/>
              </a:xfrm>
              <a:prstGeom prst="cube">
                <a:avLst>
                  <a:gd name="adj" fmla="val 85253"/>
                </a:avLst>
              </a:prstGeom>
              <a:solidFill>
                <a:srgbClr val="F7F8FA">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80000" tIns="80000" rIns="80000" bIns="80000" anchor="b"/>
              <a:lstStyle/>
              <a:p>
                <a:pPr algn="r" defTabSz="1015990" eaLnBrk="0" fontAlgn="base" hangingPunct="0">
                  <a:spcBef>
                    <a:spcPct val="20000"/>
                  </a:spcBef>
                  <a:spcAft>
                    <a:spcPct val="0"/>
                  </a:spcAft>
                  <a:buSzPct val="100000"/>
                  <a:defRPr/>
                </a:pPr>
                <a:r>
                  <a:rPr lang="zh-CN" altLang="en-US" sz="1167" b="1" kern="0" dirty="0">
                    <a:solidFill>
                      <a:srgbClr val="000000"/>
                    </a:solidFill>
                    <a:latin typeface="微软雅黑"/>
                    <a:ea typeface="微软雅黑"/>
                  </a:rPr>
                  <a:t>                  </a:t>
                </a:r>
                <a:endParaRPr lang="en-US" altLang="zh-CN" sz="1167" b="1" kern="0" dirty="0">
                  <a:solidFill>
                    <a:srgbClr val="000000"/>
                  </a:solidFill>
                  <a:latin typeface="微软雅黑"/>
                  <a:ea typeface="微软雅黑"/>
                </a:endParaRPr>
              </a:p>
            </p:txBody>
          </p:sp>
          <p:sp>
            <p:nvSpPr>
              <p:cNvPr id="24" name="TextBox 115">
                <a:extLst>
                  <a:ext uri="{FF2B5EF4-FFF2-40B4-BE49-F238E27FC236}">
                    <a16:creationId xmlns:a16="http://schemas.microsoft.com/office/drawing/2014/main" xmlns="" id="{11806343-8A0F-45E8-A4F0-AC94369A2471}"/>
                  </a:ext>
                </a:extLst>
              </p:cNvPr>
              <p:cNvSpPr txBox="1"/>
              <p:nvPr/>
            </p:nvSpPr>
            <p:spPr>
              <a:xfrm>
                <a:off x="2974715" y="4041722"/>
                <a:ext cx="1302692" cy="315766"/>
              </a:xfrm>
              <a:prstGeom prst="rect">
                <a:avLst/>
              </a:prstGeom>
              <a:noFill/>
            </p:spPr>
            <p:txBody>
              <a:bodyPr wrap="none" rtlCol="0">
                <a:spAutoFit/>
              </a:bodyPr>
              <a:lstStyle/>
              <a:p>
                <a:pPr algn="ctr"/>
                <a:r>
                  <a:rPr lang="en-US" altLang="zh-CN" sz="1111" b="1" kern="0" dirty="0">
                    <a:solidFill>
                      <a:srgbClr val="000000"/>
                    </a:solidFill>
                    <a:latin typeface="微软雅黑"/>
                    <a:ea typeface="微软雅黑"/>
                  </a:rPr>
                  <a:t> </a:t>
                </a:r>
                <a:r>
                  <a:rPr lang="zh-CN" altLang="en-US" sz="1111" b="1" kern="0" dirty="0">
                    <a:solidFill>
                      <a:srgbClr val="000000"/>
                    </a:solidFill>
                    <a:latin typeface="微软雅黑"/>
                    <a:ea typeface="微软雅黑"/>
                  </a:rPr>
                  <a:t>计算资源</a:t>
                </a:r>
                <a:endParaRPr lang="en-US" altLang="zh-CN" sz="1111" b="1" kern="0" dirty="0">
                  <a:solidFill>
                    <a:srgbClr val="000000"/>
                  </a:solidFill>
                  <a:latin typeface="微软雅黑"/>
                  <a:ea typeface="微软雅黑"/>
                </a:endParaRPr>
              </a:p>
              <a:p>
                <a:pPr algn="ctr"/>
                <a:r>
                  <a:rPr kumimoji="1" lang="en-US" altLang="zh-CN" sz="667" dirty="0">
                    <a:latin typeface="微软雅黑" panose="020B0503020204020204" pitchFamily="34" charset="-122"/>
                    <a:ea typeface="微软雅黑" panose="020B0503020204020204" pitchFamily="34" charset="-122"/>
                  </a:rPr>
                  <a:t>(PC</a:t>
                </a:r>
                <a:r>
                  <a:rPr kumimoji="1" lang="zh-CN" altLang="en-US" sz="667" dirty="0">
                    <a:latin typeface="微软雅黑" panose="020B0503020204020204" pitchFamily="34" charset="-122"/>
                    <a:ea typeface="微软雅黑" panose="020B0503020204020204" pitchFamily="34" charset="-122"/>
                  </a:rPr>
                  <a:t>服务器、小型机、一体机</a:t>
                </a:r>
                <a:r>
                  <a:rPr kumimoji="1" lang="en-US" altLang="zh-CN" sz="667" dirty="0">
                    <a:latin typeface="微软雅黑" panose="020B0503020204020204" pitchFamily="34" charset="-122"/>
                    <a:ea typeface="微软雅黑" panose="020B0503020204020204" pitchFamily="34" charset="-122"/>
                  </a:rPr>
                  <a:t>)</a:t>
                </a:r>
                <a:endParaRPr lang="zh-CN" altLang="en-US" sz="667" b="1" dirty="0">
                  <a:latin typeface="微软雅黑" pitchFamily="34" charset="-122"/>
                  <a:ea typeface="微软雅黑" pitchFamily="34" charset="-122"/>
                </a:endParaRPr>
              </a:p>
            </p:txBody>
          </p:sp>
          <p:sp>
            <p:nvSpPr>
              <p:cNvPr id="25" name="立方体 193">
                <a:extLst>
                  <a:ext uri="{FF2B5EF4-FFF2-40B4-BE49-F238E27FC236}">
                    <a16:creationId xmlns:a16="http://schemas.microsoft.com/office/drawing/2014/main" xmlns="" id="{BB2B38B7-FB61-4B49-876B-120C4763AE87}"/>
                  </a:ext>
                </a:extLst>
              </p:cNvPr>
              <p:cNvSpPr/>
              <p:nvPr/>
            </p:nvSpPr>
            <p:spPr bwMode="auto">
              <a:xfrm>
                <a:off x="2869510" y="3312471"/>
                <a:ext cx="3639250" cy="293704"/>
              </a:xfrm>
              <a:prstGeom prst="cube">
                <a:avLst>
                  <a:gd name="adj" fmla="val 85253"/>
                </a:avLst>
              </a:prstGeom>
              <a:solidFill>
                <a:srgbClr val="F7F8FA">
                  <a:lumMod val="75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lIns="80000" tIns="80000" rIns="80000" bIns="80000" anchor="b"/>
              <a:lstStyle/>
              <a:p>
                <a:pPr algn="r" defTabSz="1015990" eaLnBrk="0" fontAlgn="base" hangingPunct="0">
                  <a:spcBef>
                    <a:spcPct val="20000"/>
                  </a:spcBef>
                  <a:spcAft>
                    <a:spcPct val="0"/>
                  </a:spcAft>
                  <a:buSzPct val="100000"/>
                  <a:defRPr/>
                </a:pPr>
                <a:r>
                  <a:rPr lang="zh-CN" altLang="en-US" sz="1167" b="1" kern="0" dirty="0">
                    <a:solidFill>
                      <a:srgbClr val="000000"/>
                    </a:solidFill>
                    <a:latin typeface="微软雅黑"/>
                    <a:ea typeface="微软雅黑"/>
                  </a:rPr>
                  <a:t>                  </a:t>
                </a:r>
                <a:endParaRPr lang="en-US" altLang="zh-CN" sz="1167" b="1" kern="0" dirty="0">
                  <a:solidFill>
                    <a:srgbClr val="000000"/>
                  </a:solidFill>
                  <a:latin typeface="微软雅黑"/>
                  <a:ea typeface="微软雅黑"/>
                </a:endParaRPr>
              </a:p>
            </p:txBody>
          </p:sp>
          <p:sp>
            <p:nvSpPr>
              <p:cNvPr id="26" name="TextBox 117">
                <a:extLst>
                  <a:ext uri="{FF2B5EF4-FFF2-40B4-BE49-F238E27FC236}">
                    <a16:creationId xmlns:a16="http://schemas.microsoft.com/office/drawing/2014/main" xmlns="" id="{998C5F8D-8880-4757-8CDE-795FDA0BE62D}"/>
                  </a:ext>
                </a:extLst>
              </p:cNvPr>
              <p:cNvSpPr txBox="1"/>
              <p:nvPr/>
            </p:nvSpPr>
            <p:spPr>
              <a:xfrm>
                <a:off x="3381532" y="3664981"/>
                <a:ext cx="1594629" cy="315766"/>
              </a:xfrm>
              <a:prstGeom prst="rect">
                <a:avLst/>
              </a:prstGeom>
              <a:noFill/>
            </p:spPr>
            <p:txBody>
              <a:bodyPr wrap="none" rtlCol="0">
                <a:spAutoFit/>
              </a:bodyPr>
              <a:lstStyle/>
              <a:p>
                <a:pPr algn="ctr"/>
                <a:r>
                  <a:rPr lang="en-US" altLang="zh-CN" sz="1111" b="1" kern="0" dirty="0">
                    <a:solidFill>
                      <a:srgbClr val="000000"/>
                    </a:solidFill>
                    <a:latin typeface="微软雅黑"/>
                    <a:ea typeface="微软雅黑"/>
                  </a:rPr>
                  <a:t> </a:t>
                </a:r>
                <a:r>
                  <a:rPr lang="zh-CN" altLang="en-US" sz="1111" b="1" kern="0" dirty="0">
                    <a:solidFill>
                      <a:srgbClr val="000000"/>
                    </a:solidFill>
                    <a:latin typeface="微软雅黑"/>
                    <a:ea typeface="微软雅黑"/>
                  </a:rPr>
                  <a:t>存储资源</a:t>
                </a:r>
                <a:endParaRPr lang="en-US" altLang="zh-CN" sz="1111" b="1" kern="0" dirty="0">
                  <a:solidFill>
                    <a:srgbClr val="000000"/>
                  </a:solidFill>
                  <a:latin typeface="微软雅黑"/>
                  <a:ea typeface="微软雅黑"/>
                </a:endParaRPr>
              </a:p>
              <a:p>
                <a:pPr algn="ctr"/>
                <a:r>
                  <a:rPr kumimoji="1" lang="en-US" altLang="zh-CN" sz="667" dirty="0">
                    <a:latin typeface="微软雅黑" panose="020B0503020204020204" pitchFamily="34" charset="-122"/>
                    <a:ea typeface="微软雅黑" panose="020B0503020204020204" pitchFamily="34" charset="-122"/>
                  </a:rPr>
                  <a:t>(</a:t>
                </a:r>
                <a:r>
                  <a:rPr lang="en-US" altLang="zh-CN" sz="667" dirty="0" err="1"/>
                  <a:t>MongoDB</a:t>
                </a:r>
                <a:r>
                  <a:rPr lang="en-US" altLang="zh-CN" sz="667" dirty="0"/>
                  <a:t> </a:t>
                </a:r>
                <a:r>
                  <a:rPr kumimoji="1" lang="zh-CN" altLang="en-US" sz="667" dirty="0">
                    <a:latin typeface="微软雅黑" panose="020B0503020204020204" pitchFamily="34" charset="-122"/>
                    <a:ea typeface="微软雅黑" panose="020B0503020204020204" pitchFamily="34" charset="-122"/>
                  </a:rPr>
                  <a:t>、</a:t>
                </a:r>
                <a:r>
                  <a:rPr lang="en-US" altLang="zh-CN" sz="667" dirty="0"/>
                  <a:t> MDB/</a:t>
                </a:r>
                <a:r>
                  <a:rPr lang="en-US" altLang="zh-CN" sz="667" dirty="0" err="1"/>
                  <a:t>Redis</a:t>
                </a:r>
                <a:r>
                  <a:rPr lang="en-US" altLang="zh-CN" sz="667" dirty="0"/>
                  <a:t> </a:t>
                </a:r>
                <a:r>
                  <a:rPr kumimoji="1" lang="zh-CN" altLang="en-US" sz="667" dirty="0">
                    <a:latin typeface="微软雅黑" panose="020B0503020204020204" pitchFamily="34" charset="-122"/>
                    <a:ea typeface="微软雅黑" panose="020B0503020204020204" pitchFamily="34" charset="-122"/>
                  </a:rPr>
                  <a:t>、</a:t>
                </a:r>
                <a:r>
                  <a:rPr lang="en-US" altLang="zh-CN" sz="556" dirty="0"/>
                  <a:t> </a:t>
                </a:r>
                <a:r>
                  <a:rPr lang="en-US" altLang="zh-CN" sz="556" dirty="0" err="1"/>
                  <a:t>Spark+HDFS</a:t>
                </a:r>
                <a:r>
                  <a:rPr kumimoji="1" lang="en-US" altLang="zh-CN" sz="667" dirty="0">
                    <a:latin typeface="微软雅黑" panose="020B0503020204020204" pitchFamily="34" charset="-122"/>
                    <a:ea typeface="微软雅黑" panose="020B0503020204020204" pitchFamily="34" charset="-122"/>
                  </a:rPr>
                  <a:t>)</a:t>
                </a:r>
                <a:endParaRPr lang="zh-CN" altLang="en-US" sz="667" b="1" dirty="0">
                  <a:latin typeface="微软雅黑" pitchFamily="34" charset="-122"/>
                  <a:ea typeface="微软雅黑" pitchFamily="34" charset="-122"/>
                </a:endParaRPr>
              </a:p>
            </p:txBody>
          </p:sp>
          <p:pic>
            <p:nvPicPr>
              <p:cNvPr id="27" name="Picture 10" descr="磁盘阵列">
                <a:extLst>
                  <a:ext uri="{FF2B5EF4-FFF2-40B4-BE49-F238E27FC236}">
                    <a16:creationId xmlns:a16="http://schemas.microsoft.com/office/drawing/2014/main" xmlns="" id="{D9DAB08E-A1CF-4D73-957E-EE4E31E40725}"/>
                  </a:ext>
                </a:extLst>
              </p:cNvPr>
              <p:cNvPicPr>
                <a:picLocks noChangeAspect="1"/>
              </p:cNvPicPr>
              <p:nvPr/>
            </p:nvPicPr>
            <p:blipFill>
              <a:blip r:embed="rId3"/>
              <a:srcRect/>
              <a:stretch>
                <a:fillRect/>
              </a:stretch>
            </p:blipFill>
            <p:spPr>
              <a:xfrm>
                <a:off x="2651108" y="3723788"/>
                <a:ext cx="445625" cy="223428"/>
              </a:xfrm>
              <a:prstGeom prst="rect">
                <a:avLst/>
              </a:prstGeom>
              <a:noFill/>
              <a:ln w="9525">
                <a:noFill/>
                <a:miter/>
              </a:ln>
            </p:spPr>
          </p:pic>
          <p:grpSp>
            <p:nvGrpSpPr>
              <p:cNvPr id="28" name="组合 71">
                <a:extLst>
                  <a:ext uri="{FF2B5EF4-FFF2-40B4-BE49-F238E27FC236}">
                    <a16:creationId xmlns:a16="http://schemas.microsoft.com/office/drawing/2014/main" xmlns="" id="{E7CB9331-DB97-42F9-9F90-5FF60C960FEF}"/>
                  </a:ext>
                </a:extLst>
              </p:cNvPr>
              <p:cNvGrpSpPr/>
              <p:nvPr/>
            </p:nvGrpSpPr>
            <p:grpSpPr>
              <a:xfrm>
                <a:off x="3117798" y="3343024"/>
                <a:ext cx="489442" cy="206721"/>
                <a:chOff x="3754875" y="5214954"/>
                <a:chExt cx="489442" cy="251122"/>
              </a:xfrm>
            </p:grpSpPr>
            <p:pic>
              <p:nvPicPr>
                <p:cNvPr id="30" name="Picture 18" descr="s3500">
                  <a:extLst>
                    <a:ext uri="{FF2B5EF4-FFF2-40B4-BE49-F238E27FC236}">
                      <a16:creationId xmlns:a16="http://schemas.microsoft.com/office/drawing/2014/main" xmlns="" id="{1205E974-123C-4897-B061-5A04E10AA3D6}"/>
                    </a:ext>
                  </a:extLst>
                </p:cNvPr>
                <p:cNvPicPr>
                  <a:picLocks noChangeAspect="1"/>
                </p:cNvPicPr>
                <p:nvPr/>
              </p:nvPicPr>
              <p:blipFill>
                <a:blip r:embed="rId4"/>
                <a:srcRect/>
                <a:stretch>
                  <a:fillRect/>
                </a:stretch>
              </p:blipFill>
              <p:spPr>
                <a:xfrm>
                  <a:off x="3754875" y="5292846"/>
                  <a:ext cx="450201" cy="173230"/>
                </a:xfrm>
                <a:prstGeom prst="rect">
                  <a:avLst/>
                </a:prstGeom>
                <a:noFill/>
                <a:ln w="9525">
                  <a:noFill/>
                  <a:miter/>
                </a:ln>
              </p:spPr>
            </p:pic>
            <p:pic>
              <p:nvPicPr>
                <p:cNvPr id="31" name="Picture 18" descr="s3500">
                  <a:extLst>
                    <a:ext uri="{FF2B5EF4-FFF2-40B4-BE49-F238E27FC236}">
                      <a16:creationId xmlns:a16="http://schemas.microsoft.com/office/drawing/2014/main" xmlns="" id="{624F4D28-5064-4C91-BD1B-4E27C178ABD2}"/>
                    </a:ext>
                  </a:extLst>
                </p:cNvPr>
                <p:cNvPicPr>
                  <a:picLocks noChangeAspect="1"/>
                </p:cNvPicPr>
                <p:nvPr/>
              </p:nvPicPr>
              <p:blipFill>
                <a:blip r:embed="rId4"/>
                <a:srcRect/>
                <a:stretch>
                  <a:fillRect/>
                </a:stretch>
              </p:blipFill>
              <p:spPr>
                <a:xfrm>
                  <a:off x="3794116" y="5214954"/>
                  <a:ext cx="450201" cy="173230"/>
                </a:xfrm>
                <a:prstGeom prst="rect">
                  <a:avLst/>
                </a:prstGeom>
                <a:noFill/>
                <a:ln w="9525">
                  <a:noFill/>
                  <a:miter/>
                </a:ln>
              </p:spPr>
            </p:pic>
          </p:grpSp>
          <p:sp>
            <p:nvSpPr>
              <p:cNvPr id="29" name="TextBox 120">
                <a:extLst>
                  <a:ext uri="{FF2B5EF4-FFF2-40B4-BE49-F238E27FC236}">
                    <a16:creationId xmlns:a16="http://schemas.microsoft.com/office/drawing/2014/main" xmlns="" id="{D8299003-2539-435F-9170-BF29986813AE}"/>
                  </a:ext>
                </a:extLst>
              </p:cNvPr>
              <p:cNvSpPr txBox="1"/>
              <p:nvPr/>
            </p:nvSpPr>
            <p:spPr>
              <a:xfrm>
                <a:off x="4286231" y="3325230"/>
                <a:ext cx="806397" cy="227183"/>
              </a:xfrm>
              <a:prstGeom prst="rect">
                <a:avLst/>
              </a:prstGeom>
              <a:noFill/>
            </p:spPr>
            <p:txBody>
              <a:bodyPr wrap="none" rtlCol="0">
                <a:spAutoFit/>
              </a:bodyPr>
              <a:lstStyle/>
              <a:p>
                <a:r>
                  <a:rPr lang="en-US" altLang="zh-CN" sz="1111" b="1" kern="0" dirty="0">
                    <a:solidFill>
                      <a:srgbClr val="000000"/>
                    </a:solidFill>
                    <a:latin typeface="微软雅黑"/>
                    <a:ea typeface="微软雅黑"/>
                  </a:rPr>
                  <a:t> </a:t>
                </a:r>
                <a:r>
                  <a:rPr lang="zh-CN" altLang="en-US" sz="1111" b="1" kern="0" dirty="0">
                    <a:solidFill>
                      <a:srgbClr val="000000"/>
                    </a:solidFill>
                    <a:latin typeface="微软雅黑"/>
                    <a:ea typeface="微软雅黑"/>
                  </a:rPr>
                  <a:t>网络资源</a:t>
                </a:r>
                <a:endParaRPr lang="zh-CN" altLang="en-US" sz="667" b="1" dirty="0">
                  <a:latin typeface="微软雅黑" pitchFamily="34" charset="-122"/>
                  <a:ea typeface="微软雅黑" pitchFamily="34" charset="-122"/>
                </a:endParaRPr>
              </a:p>
            </p:txBody>
          </p:sp>
        </p:grpSp>
      </p:grpSp>
    </p:spTree>
    <p:extLst>
      <p:ext uri="{BB962C8B-B14F-4D97-AF65-F5344CB8AC3E}">
        <p14:creationId xmlns:p14="http://schemas.microsoft.com/office/powerpoint/2010/main" val="9940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0">
            <a:extLst>
              <a:ext uri="{FF2B5EF4-FFF2-40B4-BE49-F238E27FC236}">
                <a16:creationId xmlns:a16="http://schemas.microsoft.com/office/drawing/2014/main" xmlns="" id="{5CA0EC34-22D2-4ABB-909B-38568137DF82}"/>
              </a:ext>
            </a:extLst>
          </p:cNvPr>
          <p:cNvSpPr txBox="1"/>
          <p:nvPr/>
        </p:nvSpPr>
        <p:spPr>
          <a:xfrm>
            <a:off x="59885" y="-14041"/>
            <a:ext cx="7699918" cy="423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598" tIns="50799" rIns="101598" bIns="50799"/>
          <a:lstStyle>
            <a:defPPr>
              <a:defRPr lang="zh-CN"/>
            </a:defPPr>
            <a:lvl1pPr defTabSz="912813">
              <a:defRPr kumimoji="1" sz="2700" b="1">
                <a:solidFill>
                  <a:srgbClr val="000000"/>
                </a:solidFill>
                <a:latin typeface="微软雅黑" pitchFamily="34" charset="-122"/>
                <a:ea typeface="微软雅黑" pitchFamily="34" charset="-122"/>
              </a:defRPr>
            </a:lvl1pPr>
            <a:lvl2pPr marL="742950" indent="-285750" defTabSz="912813">
              <a:defRPr>
                <a:latin typeface="Arial" pitchFamily="34" charset="0"/>
                <a:ea typeface="宋体" pitchFamily="2" charset="-122"/>
              </a:defRPr>
            </a:lvl2pPr>
            <a:lvl3pPr marL="1143000" indent="-228600" defTabSz="912813">
              <a:defRPr>
                <a:latin typeface="Arial" pitchFamily="34" charset="0"/>
                <a:ea typeface="宋体" pitchFamily="2" charset="-122"/>
              </a:defRPr>
            </a:lvl3pPr>
            <a:lvl4pPr marL="1600200" indent="-228600" defTabSz="912813">
              <a:defRPr>
                <a:latin typeface="Arial" pitchFamily="34" charset="0"/>
                <a:ea typeface="宋体" pitchFamily="2" charset="-122"/>
              </a:defRPr>
            </a:lvl4pPr>
            <a:lvl5pPr marL="2057400" indent="-228600" defTabSz="912813">
              <a:defRPr>
                <a:latin typeface="Arial" pitchFamily="34" charset="0"/>
                <a:ea typeface="宋体" pitchFamily="2" charset="-122"/>
              </a:defRPr>
            </a:lvl5pPr>
            <a:lvl6pPr marL="2514600" indent="-228600" defTabSz="912813" eaLnBrk="0" fontAlgn="base" hangingPunct="0">
              <a:spcBef>
                <a:spcPct val="0"/>
              </a:spcBef>
              <a:spcAft>
                <a:spcPct val="0"/>
              </a:spcAft>
              <a:defRPr>
                <a:latin typeface="Arial" pitchFamily="34" charset="0"/>
                <a:ea typeface="宋体" pitchFamily="2" charset="-122"/>
              </a:defRPr>
            </a:lvl6pPr>
            <a:lvl7pPr marL="2971800" indent="-228600" defTabSz="912813" eaLnBrk="0" fontAlgn="base" hangingPunct="0">
              <a:spcBef>
                <a:spcPct val="0"/>
              </a:spcBef>
              <a:spcAft>
                <a:spcPct val="0"/>
              </a:spcAft>
              <a:defRPr>
                <a:latin typeface="Arial" pitchFamily="34" charset="0"/>
                <a:ea typeface="宋体" pitchFamily="2" charset="-122"/>
              </a:defRPr>
            </a:lvl7pPr>
            <a:lvl8pPr marL="3429000" indent="-228600" defTabSz="912813" eaLnBrk="0" fontAlgn="base" hangingPunct="0">
              <a:spcBef>
                <a:spcPct val="0"/>
              </a:spcBef>
              <a:spcAft>
                <a:spcPct val="0"/>
              </a:spcAft>
              <a:defRPr>
                <a:latin typeface="Arial" pitchFamily="34" charset="0"/>
                <a:ea typeface="宋体" pitchFamily="2" charset="-122"/>
              </a:defRPr>
            </a:lvl8pPr>
            <a:lvl9pPr marL="3886200" indent="-228600" defTabSz="912813" eaLnBrk="0" fontAlgn="base" hangingPunct="0">
              <a:spcBef>
                <a:spcPct val="0"/>
              </a:spcBef>
              <a:spcAft>
                <a:spcPct val="0"/>
              </a:spcAft>
              <a:defRPr>
                <a:latin typeface="Arial" pitchFamily="34" charset="0"/>
                <a:ea typeface="宋体" pitchFamily="2" charset="-122"/>
              </a:defRPr>
            </a:lvl9pPr>
          </a:lstStyle>
          <a:p>
            <a:r>
              <a:rPr lang="zh-CN" altLang="en-US" sz="2800" dirty="0">
                <a:solidFill>
                  <a:schemeClr val="bg1"/>
                </a:solidFill>
              </a:rPr>
              <a:t>功能架构</a:t>
            </a:r>
          </a:p>
        </p:txBody>
      </p:sp>
      <p:sp>
        <p:nvSpPr>
          <p:cNvPr id="3" name="矩形 2">
            <a:extLst>
              <a:ext uri="{FF2B5EF4-FFF2-40B4-BE49-F238E27FC236}">
                <a16:creationId xmlns:a16="http://schemas.microsoft.com/office/drawing/2014/main" xmlns="" id="{B64DB318-4D58-4F6C-BE9B-6BF8B7ECB3FB}"/>
              </a:ext>
            </a:extLst>
          </p:cNvPr>
          <p:cNvSpPr/>
          <p:nvPr/>
        </p:nvSpPr>
        <p:spPr bwMode="auto">
          <a:xfrm>
            <a:off x="82489" y="674844"/>
            <a:ext cx="10012671" cy="4709706"/>
          </a:xfrm>
          <a:prstGeom prst="rect">
            <a:avLst/>
          </a:prstGeom>
          <a:solidFill>
            <a:schemeClr val="accent5">
              <a:lumMod val="20000"/>
              <a:lumOff val="80000"/>
            </a:schemeClr>
          </a:solidFill>
          <a:ln w="6350" cap="flat" cmpd="sng" algn="ctr">
            <a:solidFill>
              <a:schemeClr val="tx1"/>
            </a:solidFill>
            <a:prstDash val="solid"/>
            <a:headEnd type="none" w="med" len="med"/>
            <a:tailEnd type="none" w="med" len="med"/>
          </a:ln>
          <a:effectLst>
            <a:outerShdw blurRad="50800" dist="38100" dir="2700000" algn="tl" rotWithShape="0">
              <a:prstClr val="black">
                <a:alpha val="40000"/>
              </a:prstClr>
            </a:outerShdw>
          </a:effectLst>
          <a:extLst/>
        </p:spPr>
        <p:txBody>
          <a:bodyPr vert="eaVert" wrap="square" lIns="63514" tIns="31758" rIns="63514" bIns="31758" numCol="1" rtlCol="0" anchor="b"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15964"/>
            <a:endParaRPr lang="en-US" altLang="zh-CN" sz="2222" b="1" dirty="0">
              <a:latin typeface="微软雅黑" pitchFamily="34" charset="-122"/>
              <a:ea typeface="微软雅黑" pitchFamily="34" charset="-122"/>
            </a:endParaRPr>
          </a:p>
        </p:txBody>
      </p:sp>
      <p:sp>
        <p:nvSpPr>
          <p:cNvPr id="4" name="矩形 3">
            <a:extLst>
              <a:ext uri="{FF2B5EF4-FFF2-40B4-BE49-F238E27FC236}">
                <a16:creationId xmlns:a16="http://schemas.microsoft.com/office/drawing/2014/main" xmlns="" id="{2E23C206-7974-4094-98FE-82AAF26C03B8}"/>
              </a:ext>
            </a:extLst>
          </p:cNvPr>
          <p:cNvSpPr/>
          <p:nvPr/>
        </p:nvSpPr>
        <p:spPr>
          <a:xfrm>
            <a:off x="2673211" y="1430535"/>
            <a:ext cx="1436507" cy="1269704"/>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交换中心</a:t>
            </a:r>
          </a:p>
        </p:txBody>
      </p:sp>
      <p:sp>
        <p:nvSpPr>
          <p:cNvPr id="5" name="矩形 4">
            <a:extLst>
              <a:ext uri="{FF2B5EF4-FFF2-40B4-BE49-F238E27FC236}">
                <a16:creationId xmlns:a16="http://schemas.microsoft.com/office/drawing/2014/main" xmlns="" id="{F44A0E27-0CEC-49DC-AB3E-5BC361B35BCF}"/>
              </a:ext>
            </a:extLst>
          </p:cNvPr>
          <p:cNvSpPr>
            <a:spLocks/>
          </p:cNvSpPr>
          <p:nvPr/>
        </p:nvSpPr>
        <p:spPr bwMode="auto">
          <a:xfrm>
            <a:off x="323403" y="789614"/>
            <a:ext cx="5689236" cy="565921"/>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buFont typeface="Arial" pitchFamily="34" charset="0"/>
              <a:buNone/>
            </a:pP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综合采集中心</a:t>
            </a:r>
          </a:p>
        </p:txBody>
      </p:sp>
      <p:sp>
        <p:nvSpPr>
          <p:cNvPr id="6" name="矩形 5">
            <a:extLst>
              <a:ext uri="{FF2B5EF4-FFF2-40B4-BE49-F238E27FC236}">
                <a16:creationId xmlns:a16="http://schemas.microsoft.com/office/drawing/2014/main" xmlns="" id="{572B550D-68ED-42CE-A616-B319207F66A7}"/>
              </a:ext>
            </a:extLst>
          </p:cNvPr>
          <p:cNvSpPr/>
          <p:nvPr/>
        </p:nvSpPr>
        <p:spPr>
          <a:xfrm>
            <a:off x="1822143" y="1072573"/>
            <a:ext cx="1276894"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离线采集</a:t>
            </a:r>
          </a:p>
        </p:txBody>
      </p:sp>
      <p:sp>
        <p:nvSpPr>
          <p:cNvPr id="7" name="矩形 6">
            <a:extLst>
              <a:ext uri="{FF2B5EF4-FFF2-40B4-BE49-F238E27FC236}">
                <a16:creationId xmlns:a16="http://schemas.microsoft.com/office/drawing/2014/main" xmlns="" id="{B2033A0E-AE28-4AC3-B8F6-96265BB4F1AD}"/>
              </a:ext>
            </a:extLst>
          </p:cNvPr>
          <p:cNvSpPr/>
          <p:nvPr/>
        </p:nvSpPr>
        <p:spPr>
          <a:xfrm>
            <a:off x="418544" y="1072573"/>
            <a:ext cx="1276894"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在线采集</a:t>
            </a:r>
          </a:p>
        </p:txBody>
      </p:sp>
      <p:sp>
        <p:nvSpPr>
          <p:cNvPr id="8" name="矩形 7">
            <a:extLst>
              <a:ext uri="{FF2B5EF4-FFF2-40B4-BE49-F238E27FC236}">
                <a16:creationId xmlns:a16="http://schemas.microsoft.com/office/drawing/2014/main" xmlns="" id="{71D29C7C-3840-4618-912F-E094D5A48F27}"/>
              </a:ext>
            </a:extLst>
          </p:cNvPr>
          <p:cNvSpPr/>
          <p:nvPr/>
        </p:nvSpPr>
        <p:spPr>
          <a:xfrm>
            <a:off x="323403" y="2763725"/>
            <a:ext cx="5689236" cy="919622"/>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云结算中心</a:t>
            </a:r>
          </a:p>
        </p:txBody>
      </p:sp>
      <p:sp>
        <p:nvSpPr>
          <p:cNvPr id="9" name="矩形 8">
            <a:extLst>
              <a:ext uri="{FF2B5EF4-FFF2-40B4-BE49-F238E27FC236}">
                <a16:creationId xmlns:a16="http://schemas.microsoft.com/office/drawing/2014/main" xmlns="" id="{E2BD82D4-99A4-4EA9-8B49-791A3D092678}"/>
              </a:ext>
            </a:extLst>
          </p:cNvPr>
          <p:cNvSpPr/>
          <p:nvPr/>
        </p:nvSpPr>
        <p:spPr>
          <a:xfrm>
            <a:off x="323404" y="1430535"/>
            <a:ext cx="2270001" cy="1259766"/>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计费中心</a:t>
            </a:r>
          </a:p>
        </p:txBody>
      </p:sp>
      <p:sp>
        <p:nvSpPr>
          <p:cNvPr id="10" name="矩形 9">
            <a:extLst>
              <a:ext uri="{FF2B5EF4-FFF2-40B4-BE49-F238E27FC236}">
                <a16:creationId xmlns:a16="http://schemas.microsoft.com/office/drawing/2014/main" xmlns="" id="{49B604E1-945A-49A4-B92F-577B4AF3F2F7}"/>
              </a:ext>
            </a:extLst>
          </p:cNvPr>
          <p:cNvSpPr/>
          <p:nvPr/>
        </p:nvSpPr>
        <p:spPr>
          <a:xfrm>
            <a:off x="2912629" y="2052231"/>
            <a:ext cx="957671"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话单合并</a:t>
            </a:r>
          </a:p>
        </p:txBody>
      </p:sp>
      <p:sp>
        <p:nvSpPr>
          <p:cNvPr id="11" name="矩形 10">
            <a:extLst>
              <a:ext uri="{FF2B5EF4-FFF2-40B4-BE49-F238E27FC236}">
                <a16:creationId xmlns:a16="http://schemas.microsoft.com/office/drawing/2014/main" xmlns="" id="{0993742F-A95E-49FC-B416-A477941C71A4}"/>
              </a:ext>
            </a:extLst>
          </p:cNvPr>
          <p:cNvSpPr/>
          <p:nvPr/>
        </p:nvSpPr>
        <p:spPr>
          <a:xfrm>
            <a:off x="2912629" y="1706013"/>
            <a:ext cx="957671"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分拣下发</a:t>
            </a:r>
          </a:p>
        </p:txBody>
      </p:sp>
      <p:sp>
        <p:nvSpPr>
          <p:cNvPr id="12" name="矩形 11">
            <a:extLst>
              <a:ext uri="{FF2B5EF4-FFF2-40B4-BE49-F238E27FC236}">
                <a16:creationId xmlns:a16="http://schemas.microsoft.com/office/drawing/2014/main" xmlns="" id="{CF88EA37-36B7-4F89-9497-1CF9491143F9}"/>
              </a:ext>
            </a:extLst>
          </p:cNvPr>
          <p:cNvSpPr/>
          <p:nvPr/>
        </p:nvSpPr>
        <p:spPr>
          <a:xfrm>
            <a:off x="4189523" y="1430534"/>
            <a:ext cx="1823116" cy="1245847"/>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交易中心</a:t>
            </a:r>
          </a:p>
        </p:txBody>
      </p:sp>
      <p:sp>
        <p:nvSpPr>
          <p:cNvPr id="13" name="矩形 12">
            <a:extLst>
              <a:ext uri="{FF2B5EF4-FFF2-40B4-BE49-F238E27FC236}">
                <a16:creationId xmlns:a16="http://schemas.microsoft.com/office/drawing/2014/main" xmlns="" id="{2C671512-79D6-4722-8E2D-17A728311741}"/>
              </a:ext>
            </a:extLst>
          </p:cNvPr>
          <p:cNvSpPr/>
          <p:nvPr/>
        </p:nvSpPr>
        <p:spPr>
          <a:xfrm>
            <a:off x="4310732" y="1706013"/>
            <a:ext cx="758243"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会话管理</a:t>
            </a:r>
          </a:p>
        </p:txBody>
      </p:sp>
      <p:sp>
        <p:nvSpPr>
          <p:cNvPr id="14" name="矩形 13">
            <a:extLst>
              <a:ext uri="{FF2B5EF4-FFF2-40B4-BE49-F238E27FC236}">
                <a16:creationId xmlns:a16="http://schemas.microsoft.com/office/drawing/2014/main" xmlns="" id="{E3FB5AB7-0AEF-47B4-B7D9-D96F5D2D4F0F}"/>
              </a:ext>
            </a:extLst>
          </p:cNvPr>
          <p:cNvSpPr/>
          <p:nvPr/>
        </p:nvSpPr>
        <p:spPr>
          <a:xfrm>
            <a:off x="4310732" y="2020603"/>
            <a:ext cx="758243"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反算</a:t>
            </a:r>
          </a:p>
        </p:txBody>
      </p:sp>
      <p:sp>
        <p:nvSpPr>
          <p:cNvPr id="15" name="矩形 14">
            <a:extLst>
              <a:ext uri="{FF2B5EF4-FFF2-40B4-BE49-F238E27FC236}">
                <a16:creationId xmlns:a16="http://schemas.microsoft.com/office/drawing/2014/main" xmlns="" id="{F4C85FE7-F3F6-4D40-86D0-8ACA91E3D4A4}"/>
              </a:ext>
            </a:extLst>
          </p:cNvPr>
          <p:cNvSpPr/>
          <p:nvPr/>
        </p:nvSpPr>
        <p:spPr>
          <a:xfrm>
            <a:off x="5147994" y="1706013"/>
            <a:ext cx="758243"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订单管理</a:t>
            </a:r>
          </a:p>
        </p:txBody>
      </p:sp>
      <p:sp>
        <p:nvSpPr>
          <p:cNvPr id="16" name="矩形 15">
            <a:extLst>
              <a:ext uri="{FF2B5EF4-FFF2-40B4-BE49-F238E27FC236}">
                <a16:creationId xmlns:a16="http://schemas.microsoft.com/office/drawing/2014/main" xmlns="" id="{9A519E1B-5D3B-4FA8-9A14-E06C4424E81D}"/>
              </a:ext>
            </a:extLst>
          </p:cNvPr>
          <p:cNvSpPr/>
          <p:nvPr/>
        </p:nvSpPr>
        <p:spPr>
          <a:xfrm>
            <a:off x="5147994" y="2020603"/>
            <a:ext cx="758243"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开通管理</a:t>
            </a:r>
          </a:p>
        </p:txBody>
      </p:sp>
      <p:sp>
        <p:nvSpPr>
          <p:cNvPr id="17" name="矩形 16">
            <a:extLst>
              <a:ext uri="{FF2B5EF4-FFF2-40B4-BE49-F238E27FC236}">
                <a16:creationId xmlns:a16="http://schemas.microsoft.com/office/drawing/2014/main" xmlns="" id="{EB8AE5C9-2FAF-44D8-A397-AB4BBA3A91ED}"/>
              </a:ext>
            </a:extLst>
          </p:cNvPr>
          <p:cNvSpPr/>
          <p:nvPr/>
        </p:nvSpPr>
        <p:spPr>
          <a:xfrm>
            <a:off x="8738460" y="800618"/>
            <a:ext cx="1154213" cy="3769639"/>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计费管理平台</a:t>
            </a:r>
          </a:p>
        </p:txBody>
      </p:sp>
      <p:sp>
        <p:nvSpPr>
          <p:cNvPr id="18" name="矩形 17">
            <a:extLst>
              <a:ext uri="{FF2B5EF4-FFF2-40B4-BE49-F238E27FC236}">
                <a16:creationId xmlns:a16="http://schemas.microsoft.com/office/drawing/2014/main" xmlns="" id="{ED8D135A-5228-4364-97AD-49CC9B854D97}"/>
              </a:ext>
            </a:extLst>
          </p:cNvPr>
          <p:cNvSpPr/>
          <p:nvPr/>
        </p:nvSpPr>
        <p:spPr>
          <a:xfrm>
            <a:off x="5227000" y="4636294"/>
            <a:ext cx="4660968" cy="637724"/>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应用管理框架</a:t>
            </a:r>
          </a:p>
        </p:txBody>
      </p:sp>
      <p:sp>
        <p:nvSpPr>
          <p:cNvPr id="19" name="矩形 18">
            <a:extLst>
              <a:ext uri="{FF2B5EF4-FFF2-40B4-BE49-F238E27FC236}">
                <a16:creationId xmlns:a16="http://schemas.microsoft.com/office/drawing/2014/main" xmlns="" id="{C27C3B53-FDCD-4AEC-89C4-6753C833BF8F}"/>
              </a:ext>
            </a:extLst>
          </p:cNvPr>
          <p:cNvSpPr/>
          <p:nvPr/>
        </p:nvSpPr>
        <p:spPr>
          <a:xfrm>
            <a:off x="323404" y="4636294"/>
            <a:ext cx="4743984" cy="650837"/>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云资源管理框架</a:t>
            </a:r>
          </a:p>
        </p:txBody>
      </p:sp>
      <p:sp>
        <p:nvSpPr>
          <p:cNvPr id="20" name="矩形 19">
            <a:extLst>
              <a:ext uri="{FF2B5EF4-FFF2-40B4-BE49-F238E27FC236}">
                <a16:creationId xmlns:a16="http://schemas.microsoft.com/office/drawing/2014/main" xmlns="" id="{D0E97462-AC45-4D36-8880-E7E9E5DD5A72}"/>
              </a:ext>
            </a:extLst>
          </p:cNvPr>
          <p:cNvSpPr/>
          <p:nvPr/>
        </p:nvSpPr>
        <p:spPr>
          <a:xfrm>
            <a:off x="6171647" y="800618"/>
            <a:ext cx="2408951" cy="813368"/>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客服管理</a:t>
            </a:r>
          </a:p>
        </p:txBody>
      </p:sp>
      <p:sp>
        <p:nvSpPr>
          <p:cNvPr id="21" name="矩形 20">
            <a:extLst>
              <a:ext uri="{FF2B5EF4-FFF2-40B4-BE49-F238E27FC236}">
                <a16:creationId xmlns:a16="http://schemas.microsoft.com/office/drawing/2014/main" xmlns="" id="{FDBFA63A-665F-4C48-B884-5108D322ED13}"/>
              </a:ext>
            </a:extLst>
          </p:cNvPr>
          <p:cNvSpPr/>
          <p:nvPr/>
        </p:nvSpPr>
        <p:spPr>
          <a:xfrm>
            <a:off x="6171647" y="1680880"/>
            <a:ext cx="2408951" cy="916342"/>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合作伙伴管理</a:t>
            </a:r>
          </a:p>
        </p:txBody>
      </p:sp>
      <p:sp>
        <p:nvSpPr>
          <p:cNvPr id="22" name="矩形 21">
            <a:extLst>
              <a:ext uri="{FF2B5EF4-FFF2-40B4-BE49-F238E27FC236}">
                <a16:creationId xmlns:a16="http://schemas.microsoft.com/office/drawing/2014/main" xmlns="" id="{D6DCF544-B73E-46BD-B133-647537E37FC7}"/>
              </a:ext>
            </a:extLst>
          </p:cNvPr>
          <p:cNvSpPr/>
          <p:nvPr/>
        </p:nvSpPr>
        <p:spPr>
          <a:xfrm>
            <a:off x="6171647" y="2664118"/>
            <a:ext cx="2408951" cy="1131842"/>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产品管理</a:t>
            </a:r>
          </a:p>
        </p:txBody>
      </p:sp>
      <p:sp>
        <p:nvSpPr>
          <p:cNvPr id="23" name="矩形 22">
            <a:extLst>
              <a:ext uri="{FF2B5EF4-FFF2-40B4-BE49-F238E27FC236}">
                <a16:creationId xmlns:a16="http://schemas.microsoft.com/office/drawing/2014/main" xmlns="" id="{5FB22D93-D184-43E6-B69A-89385E909051}"/>
              </a:ext>
            </a:extLst>
          </p:cNvPr>
          <p:cNvSpPr/>
          <p:nvPr/>
        </p:nvSpPr>
        <p:spPr>
          <a:xfrm>
            <a:off x="6171647" y="3862855"/>
            <a:ext cx="2408951" cy="707402"/>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对外数据访问</a:t>
            </a:r>
          </a:p>
        </p:txBody>
      </p:sp>
      <p:sp>
        <p:nvSpPr>
          <p:cNvPr id="24" name="矩形 23">
            <a:extLst>
              <a:ext uri="{FF2B5EF4-FFF2-40B4-BE49-F238E27FC236}">
                <a16:creationId xmlns:a16="http://schemas.microsoft.com/office/drawing/2014/main" xmlns="" id="{90F94F9A-803F-4AFB-89A7-122A9337EEAF}"/>
              </a:ext>
            </a:extLst>
          </p:cNvPr>
          <p:cNvSpPr/>
          <p:nvPr/>
        </p:nvSpPr>
        <p:spPr>
          <a:xfrm>
            <a:off x="323403" y="3724522"/>
            <a:ext cx="5689236" cy="839874"/>
          </a:xfrm>
          <a:prstGeom prst="rect">
            <a:avLst/>
          </a:prstGeom>
          <a:solidFill>
            <a:schemeClr val="tx2">
              <a:lumMod val="60000"/>
              <a:lumOff val="40000"/>
            </a:schemeClr>
          </a:solidFill>
          <a:ln w="9525" cap="flat" cmpd="sng" algn="ctr">
            <a:noFill/>
            <a:prstDash val="solid"/>
            <a:headEnd/>
            <a:tailEnd/>
          </a:ln>
          <a:effectLst>
            <a:outerShdw blurRad="40000" dist="23000" dir="5400000" rotWithShape="0">
              <a:srgbClr val="000000">
                <a:alpha val="35000"/>
              </a:srgbClr>
            </a:outerShdw>
          </a:effectLst>
        </p:spPr>
        <p:txBody>
          <a:bodyPr vert="horz" wrap="none" anchor="t"/>
          <a:lstStyle/>
          <a:p>
            <a:pPr algn="ctr"/>
            <a:r>
              <a:rPr lang="zh-CN" altLang="en-US" sz="1167" b="1" kern="0" dirty="0">
                <a:solidFill>
                  <a:schemeClr val="bg1"/>
                </a:solidFill>
                <a:latin typeface="微软雅黑" panose="020B0503020204020204" pitchFamily="34" charset="-122"/>
                <a:ea typeface="微软雅黑" panose="020B0503020204020204" pitchFamily="34" charset="-122"/>
                <a:sym typeface="宋体" pitchFamily="2" charset="-122"/>
              </a:rPr>
              <a:t>用户资料管理</a:t>
            </a:r>
          </a:p>
        </p:txBody>
      </p:sp>
      <p:sp>
        <p:nvSpPr>
          <p:cNvPr id="25" name="矩形 24">
            <a:extLst>
              <a:ext uri="{FF2B5EF4-FFF2-40B4-BE49-F238E27FC236}">
                <a16:creationId xmlns:a16="http://schemas.microsoft.com/office/drawing/2014/main" xmlns="" id="{2C2BC8CE-7457-440C-8711-BFCDACA9BB2D}"/>
              </a:ext>
            </a:extLst>
          </p:cNvPr>
          <p:cNvSpPr/>
          <p:nvPr/>
        </p:nvSpPr>
        <p:spPr>
          <a:xfrm>
            <a:off x="3225742" y="1072573"/>
            <a:ext cx="1276894"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采集预处理</a:t>
            </a:r>
          </a:p>
        </p:txBody>
      </p:sp>
      <p:sp>
        <p:nvSpPr>
          <p:cNvPr id="26" name="矩形 25">
            <a:extLst>
              <a:ext uri="{FF2B5EF4-FFF2-40B4-BE49-F238E27FC236}">
                <a16:creationId xmlns:a16="http://schemas.microsoft.com/office/drawing/2014/main" xmlns="" id="{44A2ABE4-0958-475F-A934-1FC6B9675C30}"/>
              </a:ext>
            </a:extLst>
          </p:cNvPr>
          <p:cNvSpPr/>
          <p:nvPr/>
        </p:nvSpPr>
        <p:spPr>
          <a:xfrm>
            <a:off x="4629342" y="1072573"/>
            <a:ext cx="1276894" cy="2122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889" b="1" dirty="0">
                <a:solidFill>
                  <a:schemeClr val="tx1"/>
                </a:solidFill>
                <a:latin typeface="微软雅黑" pitchFamily="34" charset="-122"/>
                <a:ea typeface="微软雅黑" pitchFamily="34" charset="-122"/>
              </a:rPr>
              <a:t>物联网接口</a:t>
            </a:r>
          </a:p>
        </p:txBody>
      </p:sp>
      <p:sp>
        <p:nvSpPr>
          <p:cNvPr id="27" name="矩形 26">
            <a:extLst>
              <a:ext uri="{FF2B5EF4-FFF2-40B4-BE49-F238E27FC236}">
                <a16:creationId xmlns:a16="http://schemas.microsoft.com/office/drawing/2014/main" xmlns="" id="{00FA860A-EDA0-42E6-92F1-F446432DDC9A}"/>
              </a:ext>
            </a:extLst>
          </p:cNvPr>
          <p:cNvSpPr/>
          <p:nvPr/>
        </p:nvSpPr>
        <p:spPr>
          <a:xfrm>
            <a:off x="418543" y="307339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结算批价</a:t>
            </a:r>
          </a:p>
        </p:txBody>
      </p:sp>
      <p:sp>
        <p:nvSpPr>
          <p:cNvPr id="28" name="矩形 27">
            <a:extLst>
              <a:ext uri="{FF2B5EF4-FFF2-40B4-BE49-F238E27FC236}">
                <a16:creationId xmlns:a16="http://schemas.microsoft.com/office/drawing/2014/main" xmlns="" id="{7EFAB4FA-894C-475F-8C01-209EDF6298BB}"/>
              </a:ext>
            </a:extLst>
          </p:cNvPr>
          <p:cNvSpPr/>
          <p:nvPr/>
        </p:nvSpPr>
        <p:spPr>
          <a:xfrm>
            <a:off x="1540851" y="307339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结算报表</a:t>
            </a:r>
          </a:p>
        </p:txBody>
      </p:sp>
      <p:sp>
        <p:nvSpPr>
          <p:cNvPr id="29" name="矩形 28">
            <a:extLst>
              <a:ext uri="{FF2B5EF4-FFF2-40B4-BE49-F238E27FC236}">
                <a16:creationId xmlns:a16="http://schemas.microsoft.com/office/drawing/2014/main" xmlns="" id="{A14E79B6-44D7-4E12-8121-CF3A65093225}"/>
              </a:ext>
            </a:extLst>
          </p:cNvPr>
          <p:cNvSpPr/>
          <p:nvPr/>
        </p:nvSpPr>
        <p:spPr>
          <a:xfrm>
            <a:off x="418543" y="332098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结算规则管理</a:t>
            </a:r>
          </a:p>
        </p:txBody>
      </p:sp>
      <p:sp>
        <p:nvSpPr>
          <p:cNvPr id="30" name="矩形 29">
            <a:extLst>
              <a:ext uri="{FF2B5EF4-FFF2-40B4-BE49-F238E27FC236}">
                <a16:creationId xmlns:a16="http://schemas.microsoft.com/office/drawing/2014/main" xmlns="" id="{227ABBED-E303-4FEA-8912-D9F3E59B8016}"/>
              </a:ext>
            </a:extLst>
          </p:cNvPr>
          <p:cNvSpPr/>
          <p:nvPr/>
        </p:nvSpPr>
        <p:spPr>
          <a:xfrm>
            <a:off x="4907777" y="307339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结算下发</a:t>
            </a:r>
          </a:p>
        </p:txBody>
      </p:sp>
      <p:sp>
        <p:nvSpPr>
          <p:cNvPr id="31" name="矩形 30">
            <a:extLst>
              <a:ext uri="{FF2B5EF4-FFF2-40B4-BE49-F238E27FC236}">
                <a16:creationId xmlns:a16="http://schemas.microsoft.com/office/drawing/2014/main" xmlns="" id="{93A4C374-0D4C-4A44-B1D1-B2198BDE24C3}"/>
              </a:ext>
            </a:extLst>
          </p:cNvPr>
          <p:cNvSpPr/>
          <p:nvPr/>
        </p:nvSpPr>
        <p:spPr>
          <a:xfrm>
            <a:off x="1540851" y="332098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账务处理</a:t>
            </a:r>
          </a:p>
        </p:txBody>
      </p:sp>
      <p:sp>
        <p:nvSpPr>
          <p:cNvPr id="32" name="矩形 31">
            <a:extLst>
              <a:ext uri="{FF2B5EF4-FFF2-40B4-BE49-F238E27FC236}">
                <a16:creationId xmlns:a16="http://schemas.microsoft.com/office/drawing/2014/main" xmlns="" id="{C807DAA9-FB23-4818-B936-702AB02E875F}"/>
              </a:ext>
            </a:extLst>
          </p:cNvPr>
          <p:cNvSpPr/>
          <p:nvPr/>
        </p:nvSpPr>
        <p:spPr>
          <a:xfrm>
            <a:off x="2663159" y="332098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对账管理</a:t>
            </a:r>
          </a:p>
        </p:txBody>
      </p:sp>
      <p:sp>
        <p:nvSpPr>
          <p:cNvPr id="33" name="矩形 32">
            <a:extLst>
              <a:ext uri="{FF2B5EF4-FFF2-40B4-BE49-F238E27FC236}">
                <a16:creationId xmlns:a16="http://schemas.microsoft.com/office/drawing/2014/main" xmlns="" id="{E0636F05-AB01-4597-A75D-FBB932EFF6F5}"/>
              </a:ext>
            </a:extLst>
          </p:cNvPr>
          <p:cNvSpPr/>
          <p:nvPr/>
        </p:nvSpPr>
        <p:spPr>
          <a:xfrm>
            <a:off x="3785467" y="332098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物联网结算</a:t>
            </a:r>
          </a:p>
        </p:txBody>
      </p:sp>
      <p:sp>
        <p:nvSpPr>
          <p:cNvPr id="34" name="矩形 33">
            <a:extLst>
              <a:ext uri="{FF2B5EF4-FFF2-40B4-BE49-F238E27FC236}">
                <a16:creationId xmlns:a16="http://schemas.microsoft.com/office/drawing/2014/main" xmlns="" id="{2AD4B589-62C7-489B-98F6-D391F47824BC}"/>
              </a:ext>
            </a:extLst>
          </p:cNvPr>
          <p:cNvSpPr/>
          <p:nvPr/>
        </p:nvSpPr>
        <p:spPr>
          <a:xfrm>
            <a:off x="4907777" y="332098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流量统付</a:t>
            </a:r>
          </a:p>
        </p:txBody>
      </p:sp>
      <p:sp>
        <p:nvSpPr>
          <p:cNvPr id="35" name="矩形 34">
            <a:extLst>
              <a:ext uri="{FF2B5EF4-FFF2-40B4-BE49-F238E27FC236}">
                <a16:creationId xmlns:a16="http://schemas.microsoft.com/office/drawing/2014/main" xmlns="" id="{572CB523-F1F2-4CF4-BCA6-167EF4A6BF69}"/>
              </a:ext>
            </a:extLst>
          </p:cNvPr>
          <p:cNvSpPr/>
          <p:nvPr/>
        </p:nvSpPr>
        <p:spPr>
          <a:xfrm>
            <a:off x="2663159" y="307339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结算分析</a:t>
            </a:r>
          </a:p>
        </p:txBody>
      </p:sp>
      <p:sp>
        <p:nvSpPr>
          <p:cNvPr id="36" name="矩形 35">
            <a:extLst>
              <a:ext uri="{FF2B5EF4-FFF2-40B4-BE49-F238E27FC236}">
                <a16:creationId xmlns:a16="http://schemas.microsoft.com/office/drawing/2014/main" xmlns="" id="{A7FFAAF7-C21C-4687-9A7E-C656D0542A58}"/>
              </a:ext>
            </a:extLst>
          </p:cNvPr>
          <p:cNvSpPr/>
          <p:nvPr/>
        </p:nvSpPr>
        <p:spPr>
          <a:xfrm>
            <a:off x="3785467" y="307339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结算汇总</a:t>
            </a:r>
          </a:p>
        </p:txBody>
      </p:sp>
      <p:sp>
        <p:nvSpPr>
          <p:cNvPr id="37" name="矩形 36">
            <a:extLst>
              <a:ext uri="{FF2B5EF4-FFF2-40B4-BE49-F238E27FC236}">
                <a16:creationId xmlns:a16="http://schemas.microsoft.com/office/drawing/2014/main" xmlns="" id="{EE930810-F0A9-4C05-B6F7-9F0EBB98E82E}"/>
              </a:ext>
            </a:extLst>
          </p:cNvPr>
          <p:cNvSpPr/>
          <p:nvPr/>
        </p:nvSpPr>
        <p:spPr>
          <a:xfrm>
            <a:off x="418543" y="402814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客户资料管理</a:t>
            </a:r>
          </a:p>
        </p:txBody>
      </p:sp>
      <p:sp>
        <p:nvSpPr>
          <p:cNvPr id="38" name="矩形 37">
            <a:extLst>
              <a:ext uri="{FF2B5EF4-FFF2-40B4-BE49-F238E27FC236}">
                <a16:creationId xmlns:a16="http://schemas.microsoft.com/office/drawing/2014/main" xmlns="" id="{944D6237-8628-4A9E-95F4-6466EEA4AD41}"/>
              </a:ext>
            </a:extLst>
          </p:cNvPr>
          <p:cNvSpPr/>
          <p:nvPr/>
        </p:nvSpPr>
        <p:spPr>
          <a:xfrm>
            <a:off x="1540851" y="402814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用户资料管理</a:t>
            </a:r>
          </a:p>
        </p:txBody>
      </p:sp>
      <p:sp>
        <p:nvSpPr>
          <p:cNvPr id="39" name="矩形 38">
            <a:extLst>
              <a:ext uri="{FF2B5EF4-FFF2-40B4-BE49-F238E27FC236}">
                <a16:creationId xmlns:a16="http://schemas.microsoft.com/office/drawing/2014/main" xmlns="" id="{FF7FB18B-7FAE-4034-BC2E-71AB7A62BF4C}"/>
              </a:ext>
            </a:extLst>
          </p:cNvPr>
          <p:cNvSpPr/>
          <p:nvPr/>
        </p:nvSpPr>
        <p:spPr>
          <a:xfrm>
            <a:off x="418543" y="427573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卡鉴权管理</a:t>
            </a:r>
          </a:p>
        </p:txBody>
      </p:sp>
      <p:sp>
        <p:nvSpPr>
          <p:cNvPr id="40" name="矩形 39">
            <a:extLst>
              <a:ext uri="{FF2B5EF4-FFF2-40B4-BE49-F238E27FC236}">
                <a16:creationId xmlns:a16="http://schemas.microsoft.com/office/drawing/2014/main" xmlns="" id="{4491EE36-F33D-4370-A867-95F7C7081399}"/>
              </a:ext>
            </a:extLst>
          </p:cNvPr>
          <p:cNvSpPr/>
          <p:nvPr/>
        </p:nvSpPr>
        <p:spPr>
          <a:xfrm>
            <a:off x="4907777" y="402814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卡绑定管理</a:t>
            </a:r>
          </a:p>
        </p:txBody>
      </p:sp>
      <p:sp>
        <p:nvSpPr>
          <p:cNvPr id="41" name="矩形 40">
            <a:extLst>
              <a:ext uri="{FF2B5EF4-FFF2-40B4-BE49-F238E27FC236}">
                <a16:creationId xmlns:a16="http://schemas.microsoft.com/office/drawing/2014/main" xmlns="" id="{8D33028B-73D9-4D8E-9D53-3758D54270E1}"/>
              </a:ext>
            </a:extLst>
          </p:cNvPr>
          <p:cNvSpPr/>
          <p:nvPr/>
        </p:nvSpPr>
        <p:spPr>
          <a:xfrm>
            <a:off x="1540851" y="427573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充值</a:t>
            </a:r>
            <a:r>
              <a:rPr lang="en-US" altLang="zh-CN" sz="889" b="1" dirty="0">
                <a:solidFill>
                  <a:schemeClr val="tx1"/>
                </a:solidFill>
                <a:latin typeface="微软雅黑" pitchFamily="34" charset="-122"/>
                <a:ea typeface="微软雅黑" pitchFamily="34" charset="-122"/>
              </a:rPr>
              <a:t>/</a:t>
            </a:r>
            <a:r>
              <a:rPr lang="zh-CN" altLang="en-US" sz="889" b="1" dirty="0">
                <a:solidFill>
                  <a:schemeClr val="tx1"/>
                </a:solidFill>
                <a:latin typeface="微软雅黑" pitchFamily="34" charset="-122"/>
                <a:ea typeface="微软雅黑" pitchFamily="34" charset="-122"/>
              </a:rPr>
              <a:t>支付管理</a:t>
            </a:r>
          </a:p>
        </p:txBody>
      </p:sp>
      <p:sp>
        <p:nvSpPr>
          <p:cNvPr id="42" name="矩形 41">
            <a:extLst>
              <a:ext uri="{FF2B5EF4-FFF2-40B4-BE49-F238E27FC236}">
                <a16:creationId xmlns:a16="http://schemas.microsoft.com/office/drawing/2014/main" xmlns="" id="{BD4C4E1C-DEF9-494B-82E3-1067241485E6}"/>
              </a:ext>
            </a:extLst>
          </p:cNvPr>
          <p:cNvSpPr/>
          <p:nvPr/>
        </p:nvSpPr>
        <p:spPr>
          <a:xfrm>
            <a:off x="2663160" y="427573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订购资料管理</a:t>
            </a:r>
          </a:p>
        </p:txBody>
      </p:sp>
      <p:sp>
        <p:nvSpPr>
          <p:cNvPr id="43" name="矩形 42">
            <a:extLst>
              <a:ext uri="{FF2B5EF4-FFF2-40B4-BE49-F238E27FC236}">
                <a16:creationId xmlns:a16="http://schemas.microsoft.com/office/drawing/2014/main" xmlns="" id="{1E031162-CADA-4FCE-9F29-9AD271E01D8E}"/>
              </a:ext>
            </a:extLst>
          </p:cNvPr>
          <p:cNvSpPr/>
          <p:nvPr/>
        </p:nvSpPr>
        <p:spPr>
          <a:xfrm>
            <a:off x="3785469" y="427573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交易对账管理</a:t>
            </a:r>
          </a:p>
        </p:txBody>
      </p:sp>
      <p:sp>
        <p:nvSpPr>
          <p:cNvPr id="44" name="矩形 43">
            <a:extLst>
              <a:ext uri="{FF2B5EF4-FFF2-40B4-BE49-F238E27FC236}">
                <a16:creationId xmlns:a16="http://schemas.microsoft.com/office/drawing/2014/main" xmlns="" id="{05C738FB-393A-45CD-A17A-727CAA97B780}"/>
              </a:ext>
            </a:extLst>
          </p:cNvPr>
          <p:cNvSpPr/>
          <p:nvPr/>
        </p:nvSpPr>
        <p:spPr>
          <a:xfrm>
            <a:off x="4907777" y="427573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包月订购明细生成</a:t>
            </a:r>
          </a:p>
        </p:txBody>
      </p:sp>
      <p:sp>
        <p:nvSpPr>
          <p:cNvPr id="45" name="矩形 44">
            <a:extLst>
              <a:ext uri="{FF2B5EF4-FFF2-40B4-BE49-F238E27FC236}">
                <a16:creationId xmlns:a16="http://schemas.microsoft.com/office/drawing/2014/main" xmlns="" id="{33FD23A0-A265-4BF1-B6B3-161C64356B1B}"/>
              </a:ext>
            </a:extLst>
          </p:cNvPr>
          <p:cNvSpPr/>
          <p:nvPr/>
        </p:nvSpPr>
        <p:spPr>
          <a:xfrm>
            <a:off x="2663160" y="402814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账户资料管理</a:t>
            </a:r>
          </a:p>
        </p:txBody>
      </p:sp>
      <p:sp>
        <p:nvSpPr>
          <p:cNvPr id="46" name="矩形 45">
            <a:extLst>
              <a:ext uri="{FF2B5EF4-FFF2-40B4-BE49-F238E27FC236}">
                <a16:creationId xmlns:a16="http://schemas.microsoft.com/office/drawing/2014/main" xmlns="" id="{A920E47A-69B0-4944-A4F5-8B91AC981BC6}"/>
              </a:ext>
            </a:extLst>
          </p:cNvPr>
          <p:cNvSpPr/>
          <p:nvPr/>
        </p:nvSpPr>
        <p:spPr>
          <a:xfrm>
            <a:off x="3785469" y="402814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卡激活管理</a:t>
            </a:r>
          </a:p>
        </p:txBody>
      </p:sp>
      <p:sp>
        <p:nvSpPr>
          <p:cNvPr id="47" name="矩形 46">
            <a:extLst>
              <a:ext uri="{FF2B5EF4-FFF2-40B4-BE49-F238E27FC236}">
                <a16:creationId xmlns:a16="http://schemas.microsoft.com/office/drawing/2014/main" xmlns="" id="{313D307B-DD13-4CA1-BD89-EDD37684FDE9}"/>
              </a:ext>
            </a:extLst>
          </p:cNvPr>
          <p:cNvSpPr/>
          <p:nvPr/>
        </p:nvSpPr>
        <p:spPr>
          <a:xfrm>
            <a:off x="418544" y="4873133"/>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容器管理</a:t>
            </a:r>
          </a:p>
        </p:txBody>
      </p:sp>
      <p:sp>
        <p:nvSpPr>
          <p:cNvPr id="48" name="矩形 47">
            <a:extLst>
              <a:ext uri="{FF2B5EF4-FFF2-40B4-BE49-F238E27FC236}">
                <a16:creationId xmlns:a16="http://schemas.microsoft.com/office/drawing/2014/main" xmlns="" id="{518245E7-CD6C-4C3E-AD28-AC2BB7EEF37E}"/>
              </a:ext>
            </a:extLst>
          </p:cNvPr>
          <p:cNvSpPr/>
          <p:nvPr/>
        </p:nvSpPr>
        <p:spPr>
          <a:xfrm>
            <a:off x="1983296" y="4873133"/>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镜像管理</a:t>
            </a:r>
          </a:p>
        </p:txBody>
      </p:sp>
      <p:sp>
        <p:nvSpPr>
          <p:cNvPr id="49" name="矩形 48">
            <a:extLst>
              <a:ext uri="{FF2B5EF4-FFF2-40B4-BE49-F238E27FC236}">
                <a16:creationId xmlns:a16="http://schemas.microsoft.com/office/drawing/2014/main" xmlns="" id="{CD634955-4C03-4582-AE4F-00AB265671B0}"/>
              </a:ext>
            </a:extLst>
          </p:cNvPr>
          <p:cNvSpPr/>
          <p:nvPr/>
        </p:nvSpPr>
        <p:spPr>
          <a:xfrm>
            <a:off x="1983296" y="5073797"/>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存储管理</a:t>
            </a:r>
          </a:p>
        </p:txBody>
      </p:sp>
      <p:sp>
        <p:nvSpPr>
          <p:cNvPr id="50" name="矩形 49">
            <a:extLst>
              <a:ext uri="{FF2B5EF4-FFF2-40B4-BE49-F238E27FC236}">
                <a16:creationId xmlns:a16="http://schemas.microsoft.com/office/drawing/2014/main" xmlns="" id="{8C917163-9C4B-4A64-89D4-013B486586AE}"/>
              </a:ext>
            </a:extLst>
          </p:cNvPr>
          <p:cNvSpPr/>
          <p:nvPr/>
        </p:nvSpPr>
        <p:spPr>
          <a:xfrm>
            <a:off x="3548050" y="4873133"/>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应用管理</a:t>
            </a:r>
          </a:p>
        </p:txBody>
      </p:sp>
      <p:sp>
        <p:nvSpPr>
          <p:cNvPr id="51" name="矩形 50">
            <a:extLst>
              <a:ext uri="{FF2B5EF4-FFF2-40B4-BE49-F238E27FC236}">
                <a16:creationId xmlns:a16="http://schemas.microsoft.com/office/drawing/2014/main" xmlns="" id="{536616A6-FDCD-46D2-A280-0F78BA43C2D4}"/>
              </a:ext>
            </a:extLst>
          </p:cNvPr>
          <p:cNvSpPr/>
          <p:nvPr/>
        </p:nvSpPr>
        <p:spPr>
          <a:xfrm>
            <a:off x="418544" y="5073797"/>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计算管理</a:t>
            </a:r>
          </a:p>
        </p:txBody>
      </p:sp>
      <p:sp>
        <p:nvSpPr>
          <p:cNvPr id="52" name="矩形 51">
            <a:extLst>
              <a:ext uri="{FF2B5EF4-FFF2-40B4-BE49-F238E27FC236}">
                <a16:creationId xmlns:a16="http://schemas.microsoft.com/office/drawing/2014/main" xmlns="" id="{065BC9A2-0C13-4607-8C18-3212460F6313}"/>
              </a:ext>
            </a:extLst>
          </p:cNvPr>
          <p:cNvSpPr/>
          <p:nvPr/>
        </p:nvSpPr>
        <p:spPr>
          <a:xfrm>
            <a:off x="3548050" y="5073797"/>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监控管理</a:t>
            </a:r>
          </a:p>
        </p:txBody>
      </p:sp>
      <p:sp>
        <p:nvSpPr>
          <p:cNvPr id="53" name="矩形 52">
            <a:extLst>
              <a:ext uri="{FF2B5EF4-FFF2-40B4-BE49-F238E27FC236}">
                <a16:creationId xmlns:a16="http://schemas.microsoft.com/office/drawing/2014/main" xmlns="" id="{F5873680-1B7F-4A43-BB96-91D3004373A8}"/>
              </a:ext>
            </a:extLst>
          </p:cNvPr>
          <p:cNvSpPr/>
          <p:nvPr/>
        </p:nvSpPr>
        <p:spPr>
          <a:xfrm>
            <a:off x="5294699" y="4867697"/>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日志采集</a:t>
            </a:r>
          </a:p>
        </p:txBody>
      </p:sp>
      <p:sp>
        <p:nvSpPr>
          <p:cNvPr id="54" name="矩形 53">
            <a:extLst>
              <a:ext uri="{FF2B5EF4-FFF2-40B4-BE49-F238E27FC236}">
                <a16:creationId xmlns:a16="http://schemas.microsoft.com/office/drawing/2014/main" xmlns="" id="{FD163132-52ED-4DFB-9556-FB8D0161A388}"/>
              </a:ext>
            </a:extLst>
          </p:cNvPr>
          <p:cNvSpPr/>
          <p:nvPr/>
        </p:nvSpPr>
        <p:spPr>
          <a:xfrm>
            <a:off x="6849400" y="4867697"/>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日志处理</a:t>
            </a:r>
          </a:p>
        </p:txBody>
      </p:sp>
      <p:sp>
        <p:nvSpPr>
          <p:cNvPr id="55" name="矩形 54">
            <a:extLst>
              <a:ext uri="{FF2B5EF4-FFF2-40B4-BE49-F238E27FC236}">
                <a16:creationId xmlns:a16="http://schemas.microsoft.com/office/drawing/2014/main" xmlns="" id="{F29267D7-0E00-41A6-806F-2ABDBDFF7C41}"/>
              </a:ext>
            </a:extLst>
          </p:cNvPr>
          <p:cNvSpPr/>
          <p:nvPr/>
        </p:nvSpPr>
        <p:spPr>
          <a:xfrm>
            <a:off x="6849400" y="5068362"/>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日志管理</a:t>
            </a:r>
          </a:p>
        </p:txBody>
      </p:sp>
      <p:sp>
        <p:nvSpPr>
          <p:cNvPr id="56" name="矩形 55">
            <a:extLst>
              <a:ext uri="{FF2B5EF4-FFF2-40B4-BE49-F238E27FC236}">
                <a16:creationId xmlns:a16="http://schemas.microsoft.com/office/drawing/2014/main" xmlns="" id="{ADC98798-A4DB-4E40-B488-50935ACC21F5}"/>
              </a:ext>
            </a:extLst>
          </p:cNvPr>
          <p:cNvSpPr/>
          <p:nvPr/>
        </p:nvSpPr>
        <p:spPr>
          <a:xfrm>
            <a:off x="8404102" y="4867697"/>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日志分析</a:t>
            </a:r>
          </a:p>
        </p:txBody>
      </p:sp>
      <p:sp>
        <p:nvSpPr>
          <p:cNvPr id="57" name="矩形 56">
            <a:extLst>
              <a:ext uri="{FF2B5EF4-FFF2-40B4-BE49-F238E27FC236}">
                <a16:creationId xmlns:a16="http://schemas.microsoft.com/office/drawing/2014/main" xmlns="" id="{CEE2C99B-28A7-4F8B-89E4-47148CEE1596}"/>
              </a:ext>
            </a:extLst>
          </p:cNvPr>
          <p:cNvSpPr/>
          <p:nvPr/>
        </p:nvSpPr>
        <p:spPr>
          <a:xfrm>
            <a:off x="5294699" y="5068362"/>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日志存储</a:t>
            </a:r>
          </a:p>
        </p:txBody>
      </p:sp>
      <p:sp>
        <p:nvSpPr>
          <p:cNvPr id="58" name="矩形 57">
            <a:extLst>
              <a:ext uri="{FF2B5EF4-FFF2-40B4-BE49-F238E27FC236}">
                <a16:creationId xmlns:a16="http://schemas.microsoft.com/office/drawing/2014/main" xmlns="" id="{C36958BA-F2BA-406B-B466-9FC1FFEA4D35}"/>
              </a:ext>
            </a:extLst>
          </p:cNvPr>
          <p:cNvSpPr/>
          <p:nvPr/>
        </p:nvSpPr>
        <p:spPr>
          <a:xfrm>
            <a:off x="8944111" y="1423567"/>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流程配置</a:t>
            </a:r>
          </a:p>
        </p:txBody>
      </p:sp>
      <p:sp>
        <p:nvSpPr>
          <p:cNvPr id="59" name="矩形 58">
            <a:extLst>
              <a:ext uri="{FF2B5EF4-FFF2-40B4-BE49-F238E27FC236}">
                <a16:creationId xmlns:a16="http://schemas.microsoft.com/office/drawing/2014/main" xmlns="" id="{ED711738-170F-4EA8-9CC5-9A987924964D}"/>
              </a:ext>
            </a:extLst>
          </p:cNvPr>
          <p:cNvSpPr/>
          <p:nvPr/>
        </p:nvSpPr>
        <p:spPr>
          <a:xfrm>
            <a:off x="8944111" y="1868040"/>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流程管理</a:t>
            </a:r>
          </a:p>
        </p:txBody>
      </p:sp>
      <p:sp>
        <p:nvSpPr>
          <p:cNvPr id="60" name="矩形 59">
            <a:extLst>
              <a:ext uri="{FF2B5EF4-FFF2-40B4-BE49-F238E27FC236}">
                <a16:creationId xmlns:a16="http://schemas.microsoft.com/office/drawing/2014/main" xmlns="" id="{23398038-D4E8-418B-B364-643194CF41C9}"/>
              </a:ext>
            </a:extLst>
          </p:cNvPr>
          <p:cNvSpPr/>
          <p:nvPr/>
        </p:nvSpPr>
        <p:spPr>
          <a:xfrm>
            <a:off x="8944111" y="2312512"/>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应用发布</a:t>
            </a:r>
          </a:p>
        </p:txBody>
      </p:sp>
      <p:sp>
        <p:nvSpPr>
          <p:cNvPr id="61" name="矩形 60">
            <a:extLst>
              <a:ext uri="{FF2B5EF4-FFF2-40B4-BE49-F238E27FC236}">
                <a16:creationId xmlns:a16="http://schemas.microsoft.com/office/drawing/2014/main" xmlns="" id="{7F441975-9D8B-4FA1-9D33-055F16DD486F}"/>
              </a:ext>
            </a:extLst>
          </p:cNvPr>
          <p:cNvSpPr/>
          <p:nvPr/>
        </p:nvSpPr>
        <p:spPr>
          <a:xfrm>
            <a:off x="8944111" y="2756984"/>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系统管理</a:t>
            </a:r>
          </a:p>
        </p:txBody>
      </p:sp>
      <p:sp>
        <p:nvSpPr>
          <p:cNvPr id="62" name="矩形 61">
            <a:extLst>
              <a:ext uri="{FF2B5EF4-FFF2-40B4-BE49-F238E27FC236}">
                <a16:creationId xmlns:a16="http://schemas.microsoft.com/office/drawing/2014/main" xmlns="" id="{09EAC33D-FF91-4450-A27F-06F03814032A}"/>
              </a:ext>
            </a:extLst>
          </p:cNvPr>
          <p:cNvSpPr/>
          <p:nvPr/>
        </p:nvSpPr>
        <p:spPr>
          <a:xfrm>
            <a:off x="8944111" y="3201456"/>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系统资源管理</a:t>
            </a:r>
          </a:p>
        </p:txBody>
      </p:sp>
      <p:sp>
        <p:nvSpPr>
          <p:cNvPr id="63" name="矩形 62">
            <a:extLst>
              <a:ext uri="{FF2B5EF4-FFF2-40B4-BE49-F238E27FC236}">
                <a16:creationId xmlns:a16="http://schemas.microsoft.com/office/drawing/2014/main" xmlns="" id="{61D60A17-B5B1-4044-A28A-9384338FAADB}"/>
              </a:ext>
            </a:extLst>
          </p:cNvPr>
          <p:cNvSpPr/>
          <p:nvPr/>
        </p:nvSpPr>
        <p:spPr>
          <a:xfrm>
            <a:off x="8944111" y="3645931"/>
            <a:ext cx="758243" cy="28296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节点资源管理</a:t>
            </a:r>
          </a:p>
        </p:txBody>
      </p:sp>
      <p:sp>
        <p:nvSpPr>
          <p:cNvPr id="64" name="矩形 63">
            <a:extLst>
              <a:ext uri="{FF2B5EF4-FFF2-40B4-BE49-F238E27FC236}">
                <a16:creationId xmlns:a16="http://schemas.microsoft.com/office/drawing/2014/main" xmlns="" id="{0FE109C5-DE9E-41DB-B446-FAACC302C7D0}"/>
              </a:ext>
            </a:extLst>
          </p:cNvPr>
          <p:cNvSpPr/>
          <p:nvPr/>
        </p:nvSpPr>
        <p:spPr>
          <a:xfrm>
            <a:off x="7441757" y="1099284"/>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代理商信息查询</a:t>
            </a:r>
          </a:p>
        </p:txBody>
      </p:sp>
      <p:sp>
        <p:nvSpPr>
          <p:cNvPr id="65" name="矩形 64">
            <a:extLst>
              <a:ext uri="{FF2B5EF4-FFF2-40B4-BE49-F238E27FC236}">
                <a16:creationId xmlns:a16="http://schemas.microsoft.com/office/drawing/2014/main" xmlns="" id="{3A5B24CA-0115-4159-A7D2-4C8036DDD558}"/>
              </a:ext>
            </a:extLst>
          </p:cNvPr>
          <p:cNvSpPr/>
          <p:nvPr/>
        </p:nvSpPr>
        <p:spPr>
          <a:xfrm>
            <a:off x="6334228" y="1346874"/>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商户信息自助查询</a:t>
            </a:r>
          </a:p>
        </p:txBody>
      </p:sp>
      <p:sp>
        <p:nvSpPr>
          <p:cNvPr id="66" name="矩形 65">
            <a:extLst>
              <a:ext uri="{FF2B5EF4-FFF2-40B4-BE49-F238E27FC236}">
                <a16:creationId xmlns:a16="http://schemas.microsoft.com/office/drawing/2014/main" xmlns="" id="{6EC729CD-D102-4BB6-90DF-BD583BB08265}"/>
              </a:ext>
            </a:extLst>
          </p:cNvPr>
          <p:cNvSpPr/>
          <p:nvPr/>
        </p:nvSpPr>
        <p:spPr>
          <a:xfrm>
            <a:off x="6334228" y="1099284"/>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投诉保障</a:t>
            </a:r>
          </a:p>
        </p:txBody>
      </p:sp>
      <p:sp>
        <p:nvSpPr>
          <p:cNvPr id="67" name="矩形 66">
            <a:extLst>
              <a:ext uri="{FF2B5EF4-FFF2-40B4-BE49-F238E27FC236}">
                <a16:creationId xmlns:a16="http://schemas.microsoft.com/office/drawing/2014/main" xmlns="" id="{02D0460D-8490-4830-BA50-F4C5813118F0}"/>
              </a:ext>
            </a:extLst>
          </p:cNvPr>
          <p:cNvSpPr/>
          <p:nvPr/>
        </p:nvSpPr>
        <p:spPr>
          <a:xfrm>
            <a:off x="6334228" y="1948167"/>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合作伙伴资料管理</a:t>
            </a:r>
          </a:p>
        </p:txBody>
      </p:sp>
      <p:sp>
        <p:nvSpPr>
          <p:cNvPr id="68" name="矩形 67">
            <a:extLst>
              <a:ext uri="{FF2B5EF4-FFF2-40B4-BE49-F238E27FC236}">
                <a16:creationId xmlns:a16="http://schemas.microsoft.com/office/drawing/2014/main" xmlns="" id="{C785D79B-E7DA-4D34-86AA-97A06477DFD5}"/>
              </a:ext>
            </a:extLst>
          </p:cNvPr>
          <p:cNvSpPr/>
          <p:nvPr/>
        </p:nvSpPr>
        <p:spPr>
          <a:xfrm>
            <a:off x="7441757" y="1948167"/>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业务数据管理</a:t>
            </a:r>
          </a:p>
        </p:txBody>
      </p:sp>
      <p:sp>
        <p:nvSpPr>
          <p:cNvPr id="69" name="矩形 68">
            <a:extLst>
              <a:ext uri="{FF2B5EF4-FFF2-40B4-BE49-F238E27FC236}">
                <a16:creationId xmlns:a16="http://schemas.microsoft.com/office/drawing/2014/main" xmlns="" id="{25C1BA14-B869-4342-B7FE-85787470ED0D}"/>
              </a:ext>
            </a:extLst>
          </p:cNvPr>
          <p:cNvSpPr/>
          <p:nvPr/>
        </p:nvSpPr>
        <p:spPr>
          <a:xfrm>
            <a:off x="6334228" y="2160387"/>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合作伙伴对账</a:t>
            </a:r>
          </a:p>
        </p:txBody>
      </p:sp>
      <p:sp>
        <p:nvSpPr>
          <p:cNvPr id="70" name="矩形 69">
            <a:extLst>
              <a:ext uri="{FF2B5EF4-FFF2-40B4-BE49-F238E27FC236}">
                <a16:creationId xmlns:a16="http://schemas.microsoft.com/office/drawing/2014/main" xmlns="" id="{963E7C48-F96A-4B9D-9089-56C7464F4D0B}"/>
              </a:ext>
            </a:extLst>
          </p:cNvPr>
          <p:cNvSpPr/>
          <p:nvPr/>
        </p:nvSpPr>
        <p:spPr>
          <a:xfrm>
            <a:off x="6334228" y="2372608"/>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代理商管理</a:t>
            </a:r>
          </a:p>
        </p:txBody>
      </p:sp>
      <p:sp>
        <p:nvSpPr>
          <p:cNvPr id="71" name="矩形 70">
            <a:extLst>
              <a:ext uri="{FF2B5EF4-FFF2-40B4-BE49-F238E27FC236}">
                <a16:creationId xmlns:a16="http://schemas.microsoft.com/office/drawing/2014/main" xmlns="" id="{F180F968-5DF4-49A6-B2C9-D4D08976B01F}"/>
              </a:ext>
            </a:extLst>
          </p:cNvPr>
          <p:cNvSpPr/>
          <p:nvPr/>
        </p:nvSpPr>
        <p:spPr>
          <a:xfrm>
            <a:off x="7441757" y="2160387"/>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商户管理</a:t>
            </a:r>
          </a:p>
        </p:txBody>
      </p:sp>
      <p:sp>
        <p:nvSpPr>
          <p:cNvPr id="72" name="矩形 71">
            <a:extLst>
              <a:ext uri="{FF2B5EF4-FFF2-40B4-BE49-F238E27FC236}">
                <a16:creationId xmlns:a16="http://schemas.microsoft.com/office/drawing/2014/main" xmlns="" id="{E71EC269-D72A-4DC6-AFC5-2A4C6483D376}"/>
              </a:ext>
            </a:extLst>
          </p:cNvPr>
          <p:cNvSpPr/>
          <p:nvPr/>
        </p:nvSpPr>
        <p:spPr>
          <a:xfrm>
            <a:off x="7441757" y="1358320"/>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0000" rIns="40000" rtlCol="0" anchor="ctr"/>
          <a:lstStyle/>
          <a:p>
            <a:pPr algn="ctr"/>
            <a:r>
              <a:rPr lang="zh-CN" altLang="en-US" sz="889" b="1" dirty="0">
                <a:solidFill>
                  <a:schemeClr val="tx1"/>
                </a:solidFill>
                <a:latin typeface="微软雅黑" pitchFamily="34" charset="-122"/>
                <a:ea typeface="微软雅黑" pitchFamily="34" charset="-122"/>
              </a:rPr>
              <a:t>合作伙伴投诉管理</a:t>
            </a:r>
          </a:p>
        </p:txBody>
      </p:sp>
      <p:sp>
        <p:nvSpPr>
          <p:cNvPr id="73" name="矩形 72">
            <a:extLst>
              <a:ext uri="{FF2B5EF4-FFF2-40B4-BE49-F238E27FC236}">
                <a16:creationId xmlns:a16="http://schemas.microsoft.com/office/drawing/2014/main" xmlns="" id="{B369F0D9-AD96-41DE-BEB9-3FF392C81757}"/>
              </a:ext>
            </a:extLst>
          </p:cNvPr>
          <p:cNvSpPr/>
          <p:nvPr/>
        </p:nvSpPr>
        <p:spPr>
          <a:xfrm>
            <a:off x="7441757" y="2372608"/>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商户管理</a:t>
            </a:r>
          </a:p>
        </p:txBody>
      </p:sp>
      <p:sp>
        <p:nvSpPr>
          <p:cNvPr id="74" name="矩形 73">
            <a:extLst>
              <a:ext uri="{FF2B5EF4-FFF2-40B4-BE49-F238E27FC236}">
                <a16:creationId xmlns:a16="http://schemas.microsoft.com/office/drawing/2014/main" xmlns="" id="{42487834-3E1F-4641-864B-8BE1E77F19A7}"/>
              </a:ext>
            </a:extLst>
          </p:cNvPr>
          <p:cNvSpPr/>
          <p:nvPr/>
        </p:nvSpPr>
        <p:spPr>
          <a:xfrm>
            <a:off x="6334228" y="2912669"/>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产品目录管理</a:t>
            </a:r>
          </a:p>
        </p:txBody>
      </p:sp>
      <p:sp>
        <p:nvSpPr>
          <p:cNvPr id="75" name="矩形 74">
            <a:extLst>
              <a:ext uri="{FF2B5EF4-FFF2-40B4-BE49-F238E27FC236}">
                <a16:creationId xmlns:a16="http://schemas.microsoft.com/office/drawing/2014/main" xmlns="" id="{59AF2BAB-091A-4BEA-AF5E-DCAC4511ECCF}"/>
              </a:ext>
            </a:extLst>
          </p:cNvPr>
          <p:cNvSpPr/>
          <p:nvPr/>
        </p:nvSpPr>
        <p:spPr>
          <a:xfrm>
            <a:off x="7441757" y="2912669"/>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产品配置</a:t>
            </a:r>
          </a:p>
        </p:txBody>
      </p:sp>
      <p:sp>
        <p:nvSpPr>
          <p:cNvPr id="76" name="矩形 75">
            <a:extLst>
              <a:ext uri="{FF2B5EF4-FFF2-40B4-BE49-F238E27FC236}">
                <a16:creationId xmlns:a16="http://schemas.microsoft.com/office/drawing/2014/main" xmlns="" id="{6E77BBA0-3392-477E-8FA2-8EC1A5381481}"/>
              </a:ext>
            </a:extLst>
          </p:cNvPr>
          <p:cNvSpPr/>
          <p:nvPr/>
        </p:nvSpPr>
        <p:spPr>
          <a:xfrm>
            <a:off x="6334228" y="3124889"/>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服务管理</a:t>
            </a:r>
          </a:p>
        </p:txBody>
      </p:sp>
      <p:sp>
        <p:nvSpPr>
          <p:cNvPr id="77" name="矩形 76">
            <a:extLst>
              <a:ext uri="{FF2B5EF4-FFF2-40B4-BE49-F238E27FC236}">
                <a16:creationId xmlns:a16="http://schemas.microsoft.com/office/drawing/2014/main" xmlns="" id="{57B36ACF-F6D6-4588-A4CA-6B104DF4A5F6}"/>
              </a:ext>
            </a:extLst>
          </p:cNvPr>
          <p:cNvSpPr/>
          <p:nvPr/>
        </p:nvSpPr>
        <p:spPr>
          <a:xfrm>
            <a:off x="6334228" y="3337110"/>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产品信息接收</a:t>
            </a:r>
          </a:p>
        </p:txBody>
      </p:sp>
      <p:sp>
        <p:nvSpPr>
          <p:cNvPr id="78" name="矩形 77">
            <a:extLst>
              <a:ext uri="{FF2B5EF4-FFF2-40B4-BE49-F238E27FC236}">
                <a16:creationId xmlns:a16="http://schemas.microsoft.com/office/drawing/2014/main" xmlns="" id="{EECB4B88-BB9C-43A0-821C-3463C8E12707}"/>
              </a:ext>
            </a:extLst>
          </p:cNvPr>
          <p:cNvSpPr/>
          <p:nvPr/>
        </p:nvSpPr>
        <p:spPr>
          <a:xfrm>
            <a:off x="7441757" y="3124889"/>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资源配置</a:t>
            </a:r>
          </a:p>
        </p:txBody>
      </p:sp>
      <p:sp>
        <p:nvSpPr>
          <p:cNvPr id="79" name="矩形 78">
            <a:extLst>
              <a:ext uri="{FF2B5EF4-FFF2-40B4-BE49-F238E27FC236}">
                <a16:creationId xmlns:a16="http://schemas.microsoft.com/office/drawing/2014/main" xmlns="" id="{B89D9D1D-6853-4034-A64A-FA3D6424DBEA}"/>
              </a:ext>
            </a:extLst>
          </p:cNvPr>
          <p:cNvSpPr/>
          <p:nvPr/>
        </p:nvSpPr>
        <p:spPr>
          <a:xfrm>
            <a:off x="7441757" y="3337110"/>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产品版本管理</a:t>
            </a:r>
          </a:p>
        </p:txBody>
      </p:sp>
      <p:sp>
        <p:nvSpPr>
          <p:cNvPr id="80" name="矩形 79">
            <a:extLst>
              <a:ext uri="{FF2B5EF4-FFF2-40B4-BE49-F238E27FC236}">
                <a16:creationId xmlns:a16="http://schemas.microsoft.com/office/drawing/2014/main" xmlns="" id="{2AB386C2-E0DE-4A56-8669-4CDD7AC2245B}"/>
              </a:ext>
            </a:extLst>
          </p:cNvPr>
          <p:cNvSpPr/>
          <p:nvPr/>
        </p:nvSpPr>
        <p:spPr>
          <a:xfrm>
            <a:off x="7441757" y="4108806"/>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数据查询</a:t>
            </a:r>
          </a:p>
        </p:txBody>
      </p:sp>
      <p:sp>
        <p:nvSpPr>
          <p:cNvPr id="81" name="矩形 80">
            <a:extLst>
              <a:ext uri="{FF2B5EF4-FFF2-40B4-BE49-F238E27FC236}">
                <a16:creationId xmlns:a16="http://schemas.microsoft.com/office/drawing/2014/main" xmlns="" id="{A670F131-3EAA-4212-BD52-E743A3B2F79D}"/>
              </a:ext>
            </a:extLst>
          </p:cNvPr>
          <p:cNvSpPr/>
          <p:nvPr/>
        </p:nvSpPr>
        <p:spPr>
          <a:xfrm>
            <a:off x="6334228" y="4356396"/>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消息配置</a:t>
            </a:r>
          </a:p>
        </p:txBody>
      </p:sp>
      <p:sp>
        <p:nvSpPr>
          <p:cNvPr id="82" name="矩形 81">
            <a:extLst>
              <a:ext uri="{FF2B5EF4-FFF2-40B4-BE49-F238E27FC236}">
                <a16:creationId xmlns:a16="http://schemas.microsoft.com/office/drawing/2014/main" xmlns="" id="{F2EAF90C-FD34-4282-B89E-36A5D6A88DBC}"/>
              </a:ext>
            </a:extLst>
          </p:cNvPr>
          <p:cNvSpPr/>
          <p:nvPr/>
        </p:nvSpPr>
        <p:spPr>
          <a:xfrm>
            <a:off x="6334228" y="4108806"/>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数据接入</a:t>
            </a:r>
          </a:p>
        </p:txBody>
      </p:sp>
      <p:sp>
        <p:nvSpPr>
          <p:cNvPr id="83" name="矩形 82">
            <a:extLst>
              <a:ext uri="{FF2B5EF4-FFF2-40B4-BE49-F238E27FC236}">
                <a16:creationId xmlns:a16="http://schemas.microsoft.com/office/drawing/2014/main" xmlns="" id="{CB07D3CB-D99C-45E9-B9C2-6C11BEC2D57D}"/>
              </a:ext>
            </a:extLst>
          </p:cNvPr>
          <p:cNvSpPr/>
          <p:nvPr/>
        </p:nvSpPr>
        <p:spPr>
          <a:xfrm>
            <a:off x="6334228" y="3554199"/>
            <a:ext cx="998460" cy="1673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资源管理</a:t>
            </a:r>
          </a:p>
        </p:txBody>
      </p:sp>
      <p:sp>
        <p:nvSpPr>
          <p:cNvPr id="84" name="矩形 83">
            <a:extLst>
              <a:ext uri="{FF2B5EF4-FFF2-40B4-BE49-F238E27FC236}">
                <a16:creationId xmlns:a16="http://schemas.microsoft.com/office/drawing/2014/main" xmlns="" id="{1F138039-C0B1-4F1B-8E19-ABB9F840C757}"/>
              </a:ext>
            </a:extLst>
          </p:cNvPr>
          <p:cNvSpPr/>
          <p:nvPr/>
        </p:nvSpPr>
        <p:spPr>
          <a:xfrm>
            <a:off x="4314713" y="2335191"/>
            <a:ext cx="758243" cy="21222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合同管理</a:t>
            </a:r>
          </a:p>
        </p:txBody>
      </p:sp>
      <p:sp>
        <p:nvSpPr>
          <p:cNvPr id="87" name="矩形 86">
            <a:extLst>
              <a:ext uri="{FF2B5EF4-FFF2-40B4-BE49-F238E27FC236}">
                <a16:creationId xmlns:a16="http://schemas.microsoft.com/office/drawing/2014/main" xmlns="" id="{AD2FE87D-F39D-483D-A544-2B75562A766D}"/>
              </a:ext>
            </a:extLst>
          </p:cNvPr>
          <p:cNvSpPr/>
          <p:nvPr/>
        </p:nvSpPr>
        <p:spPr>
          <a:xfrm>
            <a:off x="419493" y="2343580"/>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使用量累计</a:t>
            </a:r>
          </a:p>
        </p:txBody>
      </p:sp>
      <p:sp>
        <p:nvSpPr>
          <p:cNvPr id="88" name="矩形 87">
            <a:extLst>
              <a:ext uri="{FF2B5EF4-FFF2-40B4-BE49-F238E27FC236}">
                <a16:creationId xmlns:a16="http://schemas.microsoft.com/office/drawing/2014/main" xmlns="" id="{D0C47D88-F14C-410D-B155-D2D8D5A09984}"/>
              </a:ext>
            </a:extLst>
          </p:cNvPr>
          <p:cNvSpPr/>
          <p:nvPr/>
        </p:nvSpPr>
        <p:spPr>
          <a:xfrm>
            <a:off x="1499204" y="1726914"/>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批价处理</a:t>
            </a:r>
          </a:p>
        </p:txBody>
      </p:sp>
      <p:sp>
        <p:nvSpPr>
          <p:cNvPr id="89" name="矩形 88">
            <a:extLst>
              <a:ext uri="{FF2B5EF4-FFF2-40B4-BE49-F238E27FC236}">
                <a16:creationId xmlns:a16="http://schemas.microsoft.com/office/drawing/2014/main" xmlns="" id="{7A42B113-7089-41FF-A339-5EDD921A8373}"/>
              </a:ext>
            </a:extLst>
          </p:cNvPr>
          <p:cNvSpPr/>
          <p:nvPr/>
        </p:nvSpPr>
        <p:spPr>
          <a:xfrm>
            <a:off x="1499204" y="202495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分发入库</a:t>
            </a:r>
          </a:p>
        </p:txBody>
      </p:sp>
      <p:sp>
        <p:nvSpPr>
          <p:cNvPr id="90" name="矩形 89">
            <a:extLst>
              <a:ext uri="{FF2B5EF4-FFF2-40B4-BE49-F238E27FC236}">
                <a16:creationId xmlns:a16="http://schemas.microsoft.com/office/drawing/2014/main" xmlns="" id="{DDBB2358-1B98-497E-A6F7-BEBC2349A081}"/>
              </a:ext>
            </a:extLst>
          </p:cNvPr>
          <p:cNvSpPr/>
          <p:nvPr/>
        </p:nvSpPr>
        <p:spPr>
          <a:xfrm>
            <a:off x="419493" y="1726914"/>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统一预处理</a:t>
            </a:r>
          </a:p>
        </p:txBody>
      </p:sp>
      <p:sp>
        <p:nvSpPr>
          <p:cNvPr id="91" name="矩形 90">
            <a:extLst>
              <a:ext uri="{FF2B5EF4-FFF2-40B4-BE49-F238E27FC236}">
                <a16:creationId xmlns:a16="http://schemas.microsoft.com/office/drawing/2014/main" xmlns="" id="{6752028B-2347-4DB5-A847-622C85E2F3DE}"/>
              </a:ext>
            </a:extLst>
          </p:cNvPr>
          <p:cNvSpPr/>
          <p:nvPr/>
        </p:nvSpPr>
        <p:spPr>
          <a:xfrm>
            <a:off x="419493" y="2024956"/>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错单管理</a:t>
            </a:r>
          </a:p>
        </p:txBody>
      </p:sp>
      <p:sp>
        <p:nvSpPr>
          <p:cNvPr id="92" name="矩形 91">
            <a:extLst>
              <a:ext uri="{FF2B5EF4-FFF2-40B4-BE49-F238E27FC236}">
                <a16:creationId xmlns:a16="http://schemas.microsoft.com/office/drawing/2014/main" xmlns="" id="{4CA3DC79-6AF0-4C50-B9D6-44B8932B14D8}"/>
              </a:ext>
            </a:extLst>
          </p:cNvPr>
          <p:cNvSpPr/>
          <p:nvPr/>
        </p:nvSpPr>
        <p:spPr>
          <a:xfrm>
            <a:off x="1499204" y="2343580"/>
            <a:ext cx="998460" cy="167340"/>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计费稽核</a:t>
            </a:r>
          </a:p>
        </p:txBody>
      </p:sp>
      <p:sp>
        <p:nvSpPr>
          <p:cNvPr id="93" name="矩形 92">
            <a:extLst>
              <a:ext uri="{FF2B5EF4-FFF2-40B4-BE49-F238E27FC236}">
                <a16:creationId xmlns:a16="http://schemas.microsoft.com/office/drawing/2014/main" xmlns="" id="{A6EAE0DF-E382-4A6F-A7BB-0AE40CEFDDB4}"/>
              </a:ext>
            </a:extLst>
          </p:cNvPr>
          <p:cNvSpPr/>
          <p:nvPr/>
        </p:nvSpPr>
        <p:spPr>
          <a:xfrm>
            <a:off x="3308631" y="5470380"/>
            <a:ext cx="1439534" cy="157748"/>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新增功能</a:t>
            </a:r>
          </a:p>
        </p:txBody>
      </p:sp>
      <p:sp>
        <p:nvSpPr>
          <p:cNvPr id="94" name="矩形 93">
            <a:extLst>
              <a:ext uri="{FF2B5EF4-FFF2-40B4-BE49-F238E27FC236}">
                <a16:creationId xmlns:a16="http://schemas.microsoft.com/office/drawing/2014/main" xmlns="" id="{624090CC-C42B-4DCA-9CFC-0BB6B261B549}"/>
              </a:ext>
            </a:extLst>
          </p:cNvPr>
          <p:cNvSpPr/>
          <p:nvPr/>
        </p:nvSpPr>
        <p:spPr>
          <a:xfrm>
            <a:off x="1313482" y="5470380"/>
            <a:ext cx="1439534" cy="157748"/>
          </a:xfrm>
          <a:prstGeom prst="rect">
            <a:avLst/>
          </a:prstGeom>
          <a:solidFill>
            <a:srgbClr val="FF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修改功能</a:t>
            </a:r>
          </a:p>
        </p:txBody>
      </p:sp>
      <p:sp>
        <p:nvSpPr>
          <p:cNvPr id="95" name="矩形 94">
            <a:extLst>
              <a:ext uri="{FF2B5EF4-FFF2-40B4-BE49-F238E27FC236}">
                <a16:creationId xmlns:a16="http://schemas.microsoft.com/office/drawing/2014/main" xmlns="" id="{9053E603-9E7F-457D-B2EA-07EED565A069}"/>
              </a:ext>
            </a:extLst>
          </p:cNvPr>
          <p:cNvSpPr/>
          <p:nvPr/>
        </p:nvSpPr>
        <p:spPr>
          <a:xfrm>
            <a:off x="575912" y="5425107"/>
            <a:ext cx="4252059" cy="242087"/>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22" b="1" dirty="0">
                <a:solidFill>
                  <a:schemeClr val="tx1"/>
                </a:solidFill>
                <a:latin typeface="微软雅黑" pitchFamily="34" charset="-122"/>
                <a:ea typeface="微软雅黑" pitchFamily="34" charset="-122"/>
              </a:rPr>
              <a:t>图例</a:t>
            </a:r>
          </a:p>
        </p:txBody>
      </p:sp>
      <p:sp>
        <p:nvSpPr>
          <p:cNvPr id="97" name="矩形 96">
            <a:extLst>
              <a:ext uri="{FF2B5EF4-FFF2-40B4-BE49-F238E27FC236}">
                <a16:creationId xmlns:a16="http://schemas.microsoft.com/office/drawing/2014/main" xmlns="" id="{3D55F0C1-BEBB-491C-BA65-B9A7EC24E4AF}"/>
              </a:ext>
            </a:extLst>
          </p:cNvPr>
          <p:cNvSpPr/>
          <p:nvPr/>
        </p:nvSpPr>
        <p:spPr>
          <a:xfrm>
            <a:off x="7441757" y="4353252"/>
            <a:ext cx="998460" cy="167340"/>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9" b="1" dirty="0">
                <a:solidFill>
                  <a:schemeClr val="tx1"/>
                </a:solidFill>
                <a:latin typeface="微软雅黑" pitchFamily="34" charset="-122"/>
                <a:ea typeface="微软雅黑" pitchFamily="34" charset="-122"/>
              </a:rPr>
              <a:t>数据校验</a:t>
            </a:r>
          </a:p>
        </p:txBody>
      </p:sp>
    </p:spTree>
    <p:extLst>
      <p:ext uri="{BB962C8B-B14F-4D97-AF65-F5344CB8AC3E}">
        <p14:creationId xmlns:p14="http://schemas.microsoft.com/office/powerpoint/2010/main" val="3490146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6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演示文稿2" id="{80E1A541-81BD-44E2-976D-492B978179C9}" vid="{63F4C026-8C65-4A41-A781-2E3D45AA1340}"/>
    </a:ext>
  </a:extLst>
</a:theme>
</file>

<file path=ppt/theme/theme11.xml><?xml version="1.0" encoding="utf-8"?>
<a:theme xmlns:a="http://schemas.openxmlformats.org/drawingml/2006/main" name="2_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12.xml><?xml version="1.0" encoding="utf-8"?>
<a:theme xmlns:a="http://schemas.openxmlformats.org/drawingml/2006/main" name="3d BT Head template orange112007">
  <a:themeElements>
    <a:clrScheme name="3d BT Head template orange1120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3d BT Head template orange112007   ">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solidFill>
            <a:srgbClr val="FF0000"/>
          </a:solidFill>
          <a:prstDash val="solid"/>
          <a:round/>
          <a:headEnd type="none" w="med" len="med"/>
          <a:tailEnd type="arrow" w="med" len="med"/>
        </a:ln>
        <a:effectLst>
          <a:outerShdw dist="107763" dir="2700000" algn="ctr" rotWithShape="0">
            <a:schemeClr val="bg2">
              <a:alpha val="50000"/>
            </a:schemeClr>
          </a:outerShdw>
        </a:effectLst>
      </a:spPr>
      <a:bodyPr anchor="ctr">
        <a:noAutofit/>
      </a:bodyPr>
      <a:lstStyle>
        <a:defPPr>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3d BT Head template orange112007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演示文稿2" id="{80E1A541-81BD-44E2-976D-492B978179C9}" vid="{63F4C026-8C65-4A41-A781-2E3D45AA1340}"/>
    </a:ext>
  </a:extLst>
</a:theme>
</file>

<file path=ppt/theme/theme14.xml><?xml version="1.0" encoding="utf-8"?>
<a:theme xmlns:a="http://schemas.openxmlformats.org/drawingml/2006/main" name="3_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15.xml><?xml version="1.0" encoding="utf-8"?>
<a:theme xmlns:a="http://schemas.openxmlformats.org/drawingml/2006/main" name="4_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16.xml><?xml version="1.0" encoding="utf-8"?>
<a:theme xmlns:a="http://schemas.openxmlformats.org/drawingml/2006/main" name="5_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17.xml><?xml version="1.0" encoding="utf-8"?>
<a:theme xmlns:a="http://schemas.openxmlformats.org/drawingml/2006/main" name="10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演示文稿2" id="{80E1A541-81BD-44E2-976D-492B978179C9}" vid="{63F4C026-8C65-4A41-A781-2E3D45AA1340}"/>
    </a:ext>
  </a:ext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P Telco Big Data and Analytics v0.1">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3.xml><?xml version="1.0" encoding="utf-8"?>
<a:theme xmlns:a="http://schemas.openxmlformats.org/drawingml/2006/main" name="2_HP Telco Big Data and Analytics v0.1">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4.xml><?xml version="1.0" encoding="utf-8"?>
<a:theme xmlns:a="http://schemas.openxmlformats.org/drawingml/2006/main" name="3_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5.xml><?xml version="1.0" encoding="utf-8"?>
<a:theme xmlns:a="http://schemas.openxmlformats.org/drawingml/2006/main" name="blank">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6.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演示文稿2" id="{80E1A541-81BD-44E2-976D-492B978179C9}" vid="{63F4C026-8C65-4A41-A781-2E3D45AA1340}"/>
    </a:ext>
  </a:extLst>
</a:theme>
</file>

<file path=ppt/theme/theme7.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演示文稿2" id="{80E1A541-81BD-44E2-976D-492B978179C9}" vid="{63F4C026-8C65-4A41-A781-2E3D45AA1340}"/>
    </a:ext>
  </a:extLst>
</a:theme>
</file>

<file path=ppt/theme/theme8.xml><?xml version="1.0" encoding="utf-8"?>
<a:theme xmlns:a="http://schemas.openxmlformats.org/drawingml/2006/main" name="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9.xml><?xml version="1.0" encoding="utf-8"?>
<a:theme xmlns:a="http://schemas.openxmlformats.org/drawingml/2006/main" name="1_HP_PPT_Standard_template_16x9_Jan2013">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24429</TotalTime>
  <Words>6670</Words>
  <Application>Microsoft Office PowerPoint</Application>
  <PresentationFormat>自定义</PresentationFormat>
  <Paragraphs>1236</Paragraphs>
  <Slides>31</Slides>
  <Notes>17</Notes>
  <HiddenSlides>0</HiddenSlides>
  <MMClips>0</MMClips>
  <ScaleCrop>false</ScaleCrop>
  <HeadingPairs>
    <vt:vector size="8" baseType="variant">
      <vt:variant>
        <vt:lpstr>已用的字体</vt:lpstr>
      </vt:variant>
      <vt:variant>
        <vt:i4>20</vt:i4>
      </vt:variant>
      <vt:variant>
        <vt:lpstr>主题</vt:lpstr>
      </vt:variant>
      <vt:variant>
        <vt:i4>17</vt:i4>
      </vt:variant>
      <vt:variant>
        <vt:lpstr>嵌入 OLE 服务器</vt:lpstr>
      </vt:variant>
      <vt:variant>
        <vt:i4>1</vt:i4>
      </vt:variant>
      <vt:variant>
        <vt:lpstr>幻灯片标题</vt:lpstr>
      </vt:variant>
      <vt:variant>
        <vt:i4>31</vt:i4>
      </vt:variant>
    </vt:vector>
  </HeadingPairs>
  <TitlesOfParts>
    <vt:vector size="69" baseType="lpstr">
      <vt:lpstr>Futura Bk</vt:lpstr>
      <vt:lpstr>Futura Hv</vt:lpstr>
      <vt:lpstr>Futura Lt</vt:lpstr>
      <vt:lpstr>Hiragino Sans GB W3</vt:lpstr>
      <vt:lpstr>Lucida Grande</vt:lpstr>
      <vt:lpstr>等线</vt:lpstr>
      <vt:lpstr>汉仪中圆简</vt:lpstr>
      <vt:lpstr>黑体</vt:lpstr>
      <vt:lpstr>华文宋体</vt:lpstr>
      <vt:lpstr>华文细黑</vt:lpstr>
      <vt:lpstr>楷体</vt:lpstr>
      <vt:lpstr>宋体</vt:lpstr>
      <vt:lpstr>微软雅黑</vt:lpstr>
      <vt:lpstr>微软雅黑</vt:lpstr>
      <vt:lpstr>Arial</vt:lpstr>
      <vt:lpstr>Arial</vt:lpstr>
      <vt:lpstr>Calibri</vt:lpstr>
      <vt:lpstr>HP Simplified</vt:lpstr>
      <vt:lpstr>Times New Roman</vt:lpstr>
      <vt:lpstr>Wingdings</vt:lpstr>
      <vt:lpstr>Office 主题</vt:lpstr>
      <vt:lpstr>1_HP Telco Big Data and Analytics v0.1</vt:lpstr>
      <vt:lpstr>2_HP Telco Big Data and Analytics v0.1</vt:lpstr>
      <vt:lpstr>3_HP_PPT_Standard_16x9</vt:lpstr>
      <vt:lpstr>blank</vt:lpstr>
      <vt:lpstr>HPE_Standard_Arial_16x9_v2</vt:lpstr>
      <vt:lpstr>1_HPE_Standard_Arial_16x9_v2</vt:lpstr>
      <vt:lpstr>HP_PPT_Standard_template_16x9_Jan2013</vt:lpstr>
      <vt:lpstr>1_HP_PPT_Standard_template_16x9_Jan2013</vt:lpstr>
      <vt:lpstr>6_HPE_Standard_Arial_16x9_v2</vt:lpstr>
      <vt:lpstr>2_HP_PPT_Standard_template_16x9_Jan2013</vt:lpstr>
      <vt:lpstr>3d BT Head template orange112007</vt:lpstr>
      <vt:lpstr>9_HPE_Standard_Arial_16x9_v2</vt:lpstr>
      <vt:lpstr>3_HP_PPT_Standard_template_16x9_Jan2013</vt:lpstr>
      <vt:lpstr>4_HP_PPT_Standard_template_16x9_Jan2013</vt:lpstr>
      <vt:lpstr>5_HP_PPT_Standard_template_16x9_Jan2013</vt:lpstr>
      <vt:lpstr>10_HPE_Standard_Arial_16x9_v2</vt:lpstr>
      <vt:lpstr>Worksheet</vt:lpstr>
      <vt:lpstr>PowerPoint 演示文稿</vt:lpstr>
      <vt:lpstr>目录</vt:lpstr>
      <vt:lpstr>项目概述</vt:lpstr>
      <vt:lpstr>系统现状（1页）</vt:lpstr>
      <vt:lpstr>系统现状--现有系统运行情况</vt:lpstr>
      <vt:lpstr>建设需求</vt:lpstr>
      <vt:lpstr>PowerPoint 演示文稿</vt:lpstr>
      <vt:lpstr>PowerPoint 演示文稿</vt:lpstr>
      <vt:lpstr>PowerPoint 演示文稿</vt:lpstr>
      <vt:lpstr>业务能力预测-总部节点</vt:lpstr>
      <vt:lpstr>硬件配置-总部节点</vt:lpstr>
      <vt:lpstr>业务量预测-省内</vt:lpstr>
      <vt:lpstr>硬件配置-省内</vt:lpstr>
      <vt:lpstr>PowerPoint 演示文稿</vt:lpstr>
      <vt:lpstr>计费框架升级--任务处理流程及容错机制</vt:lpstr>
      <vt:lpstr>计费业务重构及配套改造</vt:lpstr>
      <vt:lpstr>本地数据缓存</vt:lpstr>
      <vt:lpstr>非直采业务结算迁入云结算平台</vt:lpstr>
      <vt:lpstr>下发流程改造</vt:lpstr>
      <vt:lpstr>非直采业务入库流程改造</vt:lpstr>
      <vt:lpstr>音乐业务实时出库优化改造</vt:lpstr>
      <vt:lpstr>非直采计费应用分布式容器架构</vt:lpstr>
      <vt:lpstr>详单查询优化升级</vt:lpstr>
      <vt:lpstr>安全要求满足情况说明</vt:lpstr>
      <vt:lpstr>“三接入”对接情况说明</vt:lpstr>
      <vt:lpstr>投资估算</vt:lpstr>
      <vt:lpstr>投资估算—软件开发投资估算说明</vt:lpstr>
      <vt:lpstr>预期效益分析</vt:lpstr>
      <vt:lpstr>PowerPoint 演示文稿</vt:lpstr>
      <vt:lpstr>决策点</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yanjianyong</dc:creator>
  <cp:lastModifiedBy>zengxianqfei</cp:lastModifiedBy>
  <cp:revision>1714</cp:revision>
  <dcterms:created xsi:type="dcterms:W3CDTF">2013-11-22T10:39:44Z</dcterms:created>
  <dcterms:modified xsi:type="dcterms:W3CDTF">2019-04-12T08:21:27Z</dcterms:modified>
</cp:coreProperties>
</file>