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4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0510" y="294958"/>
            <a:ext cx="9144000" cy="2387600"/>
          </a:xfrm>
        </p:spPr>
        <p:txBody>
          <a:bodyPr/>
          <a:p>
            <a:r>
              <a:rPr lang="en-US" altLang="zh-CN" sz="5400"/>
              <a:t>Test detail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Xing Xiang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  How this program work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82562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3200"/>
              <a:t>connect.cpp regard the License Plate number input. It hears from the simulator (udp socket).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As soon as the License Plate number is given by the simulator, the program will check out the customer information from database, such as arrival time, estimate depature time and send a confirmation email to the email address.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b="1">
                <a:sym typeface="+mn-ea"/>
              </a:rPr>
              <a:t>  </a:t>
            </a:r>
            <a:br>
              <a:rPr lang="en-US" altLang="zh-CN" b="1">
                <a:sym typeface="+mn-ea"/>
              </a:rPr>
            </a:br>
            <a:r>
              <a:rPr lang="en-US" altLang="zh-CN" b="1">
                <a:sym typeface="+mn-ea"/>
              </a:rPr>
              <a:t>How this program work</a:t>
            </a:r>
            <a:endParaRPr lang="en-US" altLang="zh-CN" b="1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>
                <a:sym typeface="+mn-ea"/>
              </a:rPr>
              <a:t>After that , the payment will be calculated based on our charging policy and send a confirmation email to the user.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At last, the information for this vehicle will be deleted from database and stored in a file as historylog.</a:t>
            </a:r>
            <a:endParaRPr lang="en-US" altLang="zh-CN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database 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database is in consistant with arrival database.</a:t>
            </a:r>
            <a:endParaRPr lang="en-US" altLang="zh-CN"/>
          </a:p>
          <a:p>
            <a:r>
              <a:rPr lang="en-US" altLang="zh-CN"/>
              <a:t>Here is the database which I created in advance, which include 4 customer info.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55" y="3403600"/>
            <a:ext cx="6904990" cy="242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35540" y="5473700"/>
            <a:ext cx="175006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here is the data to be operated later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9232900" y="5531485"/>
            <a:ext cx="744220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/>
              <a:t>compiling details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Here I simulate the program with an license plate number exist in the datbase </a:t>
            </a:r>
            <a:endParaRPr lang="en-US" altLang="zh-CN" sz="3200"/>
          </a:p>
          <a:p>
            <a:r>
              <a:rPr lang="en-US" altLang="zh-CN" sz="3200"/>
              <a:t>the program caculated the corresponding fee and print out the details for this reservation</a:t>
            </a:r>
            <a:endParaRPr lang="en-US" altLang="zh-CN" sz="3200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b="1">
                <a:sym typeface="+mn-ea"/>
              </a:rPr>
              <a:t>compiling details</a:t>
            </a:r>
            <a:endParaRPr lang="en-US" altLang="zh-CN" b="1"/>
          </a:p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the details will be stored in the histoy.txt file and deleted from the database</a:t>
            </a:r>
            <a:endParaRPr lang="en-US" altLang="zh-CN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2755265"/>
            <a:ext cx="6829425" cy="2952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6830" y="3704590"/>
            <a:ext cx="2571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license plate number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7743825" y="4013835"/>
            <a:ext cx="2291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stay time detail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7734300" y="4342130"/>
            <a:ext cx="2088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rate detail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7792085" y="4699635"/>
            <a:ext cx="2040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charge amount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7743825" y="5038090"/>
            <a:ext cx="2367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payment method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7782560" y="5347970"/>
            <a:ext cx="1856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email address</a:t>
            </a:r>
            <a:endParaRPr lang="en-US" altLang="zh-CN" sz="1400"/>
          </a:p>
        </p:txBody>
      </p:sp>
      <p:cxnSp>
        <p:nvCxnSpPr>
          <p:cNvPr id="12" name="直接箭头连接符 11"/>
          <p:cNvCxnSpPr>
            <a:stCxn id="5" idx="1"/>
          </p:cNvCxnSpPr>
          <p:nvPr/>
        </p:nvCxnSpPr>
        <p:spPr>
          <a:xfrm flipH="1">
            <a:off x="7395845" y="3858260"/>
            <a:ext cx="2609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</p:cNvCxnSpPr>
          <p:nvPr/>
        </p:nvCxnSpPr>
        <p:spPr>
          <a:xfrm flipH="1">
            <a:off x="7453630" y="4167505"/>
            <a:ext cx="2901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7395845" y="4429125"/>
            <a:ext cx="33845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</p:cNvCxnSpPr>
          <p:nvPr/>
        </p:nvCxnSpPr>
        <p:spPr>
          <a:xfrm flipH="1">
            <a:off x="7425055" y="4853305"/>
            <a:ext cx="36703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1"/>
          </p:cNvCxnSpPr>
          <p:nvPr/>
        </p:nvCxnSpPr>
        <p:spPr>
          <a:xfrm flipH="1">
            <a:off x="7414895" y="5191760"/>
            <a:ext cx="32893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1"/>
          </p:cNvCxnSpPr>
          <p:nvPr/>
        </p:nvCxnSpPr>
        <p:spPr>
          <a:xfrm flipH="1">
            <a:off x="7425055" y="5501640"/>
            <a:ext cx="357505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Here is the database after simulation, the previous data has been already removed</a:t>
            </a:r>
            <a:endParaRPr lang="en-US" altLang="zh-CN" b="1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5170" y="1858010"/>
            <a:ext cx="5427345" cy="1908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6430" y="3317240"/>
            <a:ext cx="17500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here is the data to be operated 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7463155" y="3510915"/>
            <a:ext cx="744220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2016-04-01 10_16_43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55" y="4072255"/>
            <a:ext cx="5452745" cy="17964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23655" y="543496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removed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840345" y="5666740"/>
            <a:ext cx="870585" cy="57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And the data will be added to historylog </a:t>
            </a:r>
            <a:endParaRPr lang="en-US" altLang="zh-CN" b="1"/>
          </a:p>
        </p:txBody>
      </p:sp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790" y="2011045"/>
            <a:ext cx="4006850" cy="2812415"/>
          </a:xfrm>
          <a:prstGeom prst="rect">
            <a:avLst/>
          </a:prstGeom>
        </p:spPr>
      </p:pic>
      <p:pic>
        <p:nvPicPr>
          <p:cNvPr id="5" name="图片 4" descr="2016-04-01 10_43_28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65" y="2098675"/>
            <a:ext cx="3912235" cy="275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3815" y="2263775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vacant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220335" y="3394710"/>
            <a:ext cx="101536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605770" y="2234565"/>
            <a:ext cx="139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added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 flipV="1">
            <a:off x="10383520" y="2263775"/>
            <a:ext cx="222250" cy="154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Here I used my email address and the confrimation email was sent</a:t>
            </a:r>
            <a:endParaRPr lang="en-US" altLang="zh-CN"/>
          </a:p>
        </p:txBody>
      </p:sp>
      <p:pic>
        <p:nvPicPr>
          <p:cNvPr id="5" name="内容占位符 4" descr="IMG_009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2355" y="1825625"/>
            <a:ext cx="244602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WPS 演示</Application>
  <PresentationFormat>宽屏</PresentationFormat>
  <Paragraphs>66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Test detail</vt:lpstr>
      <vt:lpstr>  How this program work</vt:lpstr>
      <vt:lpstr>   How this program work</vt:lpstr>
      <vt:lpstr>database </vt:lpstr>
      <vt:lpstr>compiling details</vt:lpstr>
      <vt:lpstr>compiling details</vt:lpstr>
      <vt:lpstr>Here is the database after simulation, the previous data has been already removed</vt:lpstr>
      <vt:lpstr>And the data will be added to historylog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xingxiang25</dc:creator>
  <cp:lastModifiedBy>xingxiang25</cp:lastModifiedBy>
  <cp:revision>4</cp:revision>
  <dcterms:created xsi:type="dcterms:W3CDTF">2016-04-01T01:55:00Z</dcterms:created>
  <dcterms:modified xsi:type="dcterms:W3CDTF">2016-05-07T22:20:36Z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