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EECA9-39D7-41C5-AFBD-D8BCED7FE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8177CA-FCAA-4349-BB62-CC2516221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79383-9FCD-4B8B-AA81-D038EF9D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08CF-0A04-4CFD-9DF4-4DB7E921B71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ED5C5-DB53-4412-84BD-3B66FEA5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E0EAE-9FFB-47A4-A1E2-2495D2E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9F72-0FBD-4FBC-ADB3-E7DCFF60A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5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1CEA9-B4B4-47EC-9F86-90254D46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3ED4BF-B904-4BB2-9C5A-07B302089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854EF-CB12-41CA-BB97-748C74B3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08CF-0A04-4CFD-9DF4-4DB7E921B71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6F7A0-70EC-4252-BAC2-F8CAB490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ED540-2081-40EE-8EAD-010813E3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9F72-0FBD-4FBC-ADB3-E7DCFF60A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50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631CE3-0E17-4511-B7F7-7204FC4C0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2BB40C-271B-4CD2-9A2B-5AEE1AA31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7E9D9-ACCE-4E26-8E79-EE7B581D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08CF-0A04-4CFD-9DF4-4DB7E921B71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2F9FD-F10B-4A20-9CF6-BC3DFC70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7462E-ACA5-4A11-9567-AB3F0177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9F72-0FBD-4FBC-ADB3-E7DCFF60A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17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E2429-FB7B-40B8-9EFC-C36E728E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C9ED3-20DC-43CA-B0FD-8E385803D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543B1-17C4-408D-8A3C-C7BD0417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08CF-0A04-4CFD-9DF4-4DB7E921B71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78DBA-9CFA-4D8E-AE19-99CE0A96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C5F19-634D-4685-AB90-F0F88183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9F72-0FBD-4FBC-ADB3-E7DCFF60A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2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BF985-9DDF-4B32-936E-0462CCFA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0E6FA1-F0AB-4EFC-A7E3-5DB54AEC1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63195-1C97-480C-9565-78C5ABD2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08CF-0A04-4CFD-9DF4-4DB7E921B71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979A1-785A-45C6-B051-0E5C53A3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A0CC5-20CA-42D0-9739-D272A589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9F72-0FBD-4FBC-ADB3-E7DCFF60A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79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CCA02-8576-450B-99F3-9147AB5E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216986-97A7-4B8D-B907-48C7F5281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430DF-9714-4AFF-B6E0-47B133736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B76F5A-FF2F-413B-8330-E9B2493B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08CF-0A04-4CFD-9DF4-4DB7E921B71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1098E9-9D22-4258-9CD7-1B96E914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CB9FAF-A51B-4DA9-8428-8EEC363C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9F72-0FBD-4FBC-ADB3-E7DCFF60A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03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AEBB-FDF1-4BAC-812E-9D8FB082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4223F-9637-461E-A97A-3F116A83F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028FCE-F9CE-48BC-AEFF-8178559E3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D33458-A25E-4CA9-A51D-110A9B692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2AF4EA-8D3B-41B3-A1ED-293E47A8B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3268B6-37EC-4A11-8150-C25B423E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08CF-0A04-4CFD-9DF4-4DB7E921B71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943BB8-5A52-4DEA-9E9C-9C72EA1B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E79330-15CE-461C-919E-5A7EECB8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9F72-0FBD-4FBC-ADB3-E7DCFF60A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7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A06B-B74C-4F18-862B-85F2E3AB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E135D2-EE60-46EA-AF19-D85EB79F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08CF-0A04-4CFD-9DF4-4DB7E921B71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DAA77B-64D5-4B07-85ED-9E498154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72E50E-F5F0-4616-8789-34E79BBF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9F72-0FBD-4FBC-ADB3-E7DCFF60A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59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329077-20F8-4491-8C4B-95C20CC6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08CF-0A04-4CFD-9DF4-4DB7E921B71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96DE87-FC90-4C9C-8F7E-9E778A98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FFADC7-2A3E-404B-A276-7C09B2F9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9F72-0FBD-4FBC-ADB3-E7DCFF60A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964DE-DE73-4EEA-84B5-88339858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46C32-DC0E-4741-AFB9-951D5243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8BB8E5-27B1-4681-84CA-BAD53A841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3EE39-173D-4E2A-AC88-44A7C9A2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08CF-0A04-4CFD-9DF4-4DB7E921B71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3A3B0F-CAD5-45E6-8D24-72FA6B9E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A11868-8C41-4BD4-8FD1-D057D8D7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9F72-0FBD-4FBC-ADB3-E7DCFF60A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37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3C702-B916-4CB4-AAA7-CE75C399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05D2E8-2683-4E6F-9003-84E35C7E0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21A55-A8DD-448D-835B-E57E994F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04F0CE-A81A-4BDA-9CB3-D1B29223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08CF-0A04-4CFD-9DF4-4DB7E921B71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5E7063-481B-48E1-A873-70679668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F452C-E871-4D40-98CF-ECAB9EF6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9F72-0FBD-4FBC-ADB3-E7DCFF60A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7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2BBE07-EDB4-4ED2-AF9B-0EAF6F34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C70EA-A84A-4CCF-B32B-17E2B0CB7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10CD8-B13B-4299-AADC-1193BBAF3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E08CF-0A04-4CFD-9DF4-4DB7E921B71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37310-9BE9-4A00-98CD-EE07680F1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687A3-9693-4799-BA7A-3CC645A7C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89F72-0FBD-4FBC-ADB3-E7DCFF60A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C4123134-B197-44E4-98CB-8D59F6238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2783839"/>
            <a:ext cx="12188825" cy="1423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913B95C-C207-4AB9-A445-F8E554F5C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240" y="2875279"/>
            <a:ext cx="9144000" cy="959803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对比学习</a:t>
            </a:r>
            <a:r>
              <a:rPr lang="zh-CN" altLang="en-US" sz="3200" dirty="0"/>
              <a:t>在</a:t>
            </a:r>
            <a:r>
              <a:rPr lang="zh-CN" altLang="en-US" sz="3200" b="1" dirty="0"/>
              <a:t>文本相似度计算</a:t>
            </a:r>
            <a:r>
              <a:rPr lang="zh-CN" altLang="en-US" sz="3200" dirty="0"/>
              <a:t>任务上的应用</a:t>
            </a:r>
          </a:p>
        </p:txBody>
      </p:sp>
    </p:spTree>
    <p:extLst>
      <p:ext uri="{BB962C8B-B14F-4D97-AF65-F5344CB8AC3E}">
        <p14:creationId xmlns:p14="http://schemas.microsoft.com/office/powerpoint/2010/main" val="281176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8C6B8DB-B0C8-4333-BEBA-6D01E9A5B004}"/>
              </a:ext>
            </a:extLst>
          </p:cNvPr>
          <p:cNvSpPr txBox="1"/>
          <p:nvPr/>
        </p:nvSpPr>
        <p:spPr>
          <a:xfrm>
            <a:off x="1808480" y="1270000"/>
            <a:ext cx="8087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Baseline=</a:t>
            </a:r>
            <a:r>
              <a:rPr lang="en-US" altLang="zh-CN" dirty="0" err="1"/>
              <a:t>chinese-roberta-wwm</a:t>
            </a:r>
            <a:endParaRPr lang="en-US" altLang="zh-CN" dirty="0"/>
          </a:p>
          <a:p>
            <a:r>
              <a:rPr lang="en-US" altLang="zh-CN" dirty="0"/>
              <a:t>Epochs=5</a:t>
            </a:r>
          </a:p>
          <a:p>
            <a:r>
              <a:rPr lang="en-US" altLang="zh-CN" dirty="0" err="1"/>
              <a:t>optimizer_type</a:t>
            </a:r>
            <a:r>
              <a:rPr lang="en-US" altLang="zh-CN" dirty="0"/>
              <a:t>='</a:t>
            </a:r>
            <a:r>
              <a:rPr lang="en-US" altLang="zh-CN" dirty="0" err="1"/>
              <a:t>AdamW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scheduler='</a:t>
            </a:r>
            <a:r>
              <a:rPr lang="en-US" altLang="zh-CN" dirty="0" err="1"/>
              <a:t>WarmupLinear</a:t>
            </a:r>
            <a:r>
              <a:rPr lang="en-US" altLang="zh-CN" dirty="0"/>
              <a:t>'</a:t>
            </a:r>
          </a:p>
          <a:p>
            <a:r>
              <a:rPr lang="en-US" altLang="zh-CN" dirty="0" err="1"/>
              <a:t>warmup_proportion</a:t>
            </a:r>
            <a:r>
              <a:rPr lang="en-US" altLang="zh-CN" dirty="0"/>
              <a:t>=0.1</a:t>
            </a:r>
          </a:p>
          <a:p>
            <a:r>
              <a:rPr lang="en-US" altLang="zh-CN" dirty="0" err="1"/>
              <a:t>optimizer_params</a:t>
            </a:r>
            <a:r>
              <a:rPr lang="en-US" altLang="zh-CN" dirty="0"/>
              <a:t>={'</a:t>
            </a:r>
            <a:r>
              <a:rPr lang="en-US" altLang="zh-CN" dirty="0" err="1"/>
              <a:t>lr</a:t>
            </a:r>
            <a:r>
              <a:rPr lang="en-US" altLang="zh-CN" dirty="0"/>
              <a:t>': 2e-5}</a:t>
            </a:r>
          </a:p>
          <a:p>
            <a:r>
              <a:rPr lang="en-US" altLang="zh-CN" dirty="0" err="1"/>
              <a:t>weight_decay</a:t>
            </a:r>
            <a:r>
              <a:rPr lang="en-US" altLang="zh-CN" dirty="0"/>
              <a:t>=0.01</a:t>
            </a:r>
          </a:p>
          <a:p>
            <a:r>
              <a:rPr lang="en-US" altLang="zh-CN" dirty="0" err="1"/>
              <a:t>max_seq_len</a:t>
            </a:r>
            <a:r>
              <a:rPr lang="en-US" altLang="zh-CN" dirty="0"/>
              <a:t>=64</a:t>
            </a:r>
          </a:p>
          <a:p>
            <a:r>
              <a:rPr lang="en-US" altLang="zh-CN" dirty="0" err="1"/>
              <a:t>batch_size</a:t>
            </a:r>
            <a:r>
              <a:rPr lang="en-US" altLang="zh-CN" dirty="0"/>
              <a:t>=128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A2F594-BE4C-4B87-8A41-B420BA82B729}"/>
              </a:ext>
            </a:extLst>
          </p:cNvPr>
          <p:cNvSpPr txBox="1"/>
          <p:nvPr/>
        </p:nvSpPr>
        <p:spPr>
          <a:xfrm>
            <a:off x="1879600" y="4521200"/>
            <a:ext cx="6461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其它论文参数配置</a:t>
            </a:r>
            <a:endParaRPr lang="en-US" altLang="zh-CN" dirty="0"/>
          </a:p>
          <a:p>
            <a:r>
              <a:rPr lang="en-US" altLang="zh-CN" dirty="0" err="1"/>
              <a:t>ConSERT:cutoff_rate</a:t>
            </a:r>
            <a:r>
              <a:rPr lang="en-US" altLang="zh-CN" dirty="0"/>
              <a:t>=0.15</a:t>
            </a:r>
          </a:p>
          <a:p>
            <a:r>
              <a:rPr lang="en-US" altLang="zh-CN" dirty="0" err="1"/>
              <a:t>ESimCSE</a:t>
            </a:r>
            <a:r>
              <a:rPr lang="en-US" altLang="zh-CN" dirty="0"/>
              <a:t>: </a:t>
            </a:r>
            <a:r>
              <a:rPr lang="en-US" altLang="zh-CN" dirty="0" err="1"/>
              <a:t>dup_rate</a:t>
            </a:r>
            <a:r>
              <a:rPr lang="en-US" altLang="zh-CN" dirty="0"/>
              <a:t>=0.32,q_size=256(2*</a:t>
            </a:r>
            <a:r>
              <a:rPr lang="en-US" altLang="zh-CN" dirty="0" err="1"/>
              <a:t>batch_size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D69455-2104-4C1D-86BA-736394141ABD}"/>
              </a:ext>
            </a:extLst>
          </p:cNvPr>
          <p:cNvSpPr txBox="1"/>
          <p:nvPr/>
        </p:nvSpPr>
        <p:spPr>
          <a:xfrm>
            <a:off x="7020560" y="2844800"/>
            <a:ext cx="391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数据稀缺性场景下的鲁棒性和有效性。</a:t>
            </a:r>
            <a:endParaRPr lang="en-US" altLang="zh-CN" dirty="0"/>
          </a:p>
          <a:p>
            <a:r>
              <a:rPr lang="zh-CN" altLang="en-US" dirty="0"/>
              <a:t>为什么要自监督，因为在数据稀缺场景下的极大用处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BBB18-8F15-4DE5-B77E-4FE8BD9A79BF}"/>
              </a:ext>
            </a:extLst>
          </p:cNvPr>
          <p:cNvSpPr txBox="1"/>
          <p:nvPr/>
        </p:nvSpPr>
        <p:spPr>
          <a:xfrm>
            <a:off x="1971040" y="5801360"/>
            <a:ext cx="738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温度的重要性，试一试温度的影响</a:t>
            </a:r>
            <a:r>
              <a:rPr lang="en-US" altLang="zh-CN" dirty="0"/>
              <a:t>(0.05,0.1,0.5,1)</a:t>
            </a:r>
            <a:r>
              <a:rPr lang="zh-CN" altLang="en-US" dirty="0"/>
              <a:t>。尤其是</a:t>
            </a:r>
            <a:r>
              <a:rPr lang="en-US" altLang="zh-CN" dirty="0"/>
              <a:t>1</a:t>
            </a:r>
            <a:r>
              <a:rPr lang="zh-CN" altLang="en-US" dirty="0"/>
              <a:t>的时候</a:t>
            </a:r>
          </a:p>
        </p:txBody>
      </p:sp>
    </p:spTree>
    <p:extLst>
      <p:ext uri="{BB962C8B-B14F-4D97-AF65-F5344CB8AC3E}">
        <p14:creationId xmlns:p14="http://schemas.microsoft.com/office/powerpoint/2010/main" val="255778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DF1C2-95F9-4EF7-9DA4-462EDF62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文本相似度计算</a:t>
            </a:r>
            <a:r>
              <a:rPr lang="en-US" altLang="zh-CN" sz="2800" dirty="0"/>
              <a:t>(Semantic Textual Similarity, STS)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3DFF9F-105B-4191-8393-983A6D5DF505}"/>
              </a:ext>
            </a:extLst>
          </p:cNvPr>
          <p:cNvSpPr txBox="1"/>
          <p:nvPr/>
        </p:nvSpPr>
        <p:spPr>
          <a:xfrm>
            <a:off x="1158240" y="1714639"/>
            <a:ext cx="5963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单词级</a:t>
            </a:r>
            <a:r>
              <a:rPr lang="en-US" altLang="zh-CN" dirty="0"/>
              <a:t>(word)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句子级</a:t>
            </a:r>
            <a:r>
              <a:rPr lang="en-US" altLang="zh-CN" b="1" dirty="0"/>
              <a:t>(sentence)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文章级</a:t>
            </a:r>
            <a:r>
              <a:rPr lang="en-US" altLang="zh-CN" dirty="0"/>
              <a:t>(document)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6CCACC-6A9D-4F2B-8897-F457FE5E1E6E}"/>
              </a:ext>
            </a:extLst>
          </p:cNvPr>
          <p:cNvSpPr txBox="1"/>
          <p:nvPr/>
        </p:nvSpPr>
        <p:spPr>
          <a:xfrm>
            <a:off x="1005840" y="1252974"/>
            <a:ext cx="295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应用范围：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B68828-8F38-4EF5-B569-7FED1F9C6CD2}"/>
              </a:ext>
            </a:extLst>
          </p:cNvPr>
          <p:cNvSpPr txBox="1"/>
          <p:nvPr/>
        </p:nvSpPr>
        <p:spPr>
          <a:xfrm>
            <a:off x="1005840" y="2637969"/>
            <a:ext cx="295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应用场景：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EE9971-CA07-44F8-9795-1E566A49830E}"/>
              </a:ext>
            </a:extLst>
          </p:cNvPr>
          <p:cNvSpPr txBox="1"/>
          <p:nvPr/>
        </p:nvSpPr>
        <p:spPr>
          <a:xfrm>
            <a:off x="1158240" y="3153728"/>
            <a:ext cx="596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搜索引擎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问答系统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C6D1B1-B48A-4F61-9799-0AB61B6277B3}"/>
              </a:ext>
            </a:extLst>
          </p:cNvPr>
          <p:cNvSpPr txBox="1"/>
          <p:nvPr/>
        </p:nvSpPr>
        <p:spPr>
          <a:xfrm>
            <a:off x="1005840" y="3806985"/>
            <a:ext cx="295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公开数据集</a:t>
            </a:r>
            <a:r>
              <a:rPr lang="en-US" altLang="zh-CN" sz="2400" dirty="0"/>
              <a:t>(</a:t>
            </a:r>
            <a:r>
              <a:rPr lang="zh-CN" altLang="en-US" sz="2400" dirty="0"/>
              <a:t>中文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  <a:endParaRPr lang="en-US" altLang="zh-CN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81AD4F-4656-4A22-BEEF-FF510FE21AF0}"/>
              </a:ext>
            </a:extLst>
          </p:cNvPr>
          <p:cNvSpPr/>
          <p:nvPr/>
        </p:nvSpPr>
        <p:spPr>
          <a:xfrm>
            <a:off x="6400800" y="3412312"/>
            <a:ext cx="1960880" cy="1148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  <a:r>
              <a:rPr lang="en-US" altLang="zh-CN" dirty="0"/>
              <a:t>(encoder)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5AF8B5-600B-48B1-AEBE-D787C4057180}"/>
              </a:ext>
            </a:extLst>
          </p:cNvPr>
          <p:cNvSpPr/>
          <p:nvPr/>
        </p:nvSpPr>
        <p:spPr>
          <a:xfrm>
            <a:off x="9469120" y="3412312"/>
            <a:ext cx="1960880" cy="1148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  <a:r>
              <a:rPr lang="en-US" altLang="zh-CN" dirty="0"/>
              <a:t>(encoder)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795D70-845F-489E-BC6D-8A259924F16E}"/>
              </a:ext>
            </a:extLst>
          </p:cNvPr>
          <p:cNvSpPr txBox="1"/>
          <p:nvPr/>
        </p:nvSpPr>
        <p:spPr>
          <a:xfrm>
            <a:off x="6400800" y="4874698"/>
            <a:ext cx="206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怎么增强自己的记忆力</a:t>
            </a:r>
            <a:endParaRPr lang="en-US" altLang="zh-CN" sz="1400" dirty="0"/>
          </a:p>
          <a:p>
            <a:r>
              <a:rPr lang="zh-CN" altLang="en-US" sz="1400"/>
              <a:t>这个是什么洗面奶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BF6D6B-5904-4AA8-9889-DF318FA5FEC5}"/>
              </a:ext>
            </a:extLst>
          </p:cNvPr>
          <p:cNvSpPr txBox="1"/>
          <p:nvPr/>
        </p:nvSpPr>
        <p:spPr>
          <a:xfrm>
            <a:off x="9469120" y="4874697"/>
            <a:ext cx="2255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怎么能提高自身的记忆力</a:t>
            </a:r>
          </a:p>
        </p:txBody>
      </p:sp>
    </p:spTree>
    <p:extLst>
      <p:ext uri="{BB962C8B-B14F-4D97-AF65-F5344CB8AC3E}">
        <p14:creationId xmlns:p14="http://schemas.microsoft.com/office/powerpoint/2010/main" val="318526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F7D5F15-6A90-4B88-9A98-5546FAA65366}"/>
              </a:ext>
            </a:extLst>
          </p:cNvPr>
          <p:cNvSpPr txBox="1"/>
          <p:nvPr/>
        </p:nvSpPr>
        <p:spPr>
          <a:xfrm>
            <a:off x="2143760" y="1981200"/>
            <a:ext cx="8321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主要工作包括：</a:t>
            </a:r>
            <a:endParaRPr lang="en-US" altLang="zh-CN" dirty="0"/>
          </a:p>
          <a:p>
            <a:r>
              <a:rPr lang="zh-CN" altLang="en-US" dirty="0"/>
              <a:t>前期介绍</a:t>
            </a:r>
            <a:r>
              <a:rPr lang="en-US" altLang="zh-CN" dirty="0"/>
              <a:t>STS</a:t>
            </a:r>
            <a:r>
              <a:rPr lang="zh-CN" altLang="en-US" dirty="0"/>
              <a:t>任务</a:t>
            </a:r>
            <a:endParaRPr lang="en-US" altLang="zh-CN" dirty="0"/>
          </a:p>
          <a:p>
            <a:r>
              <a:rPr lang="en-US" altLang="zh-CN" dirty="0" err="1"/>
              <a:t>Softmax</a:t>
            </a:r>
            <a:r>
              <a:rPr lang="en-US" altLang="zh-CN" dirty="0"/>
              <a:t> loss triplet loss contrastive loss</a:t>
            </a:r>
          </a:p>
          <a:p>
            <a:r>
              <a:rPr lang="en-US" altLang="zh-CN" dirty="0" err="1"/>
              <a:t>SimCLR</a:t>
            </a:r>
            <a:r>
              <a:rPr lang="zh-CN" altLang="en-US" dirty="0"/>
              <a:t>、</a:t>
            </a:r>
            <a:r>
              <a:rPr lang="en-US" altLang="zh-CN" dirty="0"/>
              <a:t>MOCO</a:t>
            </a:r>
          </a:p>
          <a:p>
            <a:r>
              <a:rPr lang="en-US" altLang="zh-CN" dirty="0" err="1"/>
              <a:t>Alignment,uniformity</a:t>
            </a:r>
            <a:endParaRPr lang="en-US" altLang="zh-CN" dirty="0"/>
          </a:p>
          <a:p>
            <a:r>
              <a:rPr lang="en-US" altLang="zh-CN" dirty="0" err="1"/>
              <a:t>SimCSE,ESimCSE,ConSERT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559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218</Words>
  <Application>Microsoft Office PowerPoint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对比学习在文本相似度计算任务上的应用</vt:lpstr>
      <vt:lpstr>PowerPoint 演示文稿</vt:lpstr>
      <vt:lpstr>文本相似度计算(Semantic Textual Similarity, STS)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对比学习在文本语义相似性计算任务上的应用</dc:title>
  <dc:creator>User</dc:creator>
  <cp:lastModifiedBy>User</cp:lastModifiedBy>
  <cp:revision>27</cp:revision>
  <dcterms:created xsi:type="dcterms:W3CDTF">2021-10-11T00:15:06Z</dcterms:created>
  <dcterms:modified xsi:type="dcterms:W3CDTF">2021-10-13T13:15:51Z</dcterms:modified>
</cp:coreProperties>
</file>