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34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9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9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8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93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42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9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8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32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12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2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69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34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7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0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Horizontal SWOT Analysis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05C776A-52DE-4BBE-8FAC-E8B212F9DCA4}"/>
              </a:ext>
            </a:extLst>
          </p:cNvPr>
          <p:cNvSpPr>
            <a:spLocks/>
          </p:cNvSpPr>
          <p:nvPr/>
        </p:nvSpPr>
        <p:spPr bwMode="auto">
          <a:xfrm>
            <a:off x="2471481" y="2501724"/>
            <a:ext cx="2814466" cy="2734174"/>
          </a:xfrm>
          <a:custGeom>
            <a:avLst/>
            <a:gdLst>
              <a:gd name="T0" fmla="*/ 0 w 1332"/>
              <a:gd name="T1" fmla="*/ 1294 h 1294"/>
              <a:gd name="T2" fmla="*/ 627 w 1332"/>
              <a:gd name="T3" fmla="*/ 1294 h 1294"/>
              <a:gd name="T4" fmla="*/ 1332 w 1332"/>
              <a:gd name="T5" fmla="*/ 0 h 1294"/>
              <a:gd name="T6" fmla="*/ 705 w 1332"/>
              <a:gd name="T7" fmla="*/ 0 h 1294"/>
              <a:gd name="T8" fmla="*/ 0 w 133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94">
                <a:moveTo>
                  <a:pt x="0" y="1294"/>
                </a:moveTo>
                <a:lnTo>
                  <a:pt x="627" y="1294"/>
                </a:lnTo>
                <a:lnTo>
                  <a:pt x="1332" y="0"/>
                </a:lnTo>
                <a:lnTo>
                  <a:pt x="705" y="0"/>
                </a:lnTo>
                <a:lnTo>
                  <a:pt x="0" y="1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40CF1DA-1E3E-4DED-B8AC-58C5718E6C4E}"/>
              </a:ext>
            </a:extLst>
          </p:cNvPr>
          <p:cNvSpPr>
            <a:spLocks/>
          </p:cNvSpPr>
          <p:nvPr/>
        </p:nvSpPr>
        <p:spPr bwMode="auto">
          <a:xfrm>
            <a:off x="4728125" y="2501724"/>
            <a:ext cx="2814466" cy="2734174"/>
          </a:xfrm>
          <a:custGeom>
            <a:avLst/>
            <a:gdLst>
              <a:gd name="T0" fmla="*/ 0 w 1332"/>
              <a:gd name="T1" fmla="*/ 1294 h 1294"/>
              <a:gd name="T2" fmla="*/ 627 w 1332"/>
              <a:gd name="T3" fmla="*/ 1294 h 1294"/>
              <a:gd name="T4" fmla="*/ 1332 w 1332"/>
              <a:gd name="T5" fmla="*/ 0 h 1294"/>
              <a:gd name="T6" fmla="*/ 705 w 1332"/>
              <a:gd name="T7" fmla="*/ 0 h 1294"/>
              <a:gd name="T8" fmla="*/ 0 w 133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94">
                <a:moveTo>
                  <a:pt x="0" y="1294"/>
                </a:moveTo>
                <a:lnTo>
                  <a:pt x="627" y="1294"/>
                </a:lnTo>
                <a:lnTo>
                  <a:pt x="1332" y="0"/>
                </a:lnTo>
                <a:lnTo>
                  <a:pt x="705" y="0"/>
                </a:lnTo>
                <a:lnTo>
                  <a:pt x="0" y="1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244D1E-C90B-4FC9-9656-92D072D7A33D}"/>
              </a:ext>
            </a:extLst>
          </p:cNvPr>
          <p:cNvSpPr>
            <a:spLocks/>
          </p:cNvSpPr>
          <p:nvPr/>
        </p:nvSpPr>
        <p:spPr bwMode="auto">
          <a:xfrm>
            <a:off x="6986882" y="2501724"/>
            <a:ext cx="2814466" cy="2734174"/>
          </a:xfrm>
          <a:custGeom>
            <a:avLst/>
            <a:gdLst>
              <a:gd name="T0" fmla="*/ 0 w 1332"/>
              <a:gd name="T1" fmla="*/ 1294 h 1294"/>
              <a:gd name="T2" fmla="*/ 627 w 1332"/>
              <a:gd name="T3" fmla="*/ 1294 h 1294"/>
              <a:gd name="T4" fmla="*/ 1332 w 1332"/>
              <a:gd name="T5" fmla="*/ 0 h 1294"/>
              <a:gd name="T6" fmla="*/ 705 w 1332"/>
              <a:gd name="T7" fmla="*/ 0 h 1294"/>
              <a:gd name="T8" fmla="*/ 0 w 133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94">
                <a:moveTo>
                  <a:pt x="0" y="1294"/>
                </a:moveTo>
                <a:lnTo>
                  <a:pt x="627" y="1294"/>
                </a:lnTo>
                <a:lnTo>
                  <a:pt x="1332" y="0"/>
                </a:lnTo>
                <a:lnTo>
                  <a:pt x="705" y="0"/>
                </a:lnTo>
                <a:lnTo>
                  <a:pt x="0" y="1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52B41A1-C146-4154-9CE2-0AFA885C6661}"/>
              </a:ext>
            </a:extLst>
          </p:cNvPr>
          <p:cNvSpPr>
            <a:spLocks/>
          </p:cNvSpPr>
          <p:nvPr/>
        </p:nvSpPr>
        <p:spPr bwMode="auto">
          <a:xfrm>
            <a:off x="1148767" y="2501724"/>
            <a:ext cx="1872085" cy="1001544"/>
          </a:xfrm>
          <a:custGeom>
            <a:avLst/>
            <a:gdLst>
              <a:gd name="T0" fmla="*/ 259 w 886"/>
              <a:gd name="T1" fmla="*/ 0 h 474"/>
              <a:gd name="T2" fmla="*/ 0 w 886"/>
              <a:gd name="T3" fmla="*/ 474 h 474"/>
              <a:gd name="T4" fmla="*/ 628 w 886"/>
              <a:gd name="T5" fmla="*/ 474 h 474"/>
              <a:gd name="T6" fmla="*/ 886 w 886"/>
              <a:gd name="T7" fmla="*/ 0 h 474"/>
              <a:gd name="T8" fmla="*/ 259 w 886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474">
                <a:moveTo>
                  <a:pt x="259" y="0"/>
                </a:moveTo>
                <a:lnTo>
                  <a:pt x="0" y="474"/>
                </a:lnTo>
                <a:lnTo>
                  <a:pt x="628" y="474"/>
                </a:lnTo>
                <a:lnTo>
                  <a:pt x="886" y="0"/>
                </a:lnTo>
                <a:lnTo>
                  <a:pt x="2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CD05E04-A570-4060-BD9A-9F7143064B84}"/>
              </a:ext>
            </a:extLst>
          </p:cNvPr>
          <p:cNvSpPr>
            <a:spLocks/>
          </p:cNvSpPr>
          <p:nvPr/>
        </p:nvSpPr>
        <p:spPr bwMode="auto">
          <a:xfrm>
            <a:off x="9249865" y="4238580"/>
            <a:ext cx="1867859" cy="997318"/>
          </a:xfrm>
          <a:custGeom>
            <a:avLst/>
            <a:gdLst>
              <a:gd name="T0" fmla="*/ 0 w 884"/>
              <a:gd name="T1" fmla="*/ 472 h 472"/>
              <a:gd name="T2" fmla="*/ 627 w 884"/>
              <a:gd name="T3" fmla="*/ 472 h 472"/>
              <a:gd name="T4" fmla="*/ 884 w 884"/>
              <a:gd name="T5" fmla="*/ 0 h 472"/>
              <a:gd name="T6" fmla="*/ 257 w 884"/>
              <a:gd name="T7" fmla="*/ 0 h 472"/>
              <a:gd name="T8" fmla="*/ 0 w 884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472">
                <a:moveTo>
                  <a:pt x="0" y="472"/>
                </a:moveTo>
                <a:lnTo>
                  <a:pt x="627" y="472"/>
                </a:lnTo>
                <a:lnTo>
                  <a:pt x="884" y="0"/>
                </a:lnTo>
                <a:lnTo>
                  <a:pt x="257" y="0"/>
                </a:lnTo>
                <a:lnTo>
                  <a:pt x="0" y="4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123134-B197-44E4-98CB-8D59F62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9128"/>
            <a:ext cx="12188825" cy="1557254"/>
          </a:xfrm>
          <a:prstGeom prst="rect">
            <a:avLst/>
          </a:prstGeo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6C06ABE-00A6-466A-A0DC-63BD80EEBD29}"/>
              </a:ext>
            </a:extLst>
          </p:cNvPr>
          <p:cNvSpPr>
            <a:spLocks/>
          </p:cNvSpPr>
          <p:nvPr/>
        </p:nvSpPr>
        <p:spPr bwMode="auto">
          <a:xfrm>
            <a:off x="1698137" y="2501724"/>
            <a:ext cx="2096059" cy="2734174"/>
          </a:xfrm>
          <a:custGeom>
            <a:avLst/>
            <a:gdLst>
              <a:gd name="T0" fmla="*/ 992 w 992"/>
              <a:gd name="T1" fmla="*/ 1294 h 1294"/>
              <a:gd name="T2" fmla="*/ 365 w 992"/>
              <a:gd name="T3" fmla="*/ 1294 h 1294"/>
              <a:gd name="T4" fmla="*/ 0 w 992"/>
              <a:gd name="T5" fmla="*/ 0 h 1294"/>
              <a:gd name="T6" fmla="*/ 628 w 992"/>
              <a:gd name="T7" fmla="*/ 0 h 1294"/>
              <a:gd name="T8" fmla="*/ 992 w 99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1294">
                <a:moveTo>
                  <a:pt x="992" y="1294"/>
                </a:moveTo>
                <a:lnTo>
                  <a:pt x="365" y="1294"/>
                </a:lnTo>
                <a:lnTo>
                  <a:pt x="0" y="0"/>
                </a:lnTo>
                <a:lnTo>
                  <a:pt x="628" y="0"/>
                </a:lnTo>
                <a:lnTo>
                  <a:pt x="992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40F6456-131B-4E48-8492-0C8EF10F76F5}"/>
              </a:ext>
            </a:extLst>
          </p:cNvPr>
          <p:cNvSpPr>
            <a:spLocks/>
          </p:cNvSpPr>
          <p:nvPr/>
        </p:nvSpPr>
        <p:spPr bwMode="auto">
          <a:xfrm>
            <a:off x="3959007" y="2501724"/>
            <a:ext cx="2093945" cy="2734174"/>
          </a:xfrm>
          <a:custGeom>
            <a:avLst/>
            <a:gdLst>
              <a:gd name="T0" fmla="*/ 991 w 991"/>
              <a:gd name="T1" fmla="*/ 1294 h 1294"/>
              <a:gd name="T2" fmla="*/ 364 w 991"/>
              <a:gd name="T3" fmla="*/ 1294 h 1294"/>
              <a:gd name="T4" fmla="*/ 0 w 991"/>
              <a:gd name="T5" fmla="*/ 0 h 1294"/>
              <a:gd name="T6" fmla="*/ 627 w 991"/>
              <a:gd name="T7" fmla="*/ 0 h 1294"/>
              <a:gd name="T8" fmla="*/ 991 w 991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294">
                <a:moveTo>
                  <a:pt x="991" y="1294"/>
                </a:moveTo>
                <a:lnTo>
                  <a:pt x="364" y="1294"/>
                </a:lnTo>
                <a:lnTo>
                  <a:pt x="0" y="0"/>
                </a:lnTo>
                <a:lnTo>
                  <a:pt x="627" y="0"/>
                </a:lnTo>
                <a:lnTo>
                  <a:pt x="991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A2D341A-9091-4C2F-AAE4-482CA8F0A873}"/>
              </a:ext>
            </a:extLst>
          </p:cNvPr>
          <p:cNvSpPr>
            <a:spLocks/>
          </p:cNvSpPr>
          <p:nvPr/>
        </p:nvSpPr>
        <p:spPr bwMode="auto">
          <a:xfrm>
            <a:off x="6219877" y="2501724"/>
            <a:ext cx="2091833" cy="2734174"/>
          </a:xfrm>
          <a:custGeom>
            <a:avLst/>
            <a:gdLst>
              <a:gd name="T0" fmla="*/ 990 w 990"/>
              <a:gd name="T1" fmla="*/ 1294 h 1294"/>
              <a:gd name="T2" fmla="*/ 365 w 990"/>
              <a:gd name="T3" fmla="*/ 1294 h 1294"/>
              <a:gd name="T4" fmla="*/ 0 w 990"/>
              <a:gd name="T5" fmla="*/ 0 h 1294"/>
              <a:gd name="T6" fmla="*/ 626 w 990"/>
              <a:gd name="T7" fmla="*/ 0 h 1294"/>
              <a:gd name="T8" fmla="*/ 990 w 990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0" h="1294">
                <a:moveTo>
                  <a:pt x="990" y="1294"/>
                </a:moveTo>
                <a:lnTo>
                  <a:pt x="365" y="1294"/>
                </a:lnTo>
                <a:lnTo>
                  <a:pt x="0" y="0"/>
                </a:lnTo>
                <a:lnTo>
                  <a:pt x="626" y="0"/>
                </a:lnTo>
                <a:lnTo>
                  <a:pt x="990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48AA7FD-C158-4942-BF4C-3A577263D926}"/>
              </a:ext>
            </a:extLst>
          </p:cNvPr>
          <p:cNvSpPr>
            <a:spLocks/>
          </p:cNvSpPr>
          <p:nvPr/>
        </p:nvSpPr>
        <p:spPr bwMode="auto">
          <a:xfrm>
            <a:off x="8480747" y="2501724"/>
            <a:ext cx="2093945" cy="2734174"/>
          </a:xfrm>
          <a:custGeom>
            <a:avLst/>
            <a:gdLst>
              <a:gd name="T0" fmla="*/ 991 w 991"/>
              <a:gd name="T1" fmla="*/ 1294 h 1294"/>
              <a:gd name="T2" fmla="*/ 364 w 991"/>
              <a:gd name="T3" fmla="*/ 1294 h 1294"/>
              <a:gd name="T4" fmla="*/ 0 w 991"/>
              <a:gd name="T5" fmla="*/ 0 h 1294"/>
              <a:gd name="T6" fmla="*/ 627 w 991"/>
              <a:gd name="T7" fmla="*/ 0 h 1294"/>
              <a:gd name="T8" fmla="*/ 991 w 991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294">
                <a:moveTo>
                  <a:pt x="991" y="1294"/>
                </a:moveTo>
                <a:lnTo>
                  <a:pt x="364" y="1294"/>
                </a:lnTo>
                <a:lnTo>
                  <a:pt x="0" y="0"/>
                </a:lnTo>
                <a:lnTo>
                  <a:pt x="627" y="0"/>
                </a:lnTo>
                <a:lnTo>
                  <a:pt x="991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54B3B-5A5D-4103-9750-77BE79317964}"/>
              </a:ext>
            </a:extLst>
          </p:cNvPr>
          <p:cNvSpPr/>
          <p:nvPr/>
        </p:nvSpPr>
        <p:spPr>
          <a:xfrm>
            <a:off x="2476718" y="3406088"/>
            <a:ext cx="489205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E98ED9-A4A0-43BC-8576-B35BC10A957D}"/>
              </a:ext>
            </a:extLst>
          </p:cNvPr>
          <p:cNvSpPr/>
          <p:nvPr/>
        </p:nvSpPr>
        <p:spPr>
          <a:xfrm>
            <a:off x="4391493" y="3406088"/>
            <a:ext cx="1122233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592613-A765-4638-AF4E-EBE974D20EEE}"/>
              </a:ext>
            </a:extLst>
          </p:cNvPr>
          <p:cNvSpPr/>
          <p:nvPr/>
        </p:nvSpPr>
        <p:spPr>
          <a:xfrm>
            <a:off x="6649827" y="3406088"/>
            <a:ext cx="1122233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FF4461-CD2F-42A8-9B85-BDF4B9D566FD}"/>
              </a:ext>
            </a:extLst>
          </p:cNvPr>
          <p:cNvSpPr/>
          <p:nvPr/>
        </p:nvSpPr>
        <p:spPr>
          <a:xfrm>
            <a:off x="8948731" y="3406088"/>
            <a:ext cx="1122233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43A0043-D7DF-43FE-9917-1E2E07F01C38}"/>
              </a:ext>
            </a:extLst>
          </p:cNvPr>
          <p:cNvGrpSpPr/>
          <p:nvPr/>
        </p:nvGrpSpPr>
        <p:grpSpPr>
          <a:xfrm>
            <a:off x="2969839" y="1758202"/>
            <a:ext cx="459126" cy="460594"/>
            <a:chOff x="1585913" y="6542087"/>
            <a:chExt cx="1490662" cy="14954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9F10B3CB-6A79-407B-8FF4-A5406DAE2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884988"/>
              <a:ext cx="203200" cy="203200"/>
            </a:xfrm>
            <a:custGeom>
              <a:avLst/>
              <a:gdLst>
                <a:gd name="T0" fmla="*/ 203 w 325"/>
                <a:gd name="T1" fmla="*/ 0 h 324"/>
                <a:gd name="T2" fmla="*/ 122 w 325"/>
                <a:gd name="T3" fmla="*/ 0 h 324"/>
                <a:gd name="T4" fmla="*/ 0 w 325"/>
                <a:gd name="T5" fmla="*/ 121 h 324"/>
                <a:gd name="T6" fmla="*/ 0 w 325"/>
                <a:gd name="T7" fmla="*/ 202 h 324"/>
                <a:gd name="T8" fmla="*/ 122 w 325"/>
                <a:gd name="T9" fmla="*/ 324 h 324"/>
                <a:gd name="T10" fmla="*/ 203 w 325"/>
                <a:gd name="T11" fmla="*/ 324 h 324"/>
                <a:gd name="T12" fmla="*/ 325 w 325"/>
                <a:gd name="T13" fmla="*/ 202 h 324"/>
                <a:gd name="T14" fmla="*/ 325 w 325"/>
                <a:gd name="T15" fmla="*/ 121 h 324"/>
                <a:gd name="T16" fmla="*/ 203 w 325"/>
                <a:gd name="T17" fmla="*/ 0 h 324"/>
                <a:gd name="T18" fmla="*/ 163 w 325"/>
                <a:gd name="T19" fmla="*/ 204 h 324"/>
                <a:gd name="T20" fmla="*/ 121 w 325"/>
                <a:gd name="T21" fmla="*/ 162 h 324"/>
                <a:gd name="T22" fmla="*/ 163 w 325"/>
                <a:gd name="T23" fmla="*/ 120 h 324"/>
                <a:gd name="T24" fmla="*/ 204 w 325"/>
                <a:gd name="T25" fmla="*/ 162 h 324"/>
                <a:gd name="T26" fmla="*/ 163 w 325"/>
                <a:gd name="T27" fmla="*/ 20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324">
                  <a:moveTo>
                    <a:pt x="203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7"/>
                    <a:pt x="67" y="121"/>
                    <a:pt x="0" y="12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67" y="202"/>
                    <a:pt x="122" y="257"/>
                    <a:pt x="122" y="324"/>
                  </a:cubicBezTo>
                  <a:cubicBezTo>
                    <a:pt x="203" y="324"/>
                    <a:pt x="203" y="324"/>
                    <a:pt x="203" y="324"/>
                  </a:cubicBezTo>
                  <a:cubicBezTo>
                    <a:pt x="203" y="257"/>
                    <a:pt x="258" y="202"/>
                    <a:pt x="325" y="202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258" y="121"/>
                    <a:pt x="203" y="67"/>
                    <a:pt x="203" y="0"/>
                  </a:cubicBezTo>
                  <a:close/>
                  <a:moveTo>
                    <a:pt x="163" y="204"/>
                  </a:moveTo>
                  <a:cubicBezTo>
                    <a:pt x="151" y="188"/>
                    <a:pt x="137" y="174"/>
                    <a:pt x="121" y="162"/>
                  </a:cubicBezTo>
                  <a:cubicBezTo>
                    <a:pt x="137" y="150"/>
                    <a:pt x="151" y="136"/>
                    <a:pt x="163" y="120"/>
                  </a:cubicBezTo>
                  <a:cubicBezTo>
                    <a:pt x="174" y="136"/>
                    <a:pt x="188" y="150"/>
                    <a:pt x="204" y="162"/>
                  </a:cubicBezTo>
                  <a:cubicBezTo>
                    <a:pt x="188" y="174"/>
                    <a:pt x="174" y="188"/>
                    <a:pt x="163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AF7A3BCD-AD59-463E-A515-7F8694FD0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7025" y="6605588"/>
              <a:ext cx="203200" cy="203200"/>
            </a:xfrm>
            <a:custGeom>
              <a:avLst/>
              <a:gdLst>
                <a:gd name="T0" fmla="*/ 203 w 324"/>
                <a:gd name="T1" fmla="*/ 0 h 325"/>
                <a:gd name="T2" fmla="*/ 121 w 324"/>
                <a:gd name="T3" fmla="*/ 0 h 325"/>
                <a:gd name="T4" fmla="*/ 0 w 324"/>
                <a:gd name="T5" fmla="*/ 122 h 325"/>
                <a:gd name="T6" fmla="*/ 0 w 324"/>
                <a:gd name="T7" fmla="*/ 203 h 325"/>
                <a:gd name="T8" fmla="*/ 121 w 324"/>
                <a:gd name="T9" fmla="*/ 325 h 325"/>
                <a:gd name="T10" fmla="*/ 203 w 324"/>
                <a:gd name="T11" fmla="*/ 325 h 325"/>
                <a:gd name="T12" fmla="*/ 324 w 324"/>
                <a:gd name="T13" fmla="*/ 203 h 325"/>
                <a:gd name="T14" fmla="*/ 324 w 324"/>
                <a:gd name="T15" fmla="*/ 122 h 325"/>
                <a:gd name="T16" fmla="*/ 203 w 324"/>
                <a:gd name="T17" fmla="*/ 0 h 325"/>
                <a:gd name="T18" fmla="*/ 162 w 324"/>
                <a:gd name="T19" fmla="*/ 204 h 325"/>
                <a:gd name="T20" fmla="*/ 120 w 324"/>
                <a:gd name="T21" fmla="*/ 163 h 325"/>
                <a:gd name="T22" fmla="*/ 162 w 324"/>
                <a:gd name="T23" fmla="*/ 121 h 325"/>
                <a:gd name="T24" fmla="*/ 204 w 324"/>
                <a:gd name="T25" fmla="*/ 163 h 325"/>
                <a:gd name="T26" fmla="*/ 162 w 324"/>
                <a:gd name="T27" fmla="*/ 20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4" h="325">
                  <a:moveTo>
                    <a:pt x="203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67"/>
                    <a:pt x="67" y="122"/>
                    <a:pt x="0" y="122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7" y="203"/>
                    <a:pt x="121" y="258"/>
                    <a:pt x="121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3" y="258"/>
                    <a:pt x="257" y="203"/>
                    <a:pt x="324" y="20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257" y="122"/>
                    <a:pt x="203" y="67"/>
                    <a:pt x="203" y="0"/>
                  </a:cubicBezTo>
                  <a:close/>
                  <a:moveTo>
                    <a:pt x="162" y="204"/>
                  </a:moveTo>
                  <a:cubicBezTo>
                    <a:pt x="150" y="189"/>
                    <a:pt x="136" y="174"/>
                    <a:pt x="120" y="163"/>
                  </a:cubicBezTo>
                  <a:cubicBezTo>
                    <a:pt x="136" y="151"/>
                    <a:pt x="150" y="137"/>
                    <a:pt x="162" y="121"/>
                  </a:cubicBezTo>
                  <a:cubicBezTo>
                    <a:pt x="174" y="137"/>
                    <a:pt x="188" y="151"/>
                    <a:pt x="204" y="163"/>
                  </a:cubicBezTo>
                  <a:cubicBezTo>
                    <a:pt x="188" y="174"/>
                    <a:pt x="174" y="189"/>
                    <a:pt x="162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4F64E7ED-00FB-4D6F-AB67-00BB7AB17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6542087"/>
              <a:ext cx="1490662" cy="1495426"/>
            </a:xfrm>
            <a:custGeom>
              <a:avLst/>
              <a:gdLst>
                <a:gd name="T0" fmla="*/ 210 w 2381"/>
                <a:gd name="T1" fmla="*/ 1897 h 2392"/>
                <a:gd name="T2" fmla="*/ 134 w 2381"/>
                <a:gd name="T3" fmla="*/ 1714 h 2392"/>
                <a:gd name="T4" fmla="*/ 172 w 2381"/>
                <a:gd name="T5" fmla="*/ 1527 h 2392"/>
                <a:gd name="T6" fmla="*/ 468 w 2381"/>
                <a:gd name="T7" fmla="*/ 654 h 2392"/>
                <a:gd name="T8" fmla="*/ 535 w 2381"/>
                <a:gd name="T9" fmla="*/ 507 h 2392"/>
                <a:gd name="T10" fmla="*/ 592 w 2381"/>
                <a:gd name="T11" fmla="*/ 474 h 2392"/>
                <a:gd name="T12" fmla="*/ 1155 w 2381"/>
                <a:gd name="T13" fmla="*/ 106 h 2392"/>
                <a:gd name="T14" fmla="*/ 1420 w 2381"/>
                <a:gd name="T15" fmla="*/ 349 h 2392"/>
                <a:gd name="T16" fmla="*/ 1244 w 2381"/>
                <a:gd name="T17" fmla="*/ 535 h 2392"/>
                <a:gd name="T18" fmla="*/ 1135 w 2381"/>
                <a:gd name="T19" fmla="*/ 479 h 2392"/>
                <a:gd name="T20" fmla="*/ 1178 w 2381"/>
                <a:gd name="T21" fmla="*/ 421 h 2392"/>
                <a:gd name="T22" fmla="*/ 1119 w 2381"/>
                <a:gd name="T23" fmla="*/ 363 h 2392"/>
                <a:gd name="T24" fmla="*/ 1097 w 2381"/>
                <a:gd name="T25" fmla="*/ 589 h 2392"/>
                <a:gd name="T26" fmla="*/ 1427 w 2381"/>
                <a:gd name="T27" fmla="*/ 483 h 2392"/>
                <a:gd name="T28" fmla="*/ 1224 w 2381"/>
                <a:gd name="T29" fmla="*/ 751 h 2392"/>
                <a:gd name="T30" fmla="*/ 949 w 2381"/>
                <a:gd name="T31" fmla="*/ 652 h 2392"/>
                <a:gd name="T32" fmla="*/ 833 w 2381"/>
                <a:gd name="T33" fmla="*/ 918 h 2392"/>
                <a:gd name="T34" fmla="*/ 857 w 2381"/>
                <a:gd name="T35" fmla="*/ 1245 h 2392"/>
                <a:gd name="T36" fmla="*/ 735 w 2381"/>
                <a:gd name="T37" fmla="*/ 1730 h 2392"/>
                <a:gd name="T38" fmla="*/ 946 w 2381"/>
                <a:gd name="T39" fmla="*/ 1464 h 2392"/>
                <a:gd name="T40" fmla="*/ 1052 w 2381"/>
                <a:gd name="T41" fmla="*/ 1607 h 2392"/>
                <a:gd name="T42" fmla="*/ 1171 w 2381"/>
                <a:gd name="T43" fmla="*/ 1544 h 2392"/>
                <a:gd name="T44" fmla="*/ 1213 w 2381"/>
                <a:gd name="T45" fmla="*/ 1489 h 2392"/>
                <a:gd name="T46" fmla="*/ 2010 w 2381"/>
                <a:gd name="T47" fmla="*/ 1500 h 2392"/>
                <a:gd name="T48" fmla="*/ 1921 w 2381"/>
                <a:gd name="T49" fmla="*/ 1314 h 2392"/>
                <a:gd name="T50" fmla="*/ 2381 w 2381"/>
                <a:gd name="T51" fmla="*/ 1155 h 2392"/>
                <a:gd name="T52" fmla="*/ 1521 w 2381"/>
                <a:gd name="T53" fmla="*/ 1244 h 2392"/>
                <a:gd name="T54" fmla="*/ 953 w 2381"/>
                <a:gd name="T55" fmla="*/ 1383 h 2392"/>
                <a:gd name="T56" fmla="*/ 938 w 2381"/>
                <a:gd name="T57" fmla="*/ 1246 h 2392"/>
                <a:gd name="T58" fmla="*/ 914 w 2381"/>
                <a:gd name="T59" fmla="*/ 916 h 2392"/>
                <a:gd name="T60" fmla="*/ 1231 w 2381"/>
                <a:gd name="T61" fmla="*/ 833 h 2392"/>
                <a:gd name="T62" fmla="*/ 1263 w 2381"/>
                <a:gd name="T63" fmla="*/ 824 h 2392"/>
                <a:gd name="T64" fmla="*/ 1554 w 2381"/>
                <a:gd name="T65" fmla="*/ 527 h 2392"/>
                <a:gd name="T66" fmla="*/ 1502 w 2381"/>
                <a:gd name="T67" fmla="*/ 347 h 2392"/>
                <a:gd name="T68" fmla="*/ 1205 w 2381"/>
                <a:gd name="T69" fmla="*/ 43 h 2392"/>
                <a:gd name="T70" fmla="*/ 564 w 2381"/>
                <a:gd name="T71" fmla="*/ 394 h 2392"/>
                <a:gd name="T72" fmla="*/ 482 w 2381"/>
                <a:gd name="T73" fmla="*/ 446 h 2392"/>
                <a:gd name="T74" fmla="*/ 392 w 2381"/>
                <a:gd name="T75" fmla="*/ 625 h 2392"/>
                <a:gd name="T76" fmla="*/ 92 w 2381"/>
                <a:gd name="T77" fmla="*/ 1513 h 2392"/>
                <a:gd name="T78" fmla="*/ 55 w 2381"/>
                <a:gd name="T79" fmla="*/ 1695 h 2392"/>
                <a:gd name="T80" fmla="*/ 25 w 2381"/>
                <a:gd name="T81" fmla="*/ 1882 h 2392"/>
                <a:gd name="T82" fmla="*/ 1449 w 2381"/>
                <a:gd name="T83" fmla="*/ 2387 h 2392"/>
                <a:gd name="T84" fmla="*/ 2357 w 2381"/>
                <a:gd name="T85" fmla="*/ 2204 h 2392"/>
                <a:gd name="T86" fmla="*/ 1456 w 2381"/>
                <a:gd name="T87" fmla="*/ 2306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1" h="2392">
                  <a:moveTo>
                    <a:pt x="1456" y="2306"/>
                  </a:moveTo>
                  <a:cubicBezTo>
                    <a:pt x="1049" y="2272"/>
                    <a:pt x="583" y="2119"/>
                    <a:pt x="210" y="1897"/>
                  </a:cubicBezTo>
                  <a:cubicBezTo>
                    <a:pt x="99" y="1832"/>
                    <a:pt x="99" y="1832"/>
                    <a:pt x="99" y="1832"/>
                  </a:cubicBezTo>
                  <a:cubicBezTo>
                    <a:pt x="115" y="1793"/>
                    <a:pt x="125" y="1753"/>
                    <a:pt x="134" y="1714"/>
                  </a:cubicBezTo>
                  <a:cubicBezTo>
                    <a:pt x="137" y="1702"/>
                    <a:pt x="140" y="1690"/>
                    <a:pt x="143" y="1679"/>
                  </a:cubicBezTo>
                  <a:cubicBezTo>
                    <a:pt x="151" y="1645"/>
                    <a:pt x="161" y="1590"/>
                    <a:pt x="172" y="1527"/>
                  </a:cubicBezTo>
                  <a:cubicBezTo>
                    <a:pt x="188" y="1436"/>
                    <a:pt x="207" y="1323"/>
                    <a:pt x="225" y="1277"/>
                  </a:cubicBezTo>
                  <a:cubicBezTo>
                    <a:pt x="468" y="654"/>
                    <a:pt x="468" y="654"/>
                    <a:pt x="468" y="654"/>
                  </a:cubicBezTo>
                  <a:cubicBezTo>
                    <a:pt x="473" y="641"/>
                    <a:pt x="478" y="626"/>
                    <a:pt x="483" y="611"/>
                  </a:cubicBezTo>
                  <a:cubicBezTo>
                    <a:pt x="496" y="571"/>
                    <a:pt x="510" y="530"/>
                    <a:pt x="535" y="507"/>
                  </a:cubicBezTo>
                  <a:cubicBezTo>
                    <a:pt x="550" y="495"/>
                    <a:pt x="568" y="485"/>
                    <a:pt x="586" y="477"/>
                  </a:cubicBezTo>
                  <a:cubicBezTo>
                    <a:pt x="589" y="476"/>
                    <a:pt x="591" y="475"/>
                    <a:pt x="592" y="474"/>
                  </a:cubicBezTo>
                  <a:cubicBezTo>
                    <a:pt x="1073" y="105"/>
                    <a:pt x="1073" y="105"/>
                    <a:pt x="1073" y="105"/>
                  </a:cubicBezTo>
                  <a:cubicBezTo>
                    <a:pt x="1097" y="87"/>
                    <a:pt x="1131" y="87"/>
                    <a:pt x="1155" y="106"/>
                  </a:cubicBezTo>
                  <a:cubicBezTo>
                    <a:pt x="1396" y="299"/>
                    <a:pt x="1396" y="299"/>
                    <a:pt x="1396" y="299"/>
                  </a:cubicBezTo>
                  <a:cubicBezTo>
                    <a:pt x="1411" y="311"/>
                    <a:pt x="1420" y="329"/>
                    <a:pt x="1420" y="349"/>
                  </a:cubicBezTo>
                  <a:cubicBezTo>
                    <a:pt x="1421" y="369"/>
                    <a:pt x="1413" y="387"/>
                    <a:pt x="1398" y="400"/>
                  </a:cubicBezTo>
                  <a:cubicBezTo>
                    <a:pt x="1244" y="535"/>
                    <a:pt x="1244" y="535"/>
                    <a:pt x="1244" y="535"/>
                  </a:cubicBezTo>
                  <a:cubicBezTo>
                    <a:pt x="1218" y="557"/>
                    <a:pt x="1178" y="556"/>
                    <a:pt x="1154" y="532"/>
                  </a:cubicBezTo>
                  <a:cubicBezTo>
                    <a:pt x="1140" y="518"/>
                    <a:pt x="1133" y="498"/>
                    <a:pt x="1135" y="479"/>
                  </a:cubicBezTo>
                  <a:cubicBezTo>
                    <a:pt x="1137" y="459"/>
                    <a:pt x="1148" y="441"/>
                    <a:pt x="1164" y="430"/>
                  </a:cubicBezTo>
                  <a:cubicBezTo>
                    <a:pt x="1178" y="421"/>
                    <a:pt x="1178" y="421"/>
                    <a:pt x="1178" y="421"/>
                  </a:cubicBezTo>
                  <a:cubicBezTo>
                    <a:pt x="1133" y="354"/>
                    <a:pt x="1133" y="354"/>
                    <a:pt x="1133" y="354"/>
                  </a:cubicBezTo>
                  <a:cubicBezTo>
                    <a:pt x="1119" y="363"/>
                    <a:pt x="1119" y="363"/>
                    <a:pt x="1119" y="363"/>
                  </a:cubicBezTo>
                  <a:cubicBezTo>
                    <a:pt x="1082" y="387"/>
                    <a:pt x="1059" y="427"/>
                    <a:pt x="1054" y="471"/>
                  </a:cubicBezTo>
                  <a:cubicBezTo>
                    <a:pt x="1050" y="515"/>
                    <a:pt x="1065" y="558"/>
                    <a:pt x="1097" y="589"/>
                  </a:cubicBezTo>
                  <a:cubicBezTo>
                    <a:pt x="1151" y="644"/>
                    <a:pt x="1239" y="647"/>
                    <a:pt x="1297" y="596"/>
                  </a:cubicBezTo>
                  <a:cubicBezTo>
                    <a:pt x="1427" y="483"/>
                    <a:pt x="1427" y="483"/>
                    <a:pt x="1427" y="483"/>
                  </a:cubicBezTo>
                  <a:cubicBezTo>
                    <a:pt x="1467" y="542"/>
                    <a:pt x="1467" y="542"/>
                    <a:pt x="1467" y="542"/>
                  </a:cubicBezTo>
                  <a:cubicBezTo>
                    <a:pt x="1224" y="751"/>
                    <a:pt x="1224" y="751"/>
                    <a:pt x="1224" y="751"/>
                  </a:cubicBezTo>
                  <a:cubicBezTo>
                    <a:pt x="933" y="714"/>
                    <a:pt x="933" y="714"/>
                    <a:pt x="933" y="714"/>
                  </a:cubicBezTo>
                  <a:cubicBezTo>
                    <a:pt x="938" y="694"/>
                    <a:pt x="943" y="673"/>
                    <a:pt x="949" y="652"/>
                  </a:cubicBezTo>
                  <a:cubicBezTo>
                    <a:pt x="871" y="630"/>
                    <a:pt x="871" y="630"/>
                    <a:pt x="871" y="630"/>
                  </a:cubicBezTo>
                  <a:cubicBezTo>
                    <a:pt x="844" y="724"/>
                    <a:pt x="831" y="820"/>
                    <a:pt x="833" y="918"/>
                  </a:cubicBezTo>
                  <a:cubicBezTo>
                    <a:pt x="834" y="970"/>
                    <a:pt x="840" y="1023"/>
                    <a:pt x="845" y="1073"/>
                  </a:cubicBezTo>
                  <a:cubicBezTo>
                    <a:pt x="852" y="1132"/>
                    <a:pt x="858" y="1188"/>
                    <a:pt x="857" y="1245"/>
                  </a:cubicBezTo>
                  <a:cubicBezTo>
                    <a:pt x="856" y="1415"/>
                    <a:pt x="790" y="1574"/>
                    <a:pt x="681" y="1669"/>
                  </a:cubicBezTo>
                  <a:cubicBezTo>
                    <a:pt x="735" y="1730"/>
                    <a:pt x="735" y="1730"/>
                    <a:pt x="735" y="1730"/>
                  </a:cubicBezTo>
                  <a:cubicBezTo>
                    <a:pt x="812" y="1663"/>
                    <a:pt x="869" y="1571"/>
                    <a:pt x="903" y="1467"/>
                  </a:cubicBezTo>
                  <a:cubicBezTo>
                    <a:pt x="915" y="1463"/>
                    <a:pt x="931" y="1463"/>
                    <a:pt x="946" y="1464"/>
                  </a:cubicBezTo>
                  <a:cubicBezTo>
                    <a:pt x="1000" y="1469"/>
                    <a:pt x="1051" y="1484"/>
                    <a:pt x="1100" y="1505"/>
                  </a:cubicBezTo>
                  <a:cubicBezTo>
                    <a:pt x="1080" y="1537"/>
                    <a:pt x="1064" y="1571"/>
                    <a:pt x="1052" y="1607"/>
                  </a:cubicBezTo>
                  <a:cubicBezTo>
                    <a:pt x="1129" y="1633"/>
                    <a:pt x="1129" y="1633"/>
                    <a:pt x="1129" y="1633"/>
                  </a:cubicBezTo>
                  <a:cubicBezTo>
                    <a:pt x="1139" y="1602"/>
                    <a:pt x="1154" y="1572"/>
                    <a:pt x="1171" y="1544"/>
                  </a:cubicBezTo>
                  <a:cubicBezTo>
                    <a:pt x="1172" y="1545"/>
                    <a:pt x="1173" y="1546"/>
                    <a:pt x="1174" y="1546"/>
                  </a:cubicBezTo>
                  <a:cubicBezTo>
                    <a:pt x="1213" y="1489"/>
                    <a:pt x="1213" y="1489"/>
                    <a:pt x="1213" y="1489"/>
                  </a:cubicBezTo>
                  <a:cubicBezTo>
                    <a:pt x="1290" y="1404"/>
                    <a:pt x="1402" y="1344"/>
                    <a:pt x="1533" y="1325"/>
                  </a:cubicBezTo>
                  <a:cubicBezTo>
                    <a:pt x="1729" y="1295"/>
                    <a:pt x="1912" y="1362"/>
                    <a:pt x="2010" y="1500"/>
                  </a:cubicBezTo>
                  <a:cubicBezTo>
                    <a:pt x="2076" y="1453"/>
                    <a:pt x="2076" y="1453"/>
                    <a:pt x="2076" y="1453"/>
                  </a:cubicBezTo>
                  <a:cubicBezTo>
                    <a:pt x="2035" y="1396"/>
                    <a:pt x="1982" y="1349"/>
                    <a:pt x="1921" y="1314"/>
                  </a:cubicBezTo>
                  <a:cubicBezTo>
                    <a:pt x="2039" y="1216"/>
                    <a:pt x="2209" y="1181"/>
                    <a:pt x="2354" y="1231"/>
                  </a:cubicBezTo>
                  <a:cubicBezTo>
                    <a:pt x="2381" y="1155"/>
                    <a:pt x="2381" y="1155"/>
                    <a:pt x="2381" y="1155"/>
                  </a:cubicBezTo>
                  <a:cubicBezTo>
                    <a:pt x="2198" y="1091"/>
                    <a:pt x="1981" y="1142"/>
                    <a:pt x="1842" y="1276"/>
                  </a:cubicBezTo>
                  <a:cubicBezTo>
                    <a:pt x="1746" y="1239"/>
                    <a:pt x="1635" y="1227"/>
                    <a:pt x="1521" y="1244"/>
                  </a:cubicBezTo>
                  <a:cubicBezTo>
                    <a:pt x="1370" y="1267"/>
                    <a:pt x="1239" y="1337"/>
                    <a:pt x="1150" y="1439"/>
                  </a:cubicBezTo>
                  <a:cubicBezTo>
                    <a:pt x="1088" y="1408"/>
                    <a:pt x="1022" y="1390"/>
                    <a:pt x="953" y="1383"/>
                  </a:cubicBezTo>
                  <a:cubicBezTo>
                    <a:pt x="944" y="1383"/>
                    <a:pt x="935" y="1382"/>
                    <a:pt x="925" y="1382"/>
                  </a:cubicBezTo>
                  <a:cubicBezTo>
                    <a:pt x="933" y="1338"/>
                    <a:pt x="938" y="1293"/>
                    <a:pt x="938" y="1246"/>
                  </a:cubicBezTo>
                  <a:cubicBezTo>
                    <a:pt x="939" y="1184"/>
                    <a:pt x="932" y="1123"/>
                    <a:pt x="926" y="1064"/>
                  </a:cubicBezTo>
                  <a:cubicBezTo>
                    <a:pt x="921" y="1016"/>
                    <a:pt x="915" y="965"/>
                    <a:pt x="914" y="916"/>
                  </a:cubicBezTo>
                  <a:cubicBezTo>
                    <a:pt x="913" y="875"/>
                    <a:pt x="916" y="835"/>
                    <a:pt x="920" y="794"/>
                  </a:cubicBezTo>
                  <a:cubicBezTo>
                    <a:pt x="1231" y="833"/>
                    <a:pt x="1231" y="833"/>
                    <a:pt x="1231" y="833"/>
                  </a:cubicBezTo>
                  <a:cubicBezTo>
                    <a:pt x="1233" y="833"/>
                    <a:pt x="1235" y="834"/>
                    <a:pt x="1236" y="834"/>
                  </a:cubicBezTo>
                  <a:cubicBezTo>
                    <a:pt x="1246" y="834"/>
                    <a:pt x="1255" y="830"/>
                    <a:pt x="1263" y="824"/>
                  </a:cubicBezTo>
                  <a:cubicBezTo>
                    <a:pt x="1547" y="580"/>
                    <a:pt x="1547" y="580"/>
                    <a:pt x="1547" y="580"/>
                  </a:cubicBezTo>
                  <a:cubicBezTo>
                    <a:pt x="1562" y="567"/>
                    <a:pt x="1565" y="544"/>
                    <a:pt x="1554" y="527"/>
                  </a:cubicBezTo>
                  <a:cubicBezTo>
                    <a:pt x="1483" y="420"/>
                    <a:pt x="1483" y="420"/>
                    <a:pt x="1483" y="420"/>
                  </a:cubicBezTo>
                  <a:cubicBezTo>
                    <a:pt x="1495" y="398"/>
                    <a:pt x="1502" y="373"/>
                    <a:pt x="1502" y="347"/>
                  </a:cubicBezTo>
                  <a:cubicBezTo>
                    <a:pt x="1501" y="304"/>
                    <a:pt x="1480" y="263"/>
                    <a:pt x="1446" y="236"/>
                  </a:cubicBezTo>
                  <a:cubicBezTo>
                    <a:pt x="1205" y="43"/>
                    <a:pt x="1205" y="43"/>
                    <a:pt x="1205" y="43"/>
                  </a:cubicBezTo>
                  <a:cubicBezTo>
                    <a:pt x="1152" y="0"/>
                    <a:pt x="1078" y="0"/>
                    <a:pt x="1024" y="41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28" y="415"/>
                    <a:pt x="503" y="428"/>
                    <a:pt x="482" y="446"/>
                  </a:cubicBezTo>
                  <a:cubicBezTo>
                    <a:pt x="440" y="483"/>
                    <a:pt x="422" y="538"/>
                    <a:pt x="406" y="586"/>
                  </a:cubicBezTo>
                  <a:cubicBezTo>
                    <a:pt x="402" y="599"/>
                    <a:pt x="397" y="613"/>
                    <a:pt x="392" y="625"/>
                  </a:cubicBezTo>
                  <a:cubicBezTo>
                    <a:pt x="149" y="1248"/>
                    <a:pt x="149" y="1248"/>
                    <a:pt x="149" y="1248"/>
                  </a:cubicBezTo>
                  <a:cubicBezTo>
                    <a:pt x="129" y="1301"/>
                    <a:pt x="110" y="1409"/>
                    <a:pt x="92" y="1513"/>
                  </a:cubicBezTo>
                  <a:cubicBezTo>
                    <a:pt x="82" y="1572"/>
                    <a:pt x="72" y="1628"/>
                    <a:pt x="64" y="1659"/>
                  </a:cubicBezTo>
                  <a:cubicBezTo>
                    <a:pt x="61" y="1671"/>
                    <a:pt x="58" y="1683"/>
                    <a:pt x="55" y="1695"/>
                  </a:cubicBezTo>
                  <a:cubicBezTo>
                    <a:pt x="44" y="1743"/>
                    <a:pt x="33" y="1788"/>
                    <a:pt x="11" y="1827"/>
                  </a:cubicBezTo>
                  <a:cubicBezTo>
                    <a:pt x="0" y="1846"/>
                    <a:pt x="6" y="1871"/>
                    <a:pt x="25" y="1882"/>
                  </a:cubicBezTo>
                  <a:cubicBezTo>
                    <a:pt x="168" y="1967"/>
                    <a:pt x="168" y="1967"/>
                    <a:pt x="168" y="1967"/>
                  </a:cubicBezTo>
                  <a:cubicBezTo>
                    <a:pt x="551" y="2195"/>
                    <a:pt x="1030" y="2352"/>
                    <a:pt x="1449" y="2387"/>
                  </a:cubicBezTo>
                  <a:cubicBezTo>
                    <a:pt x="1482" y="2390"/>
                    <a:pt x="1523" y="2392"/>
                    <a:pt x="1570" y="2392"/>
                  </a:cubicBezTo>
                  <a:cubicBezTo>
                    <a:pt x="1803" y="2392"/>
                    <a:pt x="2179" y="2351"/>
                    <a:pt x="2357" y="2204"/>
                  </a:cubicBezTo>
                  <a:cubicBezTo>
                    <a:pt x="2306" y="2141"/>
                    <a:pt x="2306" y="2141"/>
                    <a:pt x="2306" y="2141"/>
                  </a:cubicBezTo>
                  <a:cubicBezTo>
                    <a:pt x="2122" y="2293"/>
                    <a:pt x="1662" y="2324"/>
                    <a:pt x="1456" y="23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8583000-996B-4844-AF50-84B64CEA7538}"/>
              </a:ext>
            </a:extLst>
          </p:cNvPr>
          <p:cNvSpPr/>
          <p:nvPr/>
        </p:nvSpPr>
        <p:spPr>
          <a:xfrm>
            <a:off x="7209832" y="1797858"/>
            <a:ext cx="245408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Opportunities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81F22F-E40B-4D0F-A820-5BBD4D0FEC74}"/>
              </a:ext>
            </a:extLst>
          </p:cNvPr>
          <p:cNvGrpSpPr/>
          <p:nvPr/>
        </p:nvGrpSpPr>
        <p:grpSpPr>
          <a:xfrm>
            <a:off x="6471976" y="1767351"/>
            <a:ext cx="441850" cy="442296"/>
            <a:chOff x="6770478" y="3592822"/>
            <a:chExt cx="441850" cy="4422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CAAB04A-993C-4F17-884D-B00FE9D15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844" y="3879355"/>
              <a:ext cx="120951" cy="120951"/>
            </a:xfrm>
            <a:custGeom>
              <a:avLst/>
              <a:gdLst>
                <a:gd name="T0" fmla="*/ 280 w 560"/>
                <a:gd name="T1" fmla="*/ 0 h 560"/>
                <a:gd name="T2" fmla="*/ 9 w 560"/>
                <a:gd name="T3" fmla="*/ 208 h 560"/>
                <a:gd name="T4" fmla="*/ 0 w 560"/>
                <a:gd name="T5" fmla="*/ 280 h 560"/>
                <a:gd name="T6" fmla="*/ 280 w 560"/>
                <a:gd name="T7" fmla="*/ 560 h 560"/>
                <a:gd name="T8" fmla="*/ 560 w 560"/>
                <a:gd name="T9" fmla="*/ 280 h 560"/>
                <a:gd name="T10" fmla="*/ 280 w 560"/>
                <a:gd name="T11" fmla="*/ 0 h 560"/>
                <a:gd name="T12" fmla="*/ 280 w 560"/>
                <a:gd name="T13" fmla="*/ 480 h 560"/>
                <a:gd name="T14" fmla="*/ 80 w 560"/>
                <a:gd name="T15" fmla="*/ 280 h 560"/>
                <a:gd name="T16" fmla="*/ 87 w 560"/>
                <a:gd name="T17" fmla="*/ 228 h 560"/>
                <a:gd name="T18" fmla="*/ 280 w 560"/>
                <a:gd name="T19" fmla="*/ 80 h 560"/>
                <a:gd name="T20" fmla="*/ 480 w 560"/>
                <a:gd name="T21" fmla="*/ 280 h 560"/>
                <a:gd name="T22" fmla="*/ 280 w 560"/>
                <a:gd name="T23" fmla="*/ 48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60">
                  <a:moveTo>
                    <a:pt x="280" y="0"/>
                  </a:moveTo>
                  <a:cubicBezTo>
                    <a:pt x="153" y="0"/>
                    <a:pt x="42" y="85"/>
                    <a:pt x="9" y="208"/>
                  </a:cubicBezTo>
                  <a:cubicBezTo>
                    <a:pt x="3" y="231"/>
                    <a:pt x="0" y="256"/>
                    <a:pt x="0" y="280"/>
                  </a:cubicBezTo>
                  <a:cubicBezTo>
                    <a:pt x="0" y="434"/>
                    <a:pt x="126" y="560"/>
                    <a:pt x="280" y="560"/>
                  </a:cubicBezTo>
                  <a:cubicBezTo>
                    <a:pt x="434" y="560"/>
                    <a:pt x="560" y="434"/>
                    <a:pt x="560" y="280"/>
                  </a:cubicBezTo>
                  <a:cubicBezTo>
                    <a:pt x="560" y="126"/>
                    <a:pt x="434" y="0"/>
                    <a:pt x="280" y="0"/>
                  </a:cubicBezTo>
                  <a:close/>
                  <a:moveTo>
                    <a:pt x="280" y="480"/>
                  </a:moveTo>
                  <a:cubicBezTo>
                    <a:pt x="170" y="480"/>
                    <a:pt x="80" y="390"/>
                    <a:pt x="80" y="280"/>
                  </a:cubicBezTo>
                  <a:cubicBezTo>
                    <a:pt x="80" y="262"/>
                    <a:pt x="82" y="245"/>
                    <a:pt x="87" y="228"/>
                  </a:cubicBezTo>
                  <a:cubicBezTo>
                    <a:pt x="110" y="141"/>
                    <a:pt x="189" y="80"/>
                    <a:pt x="280" y="80"/>
                  </a:cubicBezTo>
                  <a:cubicBezTo>
                    <a:pt x="390" y="80"/>
                    <a:pt x="480" y="170"/>
                    <a:pt x="480" y="280"/>
                  </a:cubicBezTo>
                  <a:cubicBezTo>
                    <a:pt x="480" y="390"/>
                    <a:pt x="390" y="480"/>
                    <a:pt x="280" y="4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0044EC6-4969-44F9-9F6E-50DB0BC05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0478" y="3592822"/>
              <a:ext cx="441850" cy="442296"/>
            </a:xfrm>
            <a:custGeom>
              <a:avLst/>
              <a:gdLst>
                <a:gd name="T0" fmla="*/ 1907 w 2048"/>
                <a:gd name="T1" fmla="*/ 950 h 2048"/>
                <a:gd name="T2" fmla="*/ 1829 w 2048"/>
                <a:gd name="T3" fmla="*/ 968 h 2048"/>
                <a:gd name="T4" fmla="*/ 1608 w 2048"/>
                <a:gd name="T5" fmla="*/ 1168 h 2048"/>
                <a:gd name="T6" fmla="*/ 1248 w 2048"/>
                <a:gd name="T7" fmla="*/ 560 h 2048"/>
                <a:gd name="T8" fmla="*/ 1488 w 2048"/>
                <a:gd name="T9" fmla="*/ 320 h 2048"/>
                <a:gd name="T10" fmla="*/ 1720 w 2048"/>
                <a:gd name="T11" fmla="*/ 498 h 2048"/>
                <a:gd name="T12" fmla="*/ 1796 w 2048"/>
                <a:gd name="T13" fmla="*/ 647 h 2048"/>
                <a:gd name="T14" fmla="*/ 1797 w 2048"/>
                <a:gd name="T15" fmla="*/ 478 h 2048"/>
                <a:gd name="T16" fmla="*/ 1645 w 2048"/>
                <a:gd name="T17" fmla="*/ 168 h 2048"/>
                <a:gd name="T18" fmla="*/ 1248 w 2048"/>
                <a:gd name="T19" fmla="*/ 200 h 2048"/>
                <a:gd name="T20" fmla="*/ 1168 w 2048"/>
                <a:gd name="T21" fmla="*/ 560 h 2048"/>
                <a:gd name="T22" fmla="*/ 800 w 2048"/>
                <a:gd name="T23" fmla="*/ 348 h 2048"/>
                <a:gd name="T24" fmla="*/ 600 w 2048"/>
                <a:gd name="T25" fmla="*/ 0 h 2048"/>
                <a:gd name="T26" fmla="*/ 382 w 2048"/>
                <a:gd name="T27" fmla="*/ 294 h 2048"/>
                <a:gd name="T28" fmla="*/ 250 w 2048"/>
                <a:gd name="T29" fmla="*/ 479 h 2048"/>
                <a:gd name="T30" fmla="*/ 14 w 2048"/>
                <a:gd name="T31" fmla="*/ 1496 h 2048"/>
                <a:gd name="T32" fmla="*/ 440 w 2048"/>
                <a:gd name="T33" fmla="*/ 2048 h 2048"/>
                <a:gd name="T34" fmla="*/ 880 w 2048"/>
                <a:gd name="T35" fmla="*/ 1328 h 2048"/>
                <a:gd name="T36" fmla="*/ 1168 w 2048"/>
                <a:gd name="T37" fmla="*/ 1608 h 2048"/>
                <a:gd name="T38" fmla="*/ 2048 w 2048"/>
                <a:gd name="T39" fmla="*/ 1608 h 2048"/>
                <a:gd name="T40" fmla="*/ 1448 w 2048"/>
                <a:gd name="T41" fmla="*/ 80 h 2048"/>
                <a:gd name="T42" fmla="*/ 1578 w 2048"/>
                <a:gd name="T43" fmla="*/ 253 h 2048"/>
                <a:gd name="T44" fmla="*/ 1328 w 2048"/>
                <a:gd name="T45" fmla="*/ 283 h 2048"/>
                <a:gd name="T46" fmla="*/ 1448 w 2048"/>
                <a:gd name="T47" fmla="*/ 80 h 2048"/>
                <a:gd name="T48" fmla="*/ 1064 w 2048"/>
                <a:gd name="T49" fmla="*/ 984 h 2048"/>
                <a:gd name="T50" fmla="*/ 1168 w 2048"/>
                <a:gd name="T51" fmla="*/ 640 h 2048"/>
                <a:gd name="T52" fmla="*/ 984 w 2048"/>
                <a:gd name="T53" fmla="*/ 640 h 2048"/>
                <a:gd name="T54" fmla="*/ 880 w 2048"/>
                <a:gd name="T55" fmla="*/ 984 h 2048"/>
                <a:gd name="T56" fmla="*/ 984 w 2048"/>
                <a:gd name="T57" fmla="*/ 640 h 2048"/>
                <a:gd name="T58" fmla="*/ 720 w 2048"/>
                <a:gd name="T59" fmla="*/ 200 h 2048"/>
                <a:gd name="T60" fmla="*/ 560 w 2048"/>
                <a:gd name="T61" fmla="*/ 240 h 2048"/>
                <a:gd name="T62" fmla="*/ 482 w 2048"/>
                <a:gd name="T63" fmla="*/ 181 h 2048"/>
                <a:gd name="T64" fmla="*/ 440 w 2048"/>
                <a:gd name="T65" fmla="*/ 1968 h 2048"/>
                <a:gd name="T66" fmla="*/ 92 w 2048"/>
                <a:gd name="T67" fmla="*/ 1515 h 2048"/>
                <a:gd name="T68" fmla="*/ 800 w 2048"/>
                <a:gd name="T69" fmla="*/ 1608 h 2048"/>
                <a:gd name="T70" fmla="*/ 440 w 2048"/>
                <a:gd name="T71" fmla="*/ 1168 h 2048"/>
                <a:gd name="T72" fmla="*/ 328 w 2048"/>
                <a:gd name="T73" fmla="*/ 498 h 2048"/>
                <a:gd name="T74" fmla="*/ 439 w 2048"/>
                <a:gd name="T75" fmla="*/ 353 h 2048"/>
                <a:gd name="T76" fmla="*/ 731 w 2048"/>
                <a:gd name="T77" fmla="*/ 392 h 2048"/>
                <a:gd name="T78" fmla="*/ 800 w 2048"/>
                <a:gd name="T79" fmla="*/ 1355 h 2048"/>
                <a:gd name="T80" fmla="*/ 880 w 2048"/>
                <a:gd name="T81" fmla="*/ 1248 h 2048"/>
                <a:gd name="T82" fmla="*/ 1168 w 2048"/>
                <a:gd name="T83" fmla="*/ 1064 h 2048"/>
                <a:gd name="T84" fmla="*/ 880 w 2048"/>
                <a:gd name="T85" fmla="*/ 1248 h 2048"/>
                <a:gd name="T86" fmla="*/ 1248 w 2048"/>
                <a:gd name="T87" fmla="*/ 1608 h 2048"/>
                <a:gd name="T88" fmla="*/ 1956 w 2048"/>
                <a:gd name="T89" fmla="*/ 1515 h 2048"/>
                <a:gd name="T90" fmla="*/ 1608 w 2048"/>
                <a:gd name="T91" fmla="*/ 19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48" h="2048">
                  <a:moveTo>
                    <a:pt x="2034" y="1496"/>
                  </a:moveTo>
                  <a:cubicBezTo>
                    <a:pt x="1907" y="950"/>
                    <a:pt x="1907" y="950"/>
                    <a:pt x="1907" y="950"/>
                  </a:cubicBezTo>
                  <a:cubicBezTo>
                    <a:pt x="1902" y="928"/>
                    <a:pt x="1880" y="915"/>
                    <a:pt x="1859" y="920"/>
                  </a:cubicBezTo>
                  <a:cubicBezTo>
                    <a:pt x="1837" y="925"/>
                    <a:pt x="1824" y="946"/>
                    <a:pt x="1829" y="968"/>
                  </a:cubicBezTo>
                  <a:cubicBezTo>
                    <a:pt x="1901" y="1280"/>
                    <a:pt x="1901" y="1280"/>
                    <a:pt x="1901" y="1280"/>
                  </a:cubicBezTo>
                  <a:cubicBezTo>
                    <a:pt x="1823" y="1210"/>
                    <a:pt x="1719" y="1168"/>
                    <a:pt x="1608" y="1168"/>
                  </a:cubicBezTo>
                  <a:cubicBezTo>
                    <a:pt x="1459" y="1168"/>
                    <a:pt x="1328" y="1242"/>
                    <a:pt x="1248" y="1355"/>
                  </a:cubicBezTo>
                  <a:cubicBezTo>
                    <a:pt x="1248" y="560"/>
                    <a:pt x="1248" y="560"/>
                    <a:pt x="1248" y="560"/>
                  </a:cubicBezTo>
                  <a:cubicBezTo>
                    <a:pt x="1248" y="497"/>
                    <a:pt x="1272" y="437"/>
                    <a:pt x="1317" y="392"/>
                  </a:cubicBezTo>
                  <a:cubicBezTo>
                    <a:pt x="1362" y="346"/>
                    <a:pt x="1423" y="320"/>
                    <a:pt x="1488" y="320"/>
                  </a:cubicBezTo>
                  <a:cubicBezTo>
                    <a:pt x="1531" y="320"/>
                    <a:pt x="1572" y="331"/>
                    <a:pt x="1609" y="353"/>
                  </a:cubicBezTo>
                  <a:cubicBezTo>
                    <a:pt x="1663" y="384"/>
                    <a:pt x="1704" y="437"/>
                    <a:pt x="1720" y="498"/>
                  </a:cubicBezTo>
                  <a:cubicBezTo>
                    <a:pt x="1748" y="617"/>
                    <a:pt x="1748" y="617"/>
                    <a:pt x="1748" y="617"/>
                  </a:cubicBezTo>
                  <a:cubicBezTo>
                    <a:pt x="1753" y="638"/>
                    <a:pt x="1774" y="652"/>
                    <a:pt x="1796" y="647"/>
                  </a:cubicBezTo>
                  <a:cubicBezTo>
                    <a:pt x="1817" y="642"/>
                    <a:pt x="1830" y="620"/>
                    <a:pt x="1825" y="599"/>
                  </a:cubicBezTo>
                  <a:cubicBezTo>
                    <a:pt x="1825" y="599"/>
                    <a:pt x="1797" y="478"/>
                    <a:pt x="1797" y="478"/>
                  </a:cubicBezTo>
                  <a:cubicBezTo>
                    <a:pt x="1777" y="403"/>
                    <a:pt x="1730" y="337"/>
                    <a:pt x="1666" y="294"/>
                  </a:cubicBezTo>
                  <a:cubicBezTo>
                    <a:pt x="1645" y="168"/>
                    <a:pt x="1645" y="168"/>
                    <a:pt x="1645" y="168"/>
                  </a:cubicBezTo>
                  <a:cubicBezTo>
                    <a:pt x="1630" y="71"/>
                    <a:pt x="1547" y="0"/>
                    <a:pt x="1448" y="0"/>
                  </a:cubicBezTo>
                  <a:cubicBezTo>
                    <a:pt x="1338" y="0"/>
                    <a:pt x="1248" y="90"/>
                    <a:pt x="1248" y="200"/>
                  </a:cubicBezTo>
                  <a:cubicBezTo>
                    <a:pt x="1248" y="348"/>
                    <a:pt x="1248" y="348"/>
                    <a:pt x="1248" y="348"/>
                  </a:cubicBezTo>
                  <a:cubicBezTo>
                    <a:pt x="1196" y="407"/>
                    <a:pt x="1168" y="481"/>
                    <a:pt x="1168" y="56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880" y="481"/>
                    <a:pt x="852" y="407"/>
                    <a:pt x="800" y="348"/>
                  </a:cubicBezTo>
                  <a:cubicBezTo>
                    <a:pt x="800" y="200"/>
                    <a:pt x="800" y="200"/>
                    <a:pt x="800" y="200"/>
                  </a:cubicBezTo>
                  <a:cubicBezTo>
                    <a:pt x="800" y="90"/>
                    <a:pt x="710" y="0"/>
                    <a:pt x="600" y="0"/>
                  </a:cubicBezTo>
                  <a:cubicBezTo>
                    <a:pt x="501" y="0"/>
                    <a:pt x="418" y="71"/>
                    <a:pt x="403" y="168"/>
                  </a:cubicBezTo>
                  <a:cubicBezTo>
                    <a:pt x="382" y="294"/>
                    <a:pt x="382" y="294"/>
                    <a:pt x="382" y="294"/>
                  </a:cubicBezTo>
                  <a:cubicBezTo>
                    <a:pt x="318" y="337"/>
                    <a:pt x="271" y="403"/>
                    <a:pt x="251" y="478"/>
                  </a:cubicBezTo>
                  <a:cubicBezTo>
                    <a:pt x="251" y="478"/>
                    <a:pt x="250" y="479"/>
                    <a:pt x="250" y="479"/>
                  </a:cubicBezTo>
                  <a:cubicBezTo>
                    <a:pt x="14" y="1496"/>
                    <a:pt x="14" y="1496"/>
                    <a:pt x="14" y="1496"/>
                  </a:cubicBezTo>
                  <a:cubicBezTo>
                    <a:pt x="14" y="1496"/>
                    <a:pt x="14" y="1496"/>
                    <a:pt x="14" y="1496"/>
                  </a:cubicBezTo>
                  <a:cubicBezTo>
                    <a:pt x="5" y="1532"/>
                    <a:pt x="0" y="1570"/>
                    <a:pt x="0" y="1608"/>
                  </a:cubicBezTo>
                  <a:cubicBezTo>
                    <a:pt x="0" y="1851"/>
                    <a:pt x="197" y="2048"/>
                    <a:pt x="440" y="2048"/>
                  </a:cubicBezTo>
                  <a:cubicBezTo>
                    <a:pt x="683" y="2048"/>
                    <a:pt x="880" y="1851"/>
                    <a:pt x="880" y="1608"/>
                  </a:cubicBezTo>
                  <a:cubicBezTo>
                    <a:pt x="880" y="1328"/>
                    <a:pt x="880" y="1328"/>
                    <a:pt x="880" y="1328"/>
                  </a:cubicBezTo>
                  <a:cubicBezTo>
                    <a:pt x="1168" y="1328"/>
                    <a:pt x="1168" y="1328"/>
                    <a:pt x="1168" y="1328"/>
                  </a:cubicBezTo>
                  <a:cubicBezTo>
                    <a:pt x="1168" y="1608"/>
                    <a:pt x="1168" y="1608"/>
                    <a:pt x="1168" y="1608"/>
                  </a:cubicBezTo>
                  <a:cubicBezTo>
                    <a:pt x="1168" y="1851"/>
                    <a:pt x="1365" y="2048"/>
                    <a:pt x="1608" y="2048"/>
                  </a:cubicBezTo>
                  <a:cubicBezTo>
                    <a:pt x="1851" y="2048"/>
                    <a:pt x="2048" y="1851"/>
                    <a:pt x="2048" y="1608"/>
                  </a:cubicBezTo>
                  <a:cubicBezTo>
                    <a:pt x="2048" y="1570"/>
                    <a:pt x="2043" y="1532"/>
                    <a:pt x="2034" y="1496"/>
                  </a:cubicBezTo>
                  <a:close/>
                  <a:moveTo>
                    <a:pt x="1448" y="80"/>
                  </a:moveTo>
                  <a:cubicBezTo>
                    <a:pt x="1507" y="80"/>
                    <a:pt x="1557" y="122"/>
                    <a:pt x="1566" y="181"/>
                  </a:cubicBezTo>
                  <a:cubicBezTo>
                    <a:pt x="1578" y="253"/>
                    <a:pt x="1578" y="253"/>
                    <a:pt x="1578" y="253"/>
                  </a:cubicBezTo>
                  <a:cubicBezTo>
                    <a:pt x="1549" y="244"/>
                    <a:pt x="1519" y="240"/>
                    <a:pt x="1488" y="240"/>
                  </a:cubicBezTo>
                  <a:cubicBezTo>
                    <a:pt x="1431" y="240"/>
                    <a:pt x="1376" y="255"/>
                    <a:pt x="1328" y="283"/>
                  </a:cubicBezTo>
                  <a:cubicBezTo>
                    <a:pt x="1328" y="200"/>
                    <a:pt x="1328" y="200"/>
                    <a:pt x="1328" y="200"/>
                  </a:cubicBezTo>
                  <a:cubicBezTo>
                    <a:pt x="1328" y="134"/>
                    <a:pt x="1382" y="80"/>
                    <a:pt x="1448" y="80"/>
                  </a:cubicBezTo>
                  <a:close/>
                  <a:moveTo>
                    <a:pt x="1168" y="984"/>
                  </a:moveTo>
                  <a:cubicBezTo>
                    <a:pt x="1064" y="984"/>
                    <a:pt x="1064" y="984"/>
                    <a:pt x="1064" y="984"/>
                  </a:cubicBezTo>
                  <a:cubicBezTo>
                    <a:pt x="1064" y="640"/>
                    <a:pt x="1064" y="640"/>
                    <a:pt x="1064" y="640"/>
                  </a:cubicBezTo>
                  <a:cubicBezTo>
                    <a:pt x="1168" y="640"/>
                    <a:pt x="1168" y="640"/>
                    <a:pt x="1168" y="640"/>
                  </a:cubicBezTo>
                  <a:lnTo>
                    <a:pt x="1168" y="984"/>
                  </a:lnTo>
                  <a:close/>
                  <a:moveTo>
                    <a:pt x="984" y="640"/>
                  </a:moveTo>
                  <a:cubicBezTo>
                    <a:pt x="984" y="984"/>
                    <a:pt x="984" y="984"/>
                    <a:pt x="984" y="984"/>
                  </a:cubicBezTo>
                  <a:cubicBezTo>
                    <a:pt x="880" y="984"/>
                    <a:pt x="880" y="984"/>
                    <a:pt x="880" y="984"/>
                  </a:cubicBezTo>
                  <a:cubicBezTo>
                    <a:pt x="880" y="640"/>
                    <a:pt x="880" y="640"/>
                    <a:pt x="880" y="640"/>
                  </a:cubicBezTo>
                  <a:lnTo>
                    <a:pt x="984" y="640"/>
                  </a:lnTo>
                  <a:close/>
                  <a:moveTo>
                    <a:pt x="600" y="80"/>
                  </a:moveTo>
                  <a:cubicBezTo>
                    <a:pt x="666" y="80"/>
                    <a:pt x="720" y="134"/>
                    <a:pt x="720" y="200"/>
                  </a:cubicBezTo>
                  <a:cubicBezTo>
                    <a:pt x="720" y="283"/>
                    <a:pt x="720" y="283"/>
                    <a:pt x="720" y="283"/>
                  </a:cubicBezTo>
                  <a:cubicBezTo>
                    <a:pt x="672" y="255"/>
                    <a:pt x="617" y="240"/>
                    <a:pt x="560" y="240"/>
                  </a:cubicBezTo>
                  <a:cubicBezTo>
                    <a:pt x="529" y="240"/>
                    <a:pt x="499" y="244"/>
                    <a:pt x="470" y="253"/>
                  </a:cubicBezTo>
                  <a:cubicBezTo>
                    <a:pt x="482" y="181"/>
                    <a:pt x="482" y="181"/>
                    <a:pt x="482" y="181"/>
                  </a:cubicBezTo>
                  <a:cubicBezTo>
                    <a:pt x="491" y="122"/>
                    <a:pt x="541" y="80"/>
                    <a:pt x="600" y="80"/>
                  </a:cubicBezTo>
                  <a:close/>
                  <a:moveTo>
                    <a:pt x="440" y="1968"/>
                  </a:moveTo>
                  <a:cubicBezTo>
                    <a:pt x="241" y="1968"/>
                    <a:pt x="80" y="1807"/>
                    <a:pt x="80" y="1608"/>
                  </a:cubicBezTo>
                  <a:cubicBezTo>
                    <a:pt x="80" y="1577"/>
                    <a:pt x="84" y="1545"/>
                    <a:pt x="92" y="1515"/>
                  </a:cubicBezTo>
                  <a:cubicBezTo>
                    <a:pt x="134" y="1358"/>
                    <a:pt x="277" y="1248"/>
                    <a:pt x="440" y="1248"/>
                  </a:cubicBezTo>
                  <a:cubicBezTo>
                    <a:pt x="639" y="1248"/>
                    <a:pt x="800" y="1409"/>
                    <a:pt x="800" y="1608"/>
                  </a:cubicBezTo>
                  <a:cubicBezTo>
                    <a:pt x="800" y="1807"/>
                    <a:pt x="639" y="1968"/>
                    <a:pt x="440" y="1968"/>
                  </a:cubicBezTo>
                  <a:close/>
                  <a:moveTo>
                    <a:pt x="440" y="1168"/>
                  </a:moveTo>
                  <a:cubicBezTo>
                    <a:pt x="329" y="1168"/>
                    <a:pt x="225" y="1210"/>
                    <a:pt x="147" y="1280"/>
                  </a:cubicBezTo>
                  <a:cubicBezTo>
                    <a:pt x="328" y="498"/>
                    <a:pt x="328" y="498"/>
                    <a:pt x="328" y="498"/>
                  </a:cubicBezTo>
                  <a:cubicBezTo>
                    <a:pt x="344" y="437"/>
                    <a:pt x="385" y="384"/>
                    <a:pt x="439" y="353"/>
                  </a:cubicBezTo>
                  <a:cubicBezTo>
                    <a:pt x="439" y="353"/>
                    <a:pt x="439" y="353"/>
                    <a:pt x="439" y="353"/>
                  </a:cubicBezTo>
                  <a:cubicBezTo>
                    <a:pt x="476" y="331"/>
                    <a:pt x="518" y="320"/>
                    <a:pt x="560" y="320"/>
                  </a:cubicBezTo>
                  <a:cubicBezTo>
                    <a:pt x="625" y="320"/>
                    <a:pt x="686" y="346"/>
                    <a:pt x="731" y="392"/>
                  </a:cubicBezTo>
                  <a:cubicBezTo>
                    <a:pt x="776" y="437"/>
                    <a:pt x="800" y="497"/>
                    <a:pt x="800" y="560"/>
                  </a:cubicBezTo>
                  <a:cubicBezTo>
                    <a:pt x="800" y="1355"/>
                    <a:pt x="800" y="1355"/>
                    <a:pt x="800" y="1355"/>
                  </a:cubicBezTo>
                  <a:cubicBezTo>
                    <a:pt x="720" y="1242"/>
                    <a:pt x="589" y="1168"/>
                    <a:pt x="440" y="1168"/>
                  </a:cubicBezTo>
                  <a:close/>
                  <a:moveTo>
                    <a:pt x="880" y="1248"/>
                  </a:moveTo>
                  <a:cubicBezTo>
                    <a:pt x="880" y="1064"/>
                    <a:pt x="880" y="1064"/>
                    <a:pt x="880" y="1064"/>
                  </a:cubicBezTo>
                  <a:cubicBezTo>
                    <a:pt x="1168" y="1064"/>
                    <a:pt x="1168" y="1064"/>
                    <a:pt x="1168" y="1064"/>
                  </a:cubicBezTo>
                  <a:cubicBezTo>
                    <a:pt x="1168" y="1248"/>
                    <a:pt x="1168" y="1248"/>
                    <a:pt x="1168" y="1248"/>
                  </a:cubicBezTo>
                  <a:lnTo>
                    <a:pt x="880" y="1248"/>
                  </a:lnTo>
                  <a:close/>
                  <a:moveTo>
                    <a:pt x="1608" y="1968"/>
                  </a:moveTo>
                  <a:cubicBezTo>
                    <a:pt x="1409" y="1968"/>
                    <a:pt x="1248" y="1807"/>
                    <a:pt x="1248" y="1608"/>
                  </a:cubicBezTo>
                  <a:cubicBezTo>
                    <a:pt x="1248" y="1409"/>
                    <a:pt x="1409" y="1248"/>
                    <a:pt x="1608" y="1248"/>
                  </a:cubicBezTo>
                  <a:cubicBezTo>
                    <a:pt x="1771" y="1248"/>
                    <a:pt x="1914" y="1358"/>
                    <a:pt x="1956" y="1515"/>
                  </a:cubicBezTo>
                  <a:cubicBezTo>
                    <a:pt x="1964" y="1545"/>
                    <a:pt x="1968" y="1577"/>
                    <a:pt x="1968" y="1608"/>
                  </a:cubicBezTo>
                  <a:cubicBezTo>
                    <a:pt x="1968" y="1807"/>
                    <a:pt x="1807" y="1968"/>
                    <a:pt x="1608" y="19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F8B60C1-30C2-4220-9BA2-40DFA67E1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7011" y="3879355"/>
              <a:ext cx="120951" cy="120951"/>
            </a:xfrm>
            <a:custGeom>
              <a:avLst/>
              <a:gdLst>
                <a:gd name="T0" fmla="*/ 280 w 560"/>
                <a:gd name="T1" fmla="*/ 0 h 560"/>
                <a:gd name="T2" fmla="*/ 0 w 560"/>
                <a:gd name="T3" fmla="*/ 280 h 560"/>
                <a:gd name="T4" fmla="*/ 280 w 560"/>
                <a:gd name="T5" fmla="*/ 560 h 560"/>
                <a:gd name="T6" fmla="*/ 560 w 560"/>
                <a:gd name="T7" fmla="*/ 280 h 560"/>
                <a:gd name="T8" fmla="*/ 551 w 560"/>
                <a:gd name="T9" fmla="*/ 208 h 560"/>
                <a:gd name="T10" fmla="*/ 280 w 560"/>
                <a:gd name="T11" fmla="*/ 0 h 560"/>
                <a:gd name="T12" fmla="*/ 280 w 560"/>
                <a:gd name="T13" fmla="*/ 480 h 560"/>
                <a:gd name="T14" fmla="*/ 80 w 560"/>
                <a:gd name="T15" fmla="*/ 280 h 560"/>
                <a:gd name="T16" fmla="*/ 280 w 560"/>
                <a:gd name="T17" fmla="*/ 80 h 560"/>
                <a:gd name="T18" fmla="*/ 473 w 560"/>
                <a:gd name="T19" fmla="*/ 228 h 560"/>
                <a:gd name="T20" fmla="*/ 480 w 560"/>
                <a:gd name="T21" fmla="*/ 280 h 560"/>
                <a:gd name="T22" fmla="*/ 280 w 560"/>
                <a:gd name="T23" fmla="*/ 48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60">
                  <a:moveTo>
                    <a:pt x="280" y="0"/>
                  </a:moveTo>
                  <a:cubicBezTo>
                    <a:pt x="126" y="0"/>
                    <a:pt x="0" y="126"/>
                    <a:pt x="0" y="280"/>
                  </a:cubicBezTo>
                  <a:cubicBezTo>
                    <a:pt x="0" y="434"/>
                    <a:pt x="126" y="560"/>
                    <a:pt x="280" y="560"/>
                  </a:cubicBezTo>
                  <a:cubicBezTo>
                    <a:pt x="434" y="560"/>
                    <a:pt x="560" y="434"/>
                    <a:pt x="560" y="280"/>
                  </a:cubicBezTo>
                  <a:cubicBezTo>
                    <a:pt x="560" y="256"/>
                    <a:pt x="557" y="231"/>
                    <a:pt x="551" y="208"/>
                  </a:cubicBezTo>
                  <a:cubicBezTo>
                    <a:pt x="518" y="85"/>
                    <a:pt x="407" y="0"/>
                    <a:pt x="280" y="0"/>
                  </a:cubicBezTo>
                  <a:close/>
                  <a:moveTo>
                    <a:pt x="280" y="480"/>
                  </a:moveTo>
                  <a:cubicBezTo>
                    <a:pt x="170" y="480"/>
                    <a:pt x="80" y="390"/>
                    <a:pt x="80" y="280"/>
                  </a:cubicBezTo>
                  <a:cubicBezTo>
                    <a:pt x="80" y="170"/>
                    <a:pt x="170" y="80"/>
                    <a:pt x="280" y="80"/>
                  </a:cubicBezTo>
                  <a:cubicBezTo>
                    <a:pt x="371" y="80"/>
                    <a:pt x="450" y="141"/>
                    <a:pt x="473" y="228"/>
                  </a:cubicBezTo>
                  <a:cubicBezTo>
                    <a:pt x="478" y="245"/>
                    <a:pt x="480" y="262"/>
                    <a:pt x="480" y="280"/>
                  </a:cubicBezTo>
                  <a:cubicBezTo>
                    <a:pt x="480" y="390"/>
                    <a:pt x="390" y="480"/>
                    <a:pt x="280" y="4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Oval 30">
              <a:extLst>
                <a:ext uri="{FF2B5EF4-FFF2-40B4-BE49-F238E27FC236}">
                  <a16:creationId xmlns:a16="http://schemas.microsoft.com/office/drawing/2014/main" id="{9A6E0404-F0F7-469B-8E17-463620AB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200" y="3753495"/>
              <a:ext cx="17406" cy="174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113FFC-0DCA-4B06-AEFD-F4185A650331}"/>
              </a:ext>
            </a:extLst>
          </p:cNvPr>
          <p:cNvGrpSpPr/>
          <p:nvPr/>
        </p:nvGrpSpPr>
        <p:grpSpPr>
          <a:xfrm>
            <a:off x="5390738" y="5570136"/>
            <a:ext cx="417498" cy="410604"/>
            <a:chOff x="3790951" y="6524625"/>
            <a:chExt cx="1538287" cy="15128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3EB8BB2-3DB1-4558-B4F1-312353413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6673850"/>
              <a:ext cx="254000" cy="249238"/>
            </a:xfrm>
            <a:custGeom>
              <a:avLst/>
              <a:gdLst>
                <a:gd name="T0" fmla="*/ 388 w 408"/>
                <a:gd name="T1" fmla="*/ 316 h 401"/>
                <a:gd name="T2" fmla="*/ 90 w 408"/>
                <a:gd name="T3" fmla="*/ 19 h 401"/>
                <a:gd name="T4" fmla="*/ 20 w 408"/>
                <a:gd name="T5" fmla="*/ 19 h 401"/>
                <a:gd name="T6" fmla="*/ 20 w 408"/>
                <a:gd name="T7" fmla="*/ 89 h 401"/>
                <a:gd name="T8" fmla="*/ 318 w 408"/>
                <a:gd name="T9" fmla="*/ 387 h 401"/>
                <a:gd name="T10" fmla="*/ 353 w 408"/>
                <a:gd name="T11" fmla="*/ 401 h 401"/>
                <a:gd name="T12" fmla="*/ 388 w 408"/>
                <a:gd name="T13" fmla="*/ 386 h 401"/>
                <a:gd name="T14" fmla="*/ 388 w 408"/>
                <a:gd name="T15" fmla="*/ 31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8" h="401">
                  <a:moveTo>
                    <a:pt x="388" y="316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71" y="0"/>
                    <a:pt x="39" y="0"/>
                    <a:pt x="20" y="19"/>
                  </a:cubicBezTo>
                  <a:cubicBezTo>
                    <a:pt x="0" y="38"/>
                    <a:pt x="0" y="70"/>
                    <a:pt x="20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8" y="396"/>
                    <a:pt x="340" y="401"/>
                    <a:pt x="353" y="401"/>
                  </a:cubicBezTo>
                  <a:cubicBezTo>
                    <a:pt x="366" y="401"/>
                    <a:pt x="379" y="396"/>
                    <a:pt x="388" y="386"/>
                  </a:cubicBezTo>
                  <a:cubicBezTo>
                    <a:pt x="408" y="367"/>
                    <a:pt x="408" y="336"/>
                    <a:pt x="388" y="3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02E619C1-FA66-44BF-AFC2-3B89D8C69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6985000"/>
              <a:ext cx="309563" cy="61913"/>
            </a:xfrm>
            <a:custGeom>
              <a:avLst/>
              <a:gdLst>
                <a:gd name="T0" fmla="*/ 446 w 496"/>
                <a:gd name="T1" fmla="*/ 0 h 99"/>
                <a:gd name="T2" fmla="*/ 49 w 496"/>
                <a:gd name="T3" fmla="*/ 0 h 99"/>
                <a:gd name="T4" fmla="*/ 0 w 496"/>
                <a:gd name="T5" fmla="*/ 50 h 99"/>
                <a:gd name="T6" fmla="*/ 49 w 496"/>
                <a:gd name="T7" fmla="*/ 99 h 99"/>
                <a:gd name="T8" fmla="*/ 446 w 496"/>
                <a:gd name="T9" fmla="*/ 99 h 99"/>
                <a:gd name="T10" fmla="*/ 496 w 496"/>
                <a:gd name="T11" fmla="*/ 50 h 99"/>
                <a:gd name="T12" fmla="*/ 446 w 49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99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73" y="99"/>
                    <a:pt x="496" y="77"/>
                    <a:pt x="496" y="50"/>
                  </a:cubicBezTo>
                  <a:cubicBezTo>
                    <a:pt x="496" y="22"/>
                    <a:pt x="473" y="0"/>
                    <a:pt x="4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5ED8F276-5987-4009-8D37-487F3B8D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6" y="6553200"/>
              <a:ext cx="61913" cy="309563"/>
            </a:xfrm>
            <a:custGeom>
              <a:avLst/>
              <a:gdLst>
                <a:gd name="T0" fmla="*/ 49 w 99"/>
                <a:gd name="T1" fmla="*/ 0 h 496"/>
                <a:gd name="T2" fmla="*/ 0 w 99"/>
                <a:gd name="T3" fmla="*/ 50 h 496"/>
                <a:gd name="T4" fmla="*/ 0 w 99"/>
                <a:gd name="T5" fmla="*/ 446 h 496"/>
                <a:gd name="T6" fmla="*/ 49 w 99"/>
                <a:gd name="T7" fmla="*/ 496 h 496"/>
                <a:gd name="T8" fmla="*/ 99 w 99"/>
                <a:gd name="T9" fmla="*/ 446 h 496"/>
                <a:gd name="T10" fmla="*/ 99 w 99"/>
                <a:gd name="T11" fmla="*/ 50 h 496"/>
                <a:gd name="T12" fmla="*/ 49 w 99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96">
                  <a:moveTo>
                    <a:pt x="49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2" y="496"/>
                    <a:pt x="49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39E05F3E-B230-4655-9DB8-4DFA88B1A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1" y="7600950"/>
              <a:ext cx="254000" cy="250825"/>
            </a:xfrm>
            <a:custGeom>
              <a:avLst/>
              <a:gdLst>
                <a:gd name="T0" fmla="*/ 388 w 407"/>
                <a:gd name="T1" fmla="*/ 317 h 401"/>
                <a:gd name="T2" fmla="*/ 89 w 407"/>
                <a:gd name="T3" fmla="*/ 19 h 401"/>
                <a:gd name="T4" fmla="*/ 19 w 407"/>
                <a:gd name="T5" fmla="*/ 19 h 401"/>
                <a:gd name="T6" fmla="*/ 19 w 407"/>
                <a:gd name="T7" fmla="*/ 89 h 401"/>
                <a:gd name="T8" fmla="*/ 318 w 407"/>
                <a:gd name="T9" fmla="*/ 387 h 401"/>
                <a:gd name="T10" fmla="*/ 353 w 407"/>
                <a:gd name="T11" fmla="*/ 401 h 401"/>
                <a:gd name="T12" fmla="*/ 388 w 407"/>
                <a:gd name="T13" fmla="*/ 387 h 401"/>
                <a:gd name="T14" fmla="*/ 388 w 407"/>
                <a:gd name="T15" fmla="*/ 31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1">
                  <a:moveTo>
                    <a:pt x="388" y="317"/>
                  </a:moveTo>
                  <a:cubicBezTo>
                    <a:pt x="89" y="19"/>
                    <a:pt x="89" y="19"/>
                    <a:pt x="89" y="19"/>
                  </a:cubicBezTo>
                  <a:cubicBezTo>
                    <a:pt x="70" y="0"/>
                    <a:pt x="38" y="0"/>
                    <a:pt x="19" y="19"/>
                  </a:cubicBezTo>
                  <a:cubicBezTo>
                    <a:pt x="0" y="39"/>
                    <a:pt x="0" y="70"/>
                    <a:pt x="19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7" y="397"/>
                    <a:pt x="340" y="401"/>
                    <a:pt x="353" y="401"/>
                  </a:cubicBezTo>
                  <a:cubicBezTo>
                    <a:pt x="365" y="401"/>
                    <a:pt x="378" y="397"/>
                    <a:pt x="388" y="387"/>
                  </a:cubicBezTo>
                  <a:cubicBezTo>
                    <a:pt x="407" y="367"/>
                    <a:pt x="407" y="336"/>
                    <a:pt x="388" y="3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746EE74F-0C6E-4DB0-AEA0-85978B71F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6" y="7480300"/>
              <a:ext cx="309563" cy="61913"/>
            </a:xfrm>
            <a:custGeom>
              <a:avLst/>
              <a:gdLst>
                <a:gd name="T0" fmla="*/ 446 w 496"/>
                <a:gd name="T1" fmla="*/ 0 h 100"/>
                <a:gd name="T2" fmla="*/ 49 w 496"/>
                <a:gd name="T3" fmla="*/ 0 h 100"/>
                <a:gd name="T4" fmla="*/ 0 w 496"/>
                <a:gd name="T5" fmla="*/ 50 h 100"/>
                <a:gd name="T6" fmla="*/ 49 w 496"/>
                <a:gd name="T7" fmla="*/ 100 h 100"/>
                <a:gd name="T8" fmla="*/ 446 w 496"/>
                <a:gd name="T9" fmla="*/ 100 h 100"/>
                <a:gd name="T10" fmla="*/ 496 w 496"/>
                <a:gd name="T11" fmla="*/ 50 h 100"/>
                <a:gd name="T12" fmla="*/ 446 w 496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00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446" y="100"/>
                    <a:pt x="446" y="100"/>
                    <a:pt x="446" y="100"/>
                  </a:cubicBezTo>
                  <a:cubicBezTo>
                    <a:pt x="473" y="100"/>
                    <a:pt x="496" y="77"/>
                    <a:pt x="496" y="50"/>
                  </a:cubicBezTo>
                  <a:cubicBezTo>
                    <a:pt x="496" y="23"/>
                    <a:pt x="473" y="0"/>
                    <a:pt x="4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849D57C4-BF1C-4061-B097-BCF16561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7666038"/>
              <a:ext cx="61913" cy="309563"/>
            </a:xfrm>
            <a:custGeom>
              <a:avLst/>
              <a:gdLst>
                <a:gd name="T0" fmla="*/ 50 w 99"/>
                <a:gd name="T1" fmla="*/ 0 h 496"/>
                <a:gd name="T2" fmla="*/ 0 w 99"/>
                <a:gd name="T3" fmla="*/ 50 h 496"/>
                <a:gd name="T4" fmla="*/ 0 w 99"/>
                <a:gd name="T5" fmla="*/ 446 h 496"/>
                <a:gd name="T6" fmla="*/ 50 w 99"/>
                <a:gd name="T7" fmla="*/ 496 h 496"/>
                <a:gd name="T8" fmla="*/ 99 w 99"/>
                <a:gd name="T9" fmla="*/ 446 h 496"/>
                <a:gd name="T10" fmla="*/ 99 w 99"/>
                <a:gd name="T11" fmla="*/ 50 h 496"/>
                <a:gd name="T12" fmla="*/ 50 w 99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96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3" y="496"/>
                    <a:pt x="50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3B65BAEA-433A-41E8-9906-F0764C5E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6524625"/>
              <a:ext cx="908050" cy="977900"/>
            </a:xfrm>
            <a:custGeom>
              <a:avLst/>
              <a:gdLst>
                <a:gd name="T0" fmla="*/ 1281 w 1455"/>
                <a:gd name="T1" fmla="*/ 174 h 1567"/>
                <a:gd name="T2" fmla="*/ 650 w 1455"/>
                <a:gd name="T3" fmla="*/ 174 h 1567"/>
                <a:gd name="T4" fmla="*/ 218 w 1455"/>
                <a:gd name="T5" fmla="*/ 607 h 1567"/>
                <a:gd name="T6" fmla="*/ 218 w 1455"/>
                <a:gd name="T7" fmla="*/ 677 h 1567"/>
                <a:gd name="T8" fmla="*/ 288 w 1455"/>
                <a:gd name="T9" fmla="*/ 677 h 1567"/>
                <a:gd name="T10" fmla="*/ 720 w 1455"/>
                <a:gd name="T11" fmla="*/ 244 h 1567"/>
                <a:gd name="T12" fmla="*/ 1211 w 1455"/>
                <a:gd name="T13" fmla="*/ 244 h 1567"/>
                <a:gd name="T14" fmla="*/ 1211 w 1455"/>
                <a:gd name="T15" fmla="*/ 735 h 1567"/>
                <a:gd name="T16" fmla="*/ 580 w 1455"/>
                <a:gd name="T17" fmla="*/ 1366 h 1567"/>
                <a:gd name="T18" fmla="*/ 89 w 1455"/>
                <a:gd name="T19" fmla="*/ 1366 h 1567"/>
                <a:gd name="T20" fmla="*/ 19 w 1455"/>
                <a:gd name="T21" fmla="*/ 1366 h 1567"/>
                <a:gd name="T22" fmla="*/ 19 w 1455"/>
                <a:gd name="T23" fmla="*/ 1436 h 1567"/>
                <a:gd name="T24" fmla="*/ 335 w 1455"/>
                <a:gd name="T25" fmla="*/ 1567 h 1567"/>
                <a:gd name="T26" fmla="*/ 650 w 1455"/>
                <a:gd name="T27" fmla="*/ 1436 h 1567"/>
                <a:gd name="T28" fmla="*/ 1281 w 1455"/>
                <a:gd name="T29" fmla="*/ 805 h 1567"/>
                <a:gd name="T30" fmla="*/ 1281 w 1455"/>
                <a:gd name="T31" fmla="*/ 174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5" h="1567">
                  <a:moveTo>
                    <a:pt x="1281" y="174"/>
                  </a:moveTo>
                  <a:cubicBezTo>
                    <a:pt x="1107" y="0"/>
                    <a:pt x="824" y="0"/>
                    <a:pt x="650" y="174"/>
                  </a:cubicBezTo>
                  <a:cubicBezTo>
                    <a:pt x="218" y="607"/>
                    <a:pt x="218" y="607"/>
                    <a:pt x="218" y="607"/>
                  </a:cubicBezTo>
                  <a:cubicBezTo>
                    <a:pt x="198" y="626"/>
                    <a:pt x="198" y="658"/>
                    <a:pt x="218" y="677"/>
                  </a:cubicBezTo>
                  <a:cubicBezTo>
                    <a:pt x="237" y="696"/>
                    <a:pt x="268" y="696"/>
                    <a:pt x="288" y="677"/>
                  </a:cubicBezTo>
                  <a:cubicBezTo>
                    <a:pt x="720" y="244"/>
                    <a:pt x="720" y="244"/>
                    <a:pt x="720" y="244"/>
                  </a:cubicBezTo>
                  <a:cubicBezTo>
                    <a:pt x="856" y="109"/>
                    <a:pt x="1076" y="109"/>
                    <a:pt x="1211" y="244"/>
                  </a:cubicBezTo>
                  <a:cubicBezTo>
                    <a:pt x="1346" y="380"/>
                    <a:pt x="1346" y="600"/>
                    <a:pt x="1211" y="735"/>
                  </a:cubicBezTo>
                  <a:cubicBezTo>
                    <a:pt x="580" y="1366"/>
                    <a:pt x="580" y="1366"/>
                    <a:pt x="580" y="1366"/>
                  </a:cubicBezTo>
                  <a:cubicBezTo>
                    <a:pt x="445" y="1502"/>
                    <a:pt x="225" y="1502"/>
                    <a:pt x="89" y="1366"/>
                  </a:cubicBezTo>
                  <a:cubicBezTo>
                    <a:pt x="70" y="1347"/>
                    <a:pt x="39" y="1347"/>
                    <a:pt x="19" y="1366"/>
                  </a:cubicBezTo>
                  <a:cubicBezTo>
                    <a:pt x="0" y="1386"/>
                    <a:pt x="0" y="1417"/>
                    <a:pt x="19" y="1436"/>
                  </a:cubicBezTo>
                  <a:cubicBezTo>
                    <a:pt x="106" y="1523"/>
                    <a:pt x="221" y="1567"/>
                    <a:pt x="335" y="1567"/>
                  </a:cubicBezTo>
                  <a:cubicBezTo>
                    <a:pt x="449" y="1567"/>
                    <a:pt x="563" y="1523"/>
                    <a:pt x="650" y="1436"/>
                  </a:cubicBezTo>
                  <a:cubicBezTo>
                    <a:pt x="1281" y="805"/>
                    <a:pt x="1281" y="805"/>
                    <a:pt x="1281" y="805"/>
                  </a:cubicBezTo>
                  <a:cubicBezTo>
                    <a:pt x="1455" y="631"/>
                    <a:pt x="1455" y="348"/>
                    <a:pt x="1281" y="1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8901EE3B-1409-443B-BF40-B55329DC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1" y="7061200"/>
              <a:ext cx="906463" cy="976313"/>
            </a:xfrm>
            <a:custGeom>
              <a:avLst/>
              <a:gdLst>
                <a:gd name="T0" fmla="*/ 1436 w 1455"/>
                <a:gd name="T1" fmla="*/ 174 h 1566"/>
                <a:gd name="T2" fmla="*/ 805 w 1455"/>
                <a:gd name="T3" fmla="*/ 174 h 1566"/>
                <a:gd name="T4" fmla="*/ 174 w 1455"/>
                <a:gd name="T5" fmla="*/ 805 h 1566"/>
                <a:gd name="T6" fmla="*/ 174 w 1455"/>
                <a:gd name="T7" fmla="*/ 1436 h 1566"/>
                <a:gd name="T8" fmla="*/ 489 w 1455"/>
                <a:gd name="T9" fmla="*/ 1566 h 1566"/>
                <a:gd name="T10" fmla="*/ 805 w 1455"/>
                <a:gd name="T11" fmla="*/ 1436 h 1566"/>
                <a:gd name="T12" fmla="*/ 1238 w 1455"/>
                <a:gd name="T13" fmla="*/ 1003 h 1566"/>
                <a:gd name="T14" fmla="*/ 1238 w 1455"/>
                <a:gd name="T15" fmla="*/ 933 h 1566"/>
                <a:gd name="T16" fmla="*/ 1168 w 1455"/>
                <a:gd name="T17" fmla="*/ 933 h 1566"/>
                <a:gd name="T18" fmla="*/ 735 w 1455"/>
                <a:gd name="T19" fmla="*/ 1366 h 1566"/>
                <a:gd name="T20" fmla="*/ 244 w 1455"/>
                <a:gd name="T21" fmla="*/ 1366 h 1566"/>
                <a:gd name="T22" fmla="*/ 244 w 1455"/>
                <a:gd name="T23" fmla="*/ 875 h 1566"/>
                <a:gd name="T24" fmla="*/ 875 w 1455"/>
                <a:gd name="T25" fmla="*/ 244 h 1566"/>
                <a:gd name="T26" fmla="*/ 1366 w 1455"/>
                <a:gd name="T27" fmla="*/ 244 h 1566"/>
                <a:gd name="T28" fmla="*/ 1436 w 1455"/>
                <a:gd name="T29" fmla="*/ 244 h 1566"/>
                <a:gd name="T30" fmla="*/ 1436 w 1455"/>
                <a:gd name="T31" fmla="*/ 17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5" h="1566">
                  <a:moveTo>
                    <a:pt x="1436" y="174"/>
                  </a:moveTo>
                  <a:cubicBezTo>
                    <a:pt x="1262" y="0"/>
                    <a:pt x="979" y="0"/>
                    <a:pt x="805" y="174"/>
                  </a:cubicBezTo>
                  <a:cubicBezTo>
                    <a:pt x="174" y="805"/>
                    <a:pt x="174" y="805"/>
                    <a:pt x="174" y="805"/>
                  </a:cubicBezTo>
                  <a:cubicBezTo>
                    <a:pt x="0" y="979"/>
                    <a:pt x="0" y="1262"/>
                    <a:pt x="174" y="1436"/>
                  </a:cubicBezTo>
                  <a:cubicBezTo>
                    <a:pt x="261" y="1523"/>
                    <a:pt x="375" y="1566"/>
                    <a:pt x="489" y="1566"/>
                  </a:cubicBezTo>
                  <a:cubicBezTo>
                    <a:pt x="604" y="1566"/>
                    <a:pt x="718" y="1523"/>
                    <a:pt x="805" y="1436"/>
                  </a:cubicBezTo>
                  <a:cubicBezTo>
                    <a:pt x="1238" y="1003"/>
                    <a:pt x="1238" y="1003"/>
                    <a:pt x="1238" y="1003"/>
                  </a:cubicBezTo>
                  <a:cubicBezTo>
                    <a:pt x="1257" y="984"/>
                    <a:pt x="1257" y="952"/>
                    <a:pt x="1238" y="933"/>
                  </a:cubicBezTo>
                  <a:cubicBezTo>
                    <a:pt x="1218" y="914"/>
                    <a:pt x="1187" y="914"/>
                    <a:pt x="1168" y="933"/>
                  </a:cubicBezTo>
                  <a:cubicBezTo>
                    <a:pt x="735" y="1366"/>
                    <a:pt x="735" y="1366"/>
                    <a:pt x="735" y="1366"/>
                  </a:cubicBezTo>
                  <a:cubicBezTo>
                    <a:pt x="600" y="1501"/>
                    <a:pt x="380" y="1501"/>
                    <a:pt x="244" y="1366"/>
                  </a:cubicBezTo>
                  <a:cubicBezTo>
                    <a:pt x="109" y="1230"/>
                    <a:pt x="109" y="1010"/>
                    <a:pt x="244" y="875"/>
                  </a:cubicBezTo>
                  <a:cubicBezTo>
                    <a:pt x="875" y="244"/>
                    <a:pt x="875" y="244"/>
                    <a:pt x="875" y="244"/>
                  </a:cubicBezTo>
                  <a:cubicBezTo>
                    <a:pt x="1010" y="109"/>
                    <a:pt x="1230" y="108"/>
                    <a:pt x="1366" y="244"/>
                  </a:cubicBezTo>
                  <a:cubicBezTo>
                    <a:pt x="1385" y="263"/>
                    <a:pt x="1417" y="263"/>
                    <a:pt x="1436" y="244"/>
                  </a:cubicBezTo>
                  <a:cubicBezTo>
                    <a:pt x="1455" y="224"/>
                    <a:pt x="1455" y="193"/>
                    <a:pt x="1436" y="1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203F42-4EDD-4403-A93E-B3D30493F83E}"/>
              </a:ext>
            </a:extLst>
          </p:cNvPr>
          <p:cNvGrpSpPr/>
          <p:nvPr/>
        </p:nvGrpSpPr>
        <p:grpSpPr>
          <a:xfrm>
            <a:off x="8799077" y="5550853"/>
            <a:ext cx="376826" cy="449170"/>
            <a:chOff x="7627938" y="6559551"/>
            <a:chExt cx="1347788" cy="160654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Line 34">
              <a:extLst>
                <a:ext uri="{FF2B5EF4-FFF2-40B4-BE49-F238E27FC236}">
                  <a16:creationId xmlns:a16="http://schemas.microsoft.com/office/drawing/2014/main" id="{558B19B6-4714-422F-9865-A523F8AE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5651" y="676275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Line 35">
              <a:extLst>
                <a:ext uri="{FF2B5EF4-FFF2-40B4-BE49-F238E27FC236}">
                  <a16:creationId xmlns:a16="http://schemas.microsoft.com/office/drawing/2014/main" id="{3D9071B2-6EE9-4D29-97A6-988446B3B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5651" y="676275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Line 36">
              <a:extLst>
                <a:ext uri="{FF2B5EF4-FFF2-40B4-BE49-F238E27FC236}">
                  <a16:creationId xmlns:a16="http://schemas.microsoft.com/office/drawing/2014/main" id="{1161CF68-C455-4AAE-9F68-C392B0C3B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671830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Line 37">
              <a:extLst>
                <a:ext uri="{FF2B5EF4-FFF2-40B4-BE49-F238E27FC236}">
                  <a16:creationId xmlns:a16="http://schemas.microsoft.com/office/drawing/2014/main" id="{9CAECDE7-A454-432B-BC3C-F00F607B6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671830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0EA8EB3-2771-40D4-9F7B-77CD17D30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7938" y="6559551"/>
              <a:ext cx="1347788" cy="1606549"/>
            </a:xfrm>
            <a:custGeom>
              <a:avLst/>
              <a:gdLst>
                <a:gd name="T0" fmla="*/ 1515 w 1720"/>
                <a:gd name="T1" fmla="*/ 153 h 2051"/>
                <a:gd name="T2" fmla="*/ 1471 w 1720"/>
                <a:gd name="T3" fmla="*/ 5 h 2051"/>
                <a:gd name="T4" fmla="*/ 1351 w 1720"/>
                <a:gd name="T5" fmla="*/ 97 h 2051"/>
                <a:gd name="T6" fmla="*/ 1138 w 1720"/>
                <a:gd name="T7" fmla="*/ 35 h 2051"/>
                <a:gd name="T8" fmla="*/ 1226 w 1720"/>
                <a:gd name="T9" fmla="*/ 225 h 2051"/>
                <a:gd name="T10" fmla="*/ 796 w 1720"/>
                <a:gd name="T11" fmla="*/ 162 h 2051"/>
                <a:gd name="T12" fmla="*/ 664 w 1720"/>
                <a:gd name="T13" fmla="*/ 451 h 2051"/>
                <a:gd name="T14" fmla="*/ 501 w 1720"/>
                <a:gd name="T15" fmla="*/ 592 h 2051"/>
                <a:gd name="T16" fmla="*/ 0 w 1720"/>
                <a:gd name="T17" fmla="*/ 1347 h 2051"/>
                <a:gd name="T18" fmla="*/ 1408 w 1720"/>
                <a:gd name="T19" fmla="*/ 1347 h 2051"/>
                <a:gd name="T20" fmla="*/ 1263 w 1720"/>
                <a:gd name="T21" fmla="*/ 986 h 2051"/>
                <a:gd name="T22" fmla="*/ 1328 w 1720"/>
                <a:gd name="T23" fmla="*/ 1347 h 2051"/>
                <a:gd name="T24" fmla="*/ 80 w 1720"/>
                <a:gd name="T25" fmla="*/ 1347 h 2051"/>
                <a:gd name="T26" fmla="*/ 1011 w 1720"/>
                <a:gd name="T27" fmla="*/ 804 h 2051"/>
                <a:gd name="T28" fmla="*/ 1050 w 1720"/>
                <a:gd name="T29" fmla="*/ 734 h 2051"/>
                <a:gd name="T30" fmla="*/ 910 w 1720"/>
                <a:gd name="T31" fmla="*/ 592 h 2051"/>
                <a:gd name="T32" fmla="*/ 744 w 1720"/>
                <a:gd name="T33" fmla="*/ 451 h 2051"/>
                <a:gd name="T34" fmla="*/ 827 w 1720"/>
                <a:gd name="T35" fmla="*/ 236 h 2051"/>
                <a:gd name="T36" fmla="*/ 1126 w 1720"/>
                <a:gd name="T37" fmla="*/ 334 h 2051"/>
                <a:gd name="T38" fmla="*/ 1129 w 1720"/>
                <a:gd name="T39" fmla="*/ 376 h 2051"/>
                <a:gd name="T40" fmla="*/ 1170 w 1720"/>
                <a:gd name="T41" fmla="*/ 440 h 2051"/>
                <a:gd name="T42" fmla="*/ 1471 w 1720"/>
                <a:gd name="T43" fmla="*/ 586 h 2051"/>
                <a:gd name="T44" fmla="*/ 1517 w 1720"/>
                <a:gd name="T45" fmla="*/ 601 h 2051"/>
                <a:gd name="T46" fmla="*/ 1522 w 1720"/>
                <a:gd name="T47" fmla="*/ 337 h 2051"/>
                <a:gd name="T48" fmla="*/ 1720 w 1720"/>
                <a:gd name="T49" fmla="*/ 246 h 2051"/>
                <a:gd name="T50" fmla="*/ 768 w 1720"/>
                <a:gd name="T51" fmla="*/ 531 h 2051"/>
                <a:gd name="T52" fmla="*/ 830 w 1720"/>
                <a:gd name="T53" fmla="*/ 654 h 2051"/>
                <a:gd name="T54" fmla="*/ 581 w 1720"/>
                <a:gd name="T55" fmla="*/ 654 h 2051"/>
                <a:gd name="T56" fmla="*/ 642 w 1720"/>
                <a:gd name="T57" fmla="*/ 531 h 2051"/>
                <a:gd name="T58" fmla="*/ 1468 w 1720"/>
                <a:gd name="T59" fmla="*/ 271 h 2051"/>
                <a:gd name="T60" fmla="*/ 1449 w 1720"/>
                <a:gd name="T61" fmla="*/ 408 h 2051"/>
                <a:gd name="T62" fmla="*/ 1360 w 1720"/>
                <a:gd name="T63" fmla="*/ 307 h 2051"/>
                <a:gd name="T64" fmla="*/ 1269 w 1720"/>
                <a:gd name="T65" fmla="*/ 330 h 2051"/>
                <a:gd name="T66" fmla="*/ 1320 w 1720"/>
                <a:gd name="T67" fmla="*/ 224 h 2051"/>
                <a:gd name="T68" fmla="*/ 1344 w 1720"/>
                <a:gd name="T69" fmla="*/ 181 h 2051"/>
                <a:gd name="T70" fmla="*/ 1431 w 1720"/>
                <a:gd name="T71" fmla="*/ 129 h 2051"/>
                <a:gd name="T72" fmla="*/ 1468 w 1720"/>
                <a:gd name="T73" fmla="*/ 221 h 2051"/>
                <a:gd name="T74" fmla="*/ 1468 w 1720"/>
                <a:gd name="T75" fmla="*/ 27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0" h="2051">
                  <a:moveTo>
                    <a:pt x="1692" y="208"/>
                  </a:moveTo>
                  <a:cubicBezTo>
                    <a:pt x="1515" y="153"/>
                    <a:pt x="1515" y="153"/>
                    <a:pt x="1515" y="153"/>
                  </a:cubicBezTo>
                  <a:cubicBezTo>
                    <a:pt x="1499" y="37"/>
                    <a:pt x="1499" y="37"/>
                    <a:pt x="1499" y="37"/>
                  </a:cubicBezTo>
                  <a:cubicBezTo>
                    <a:pt x="1497" y="22"/>
                    <a:pt x="1486" y="10"/>
                    <a:pt x="1471" y="5"/>
                  </a:cubicBezTo>
                  <a:cubicBezTo>
                    <a:pt x="1457" y="0"/>
                    <a:pt x="1441" y="4"/>
                    <a:pt x="1430" y="15"/>
                  </a:cubicBezTo>
                  <a:cubicBezTo>
                    <a:pt x="1351" y="97"/>
                    <a:pt x="1351" y="97"/>
                    <a:pt x="1351" y="97"/>
                  </a:cubicBezTo>
                  <a:cubicBezTo>
                    <a:pt x="1184" y="24"/>
                    <a:pt x="1184" y="24"/>
                    <a:pt x="1184" y="24"/>
                  </a:cubicBezTo>
                  <a:cubicBezTo>
                    <a:pt x="1168" y="17"/>
                    <a:pt x="1149" y="22"/>
                    <a:pt x="1138" y="35"/>
                  </a:cubicBezTo>
                  <a:cubicBezTo>
                    <a:pt x="1127" y="48"/>
                    <a:pt x="1125" y="68"/>
                    <a:pt x="1135" y="83"/>
                  </a:cubicBezTo>
                  <a:cubicBezTo>
                    <a:pt x="1226" y="225"/>
                    <a:pt x="1226" y="225"/>
                    <a:pt x="1226" y="225"/>
                  </a:cubicBezTo>
                  <a:cubicBezTo>
                    <a:pt x="1163" y="270"/>
                    <a:pt x="1068" y="261"/>
                    <a:pt x="1009" y="203"/>
                  </a:cubicBezTo>
                  <a:cubicBezTo>
                    <a:pt x="953" y="148"/>
                    <a:pt x="871" y="132"/>
                    <a:pt x="796" y="162"/>
                  </a:cubicBezTo>
                  <a:cubicBezTo>
                    <a:pt x="716" y="196"/>
                    <a:pt x="664" y="272"/>
                    <a:pt x="664" y="358"/>
                  </a:cubicBezTo>
                  <a:cubicBezTo>
                    <a:pt x="664" y="451"/>
                    <a:pt x="664" y="451"/>
                    <a:pt x="664" y="451"/>
                  </a:cubicBezTo>
                  <a:cubicBezTo>
                    <a:pt x="642" y="451"/>
                    <a:pt x="642" y="451"/>
                    <a:pt x="642" y="451"/>
                  </a:cubicBezTo>
                  <a:cubicBezTo>
                    <a:pt x="564" y="451"/>
                    <a:pt x="501" y="514"/>
                    <a:pt x="501" y="592"/>
                  </a:cubicBezTo>
                  <a:cubicBezTo>
                    <a:pt x="501" y="673"/>
                    <a:pt x="501" y="673"/>
                    <a:pt x="501" y="673"/>
                  </a:cubicBezTo>
                  <a:cubicBezTo>
                    <a:pt x="211" y="760"/>
                    <a:pt x="0" y="1029"/>
                    <a:pt x="0" y="1347"/>
                  </a:cubicBezTo>
                  <a:cubicBezTo>
                    <a:pt x="0" y="1735"/>
                    <a:pt x="316" y="2051"/>
                    <a:pt x="704" y="2051"/>
                  </a:cubicBezTo>
                  <a:cubicBezTo>
                    <a:pt x="1092" y="2051"/>
                    <a:pt x="1408" y="1735"/>
                    <a:pt x="1408" y="1347"/>
                  </a:cubicBezTo>
                  <a:cubicBezTo>
                    <a:pt x="1408" y="1226"/>
                    <a:pt x="1377" y="1106"/>
                    <a:pt x="1318" y="1002"/>
                  </a:cubicBezTo>
                  <a:cubicBezTo>
                    <a:pt x="1307" y="982"/>
                    <a:pt x="1282" y="976"/>
                    <a:pt x="1263" y="986"/>
                  </a:cubicBezTo>
                  <a:cubicBezTo>
                    <a:pt x="1244" y="997"/>
                    <a:pt x="1237" y="1022"/>
                    <a:pt x="1248" y="1041"/>
                  </a:cubicBezTo>
                  <a:cubicBezTo>
                    <a:pt x="1300" y="1134"/>
                    <a:pt x="1328" y="1240"/>
                    <a:pt x="1328" y="1347"/>
                  </a:cubicBezTo>
                  <a:cubicBezTo>
                    <a:pt x="1328" y="1691"/>
                    <a:pt x="1048" y="1971"/>
                    <a:pt x="704" y="1971"/>
                  </a:cubicBezTo>
                  <a:cubicBezTo>
                    <a:pt x="360" y="1971"/>
                    <a:pt x="80" y="1691"/>
                    <a:pt x="80" y="1347"/>
                  </a:cubicBezTo>
                  <a:cubicBezTo>
                    <a:pt x="80" y="1003"/>
                    <a:pt x="360" y="723"/>
                    <a:pt x="704" y="723"/>
                  </a:cubicBezTo>
                  <a:cubicBezTo>
                    <a:pt x="812" y="723"/>
                    <a:pt x="918" y="751"/>
                    <a:pt x="1011" y="804"/>
                  </a:cubicBezTo>
                  <a:cubicBezTo>
                    <a:pt x="1030" y="814"/>
                    <a:pt x="1055" y="808"/>
                    <a:pt x="1065" y="788"/>
                  </a:cubicBezTo>
                  <a:cubicBezTo>
                    <a:pt x="1076" y="769"/>
                    <a:pt x="1070" y="745"/>
                    <a:pt x="1050" y="734"/>
                  </a:cubicBezTo>
                  <a:cubicBezTo>
                    <a:pt x="1006" y="709"/>
                    <a:pt x="958" y="689"/>
                    <a:pt x="910" y="674"/>
                  </a:cubicBezTo>
                  <a:cubicBezTo>
                    <a:pt x="910" y="592"/>
                    <a:pt x="910" y="592"/>
                    <a:pt x="910" y="592"/>
                  </a:cubicBezTo>
                  <a:cubicBezTo>
                    <a:pt x="910" y="514"/>
                    <a:pt x="846" y="451"/>
                    <a:pt x="768" y="451"/>
                  </a:cubicBezTo>
                  <a:cubicBezTo>
                    <a:pt x="744" y="451"/>
                    <a:pt x="744" y="451"/>
                    <a:pt x="744" y="451"/>
                  </a:cubicBezTo>
                  <a:cubicBezTo>
                    <a:pt x="744" y="358"/>
                    <a:pt x="744" y="358"/>
                    <a:pt x="744" y="358"/>
                  </a:cubicBezTo>
                  <a:cubicBezTo>
                    <a:pt x="744" y="305"/>
                    <a:pt x="776" y="257"/>
                    <a:pt x="827" y="236"/>
                  </a:cubicBezTo>
                  <a:cubicBezTo>
                    <a:pt x="872" y="218"/>
                    <a:pt x="920" y="227"/>
                    <a:pt x="954" y="261"/>
                  </a:cubicBezTo>
                  <a:cubicBezTo>
                    <a:pt x="999" y="305"/>
                    <a:pt x="1062" y="332"/>
                    <a:pt x="1126" y="334"/>
                  </a:cubicBezTo>
                  <a:cubicBezTo>
                    <a:pt x="1139" y="334"/>
                    <a:pt x="1152" y="334"/>
                    <a:pt x="1165" y="332"/>
                  </a:cubicBezTo>
                  <a:cubicBezTo>
                    <a:pt x="1129" y="376"/>
                    <a:pt x="1129" y="376"/>
                    <a:pt x="1129" y="376"/>
                  </a:cubicBezTo>
                  <a:cubicBezTo>
                    <a:pt x="1118" y="389"/>
                    <a:pt x="1117" y="408"/>
                    <a:pt x="1126" y="423"/>
                  </a:cubicBezTo>
                  <a:cubicBezTo>
                    <a:pt x="1136" y="437"/>
                    <a:pt x="1154" y="444"/>
                    <a:pt x="1170" y="440"/>
                  </a:cubicBezTo>
                  <a:cubicBezTo>
                    <a:pt x="1343" y="393"/>
                    <a:pt x="1343" y="393"/>
                    <a:pt x="1343" y="393"/>
                  </a:cubicBezTo>
                  <a:cubicBezTo>
                    <a:pt x="1471" y="586"/>
                    <a:pt x="1471" y="586"/>
                    <a:pt x="1471" y="586"/>
                  </a:cubicBezTo>
                  <a:cubicBezTo>
                    <a:pt x="1478" y="597"/>
                    <a:pt x="1491" y="603"/>
                    <a:pt x="1504" y="603"/>
                  </a:cubicBezTo>
                  <a:cubicBezTo>
                    <a:pt x="1508" y="603"/>
                    <a:pt x="1513" y="603"/>
                    <a:pt x="1517" y="601"/>
                  </a:cubicBezTo>
                  <a:cubicBezTo>
                    <a:pt x="1535" y="595"/>
                    <a:pt x="1546" y="578"/>
                    <a:pt x="1544" y="560"/>
                  </a:cubicBezTo>
                  <a:cubicBezTo>
                    <a:pt x="1522" y="337"/>
                    <a:pt x="1522" y="337"/>
                    <a:pt x="1522" y="337"/>
                  </a:cubicBezTo>
                  <a:cubicBezTo>
                    <a:pt x="1692" y="284"/>
                    <a:pt x="1692" y="284"/>
                    <a:pt x="1692" y="284"/>
                  </a:cubicBezTo>
                  <a:cubicBezTo>
                    <a:pt x="1709" y="279"/>
                    <a:pt x="1720" y="263"/>
                    <a:pt x="1720" y="246"/>
                  </a:cubicBezTo>
                  <a:cubicBezTo>
                    <a:pt x="1720" y="228"/>
                    <a:pt x="1709" y="213"/>
                    <a:pt x="1692" y="208"/>
                  </a:cubicBezTo>
                  <a:close/>
                  <a:moveTo>
                    <a:pt x="768" y="531"/>
                  </a:moveTo>
                  <a:cubicBezTo>
                    <a:pt x="802" y="531"/>
                    <a:pt x="830" y="559"/>
                    <a:pt x="830" y="592"/>
                  </a:cubicBezTo>
                  <a:cubicBezTo>
                    <a:pt x="830" y="654"/>
                    <a:pt x="830" y="654"/>
                    <a:pt x="830" y="654"/>
                  </a:cubicBezTo>
                  <a:cubicBezTo>
                    <a:pt x="788" y="647"/>
                    <a:pt x="746" y="643"/>
                    <a:pt x="704" y="643"/>
                  </a:cubicBezTo>
                  <a:cubicBezTo>
                    <a:pt x="662" y="643"/>
                    <a:pt x="621" y="647"/>
                    <a:pt x="581" y="654"/>
                  </a:cubicBezTo>
                  <a:cubicBezTo>
                    <a:pt x="581" y="592"/>
                    <a:pt x="581" y="592"/>
                    <a:pt x="581" y="592"/>
                  </a:cubicBezTo>
                  <a:cubicBezTo>
                    <a:pt x="581" y="559"/>
                    <a:pt x="609" y="531"/>
                    <a:pt x="642" y="531"/>
                  </a:cubicBezTo>
                  <a:lnTo>
                    <a:pt x="768" y="531"/>
                  </a:lnTo>
                  <a:close/>
                  <a:moveTo>
                    <a:pt x="1468" y="271"/>
                  </a:moveTo>
                  <a:cubicBezTo>
                    <a:pt x="1449" y="276"/>
                    <a:pt x="1438" y="294"/>
                    <a:pt x="1440" y="313"/>
                  </a:cubicBezTo>
                  <a:cubicBezTo>
                    <a:pt x="1449" y="408"/>
                    <a:pt x="1449" y="408"/>
                    <a:pt x="1449" y="408"/>
                  </a:cubicBezTo>
                  <a:cubicBezTo>
                    <a:pt x="1393" y="325"/>
                    <a:pt x="1393" y="325"/>
                    <a:pt x="1393" y="325"/>
                  </a:cubicBezTo>
                  <a:cubicBezTo>
                    <a:pt x="1386" y="314"/>
                    <a:pt x="1373" y="307"/>
                    <a:pt x="1360" y="307"/>
                  </a:cubicBezTo>
                  <a:cubicBezTo>
                    <a:pt x="1357" y="307"/>
                    <a:pt x="1353" y="308"/>
                    <a:pt x="1350" y="309"/>
                  </a:cubicBezTo>
                  <a:cubicBezTo>
                    <a:pt x="1269" y="330"/>
                    <a:pt x="1269" y="330"/>
                    <a:pt x="1269" y="330"/>
                  </a:cubicBezTo>
                  <a:cubicBezTo>
                    <a:pt x="1317" y="271"/>
                    <a:pt x="1317" y="271"/>
                    <a:pt x="1317" y="271"/>
                  </a:cubicBezTo>
                  <a:cubicBezTo>
                    <a:pt x="1328" y="258"/>
                    <a:pt x="1329" y="239"/>
                    <a:pt x="1320" y="224"/>
                  </a:cubicBezTo>
                  <a:cubicBezTo>
                    <a:pt x="1273" y="150"/>
                    <a:pt x="1273" y="150"/>
                    <a:pt x="1273" y="150"/>
                  </a:cubicBezTo>
                  <a:cubicBezTo>
                    <a:pt x="1344" y="181"/>
                    <a:pt x="1344" y="181"/>
                    <a:pt x="1344" y="181"/>
                  </a:cubicBezTo>
                  <a:cubicBezTo>
                    <a:pt x="1359" y="188"/>
                    <a:pt x="1377" y="184"/>
                    <a:pt x="1389" y="172"/>
                  </a:cubicBezTo>
                  <a:cubicBezTo>
                    <a:pt x="1431" y="129"/>
                    <a:pt x="1431" y="129"/>
                    <a:pt x="1431" y="129"/>
                  </a:cubicBezTo>
                  <a:cubicBezTo>
                    <a:pt x="1440" y="189"/>
                    <a:pt x="1440" y="189"/>
                    <a:pt x="1440" y="189"/>
                  </a:cubicBezTo>
                  <a:cubicBezTo>
                    <a:pt x="1442" y="204"/>
                    <a:pt x="1453" y="217"/>
                    <a:pt x="1468" y="221"/>
                  </a:cubicBezTo>
                  <a:cubicBezTo>
                    <a:pt x="1546" y="246"/>
                    <a:pt x="1546" y="246"/>
                    <a:pt x="1546" y="246"/>
                  </a:cubicBezTo>
                  <a:lnTo>
                    <a:pt x="1468" y="2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18BAAD10-D500-410B-BFAC-F8A9689C1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5351" y="7215188"/>
              <a:ext cx="63500" cy="63500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8 w 80"/>
                <a:gd name="T9" fmla="*/ 68 h 80"/>
                <a:gd name="T10" fmla="*/ 80 w 80"/>
                <a:gd name="T11" fmla="*/ 40 h 80"/>
                <a:gd name="T12" fmla="*/ 68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0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E9A5A2E-B97C-4183-A404-791A4EFC1994}"/>
              </a:ext>
            </a:extLst>
          </p:cNvPr>
          <p:cNvSpPr txBox="1"/>
          <p:nvPr/>
        </p:nvSpPr>
        <p:spPr>
          <a:xfrm>
            <a:off x="6451335" y="1242711"/>
            <a:ext cx="2454082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275BF0-1C2B-47F0-A4C5-D4FA8BABC485}"/>
              </a:ext>
            </a:extLst>
          </p:cNvPr>
          <p:cNvSpPr/>
          <p:nvPr/>
        </p:nvSpPr>
        <p:spPr>
          <a:xfrm>
            <a:off x="2817699" y="5559995"/>
            <a:ext cx="2271456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Weaknesses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226E1C-63CC-42EF-A015-0B068C30AF75}"/>
              </a:ext>
            </a:extLst>
          </p:cNvPr>
          <p:cNvSpPr txBox="1"/>
          <p:nvPr/>
        </p:nvSpPr>
        <p:spPr>
          <a:xfrm>
            <a:off x="3579813" y="6094457"/>
            <a:ext cx="2271456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pPr algn="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D4DCFAF-E31C-4322-9EB7-274ADE3609B6}"/>
              </a:ext>
            </a:extLst>
          </p:cNvPr>
          <p:cNvSpPr/>
          <p:nvPr/>
        </p:nvSpPr>
        <p:spPr>
          <a:xfrm>
            <a:off x="609441" y="1738882"/>
            <a:ext cx="2163106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Strengths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047FA6-0784-4907-8D8F-A146583200D8}"/>
              </a:ext>
            </a:extLst>
          </p:cNvPr>
          <p:cNvSpPr txBox="1"/>
          <p:nvPr/>
        </p:nvSpPr>
        <p:spPr>
          <a:xfrm>
            <a:off x="609441" y="1196752"/>
            <a:ext cx="2911526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pPr algn="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716CA4-036D-4154-B6C3-532EBA0AD87C}"/>
              </a:ext>
            </a:extLst>
          </p:cNvPr>
          <p:cNvSpPr/>
          <p:nvPr/>
        </p:nvSpPr>
        <p:spPr>
          <a:xfrm>
            <a:off x="9336282" y="5559995"/>
            <a:ext cx="2014714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Threats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5EDAFE-71CB-4631-933C-A3A28948796D}"/>
              </a:ext>
            </a:extLst>
          </p:cNvPr>
          <p:cNvSpPr txBox="1"/>
          <p:nvPr/>
        </p:nvSpPr>
        <p:spPr>
          <a:xfrm>
            <a:off x="8799077" y="6094457"/>
            <a:ext cx="2551919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bg1"/>
                </a:solidFill>
                <a:effectLst/>
              </a:rPr>
              <a:t>Horizontal SWOT Analysis Diagram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6CBF6885-F592-4DBA-B195-39FEE6B6C192}"/>
              </a:ext>
            </a:extLst>
          </p:cNvPr>
          <p:cNvSpPr>
            <a:spLocks/>
          </p:cNvSpPr>
          <p:nvPr/>
        </p:nvSpPr>
        <p:spPr bwMode="auto">
          <a:xfrm>
            <a:off x="2471481" y="2501724"/>
            <a:ext cx="2814466" cy="2734174"/>
          </a:xfrm>
          <a:custGeom>
            <a:avLst/>
            <a:gdLst>
              <a:gd name="T0" fmla="*/ 0 w 1332"/>
              <a:gd name="T1" fmla="*/ 1294 h 1294"/>
              <a:gd name="T2" fmla="*/ 627 w 1332"/>
              <a:gd name="T3" fmla="*/ 1294 h 1294"/>
              <a:gd name="T4" fmla="*/ 1332 w 1332"/>
              <a:gd name="T5" fmla="*/ 0 h 1294"/>
              <a:gd name="T6" fmla="*/ 705 w 1332"/>
              <a:gd name="T7" fmla="*/ 0 h 1294"/>
              <a:gd name="T8" fmla="*/ 0 w 133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94">
                <a:moveTo>
                  <a:pt x="0" y="1294"/>
                </a:moveTo>
                <a:lnTo>
                  <a:pt x="627" y="1294"/>
                </a:lnTo>
                <a:lnTo>
                  <a:pt x="1332" y="0"/>
                </a:lnTo>
                <a:lnTo>
                  <a:pt x="705" y="0"/>
                </a:lnTo>
                <a:lnTo>
                  <a:pt x="0" y="1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7E6B669E-9531-41D5-A7D0-A3B6B3EB6C93}"/>
              </a:ext>
            </a:extLst>
          </p:cNvPr>
          <p:cNvSpPr>
            <a:spLocks/>
          </p:cNvSpPr>
          <p:nvPr/>
        </p:nvSpPr>
        <p:spPr bwMode="auto">
          <a:xfrm>
            <a:off x="4728125" y="2501724"/>
            <a:ext cx="2814466" cy="2734174"/>
          </a:xfrm>
          <a:custGeom>
            <a:avLst/>
            <a:gdLst>
              <a:gd name="T0" fmla="*/ 0 w 1332"/>
              <a:gd name="T1" fmla="*/ 1294 h 1294"/>
              <a:gd name="T2" fmla="*/ 627 w 1332"/>
              <a:gd name="T3" fmla="*/ 1294 h 1294"/>
              <a:gd name="T4" fmla="*/ 1332 w 1332"/>
              <a:gd name="T5" fmla="*/ 0 h 1294"/>
              <a:gd name="T6" fmla="*/ 705 w 1332"/>
              <a:gd name="T7" fmla="*/ 0 h 1294"/>
              <a:gd name="T8" fmla="*/ 0 w 133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94">
                <a:moveTo>
                  <a:pt x="0" y="1294"/>
                </a:moveTo>
                <a:lnTo>
                  <a:pt x="627" y="1294"/>
                </a:lnTo>
                <a:lnTo>
                  <a:pt x="1332" y="0"/>
                </a:lnTo>
                <a:lnTo>
                  <a:pt x="705" y="0"/>
                </a:lnTo>
                <a:lnTo>
                  <a:pt x="0" y="1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Freeform 7">
            <a:extLst>
              <a:ext uri="{FF2B5EF4-FFF2-40B4-BE49-F238E27FC236}">
                <a16:creationId xmlns:a16="http://schemas.microsoft.com/office/drawing/2014/main" id="{E0261CFA-7927-4895-BE02-E8F6634D3E8F}"/>
              </a:ext>
            </a:extLst>
          </p:cNvPr>
          <p:cNvSpPr>
            <a:spLocks/>
          </p:cNvSpPr>
          <p:nvPr/>
        </p:nvSpPr>
        <p:spPr bwMode="auto">
          <a:xfrm>
            <a:off x="6986882" y="2501724"/>
            <a:ext cx="2814466" cy="2734174"/>
          </a:xfrm>
          <a:custGeom>
            <a:avLst/>
            <a:gdLst>
              <a:gd name="T0" fmla="*/ 0 w 1332"/>
              <a:gd name="T1" fmla="*/ 1294 h 1294"/>
              <a:gd name="T2" fmla="*/ 627 w 1332"/>
              <a:gd name="T3" fmla="*/ 1294 h 1294"/>
              <a:gd name="T4" fmla="*/ 1332 w 1332"/>
              <a:gd name="T5" fmla="*/ 0 h 1294"/>
              <a:gd name="T6" fmla="*/ 705 w 1332"/>
              <a:gd name="T7" fmla="*/ 0 h 1294"/>
              <a:gd name="T8" fmla="*/ 0 w 133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294">
                <a:moveTo>
                  <a:pt x="0" y="1294"/>
                </a:moveTo>
                <a:lnTo>
                  <a:pt x="627" y="1294"/>
                </a:lnTo>
                <a:lnTo>
                  <a:pt x="1332" y="0"/>
                </a:lnTo>
                <a:lnTo>
                  <a:pt x="705" y="0"/>
                </a:lnTo>
                <a:lnTo>
                  <a:pt x="0" y="12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id="{6649BA0D-38DB-4E3B-A85C-B5221A66964D}"/>
              </a:ext>
            </a:extLst>
          </p:cNvPr>
          <p:cNvSpPr>
            <a:spLocks/>
          </p:cNvSpPr>
          <p:nvPr/>
        </p:nvSpPr>
        <p:spPr bwMode="auto">
          <a:xfrm>
            <a:off x="1148767" y="2501724"/>
            <a:ext cx="1872085" cy="1001544"/>
          </a:xfrm>
          <a:custGeom>
            <a:avLst/>
            <a:gdLst>
              <a:gd name="T0" fmla="*/ 259 w 886"/>
              <a:gd name="T1" fmla="*/ 0 h 474"/>
              <a:gd name="T2" fmla="*/ 0 w 886"/>
              <a:gd name="T3" fmla="*/ 474 h 474"/>
              <a:gd name="T4" fmla="*/ 628 w 886"/>
              <a:gd name="T5" fmla="*/ 474 h 474"/>
              <a:gd name="T6" fmla="*/ 886 w 886"/>
              <a:gd name="T7" fmla="*/ 0 h 474"/>
              <a:gd name="T8" fmla="*/ 259 w 886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474">
                <a:moveTo>
                  <a:pt x="259" y="0"/>
                </a:moveTo>
                <a:lnTo>
                  <a:pt x="0" y="474"/>
                </a:lnTo>
                <a:lnTo>
                  <a:pt x="628" y="474"/>
                </a:lnTo>
                <a:lnTo>
                  <a:pt x="886" y="0"/>
                </a:lnTo>
                <a:lnTo>
                  <a:pt x="2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8AF05852-0588-41D6-B9D6-EFD29E5CFB16}"/>
              </a:ext>
            </a:extLst>
          </p:cNvPr>
          <p:cNvSpPr>
            <a:spLocks/>
          </p:cNvSpPr>
          <p:nvPr/>
        </p:nvSpPr>
        <p:spPr bwMode="auto">
          <a:xfrm>
            <a:off x="9249865" y="4238580"/>
            <a:ext cx="1867859" cy="997318"/>
          </a:xfrm>
          <a:custGeom>
            <a:avLst/>
            <a:gdLst>
              <a:gd name="T0" fmla="*/ 0 w 884"/>
              <a:gd name="T1" fmla="*/ 472 h 472"/>
              <a:gd name="T2" fmla="*/ 627 w 884"/>
              <a:gd name="T3" fmla="*/ 472 h 472"/>
              <a:gd name="T4" fmla="*/ 884 w 884"/>
              <a:gd name="T5" fmla="*/ 0 h 472"/>
              <a:gd name="T6" fmla="*/ 257 w 884"/>
              <a:gd name="T7" fmla="*/ 0 h 472"/>
              <a:gd name="T8" fmla="*/ 0 w 884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472">
                <a:moveTo>
                  <a:pt x="0" y="472"/>
                </a:moveTo>
                <a:lnTo>
                  <a:pt x="627" y="472"/>
                </a:lnTo>
                <a:lnTo>
                  <a:pt x="884" y="0"/>
                </a:lnTo>
                <a:lnTo>
                  <a:pt x="257" y="0"/>
                </a:lnTo>
                <a:lnTo>
                  <a:pt x="0" y="47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B85F07-209C-4934-8264-273AA717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9128"/>
            <a:ext cx="12188825" cy="1557254"/>
          </a:xfrm>
          <a:prstGeom prst="rect">
            <a:avLst/>
          </a:prstGeo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498A0A24-8E6F-45B6-95DD-D5B7AD6C6AF3}"/>
              </a:ext>
            </a:extLst>
          </p:cNvPr>
          <p:cNvSpPr>
            <a:spLocks/>
          </p:cNvSpPr>
          <p:nvPr/>
        </p:nvSpPr>
        <p:spPr bwMode="auto">
          <a:xfrm>
            <a:off x="1698137" y="2501724"/>
            <a:ext cx="2096059" cy="2734174"/>
          </a:xfrm>
          <a:custGeom>
            <a:avLst/>
            <a:gdLst>
              <a:gd name="T0" fmla="*/ 992 w 992"/>
              <a:gd name="T1" fmla="*/ 1294 h 1294"/>
              <a:gd name="T2" fmla="*/ 365 w 992"/>
              <a:gd name="T3" fmla="*/ 1294 h 1294"/>
              <a:gd name="T4" fmla="*/ 0 w 992"/>
              <a:gd name="T5" fmla="*/ 0 h 1294"/>
              <a:gd name="T6" fmla="*/ 628 w 992"/>
              <a:gd name="T7" fmla="*/ 0 h 1294"/>
              <a:gd name="T8" fmla="*/ 992 w 992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1294">
                <a:moveTo>
                  <a:pt x="992" y="1294"/>
                </a:moveTo>
                <a:lnTo>
                  <a:pt x="365" y="1294"/>
                </a:lnTo>
                <a:lnTo>
                  <a:pt x="0" y="0"/>
                </a:lnTo>
                <a:lnTo>
                  <a:pt x="628" y="0"/>
                </a:lnTo>
                <a:lnTo>
                  <a:pt x="992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8" name="Freeform 12">
            <a:extLst>
              <a:ext uri="{FF2B5EF4-FFF2-40B4-BE49-F238E27FC236}">
                <a16:creationId xmlns:a16="http://schemas.microsoft.com/office/drawing/2014/main" id="{3484E419-7496-4E42-99F2-37F3DF05986B}"/>
              </a:ext>
            </a:extLst>
          </p:cNvPr>
          <p:cNvSpPr>
            <a:spLocks/>
          </p:cNvSpPr>
          <p:nvPr/>
        </p:nvSpPr>
        <p:spPr bwMode="auto">
          <a:xfrm>
            <a:off x="3959007" y="2501724"/>
            <a:ext cx="2093945" cy="2734174"/>
          </a:xfrm>
          <a:custGeom>
            <a:avLst/>
            <a:gdLst>
              <a:gd name="T0" fmla="*/ 991 w 991"/>
              <a:gd name="T1" fmla="*/ 1294 h 1294"/>
              <a:gd name="T2" fmla="*/ 364 w 991"/>
              <a:gd name="T3" fmla="*/ 1294 h 1294"/>
              <a:gd name="T4" fmla="*/ 0 w 991"/>
              <a:gd name="T5" fmla="*/ 0 h 1294"/>
              <a:gd name="T6" fmla="*/ 627 w 991"/>
              <a:gd name="T7" fmla="*/ 0 h 1294"/>
              <a:gd name="T8" fmla="*/ 991 w 991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294">
                <a:moveTo>
                  <a:pt x="991" y="1294"/>
                </a:moveTo>
                <a:lnTo>
                  <a:pt x="364" y="1294"/>
                </a:lnTo>
                <a:lnTo>
                  <a:pt x="0" y="0"/>
                </a:lnTo>
                <a:lnTo>
                  <a:pt x="627" y="0"/>
                </a:lnTo>
                <a:lnTo>
                  <a:pt x="991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151D63CC-59F3-4D47-B581-47FFCCC8EA07}"/>
              </a:ext>
            </a:extLst>
          </p:cNvPr>
          <p:cNvSpPr>
            <a:spLocks/>
          </p:cNvSpPr>
          <p:nvPr/>
        </p:nvSpPr>
        <p:spPr bwMode="auto">
          <a:xfrm>
            <a:off x="6219877" y="2501724"/>
            <a:ext cx="2091833" cy="2734174"/>
          </a:xfrm>
          <a:custGeom>
            <a:avLst/>
            <a:gdLst>
              <a:gd name="T0" fmla="*/ 990 w 990"/>
              <a:gd name="T1" fmla="*/ 1294 h 1294"/>
              <a:gd name="T2" fmla="*/ 365 w 990"/>
              <a:gd name="T3" fmla="*/ 1294 h 1294"/>
              <a:gd name="T4" fmla="*/ 0 w 990"/>
              <a:gd name="T5" fmla="*/ 0 h 1294"/>
              <a:gd name="T6" fmla="*/ 626 w 990"/>
              <a:gd name="T7" fmla="*/ 0 h 1294"/>
              <a:gd name="T8" fmla="*/ 990 w 990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0" h="1294">
                <a:moveTo>
                  <a:pt x="990" y="1294"/>
                </a:moveTo>
                <a:lnTo>
                  <a:pt x="365" y="1294"/>
                </a:lnTo>
                <a:lnTo>
                  <a:pt x="0" y="0"/>
                </a:lnTo>
                <a:lnTo>
                  <a:pt x="626" y="0"/>
                </a:lnTo>
                <a:lnTo>
                  <a:pt x="990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Freeform 14">
            <a:extLst>
              <a:ext uri="{FF2B5EF4-FFF2-40B4-BE49-F238E27FC236}">
                <a16:creationId xmlns:a16="http://schemas.microsoft.com/office/drawing/2014/main" id="{BA0E8746-108C-4EE5-AB38-3401843B0D10}"/>
              </a:ext>
            </a:extLst>
          </p:cNvPr>
          <p:cNvSpPr>
            <a:spLocks/>
          </p:cNvSpPr>
          <p:nvPr/>
        </p:nvSpPr>
        <p:spPr bwMode="auto">
          <a:xfrm>
            <a:off x="8480747" y="2501724"/>
            <a:ext cx="2093945" cy="2734174"/>
          </a:xfrm>
          <a:custGeom>
            <a:avLst/>
            <a:gdLst>
              <a:gd name="T0" fmla="*/ 991 w 991"/>
              <a:gd name="T1" fmla="*/ 1294 h 1294"/>
              <a:gd name="T2" fmla="*/ 364 w 991"/>
              <a:gd name="T3" fmla="*/ 1294 h 1294"/>
              <a:gd name="T4" fmla="*/ 0 w 991"/>
              <a:gd name="T5" fmla="*/ 0 h 1294"/>
              <a:gd name="T6" fmla="*/ 627 w 991"/>
              <a:gd name="T7" fmla="*/ 0 h 1294"/>
              <a:gd name="T8" fmla="*/ 991 w 991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294">
                <a:moveTo>
                  <a:pt x="991" y="1294"/>
                </a:moveTo>
                <a:lnTo>
                  <a:pt x="364" y="1294"/>
                </a:lnTo>
                <a:lnTo>
                  <a:pt x="0" y="0"/>
                </a:lnTo>
                <a:lnTo>
                  <a:pt x="627" y="0"/>
                </a:lnTo>
                <a:lnTo>
                  <a:pt x="991" y="1294"/>
                </a:lnTo>
                <a:close/>
              </a:path>
            </a:pathLst>
          </a:custGeom>
          <a:gradFill flip="none" rotWithShape="1">
            <a:gsLst>
              <a:gs pos="28000">
                <a:schemeClr val="bg1"/>
              </a:gs>
              <a:gs pos="9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1F70BA-8C89-4D89-BFF1-BE78FD0AEAD9}"/>
              </a:ext>
            </a:extLst>
          </p:cNvPr>
          <p:cNvSpPr/>
          <p:nvPr/>
        </p:nvSpPr>
        <p:spPr>
          <a:xfrm>
            <a:off x="2476718" y="3406088"/>
            <a:ext cx="489205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C479D-3002-41BE-AC86-F07D416364F3}"/>
              </a:ext>
            </a:extLst>
          </p:cNvPr>
          <p:cNvSpPr/>
          <p:nvPr/>
        </p:nvSpPr>
        <p:spPr>
          <a:xfrm>
            <a:off x="4391493" y="3406088"/>
            <a:ext cx="1122233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1E4946-5697-4443-9BDE-4FB8F8D5A0AA}"/>
              </a:ext>
            </a:extLst>
          </p:cNvPr>
          <p:cNvSpPr/>
          <p:nvPr/>
        </p:nvSpPr>
        <p:spPr>
          <a:xfrm>
            <a:off x="6649827" y="3406088"/>
            <a:ext cx="1122233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AD25012-6ED0-4D07-AD7C-A77ED87DACF0}"/>
              </a:ext>
            </a:extLst>
          </p:cNvPr>
          <p:cNvSpPr/>
          <p:nvPr/>
        </p:nvSpPr>
        <p:spPr>
          <a:xfrm>
            <a:off x="8948731" y="3406088"/>
            <a:ext cx="1122233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3A1E7F-7B21-4BC5-B277-16C8D49AE68B}"/>
              </a:ext>
            </a:extLst>
          </p:cNvPr>
          <p:cNvGrpSpPr/>
          <p:nvPr/>
        </p:nvGrpSpPr>
        <p:grpSpPr>
          <a:xfrm>
            <a:off x="2969839" y="1758202"/>
            <a:ext cx="459126" cy="460594"/>
            <a:chOff x="1585913" y="6542087"/>
            <a:chExt cx="1490662" cy="1495426"/>
          </a:xfrm>
          <a:solidFill>
            <a:schemeClr val="bg1"/>
          </a:solidFill>
        </p:grpSpPr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82FEE19C-BC9F-456E-8A42-7358816D3F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4625" y="6884988"/>
              <a:ext cx="203200" cy="203200"/>
            </a:xfrm>
            <a:custGeom>
              <a:avLst/>
              <a:gdLst>
                <a:gd name="T0" fmla="*/ 203 w 325"/>
                <a:gd name="T1" fmla="*/ 0 h 324"/>
                <a:gd name="T2" fmla="*/ 122 w 325"/>
                <a:gd name="T3" fmla="*/ 0 h 324"/>
                <a:gd name="T4" fmla="*/ 0 w 325"/>
                <a:gd name="T5" fmla="*/ 121 h 324"/>
                <a:gd name="T6" fmla="*/ 0 w 325"/>
                <a:gd name="T7" fmla="*/ 202 h 324"/>
                <a:gd name="T8" fmla="*/ 122 w 325"/>
                <a:gd name="T9" fmla="*/ 324 h 324"/>
                <a:gd name="T10" fmla="*/ 203 w 325"/>
                <a:gd name="T11" fmla="*/ 324 h 324"/>
                <a:gd name="T12" fmla="*/ 325 w 325"/>
                <a:gd name="T13" fmla="*/ 202 h 324"/>
                <a:gd name="T14" fmla="*/ 325 w 325"/>
                <a:gd name="T15" fmla="*/ 121 h 324"/>
                <a:gd name="T16" fmla="*/ 203 w 325"/>
                <a:gd name="T17" fmla="*/ 0 h 324"/>
                <a:gd name="T18" fmla="*/ 163 w 325"/>
                <a:gd name="T19" fmla="*/ 204 h 324"/>
                <a:gd name="T20" fmla="*/ 121 w 325"/>
                <a:gd name="T21" fmla="*/ 162 h 324"/>
                <a:gd name="T22" fmla="*/ 163 w 325"/>
                <a:gd name="T23" fmla="*/ 120 h 324"/>
                <a:gd name="T24" fmla="*/ 204 w 325"/>
                <a:gd name="T25" fmla="*/ 162 h 324"/>
                <a:gd name="T26" fmla="*/ 163 w 325"/>
                <a:gd name="T27" fmla="*/ 20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324">
                  <a:moveTo>
                    <a:pt x="203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7"/>
                    <a:pt x="67" y="121"/>
                    <a:pt x="0" y="12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67" y="202"/>
                    <a:pt x="122" y="257"/>
                    <a:pt x="122" y="324"/>
                  </a:cubicBezTo>
                  <a:cubicBezTo>
                    <a:pt x="203" y="324"/>
                    <a:pt x="203" y="324"/>
                    <a:pt x="203" y="324"/>
                  </a:cubicBezTo>
                  <a:cubicBezTo>
                    <a:pt x="203" y="257"/>
                    <a:pt x="258" y="202"/>
                    <a:pt x="325" y="202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258" y="121"/>
                    <a:pt x="203" y="67"/>
                    <a:pt x="203" y="0"/>
                  </a:cubicBezTo>
                  <a:close/>
                  <a:moveTo>
                    <a:pt x="163" y="204"/>
                  </a:moveTo>
                  <a:cubicBezTo>
                    <a:pt x="151" y="188"/>
                    <a:pt x="137" y="174"/>
                    <a:pt x="121" y="162"/>
                  </a:cubicBezTo>
                  <a:cubicBezTo>
                    <a:pt x="137" y="150"/>
                    <a:pt x="151" y="136"/>
                    <a:pt x="163" y="120"/>
                  </a:cubicBezTo>
                  <a:cubicBezTo>
                    <a:pt x="174" y="136"/>
                    <a:pt x="188" y="150"/>
                    <a:pt x="204" y="162"/>
                  </a:cubicBezTo>
                  <a:cubicBezTo>
                    <a:pt x="188" y="174"/>
                    <a:pt x="174" y="188"/>
                    <a:pt x="163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045DB648-2818-4E5C-ADE9-BF84DFC78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7025" y="6605588"/>
              <a:ext cx="203200" cy="203200"/>
            </a:xfrm>
            <a:custGeom>
              <a:avLst/>
              <a:gdLst>
                <a:gd name="T0" fmla="*/ 203 w 324"/>
                <a:gd name="T1" fmla="*/ 0 h 325"/>
                <a:gd name="T2" fmla="*/ 121 w 324"/>
                <a:gd name="T3" fmla="*/ 0 h 325"/>
                <a:gd name="T4" fmla="*/ 0 w 324"/>
                <a:gd name="T5" fmla="*/ 122 h 325"/>
                <a:gd name="T6" fmla="*/ 0 w 324"/>
                <a:gd name="T7" fmla="*/ 203 h 325"/>
                <a:gd name="T8" fmla="*/ 121 w 324"/>
                <a:gd name="T9" fmla="*/ 325 h 325"/>
                <a:gd name="T10" fmla="*/ 203 w 324"/>
                <a:gd name="T11" fmla="*/ 325 h 325"/>
                <a:gd name="T12" fmla="*/ 324 w 324"/>
                <a:gd name="T13" fmla="*/ 203 h 325"/>
                <a:gd name="T14" fmla="*/ 324 w 324"/>
                <a:gd name="T15" fmla="*/ 122 h 325"/>
                <a:gd name="T16" fmla="*/ 203 w 324"/>
                <a:gd name="T17" fmla="*/ 0 h 325"/>
                <a:gd name="T18" fmla="*/ 162 w 324"/>
                <a:gd name="T19" fmla="*/ 204 h 325"/>
                <a:gd name="T20" fmla="*/ 120 w 324"/>
                <a:gd name="T21" fmla="*/ 163 h 325"/>
                <a:gd name="T22" fmla="*/ 162 w 324"/>
                <a:gd name="T23" fmla="*/ 121 h 325"/>
                <a:gd name="T24" fmla="*/ 204 w 324"/>
                <a:gd name="T25" fmla="*/ 163 h 325"/>
                <a:gd name="T26" fmla="*/ 162 w 324"/>
                <a:gd name="T27" fmla="*/ 20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4" h="325">
                  <a:moveTo>
                    <a:pt x="203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67"/>
                    <a:pt x="67" y="122"/>
                    <a:pt x="0" y="122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7" y="203"/>
                    <a:pt x="121" y="258"/>
                    <a:pt x="121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3" y="258"/>
                    <a:pt x="257" y="203"/>
                    <a:pt x="324" y="20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257" y="122"/>
                    <a:pt x="203" y="67"/>
                    <a:pt x="203" y="0"/>
                  </a:cubicBezTo>
                  <a:close/>
                  <a:moveTo>
                    <a:pt x="162" y="204"/>
                  </a:moveTo>
                  <a:cubicBezTo>
                    <a:pt x="150" y="189"/>
                    <a:pt x="136" y="174"/>
                    <a:pt x="120" y="163"/>
                  </a:cubicBezTo>
                  <a:cubicBezTo>
                    <a:pt x="136" y="151"/>
                    <a:pt x="150" y="137"/>
                    <a:pt x="162" y="121"/>
                  </a:cubicBezTo>
                  <a:cubicBezTo>
                    <a:pt x="174" y="137"/>
                    <a:pt x="188" y="151"/>
                    <a:pt x="204" y="163"/>
                  </a:cubicBezTo>
                  <a:cubicBezTo>
                    <a:pt x="188" y="174"/>
                    <a:pt x="174" y="189"/>
                    <a:pt x="162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8D91FA54-A2CB-491E-A00E-5DC105B7C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6542087"/>
              <a:ext cx="1490662" cy="1495426"/>
            </a:xfrm>
            <a:custGeom>
              <a:avLst/>
              <a:gdLst>
                <a:gd name="T0" fmla="*/ 210 w 2381"/>
                <a:gd name="T1" fmla="*/ 1897 h 2392"/>
                <a:gd name="T2" fmla="*/ 134 w 2381"/>
                <a:gd name="T3" fmla="*/ 1714 h 2392"/>
                <a:gd name="T4" fmla="*/ 172 w 2381"/>
                <a:gd name="T5" fmla="*/ 1527 h 2392"/>
                <a:gd name="T6" fmla="*/ 468 w 2381"/>
                <a:gd name="T7" fmla="*/ 654 h 2392"/>
                <a:gd name="T8" fmla="*/ 535 w 2381"/>
                <a:gd name="T9" fmla="*/ 507 h 2392"/>
                <a:gd name="T10" fmla="*/ 592 w 2381"/>
                <a:gd name="T11" fmla="*/ 474 h 2392"/>
                <a:gd name="T12" fmla="*/ 1155 w 2381"/>
                <a:gd name="T13" fmla="*/ 106 h 2392"/>
                <a:gd name="T14" fmla="*/ 1420 w 2381"/>
                <a:gd name="T15" fmla="*/ 349 h 2392"/>
                <a:gd name="T16" fmla="*/ 1244 w 2381"/>
                <a:gd name="T17" fmla="*/ 535 h 2392"/>
                <a:gd name="T18" fmla="*/ 1135 w 2381"/>
                <a:gd name="T19" fmla="*/ 479 h 2392"/>
                <a:gd name="T20" fmla="*/ 1178 w 2381"/>
                <a:gd name="T21" fmla="*/ 421 h 2392"/>
                <a:gd name="T22" fmla="*/ 1119 w 2381"/>
                <a:gd name="T23" fmla="*/ 363 h 2392"/>
                <a:gd name="T24" fmla="*/ 1097 w 2381"/>
                <a:gd name="T25" fmla="*/ 589 h 2392"/>
                <a:gd name="T26" fmla="*/ 1427 w 2381"/>
                <a:gd name="T27" fmla="*/ 483 h 2392"/>
                <a:gd name="T28" fmla="*/ 1224 w 2381"/>
                <a:gd name="T29" fmla="*/ 751 h 2392"/>
                <a:gd name="T30" fmla="*/ 949 w 2381"/>
                <a:gd name="T31" fmla="*/ 652 h 2392"/>
                <a:gd name="T32" fmla="*/ 833 w 2381"/>
                <a:gd name="T33" fmla="*/ 918 h 2392"/>
                <a:gd name="T34" fmla="*/ 857 w 2381"/>
                <a:gd name="T35" fmla="*/ 1245 h 2392"/>
                <a:gd name="T36" fmla="*/ 735 w 2381"/>
                <a:gd name="T37" fmla="*/ 1730 h 2392"/>
                <a:gd name="T38" fmla="*/ 946 w 2381"/>
                <a:gd name="T39" fmla="*/ 1464 h 2392"/>
                <a:gd name="T40" fmla="*/ 1052 w 2381"/>
                <a:gd name="T41" fmla="*/ 1607 h 2392"/>
                <a:gd name="T42" fmla="*/ 1171 w 2381"/>
                <a:gd name="T43" fmla="*/ 1544 h 2392"/>
                <a:gd name="T44" fmla="*/ 1213 w 2381"/>
                <a:gd name="T45" fmla="*/ 1489 h 2392"/>
                <a:gd name="T46" fmla="*/ 2010 w 2381"/>
                <a:gd name="T47" fmla="*/ 1500 h 2392"/>
                <a:gd name="T48" fmla="*/ 1921 w 2381"/>
                <a:gd name="T49" fmla="*/ 1314 h 2392"/>
                <a:gd name="T50" fmla="*/ 2381 w 2381"/>
                <a:gd name="T51" fmla="*/ 1155 h 2392"/>
                <a:gd name="T52" fmla="*/ 1521 w 2381"/>
                <a:gd name="T53" fmla="*/ 1244 h 2392"/>
                <a:gd name="T54" fmla="*/ 953 w 2381"/>
                <a:gd name="T55" fmla="*/ 1383 h 2392"/>
                <a:gd name="T56" fmla="*/ 938 w 2381"/>
                <a:gd name="T57" fmla="*/ 1246 h 2392"/>
                <a:gd name="T58" fmla="*/ 914 w 2381"/>
                <a:gd name="T59" fmla="*/ 916 h 2392"/>
                <a:gd name="T60" fmla="*/ 1231 w 2381"/>
                <a:gd name="T61" fmla="*/ 833 h 2392"/>
                <a:gd name="T62" fmla="*/ 1263 w 2381"/>
                <a:gd name="T63" fmla="*/ 824 h 2392"/>
                <a:gd name="T64" fmla="*/ 1554 w 2381"/>
                <a:gd name="T65" fmla="*/ 527 h 2392"/>
                <a:gd name="T66" fmla="*/ 1502 w 2381"/>
                <a:gd name="T67" fmla="*/ 347 h 2392"/>
                <a:gd name="T68" fmla="*/ 1205 w 2381"/>
                <a:gd name="T69" fmla="*/ 43 h 2392"/>
                <a:gd name="T70" fmla="*/ 564 w 2381"/>
                <a:gd name="T71" fmla="*/ 394 h 2392"/>
                <a:gd name="T72" fmla="*/ 482 w 2381"/>
                <a:gd name="T73" fmla="*/ 446 h 2392"/>
                <a:gd name="T74" fmla="*/ 392 w 2381"/>
                <a:gd name="T75" fmla="*/ 625 h 2392"/>
                <a:gd name="T76" fmla="*/ 92 w 2381"/>
                <a:gd name="T77" fmla="*/ 1513 h 2392"/>
                <a:gd name="T78" fmla="*/ 55 w 2381"/>
                <a:gd name="T79" fmla="*/ 1695 h 2392"/>
                <a:gd name="T80" fmla="*/ 25 w 2381"/>
                <a:gd name="T81" fmla="*/ 1882 h 2392"/>
                <a:gd name="T82" fmla="*/ 1449 w 2381"/>
                <a:gd name="T83" fmla="*/ 2387 h 2392"/>
                <a:gd name="T84" fmla="*/ 2357 w 2381"/>
                <a:gd name="T85" fmla="*/ 2204 h 2392"/>
                <a:gd name="T86" fmla="*/ 1456 w 2381"/>
                <a:gd name="T87" fmla="*/ 2306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1" h="2392">
                  <a:moveTo>
                    <a:pt x="1456" y="2306"/>
                  </a:moveTo>
                  <a:cubicBezTo>
                    <a:pt x="1049" y="2272"/>
                    <a:pt x="583" y="2119"/>
                    <a:pt x="210" y="1897"/>
                  </a:cubicBezTo>
                  <a:cubicBezTo>
                    <a:pt x="99" y="1832"/>
                    <a:pt x="99" y="1832"/>
                    <a:pt x="99" y="1832"/>
                  </a:cubicBezTo>
                  <a:cubicBezTo>
                    <a:pt x="115" y="1793"/>
                    <a:pt x="125" y="1753"/>
                    <a:pt x="134" y="1714"/>
                  </a:cubicBezTo>
                  <a:cubicBezTo>
                    <a:pt x="137" y="1702"/>
                    <a:pt x="140" y="1690"/>
                    <a:pt x="143" y="1679"/>
                  </a:cubicBezTo>
                  <a:cubicBezTo>
                    <a:pt x="151" y="1645"/>
                    <a:pt x="161" y="1590"/>
                    <a:pt x="172" y="1527"/>
                  </a:cubicBezTo>
                  <a:cubicBezTo>
                    <a:pt x="188" y="1436"/>
                    <a:pt x="207" y="1323"/>
                    <a:pt x="225" y="1277"/>
                  </a:cubicBezTo>
                  <a:cubicBezTo>
                    <a:pt x="468" y="654"/>
                    <a:pt x="468" y="654"/>
                    <a:pt x="468" y="654"/>
                  </a:cubicBezTo>
                  <a:cubicBezTo>
                    <a:pt x="473" y="641"/>
                    <a:pt x="478" y="626"/>
                    <a:pt x="483" y="611"/>
                  </a:cubicBezTo>
                  <a:cubicBezTo>
                    <a:pt x="496" y="571"/>
                    <a:pt x="510" y="530"/>
                    <a:pt x="535" y="507"/>
                  </a:cubicBezTo>
                  <a:cubicBezTo>
                    <a:pt x="550" y="495"/>
                    <a:pt x="568" y="485"/>
                    <a:pt x="586" y="477"/>
                  </a:cubicBezTo>
                  <a:cubicBezTo>
                    <a:pt x="589" y="476"/>
                    <a:pt x="591" y="475"/>
                    <a:pt x="592" y="474"/>
                  </a:cubicBezTo>
                  <a:cubicBezTo>
                    <a:pt x="1073" y="105"/>
                    <a:pt x="1073" y="105"/>
                    <a:pt x="1073" y="105"/>
                  </a:cubicBezTo>
                  <a:cubicBezTo>
                    <a:pt x="1097" y="87"/>
                    <a:pt x="1131" y="87"/>
                    <a:pt x="1155" y="106"/>
                  </a:cubicBezTo>
                  <a:cubicBezTo>
                    <a:pt x="1396" y="299"/>
                    <a:pt x="1396" y="299"/>
                    <a:pt x="1396" y="299"/>
                  </a:cubicBezTo>
                  <a:cubicBezTo>
                    <a:pt x="1411" y="311"/>
                    <a:pt x="1420" y="329"/>
                    <a:pt x="1420" y="349"/>
                  </a:cubicBezTo>
                  <a:cubicBezTo>
                    <a:pt x="1421" y="369"/>
                    <a:pt x="1413" y="387"/>
                    <a:pt x="1398" y="400"/>
                  </a:cubicBezTo>
                  <a:cubicBezTo>
                    <a:pt x="1244" y="535"/>
                    <a:pt x="1244" y="535"/>
                    <a:pt x="1244" y="535"/>
                  </a:cubicBezTo>
                  <a:cubicBezTo>
                    <a:pt x="1218" y="557"/>
                    <a:pt x="1178" y="556"/>
                    <a:pt x="1154" y="532"/>
                  </a:cubicBezTo>
                  <a:cubicBezTo>
                    <a:pt x="1140" y="518"/>
                    <a:pt x="1133" y="498"/>
                    <a:pt x="1135" y="479"/>
                  </a:cubicBezTo>
                  <a:cubicBezTo>
                    <a:pt x="1137" y="459"/>
                    <a:pt x="1148" y="441"/>
                    <a:pt x="1164" y="430"/>
                  </a:cubicBezTo>
                  <a:cubicBezTo>
                    <a:pt x="1178" y="421"/>
                    <a:pt x="1178" y="421"/>
                    <a:pt x="1178" y="421"/>
                  </a:cubicBezTo>
                  <a:cubicBezTo>
                    <a:pt x="1133" y="354"/>
                    <a:pt x="1133" y="354"/>
                    <a:pt x="1133" y="354"/>
                  </a:cubicBezTo>
                  <a:cubicBezTo>
                    <a:pt x="1119" y="363"/>
                    <a:pt x="1119" y="363"/>
                    <a:pt x="1119" y="363"/>
                  </a:cubicBezTo>
                  <a:cubicBezTo>
                    <a:pt x="1082" y="387"/>
                    <a:pt x="1059" y="427"/>
                    <a:pt x="1054" y="471"/>
                  </a:cubicBezTo>
                  <a:cubicBezTo>
                    <a:pt x="1050" y="515"/>
                    <a:pt x="1065" y="558"/>
                    <a:pt x="1097" y="589"/>
                  </a:cubicBezTo>
                  <a:cubicBezTo>
                    <a:pt x="1151" y="644"/>
                    <a:pt x="1239" y="647"/>
                    <a:pt x="1297" y="596"/>
                  </a:cubicBezTo>
                  <a:cubicBezTo>
                    <a:pt x="1427" y="483"/>
                    <a:pt x="1427" y="483"/>
                    <a:pt x="1427" y="483"/>
                  </a:cubicBezTo>
                  <a:cubicBezTo>
                    <a:pt x="1467" y="542"/>
                    <a:pt x="1467" y="542"/>
                    <a:pt x="1467" y="542"/>
                  </a:cubicBezTo>
                  <a:cubicBezTo>
                    <a:pt x="1224" y="751"/>
                    <a:pt x="1224" y="751"/>
                    <a:pt x="1224" y="751"/>
                  </a:cubicBezTo>
                  <a:cubicBezTo>
                    <a:pt x="933" y="714"/>
                    <a:pt x="933" y="714"/>
                    <a:pt x="933" y="714"/>
                  </a:cubicBezTo>
                  <a:cubicBezTo>
                    <a:pt x="938" y="694"/>
                    <a:pt x="943" y="673"/>
                    <a:pt x="949" y="652"/>
                  </a:cubicBezTo>
                  <a:cubicBezTo>
                    <a:pt x="871" y="630"/>
                    <a:pt x="871" y="630"/>
                    <a:pt x="871" y="630"/>
                  </a:cubicBezTo>
                  <a:cubicBezTo>
                    <a:pt x="844" y="724"/>
                    <a:pt x="831" y="820"/>
                    <a:pt x="833" y="918"/>
                  </a:cubicBezTo>
                  <a:cubicBezTo>
                    <a:pt x="834" y="970"/>
                    <a:pt x="840" y="1023"/>
                    <a:pt x="845" y="1073"/>
                  </a:cubicBezTo>
                  <a:cubicBezTo>
                    <a:pt x="852" y="1132"/>
                    <a:pt x="858" y="1188"/>
                    <a:pt x="857" y="1245"/>
                  </a:cubicBezTo>
                  <a:cubicBezTo>
                    <a:pt x="856" y="1415"/>
                    <a:pt x="790" y="1574"/>
                    <a:pt x="681" y="1669"/>
                  </a:cubicBezTo>
                  <a:cubicBezTo>
                    <a:pt x="735" y="1730"/>
                    <a:pt x="735" y="1730"/>
                    <a:pt x="735" y="1730"/>
                  </a:cubicBezTo>
                  <a:cubicBezTo>
                    <a:pt x="812" y="1663"/>
                    <a:pt x="869" y="1571"/>
                    <a:pt x="903" y="1467"/>
                  </a:cubicBezTo>
                  <a:cubicBezTo>
                    <a:pt x="915" y="1463"/>
                    <a:pt x="931" y="1463"/>
                    <a:pt x="946" y="1464"/>
                  </a:cubicBezTo>
                  <a:cubicBezTo>
                    <a:pt x="1000" y="1469"/>
                    <a:pt x="1051" y="1484"/>
                    <a:pt x="1100" y="1505"/>
                  </a:cubicBezTo>
                  <a:cubicBezTo>
                    <a:pt x="1080" y="1537"/>
                    <a:pt x="1064" y="1571"/>
                    <a:pt x="1052" y="1607"/>
                  </a:cubicBezTo>
                  <a:cubicBezTo>
                    <a:pt x="1129" y="1633"/>
                    <a:pt x="1129" y="1633"/>
                    <a:pt x="1129" y="1633"/>
                  </a:cubicBezTo>
                  <a:cubicBezTo>
                    <a:pt x="1139" y="1602"/>
                    <a:pt x="1154" y="1572"/>
                    <a:pt x="1171" y="1544"/>
                  </a:cubicBezTo>
                  <a:cubicBezTo>
                    <a:pt x="1172" y="1545"/>
                    <a:pt x="1173" y="1546"/>
                    <a:pt x="1174" y="1546"/>
                  </a:cubicBezTo>
                  <a:cubicBezTo>
                    <a:pt x="1213" y="1489"/>
                    <a:pt x="1213" y="1489"/>
                    <a:pt x="1213" y="1489"/>
                  </a:cubicBezTo>
                  <a:cubicBezTo>
                    <a:pt x="1290" y="1404"/>
                    <a:pt x="1402" y="1344"/>
                    <a:pt x="1533" y="1325"/>
                  </a:cubicBezTo>
                  <a:cubicBezTo>
                    <a:pt x="1729" y="1295"/>
                    <a:pt x="1912" y="1362"/>
                    <a:pt x="2010" y="1500"/>
                  </a:cubicBezTo>
                  <a:cubicBezTo>
                    <a:pt x="2076" y="1453"/>
                    <a:pt x="2076" y="1453"/>
                    <a:pt x="2076" y="1453"/>
                  </a:cubicBezTo>
                  <a:cubicBezTo>
                    <a:pt x="2035" y="1396"/>
                    <a:pt x="1982" y="1349"/>
                    <a:pt x="1921" y="1314"/>
                  </a:cubicBezTo>
                  <a:cubicBezTo>
                    <a:pt x="2039" y="1216"/>
                    <a:pt x="2209" y="1181"/>
                    <a:pt x="2354" y="1231"/>
                  </a:cubicBezTo>
                  <a:cubicBezTo>
                    <a:pt x="2381" y="1155"/>
                    <a:pt x="2381" y="1155"/>
                    <a:pt x="2381" y="1155"/>
                  </a:cubicBezTo>
                  <a:cubicBezTo>
                    <a:pt x="2198" y="1091"/>
                    <a:pt x="1981" y="1142"/>
                    <a:pt x="1842" y="1276"/>
                  </a:cubicBezTo>
                  <a:cubicBezTo>
                    <a:pt x="1746" y="1239"/>
                    <a:pt x="1635" y="1227"/>
                    <a:pt x="1521" y="1244"/>
                  </a:cubicBezTo>
                  <a:cubicBezTo>
                    <a:pt x="1370" y="1267"/>
                    <a:pt x="1239" y="1337"/>
                    <a:pt x="1150" y="1439"/>
                  </a:cubicBezTo>
                  <a:cubicBezTo>
                    <a:pt x="1088" y="1408"/>
                    <a:pt x="1022" y="1390"/>
                    <a:pt x="953" y="1383"/>
                  </a:cubicBezTo>
                  <a:cubicBezTo>
                    <a:pt x="944" y="1383"/>
                    <a:pt x="935" y="1382"/>
                    <a:pt x="925" y="1382"/>
                  </a:cubicBezTo>
                  <a:cubicBezTo>
                    <a:pt x="933" y="1338"/>
                    <a:pt x="938" y="1293"/>
                    <a:pt x="938" y="1246"/>
                  </a:cubicBezTo>
                  <a:cubicBezTo>
                    <a:pt x="939" y="1184"/>
                    <a:pt x="932" y="1123"/>
                    <a:pt x="926" y="1064"/>
                  </a:cubicBezTo>
                  <a:cubicBezTo>
                    <a:pt x="921" y="1016"/>
                    <a:pt x="915" y="965"/>
                    <a:pt x="914" y="916"/>
                  </a:cubicBezTo>
                  <a:cubicBezTo>
                    <a:pt x="913" y="875"/>
                    <a:pt x="916" y="835"/>
                    <a:pt x="920" y="794"/>
                  </a:cubicBezTo>
                  <a:cubicBezTo>
                    <a:pt x="1231" y="833"/>
                    <a:pt x="1231" y="833"/>
                    <a:pt x="1231" y="833"/>
                  </a:cubicBezTo>
                  <a:cubicBezTo>
                    <a:pt x="1233" y="833"/>
                    <a:pt x="1235" y="834"/>
                    <a:pt x="1236" y="834"/>
                  </a:cubicBezTo>
                  <a:cubicBezTo>
                    <a:pt x="1246" y="834"/>
                    <a:pt x="1255" y="830"/>
                    <a:pt x="1263" y="824"/>
                  </a:cubicBezTo>
                  <a:cubicBezTo>
                    <a:pt x="1547" y="580"/>
                    <a:pt x="1547" y="580"/>
                    <a:pt x="1547" y="580"/>
                  </a:cubicBezTo>
                  <a:cubicBezTo>
                    <a:pt x="1562" y="567"/>
                    <a:pt x="1565" y="544"/>
                    <a:pt x="1554" y="527"/>
                  </a:cubicBezTo>
                  <a:cubicBezTo>
                    <a:pt x="1483" y="420"/>
                    <a:pt x="1483" y="420"/>
                    <a:pt x="1483" y="420"/>
                  </a:cubicBezTo>
                  <a:cubicBezTo>
                    <a:pt x="1495" y="398"/>
                    <a:pt x="1502" y="373"/>
                    <a:pt x="1502" y="347"/>
                  </a:cubicBezTo>
                  <a:cubicBezTo>
                    <a:pt x="1501" y="304"/>
                    <a:pt x="1480" y="263"/>
                    <a:pt x="1446" y="236"/>
                  </a:cubicBezTo>
                  <a:cubicBezTo>
                    <a:pt x="1205" y="43"/>
                    <a:pt x="1205" y="43"/>
                    <a:pt x="1205" y="43"/>
                  </a:cubicBezTo>
                  <a:cubicBezTo>
                    <a:pt x="1152" y="0"/>
                    <a:pt x="1078" y="0"/>
                    <a:pt x="1024" y="41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28" y="415"/>
                    <a:pt x="503" y="428"/>
                    <a:pt x="482" y="446"/>
                  </a:cubicBezTo>
                  <a:cubicBezTo>
                    <a:pt x="440" y="483"/>
                    <a:pt x="422" y="538"/>
                    <a:pt x="406" y="586"/>
                  </a:cubicBezTo>
                  <a:cubicBezTo>
                    <a:pt x="402" y="599"/>
                    <a:pt x="397" y="613"/>
                    <a:pt x="392" y="625"/>
                  </a:cubicBezTo>
                  <a:cubicBezTo>
                    <a:pt x="149" y="1248"/>
                    <a:pt x="149" y="1248"/>
                    <a:pt x="149" y="1248"/>
                  </a:cubicBezTo>
                  <a:cubicBezTo>
                    <a:pt x="129" y="1301"/>
                    <a:pt x="110" y="1409"/>
                    <a:pt x="92" y="1513"/>
                  </a:cubicBezTo>
                  <a:cubicBezTo>
                    <a:pt x="82" y="1572"/>
                    <a:pt x="72" y="1628"/>
                    <a:pt x="64" y="1659"/>
                  </a:cubicBezTo>
                  <a:cubicBezTo>
                    <a:pt x="61" y="1671"/>
                    <a:pt x="58" y="1683"/>
                    <a:pt x="55" y="1695"/>
                  </a:cubicBezTo>
                  <a:cubicBezTo>
                    <a:pt x="44" y="1743"/>
                    <a:pt x="33" y="1788"/>
                    <a:pt x="11" y="1827"/>
                  </a:cubicBezTo>
                  <a:cubicBezTo>
                    <a:pt x="0" y="1846"/>
                    <a:pt x="6" y="1871"/>
                    <a:pt x="25" y="1882"/>
                  </a:cubicBezTo>
                  <a:cubicBezTo>
                    <a:pt x="168" y="1967"/>
                    <a:pt x="168" y="1967"/>
                    <a:pt x="168" y="1967"/>
                  </a:cubicBezTo>
                  <a:cubicBezTo>
                    <a:pt x="551" y="2195"/>
                    <a:pt x="1030" y="2352"/>
                    <a:pt x="1449" y="2387"/>
                  </a:cubicBezTo>
                  <a:cubicBezTo>
                    <a:pt x="1482" y="2390"/>
                    <a:pt x="1523" y="2392"/>
                    <a:pt x="1570" y="2392"/>
                  </a:cubicBezTo>
                  <a:cubicBezTo>
                    <a:pt x="1803" y="2392"/>
                    <a:pt x="2179" y="2351"/>
                    <a:pt x="2357" y="2204"/>
                  </a:cubicBezTo>
                  <a:cubicBezTo>
                    <a:pt x="2306" y="2141"/>
                    <a:pt x="2306" y="2141"/>
                    <a:pt x="2306" y="2141"/>
                  </a:cubicBezTo>
                  <a:cubicBezTo>
                    <a:pt x="2122" y="2293"/>
                    <a:pt x="1662" y="2324"/>
                    <a:pt x="1456" y="23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2E9FDE1-5E81-4216-A253-D10B31DD9481}"/>
              </a:ext>
            </a:extLst>
          </p:cNvPr>
          <p:cNvSpPr/>
          <p:nvPr/>
        </p:nvSpPr>
        <p:spPr>
          <a:xfrm>
            <a:off x="7209832" y="1797858"/>
            <a:ext cx="245408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Opportunities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9FF14C-D16E-4CD3-92E7-A5B077A6F83E}"/>
              </a:ext>
            </a:extLst>
          </p:cNvPr>
          <p:cNvGrpSpPr/>
          <p:nvPr/>
        </p:nvGrpSpPr>
        <p:grpSpPr>
          <a:xfrm>
            <a:off x="6471976" y="1767351"/>
            <a:ext cx="441850" cy="442296"/>
            <a:chOff x="6770478" y="3592822"/>
            <a:chExt cx="441850" cy="442296"/>
          </a:xfrm>
          <a:solidFill>
            <a:schemeClr val="bg1"/>
          </a:solidFill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BE05427B-9052-465C-879A-FC6D92D1D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844" y="3879355"/>
              <a:ext cx="120951" cy="120951"/>
            </a:xfrm>
            <a:custGeom>
              <a:avLst/>
              <a:gdLst>
                <a:gd name="T0" fmla="*/ 280 w 560"/>
                <a:gd name="T1" fmla="*/ 0 h 560"/>
                <a:gd name="T2" fmla="*/ 9 w 560"/>
                <a:gd name="T3" fmla="*/ 208 h 560"/>
                <a:gd name="T4" fmla="*/ 0 w 560"/>
                <a:gd name="T5" fmla="*/ 280 h 560"/>
                <a:gd name="T6" fmla="*/ 280 w 560"/>
                <a:gd name="T7" fmla="*/ 560 h 560"/>
                <a:gd name="T8" fmla="*/ 560 w 560"/>
                <a:gd name="T9" fmla="*/ 280 h 560"/>
                <a:gd name="T10" fmla="*/ 280 w 560"/>
                <a:gd name="T11" fmla="*/ 0 h 560"/>
                <a:gd name="T12" fmla="*/ 280 w 560"/>
                <a:gd name="T13" fmla="*/ 480 h 560"/>
                <a:gd name="T14" fmla="*/ 80 w 560"/>
                <a:gd name="T15" fmla="*/ 280 h 560"/>
                <a:gd name="T16" fmla="*/ 87 w 560"/>
                <a:gd name="T17" fmla="*/ 228 h 560"/>
                <a:gd name="T18" fmla="*/ 280 w 560"/>
                <a:gd name="T19" fmla="*/ 80 h 560"/>
                <a:gd name="T20" fmla="*/ 480 w 560"/>
                <a:gd name="T21" fmla="*/ 280 h 560"/>
                <a:gd name="T22" fmla="*/ 280 w 560"/>
                <a:gd name="T23" fmla="*/ 48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60">
                  <a:moveTo>
                    <a:pt x="280" y="0"/>
                  </a:moveTo>
                  <a:cubicBezTo>
                    <a:pt x="153" y="0"/>
                    <a:pt x="42" y="85"/>
                    <a:pt x="9" y="208"/>
                  </a:cubicBezTo>
                  <a:cubicBezTo>
                    <a:pt x="3" y="231"/>
                    <a:pt x="0" y="256"/>
                    <a:pt x="0" y="280"/>
                  </a:cubicBezTo>
                  <a:cubicBezTo>
                    <a:pt x="0" y="434"/>
                    <a:pt x="126" y="560"/>
                    <a:pt x="280" y="560"/>
                  </a:cubicBezTo>
                  <a:cubicBezTo>
                    <a:pt x="434" y="560"/>
                    <a:pt x="560" y="434"/>
                    <a:pt x="560" y="280"/>
                  </a:cubicBezTo>
                  <a:cubicBezTo>
                    <a:pt x="560" y="126"/>
                    <a:pt x="434" y="0"/>
                    <a:pt x="280" y="0"/>
                  </a:cubicBezTo>
                  <a:close/>
                  <a:moveTo>
                    <a:pt x="280" y="480"/>
                  </a:moveTo>
                  <a:cubicBezTo>
                    <a:pt x="170" y="480"/>
                    <a:pt x="80" y="390"/>
                    <a:pt x="80" y="280"/>
                  </a:cubicBezTo>
                  <a:cubicBezTo>
                    <a:pt x="80" y="262"/>
                    <a:pt x="82" y="245"/>
                    <a:pt x="87" y="228"/>
                  </a:cubicBezTo>
                  <a:cubicBezTo>
                    <a:pt x="110" y="141"/>
                    <a:pt x="189" y="80"/>
                    <a:pt x="280" y="80"/>
                  </a:cubicBezTo>
                  <a:cubicBezTo>
                    <a:pt x="390" y="80"/>
                    <a:pt x="480" y="170"/>
                    <a:pt x="480" y="280"/>
                  </a:cubicBezTo>
                  <a:cubicBezTo>
                    <a:pt x="480" y="390"/>
                    <a:pt x="390" y="480"/>
                    <a:pt x="280" y="4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5586BDA-A201-48AF-A932-9B370F09BA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0478" y="3592822"/>
              <a:ext cx="441850" cy="442296"/>
            </a:xfrm>
            <a:custGeom>
              <a:avLst/>
              <a:gdLst>
                <a:gd name="T0" fmla="*/ 1907 w 2048"/>
                <a:gd name="T1" fmla="*/ 950 h 2048"/>
                <a:gd name="T2" fmla="*/ 1829 w 2048"/>
                <a:gd name="T3" fmla="*/ 968 h 2048"/>
                <a:gd name="T4" fmla="*/ 1608 w 2048"/>
                <a:gd name="T5" fmla="*/ 1168 h 2048"/>
                <a:gd name="T6" fmla="*/ 1248 w 2048"/>
                <a:gd name="T7" fmla="*/ 560 h 2048"/>
                <a:gd name="T8" fmla="*/ 1488 w 2048"/>
                <a:gd name="T9" fmla="*/ 320 h 2048"/>
                <a:gd name="T10" fmla="*/ 1720 w 2048"/>
                <a:gd name="T11" fmla="*/ 498 h 2048"/>
                <a:gd name="T12" fmla="*/ 1796 w 2048"/>
                <a:gd name="T13" fmla="*/ 647 h 2048"/>
                <a:gd name="T14" fmla="*/ 1797 w 2048"/>
                <a:gd name="T15" fmla="*/ 478 h 2048"/>
                <a:gd name="T16" fmla="*/ 1645 w 2048"/>
                <a:gd name="T17" fmla="*/ 168 h 2048"/>
                <a:gd name="T18" fmla="*/ 1248 w 2048"/>
                <a:gd name="T19" fmla="*/ 200 h 2048"/>
                <a:gd name="T20" fmla="*/ 1168 w 2048"/>
                <a:gd name="T21" fmla="*/ 560 h 2048"/>
                <a:gd name="T22" fmla="*/ 800 w 2048"/>
                <a:gd name="T23" fmla="*/ 348 h 2048"/>
                <a:gd name="T24" fmla="*/ 600 w 2048"/>
                <a:gd name="T25" fmla="*/ 0 h 2048"/>
                <a:gd name="T26" fmla="*/ 382 w 2048"/>
                <a:gd name="T27" fmla="*/ 294 h 2048"/>
                <a:gd name="T28" fmla="*/ 250 w 2048"/>
                <a:gd name="T29" fmla="*/ 479 h 2048"/>
                <a:gd name="T30" fmla="*/ 14 w 2048"/>
                <a:gd name="T31" fmla="*/ 1496 h 2048"/>
                <a:gd name="T32" fmla="*/ 440 w 2048"/>
                <a:gd name="T33" fmla="*/ 2048 h 2048"/>
                <a:gd name="T34" fmla="*/ 880 w 2048"/>
                <a:gd name="T35" fmla="*/ 1328 h 2048"/>
                <a:gd name="T36" fmla="*/ 1168 w 2048"/>
                <a:gd name="T37" fmla="*/ 1608 h 2048"/>
                <a:gd name="T38" fmla="*/ 2048 w 2048"/>
                <a:gd name="T39" fmla="*/ 1608 h 2048"/>
                <a:gd name="T40" fmla="*/ 1448 w 2048"/>
                <a:gd name="T41" fmla="*/ 80 h 2048"/>
                <a:gd name="T42" fmla="*/ 1578 w 2048"/>
                <a:gd name="T43" fmla="*/ 253 h 2048"/>
                <a:gd name="T44" fmla="*/ 1328 w 2048"/>
                <a:gd name="T45" fmla="*/ 283 h 2048"/>
                <a:gd name="T46" fmla="*/ 1448 w 2048"/>
                <a:gd name="T47" fmla="*/ 80 h 2048"/>
                <a:gd name="T48" fmla="*/ 1064 w 2048"/>
                <a:gd name="T49" fmla="*/ 984 h 2048"/>
                <a:gd name="T50" fmla="*/ 1168 w 2048"/>
                <a:gd name="T51" fmla="*/ 640 h 2048"/>
                <a:gd name="T52" fmla="*/ 984 w 2048"/>
                <a:gd name="T53" fmla="*/ 640 h 2048"/>
                <a:gd name="T54" fmla="*/ 880 w 2048"/>
                <a:gd name="T55" fmla="*/ 984 h 2048"/>
                <a:gd name="T56" fmla="*/ 984 w 2048"/>
                <a:gd name="T57" fmla="*/ 640 h 2048"/>
                <a:gd name="T58" fmla="*/ 720 w 2048"/>
                <a:gd name="T59" fmla="*/ 200 h 2048"/>
                <a:gd name="T60" fmla="*/ 560 w 2048"/>
                <a:gd name="T61" fmla="*/ 240 h 2048"/>
                <a:gd name="T62" fmla="*/ 482 w 2048"/>
                <a:gd name="T63" fmla="*/ 181 h 2048"/>
                <a:gd name="T64" fmla="*/ 440 w 2048"/>
                <a:gd name="T65" fmla="*/ 1968 h 2048"/>
                <a:gd name="T66" fmla="*/ 92 w 2048"/>
                <a:gd name="T67" fmla="*/ 1515 h 2048"/>
                <a:gd name="T68" fmla="*/ 800 w 2048"/>
                <a:gd name="T69" fmla="*/ 1608 h 2048"/>
                <a:gd name="T70" fmla="*/ 440 w 2048"/>
                <a:gd name="T71" fmla="*/ 1168 h 2048"/>
                <a:gd name="T72" fmla="*/ 328 w 2048"/>
                <a:gd name="T73" fmla="*/ 498 h 2048"/>
                <a:gd name="T74" fmla="*/ 439 w 2048"/>
                <a:gd name="T75" fmla="*/ 353 h 2048"/>
                <a:gd name="T76" fmla="*/ 731 w 2048"/>
                <a:gd name="T77" fmla="*/ 392 h 2048"/>
                <a:gd name="T78" fmla="*/ 800 w 2048"/>
                <a:gd name="T79" fmla="*/ 1355 h 2048"/>
                <a:gd name="T80" fmla="*/ 880 w 2048"/>
                <a:gd name="T81" fmla="*/ 1248 h 2048"/>
                <a:gd name="T82" fmla="*/ 1168 w 2048"/>
                <a:gd name="T83" fmla="*/ 1064 h 2048"/>
                <a:gd name="T84" fmla="*/ 880 w 2048"/>
                <a:gd name="T85" fmla="*/ 1248 h 2048"/>
                <a:gd name="T86" fmla="*/ 1248 w 2048"/>
                <a:gd name="T87" fmla="*/ 1608 h 2048"/>
                <a:gd name="T88" fmla="*/ 1956 w 2048"/>
                <a:gd name="T89" fmla="*/ 1515 h 2048"/>
                <a:gd name="T90" fmla="*/ 1608 w 2048"/>
                <a:gd name="T91" fmla="*/ 19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48" h="2048">
                  <a:moveTo>
                    <a:pt x="2034" y="1496"/>
                  </a:moveTo>
                  <a:cubicBezTo>
                    <a:pt x="1907" y="950"/>
                    <a:pt x="1907" y="950"/>
                    <a:pt x="1907" y="950"/>
                  </a:cubicBezTo>
                  <a:cubicBezTo>
                    <a:pt x="1902" y="928"/>
                    <a:pt x="1880" y="915"/>
                    <a:pt x="1859" y="920"/>
                  </a:cubicBezTo>
                  <a:cubicBezTo>
                    <a:pt x="1837" y="925"/>
                    <a:pt x="1824" y="946"/>
                    <a:pt x="1829" y="968"/>
                  </a:cubicBezTo>
                  <a:cubicBezTo>
                    <a:pt x="1901" y="1280"/>
                    <a:pt x="1901" y="1280"/>
                    <a:pt x="1901" y="1280"/>
                  </a:cubicBezTo>
                  <a:cubicBezTo>
                    <a:pt x="1823" y="1210"/>
                    <a:pt x="1719" y="1168"/>
                    <a:pt x="1608" y="1168"/>
                  </a:cubicBezTo>
                  <a:cubicBezTo>
                    <a:pt x="1459" y="1168"/>
                    <a:pt x="1328" y="1242"/>
                    <a:pt x="1248" y="1355"/>
                  </a:cubicBezTo>
                  <a:cubicBezTo>
                    <a:pt x="1248" y="560"/>
                    <a:pt x="1248" y="560"/>
                    <a:pt x="1248" y="560"/>
                  </a:cubicBezTo>
                  <a:cubicBezTo>
                    <a:pt x="1248" y="497"/>
                    <a:pt x="1272" y="437"/>
                    <a:pt x="1317" y="392"/>
                  </a:cubicBezTo>
                  <a:cubicBezTo>
                    <a:pt x="1362" y="346"/>
                    <a:pt x="1423" y="320"/>
                    <a:pt x="1488" y="320"/>
                  </a:cubicBezTo>
                  <a:cubicBezTo>
                    <a:pt x="1531" y="320"/>
                    <a:pt x="1572" y="331"/>
                    <a:pt x="1609" y="353"/>
                  </a:cubicBezTo>
                  <a:cubicBezTo>
                    <a:pt x="1663" y="384"/>
                    <a:pt x="1704" y="437"/>
                    <a:pt x="1720" y="498"/>
                  </a:cubicBezTo>
                  <a:cubicBezTo>
                    <a:pt x="1748" y="617"/>
                    <a:pt x="1748" y="617"/>
                    <a:pt x="1748" y="617"/>
                  </a:cubicBezTo>
                  <a:cubicBezTo>
                    <a:pt x="1753" y="638"/>
                    <a:pt x="1774" y="652"/>
                    <a:pt x="1796" y="647"/>
                  </a:cubicBezTo>
                  <a:cubicBezTo>
                    <a:pt x="1817" y="642"/>
                    <a:pt x="1830" y="620"/>
                    <a:pt x="1825" y="599"/>
                  </a:cubicBezTo>
                  <a:cubicBezTo>
                    <a:pt x="1825" y="599"/>
                    <a:pt x="1797" y="478"/>
                    <a:pt x="1797" y="478"/>
                  </a:cubicBezTo>
                  <a:cubicBezTo>
                    <a:pt x="1777" y="403"/>
                    <a:pt x="1730" y="337"/>
                    <a:pt x="1666" y="294"/>
                  </a:cubicBezTo>
                  <a:cubicBezTo>
                    <a:pt x="1645" y="168"/>
                    <a:pt x="1645" y="168"/>
                    <a:pt x="1645" y="168"/>
                  </a:cubicBezTo>
                  <a:cubicBezTo>
                    <a:pt x="1630" y="71"/>
                    <a:pt x="1547" y="0"/>
                    <a:pt x="1448" y="0"/>
                  </a:cubicBezTo>
                  <a:cubicBezTo>
                    <a:pt x="1338" y="0"/>
                    <a:pt x="1248" y="90"/>
                    <a:pt x="1248" y="200"/>
                  </a:cubicBezTo>
                  <a:cubicBezTo>
                    <a:pt x="1248" y="348"/>
                    <a:pt x="1248" y="348"/>
                    <a:pt x="1248" y="348"/>
                  </a:cubicBezTo>
                  <a:cubicBezTo>
                    <a:pt x="1196" y="407"/>
                    <a:pt x="1168" y="481"/>
                    <a:pt x="1168" y="56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880" y="481"/>
                    <a:pt x="852" y="407"/>
                    <a:pt x="800" y="348"/>
                  </a:cubicBezTo>
                  <a:cubicBezTo>
                    <a:pt x="800" y="200"/>
                    <a:pt x="800" y="200"/>
                    <a:pt x="800" y="200"/>
                  </a:cubicBezTo>
                  <a:cubicBezTo>
                    <a:pt x="800" y="90"/>
                    <a:pt x="710" y="0"/>
                    <a:pt x="600" y="0"/>
                  </a:cubicBezTo>
                  <a:cubicBezTo>
                    <a:pt x="501" y="0"/>
                    <a:pt x="418" y="71"/>
                    <a:pt x="403" y="168"/>
                  </a:cubicBezTo>
                  <a:cubicBezTo>
                    <a:pt x="382" y="294"/>
                    <a:pt x="382" y="294"/>
                    <a:pt x="382" y="294"/>
                  </a:cubicBezTo>
                  <a:cubicBezTo>
                    <a:pt x="318" y="337"/>
                    <a:pt x="271" y="403"/>
                    <a:pt x="251" y="478"/>
                  </a:cubicBezTo>
                  <a:cubicBezTo>
                    <a:pt x="251" y="478"/>
                    <a:pt x="250" y="479"/>
                    <a:pt x="250" y="479"/>
                  </a:cubicBezTo>
                  <a:cubicBezTo>
                    <a:pt x="14" y="1496"/>
                    <a:pt x="14" y="1496"/>
                    <a:pt x="14" y="1496"/>
                  </a:cubicBezTo>
                  <a:cubicBezTo>
                    <a:pt x="14" y="1496"/>
                    <a:pt x="14" y="1496"/>
                    <a:pt x="14" y="1496"/>
                  </a:cubicBezTo>
                  <a:cubicBezTo>
                    <a:pt x="5" y="1532"/>
                    <a:pt x="0" y="1570"/>
                    <a:pt x="0" y="1608"/>
                  </a:cubicBezTo>
                  <a:cubicBezTo>
                    <a:pt x="0" y="1851"/>
                    <a:pt x="197" y="2048"/>
                    <a:pt x="440" y="2048"/>
                  </a:cubicBezTo>
                  <a:cubicBezTo>
                    <a:pt x="683" y="2048"/>
                    <a:pt x="880" y="1851"/>
                    <a:pt x="880" y="1608"/>
                  </a:cubicBezTo>
                  <a:cubicBezTo>
                    <a:pt x="880" y="1328"/>
                    <a:pt x="880" y="1328"/>
                    <a:pt x="880" y="1328"/>
                  </a:cubicBezTo>
                  <a:cubicBezTo>
                    <a:pt x="1168" y="1328"/>
                    <a:pt x="1168" y="1328"/>
                    <a:pt x="1168" y="1328"/>
                  </a:cubicBezTo>
                  <a:cubicBezTo>
                    <a:pt x="1168" y="1608"/>
                    <a:pt x="1168" y="1608"/>
                    <a:pt x="1168" y="1608"/>
                  </a:cubicBezTo>
                  <a:cubicBezTo>
                    <a:pt x="1168" y="1851"/>
                    <a:pt x="1365" y="2048"/>
                    <a:pt x="1608" y="2048"/>
                  </a:cubicBezTo>
                  <a:cubicBezTo>
                    <a:pt x="1851" y="2048"/>
                    <a:pt x="2048" y="1851"/>
                    <a:pt x="2048" y="1608"/>
                  </a:cubicBezTo>
                  <a:cubicBezTo>
                    <a:pt x="2048" y="1570"/>
                    <a:pt x="2043" y="1532"/>
                    <a:pt x="2034" y="1496"/>
                  </a:cubicBezTo>
                  <a:close/>
                  <a:moveTo>
                    <a:pt x="1448" y="80"/>
                  </a:moveTo>
                  <a:cubicBezTo>
                    <a:pt x="1507" y="80"/>
                    <a:pt x="1557" y="122"/>
                    <a:pt x="1566" y="181"/>
                  </a:cubicBezTo>
                  <a:cubicBezTo>
                    <a:pt x="1578" y="253"/>
                    <a:pt x="1578" y="253"/>
                    <a:pt x="1578" y="253"/>
                  </a:cubicBezTo>
                  <a:cubicBezTo>
                    <a:pt x="1549" y="244"/>
                    <a:pt x="1519" y="240"/>
                    <a:pt x="1488" y="240"/>
                  </a:cubicBezTo>
                  <a:cubicBezTo>
                    <a:pt x="1431" y="240"/>
                    <a:pt x="1376" y="255"/>
                    <a:pt x="1328" y="283"/>
                  </a:cubicBezTo>
                  <a:cubicBezTo>
                    <a:pt x="1328" y="200"/>
                    <a:pt x="1328" y="200"/>
                    <a:pt x="1328" y="200"/>
                  </a:cubicBezTo>
                  <a:cubicBezTo>
                    <a:pt x="1328" y="134"/>
                    <a:pt x="1382" y="80"/>
                    <a:pt x="1448" y="80"/>
                  </a:cubicBezTo>
                  <a:close/>
                  <a:moveTo>
                    <a:pt x="1168" y="984"/>
                  </a:moveTo>
                  <a:cubicBezTo>
                    <a:pt x="1064" y="984"/>
                    <a:pt x="1064" y="984"/>
                    <a:pt x="1064" y="984"/>
                  </a:cubicBezTo>
                  <a:cubicBezTo>
                    <a:pt x="1064" y="640"/>
                    <a:pt x="1064" y="640"/>
                    <a:pt x="1064" y="640"/>
                  </a:cubicBezTo>
                  <a:cubicBezTo>
                    <a:pt x="1168" y="640"/>
                    <a:pt x="1168" y="640"/>
                    <a:pt x="1168" y="640"/>
                  </a:cubicBezTo>
                  <a:lnTo>
                    <a:pt x="1168" y="984"/>
                  </a:lnTo>
                  <a:close/>
                  <a:moveTo>
                    <a:pt x="984" y="640"/>
                  </a:moveTo>
                  <a:cubicBezTo>
                    <a:pt x="984" y="984"/>
                    <a:pt x="984" y="984"/>
                    <a:pt x="984" y="984"/>
                  </a:cubicBezTo>
                  <a:cubicBezTo>
                    <a:pt x="880" y="984"/>
                    <a:pt x="880" y="984"/>
                    <a:pt x="880" y="984"/>
                  </a:cubicBezTo>
                  <a:cubicBezTo>
                    <a:pt x="880" y="640"/>
                    <a:pt x="880" y="640"/>
                    <a:pt x="880" y="640"/>
                  </a:cubicBezTo>
                  <a:lnTo>
                    <a:pt x="984" y="640"/>
                  </a:lnTo>
                  <a:close/>
                  <a:moveTo>
                    <a:pt x="600" y="80"/>
                  </a:moveTo>
                  <a:cubicBezTo>
                    <a:pt x="666" y="80"/>
                    <a:pt x="720" y="134"/>
                    <a:pt x="720" y="200"/>
                  </a:cubicBezTo>
                  <a:cubicBezTo>
                    <a:pt x="720" y="283"/>
                    <a:pt x="720" y="283"/>
                    <a:pt x="720" y="283"/>
                  </a:cubicBezTo>
                  <a:cubicBezTo>
                    <a:pt x="672" y="255"/>
                    <a:pt x="617" y="240"/>
                    <a:pt x="560" y="240"/>
                  </a:cubicBezTo>
                  <a:cubicBezTo>
                    <a:pt x="529" y="240"/>
                    <a:pt x="499" y="244"/>
                    <a:pt x="470" y="253"/>
                  </a:cubicBezTo>
                  <a:cubicBezTo>
                    <a:pt x="482" y="181"/>
                    <a:pt x="482" y="181"/>
                    <a:pt x="482" y="181"/>
                  </a:cubicBezTo>
                  <a:cubicBezTo>
                    <a:pt x="491" y="122"/>
                    <a:pt x="541" y="80"/>
                    <a:pt x="600" y="80"/>
                  </a:cubicBezTo>
                  <a:close/>
                  <a:moveTo>
                    <a:pt x="440" y="1968"/>
                  </a:moveTo>
                  <a:cubicBezTo>
                    <a:pt x="241" y="1968"/>
                    <a:pt x="80" y="1807"/>
                    <a:pt x="80" y="1608"/>
                  </a:cubicBezTo>
                  <a:cubicBezTo>
                    <a:pt x="80" y="1577"/>
                    <a:pt x="84" y="1545"/>
                    <a:pt x="92" y="1515"/>
                  </a:cubicBezTo>
                  <a:cubicBezTo>
                    <a:pt x="134" y="1358"/>
                    <a:pt x="277" y="1248"/>
                    <a:pt x="440" y="1248"/>
                  </a:cubicBezTo>
                  <a:cubicBezTo>
                    <a:pt x="639" y="1248"/>
                    <a:pt x="800" y="1409"/>
                    <a:pt x="800" y="1608"/>
                  </a:cubicBezTo>
                  <a:cubicBezTo>
                    <a:pt x="800" y="1807"/>
                    <a:pt x="639" y="1968"/>
                    <a:pt x="440" y="1968"/>
                  </a:cubicBezTo>
                  <a:close/>
                  <a:moveTo>
                    <a:pt x="440" y="1168"/>
                  </a:moveTo>
                  <a:cubicBezTo>
                    <a:pt x="329" y="1168"/>
                    <a:pt x="225" y="1210"/>
                    <a:pt x="147" y="1280"/>
                  </a:cubicBezTo>
                  <a:cubicBezTo>
                    <a:pt x="328" y="498"/>
                    <a:pt x="328" y="498"/>
                    <a:pt x="328" y="498"/>
                  </a:cubicBezTo>
                  <a:cubicBezTo>
                    <a:pt x="344" y="437"/>
                    <a:pt x="385" y="384"/>
                    <a:pt x="439" y="353"/>
                  </a:cubicBezTo>
                  <a:cubicBezTo>
                    <a:pt x="439" y="353"/>
                    <a:pt x="439" y="353"/>
                    <a:pt x="439" y="353"/>
                  </a:cubicBezTo>
                  <a:cubicBezTo>
                    <a:pt x="476" y="331"/>
                    <a:pt x="518" y="320"/>
                    <a:pt x="560" y="320"/>
                  </a:cubicBezTo>
                  <a:cubicBezTo>
                    <a:pt x="625" y="320"/>
                    <a:pt x="686" y="346"/>
                    <a:pt x="731" y="392"/>
                  </a:cubicBezTo>
                  <a:cubicBezTo>
                    <a:pt x="776" y="437"/>
                    <a:pt x="800" y="497"/>
                    <a:pt x="800" y="560"/>
                  </a:cubicBezTo>
                  <a:cubicBezTo>
                    <a:pt x="800" y="1355"/>
                    <a:pt x="800" y="1355"/>
                    <a:pt x="800" y="1355"/>
                  </a:cubicBezTo>
                  <a:cubicBezTo>
                    <a:pt x="720" y="1242"/>
                    <a:pt x="589" y="1168"/>
                    <a:pt x="440" y="1168"/>
                  </a:cubicBezTo>
                  <a:close/>
                  <a:moveTo>
                    <a:pt x="880" y="1248"/>
                  </a:moveTo>
                  <a:cubicBezTo>
                    <a:pt x="880" y="1064"/>
                    <a:pt x="880" y="1064"/>
                    <a:pt x="880" y="1064"/>
                  </a:cubicBezTo>
                  <a:cubicBezTo>
                    <a:pt x="1168" y="1064"/>
                    <a:pt x="1168" y="1064"/>
                    <a:pt x="1168" y="1064"/>
                  </a:cubicBezTo>
                  <a:cubicBezTo>
                    <a:pt x="1168" y="1248"/>
                    <a:pt x="1168" y="1248"/>
                    <a:pt x="1168" y="1248"/>
                  </a:cubicBezTo>
                  <a:lnTo>
                    <a:pt x="880" y="1248"/>
                  </a:lnTo>
                  <a:close/>
                  <a:moveTo>
                    <a:pt x="1608" y="1968"/>
                  </a:moveTo>
                  <a:cubicBezTo>
                    <a:pt x="1409" y="1968"/>
                    <a:pt x="1248" y="1807"/>
                    <a:pt x="1248" y="1608"/>
                  </a:cubicBezTo>
                  <a:cubicBezTo>
                    <a:pt x="1248" y="1409"/>
                    <a:pt x="1409" y="1248"/>
                    <a:pt x="1608" y="1248"/>
                  </a:cubicBezTo>
                  <a:cubicBezTo>
                    <a:pt x="1771" y="1248"/>
                    <a:pt x="1914" y="1358"/>
                    <a:pt x="1956" y="1515"/>
                  </a:cubicBezTo>
                  <a:cubicBezTo>
                    <a:pt x="1964" y="1545"/>
                    <a:pt x="1968" y="1577"/>
                    <a:pt x="1968" y="1608"/>
                  </a:cubicBezTo>
                  <a:cubicBezTo>
                    <a:pt x="1968" y="1807"/>
                    <a:pt x="1807" y="1968"/>
                    <a:pt x="1608" y="19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5800C8D4-BE22-4100-80EC-5C5926C6A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7011" y="3879355"/>
              <a:ext cx="120951" cy="120951"/>
            </a:xfrm>
            <a:custGeom>
              <a:avLst/>
              <a:gdLst>
                <a:gd name="T0" fmla="*/ 280 w 560"/>
                <a:gd name="T1" fmla="*/ 0 h 560"/>
                <a:gd name="T2" fmla="*/ 0 w 560"/>
                <a:gd name="T3" fmla="*/ 280 h 560"/>
                <a:gd name="T4" fmla="*/ 280 w 560"/>
                <a:gd name="T5" fmla="*/ 560 h 560"/>
                <a:gd name="T6" fmla="*/ 560 w 560"/>
                <a:gd name="T7" fmla="*/ 280 h 560"/>
                <a:gd name="T8" fmla="*/ 551 w 560"/>
                <a:gd name="T9" fmla="*/ 208 h 560"/>
                <a:gd name="T10" fmla="*/ 280 w 560"/>
                <a:gd name="T11" fmla="*/ 0 h 560"/>
                <a:gd name="T12" fmla="*/ 280 w 560"/>
                <a:gd name="T13" fmla="*/ 480 h 560"/>
                <a:gd name="T14" fmla="*/ 80 w 560"/>
                <a:gd name="T15" fmla="*/ 280 h 560"/>
                <a:gd name="T16" fmla="*/ 280 w 560"/>
                <a:gd name="T17" fmla="*/ 80 h 560"/>
                <a:gd name="T18" fmla="*/ 473 w 560"/>
                <a:gd name="T19" fmla="*/ 228 h 560"/>
                <a:gd name="T20" fmla="*/ 480 w 560"/>
                <a:gd name="T21" fmla="*/ 280 h 560"/>
                <a:gd name="T22" fmla="*/ 280 w 560"/>
                <a:gd name="T23" fmla="*/ 48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60">
                  <a:moveTo>
                    <a:pt x="280" y="0"/>
                  </a:moveTo>
                  <a:cubicBezTo>
                    <a:pt x="126" y="0"/>
                    <a:pt x="0" y="126"/>
                    <a:pt x="0" y="280"/>
                  </a:cubicBezTo>
                  <a:cubicBezTo>
                    <a:pt x="0" y="434"/>
                    <a:pt x="126" y="560"/>
                    <a:pt x="280" y="560"/>
                  </a:cubicBezTo>
                  <a:cubicBezTo>
                    <a:pt x="434" y="560"/>
                    <a:pt x="560" y="434"/>
                    <a:pt x="560" y="280"/>
                  </a:cubicBezTo>
                  <a:cubicBezTo>
                    <a:pt x="560" y="256"/>
                    <a:pt x="557" y="231"/>
                    <a:pt x="551" y="208"/>
                  </a:cubicBezTo>
                  <a:cubicBezTo>
                    <a:pt x="518" y="85"/>
                    <a:pt x="407" y="0"/>
                    <a:pt x="280" y="0"/>
                  </a:cubicBezTo>
                  <a:close/>
                  <a:moveTo>
                    <a:pt x="280" y="480"/>
                  </a:moveTo>
                  <a:cubicBezTo>
                    <a:pt x="170" y="480"/>
                    <a:pt x="80" y="390"/>
                    <a:pt x="80" y="280"/>
                  </a:cubicBezTo>
                  <a:cubicBezTo>
                    <a:pt x="80" y="170"/>
                    <a:pt x="170" y="80"/>
                    <a:pt x="280" y="80"/>
                  </a:cubicBezTo>
                  <a:cubicBezTo>
                    <a:pt x="371" y="80"/>
                    <a:pt x="450" y="141"/>
                    <a:pt x="473" y="228"/>
                  </a:cubicBezTo>
                  <a:cubicBezTo>
                    <a:pt x="478" y="245"/>
                    <a:pt x="480" y="262"/>
                    <a:pt x="480" y="280"/>
                  </a:cubicBezTo>
                  <a:cubicBezTo>
                    <a:pt x="480" y="390"/>
                    <a:pt x="390" y="480"/>
                    <a:pt x="280" y="4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4" name="Oval 30">
              <a:extLst>
                <a:ext uri="{FF2B5EF4-FFF2-40B4-BE49-F238E27FC236}">
                  <a16:creationId xmlns:a16="http://schemas.microsoft.com/office/drawing/2014/main" id="{B359B228-D859-4E46-A0E0-73E87208D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5200" y="3753495"/>
              <a:ext cx="17406" cy="174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8D212D9-16D2-4F40-BF63-54F2B25F4C0E}"/>
              </a:ext>
            </a:extLst>
          </p:cNvPr>
          <p:cNvGrpSpPr/>
          <p:nvPr/>
        </p:nvGrpSpPr>
        <p:grpSpPr>
          <a:xfrm>
            <a:off x="5390738" y="5570136"/>
            <a:ext cx="417498" cy="410604"/>
            <a:chOff x="3790951" y="6524625"/>
            <a:chExt cx="1538287" cy="1512888"/>
          </a:xfrm>
          <a:solidFill>
            <a:schemeClr val="bg1"/>
          </a:solidFill>
        </p:grpSpPr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1241EC91-73DE-4973-8E9B-D1A08BE3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6673850"/>
              <a:ext cx="254000" cy="249238"/>
            </a:xfrm>
            <a:custGeom>
              <a:avLst/>
              <a:gdLst>
                <a:gd name="T0" fmla="*/ 388 w 408"/>
                <a:gd name="T1" fmla="*/ 316 h 401"/>
                <a:gd name="T2" fmla="*/ 90 w 408"/>
                <a:gd name="T3" fmla="*/ 19 h 401"/>
                <a:gd name="T4" fmla="*/ 20 w 408"/>
                <a:gd name="T5" fmla="*/ 19 h 401"/>
                <a:gd name="T6" fmla="*/ 20 w 408"/>
                <a:gd name="T7" fmla="*/ 89 h 401"/>
                <a:gd name="T8" fmla="*/ 318 w 408"/>
                <a:gd name="T9" fmla="*/ 387 h 401"/>
                <a:gd name="T10" fmla="*/ 353 w 408"/>
                <a:gd name="T11" fmla="*/ 401 h 401"/>
                <a:gd name="T12" fmla="*/ 388 w 408"/>
                <a:gd name="T13" fmla="*/ 386 h 401"/>
                <a:gd name="T14" fmla="*/ 388 w 408"/>
                <a:gd name="T15" fmla="*/ 31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8" h="401">
                  <a:moveTo>
                    <a:pt x="388" y="316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71" y="0"/>
                    <a:pt x="39" y="0"/>
                    <a:pt x="20" y="19"/>
                  </a:cubicBezTo>
                  <a:cubicBezTo>
                    <a:pt x="0" y="38"/>
                    <a:pt x="0" y="70"/>
                    <a:pt x="20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8" y="396"/>
                    <a:pt x="340" y="401"/>
                    <a:pt x="353" y="401"/>
                  </a:cubicBezTo>
                  <a:cubicBezTo>
                    <a:pt x="366" y="401"/>
                    <a:pt x="379" y="396"/>
                    <a:pt x="388" y="386"/>
                  </a:cubicBezTo>
                  <a:cubicBezTo>
                    <a:pt x="408" y="367"/>
                    <a:pt x="408" y="336"/>
                    <a:pt x="388" y="3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08A01DD4-2255-422F-B34F-A6B10C5FA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6985000"/>
              <a:ext cx="309563" cy="61913"/>
            </a:xfrm>
            <a:custGeom>
              <a:avLst/>
              <a:gdLst>
                <a:gd name="T0" fmla="*/ 446 w 496"/>
                <a:gd name="T1" fmla="*/ 0 h 99"/>
                <a:gd name="T2" fmla="*/ 49 w 496"/>
                <a:gd name="T3" fmla="*/ 0 h 99"/>
                <a:gd name="T4" fmla="*/ 0 w 496"/>
                <a:gd name="T5" fmla="*/ 50 h 99"/>
                <a:gd name="T6" fmla="*/ 49 w 496"/>
                <a:gd name="T7" fmla="*/ 99 h 99"/>
                <a:gd name="T8" fmla="*/ 446 w 496"/>
                <a:gd name="T9" fmla="*/ 99 h 99"/>
                <a:gd name="T10" fmla="*/ 496 w 496"/>
                <a:gd name="T11" fmla="*/ 50 h 99"/>
                <a:gd name="T12" fmla="*/ 446 w 49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99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73" y="99"/>
                    <a:pt x="496" y="77"/>
                    <a:pt x="496" y="50"/>
                  </a:cubicBezTo>
                  <a:cubicBezTo>
                    <a:pt x="496" y="22"/>
                    <a:pt x="473" y="0"/>
                    <a:pt x="4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8762DAF9-023C-4B7B-82E7-C1F776B50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6" y="6553200"/>
              <a:ext cx="61913" cy="309563"/>
            </a:xfrm>
            <a:custGeom>
              <a:avLst/>
              <a:gdLst>
                <a:gd name="T0" fmla="*/ 49 w 99"/>
                <a:gd name="T1" fmla="*/ 0 h 496"/>
                <a:gd name="T2" fmla="*/ 0 w 99"/>
                <a:gd name="T3" fmla="*/ 50 h 496"/>
                <a:gd name="T4" fmla="*/ 0 w 99"/>
                <a:gd name="T5" fmla="*/ 446 h 496"/>
                <a:gd name="T6" fmla="*/ 49 w 99"/>
                <a:gd name="T7" fmla="*/ 496 h 496"/>
                <a:gd name="T8" fmla="*/ 99 w 99"/>
                <a:gd name="T9" fmla="*/ 446 h 496"/>
                <a:gd name="T10" fmla="*/ 99 w 99"/>
                <a:gd name="T11" fmla="*/ 50 h 496"/>
                <a:gd name="T12" fmla="*/ 49 w 99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96">
                  <a:moveTo>
                    <a:pt x="49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2" y="496"/>
                    <a:pt x="49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514E10B7-769C-4068-8334-713C12D90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1" y="7600950"/>
              <a:ext cx="254000" cy="250825"/>
            </a:xfrm>
            <a:custGeom>
              <a:avLst/>
              <a:gdLst>
                <a:gd name="T0" fmla="*/ 388 w 407"/>
                <a:gd name="T1" fmla="*/ 317 h 401"/>
                <a:gd name="T2" fmla="*/ 89 w 407"/>
                <a:gd name="T3" fmla="*/ 19 h 401"/>
                <a:gd name="T4" fmla="*/ 19 w 407"/>
                <a:gd name="T5" fmla="*/ 19 h 401"/>
                <a:gd name="T6" fmla="*/ 19 w 407"/>
                <a:gd name="T7" fmla="*/ 89 h 401"/>
                <a:gd name="T8" fmla="*/ 318 w 407"/>
                <a:gd name="T9" fmla="*/ 387 h 401"/>
                <a:gd name="T10" fmla="*/ 353 w 407"/>
                <a:gd name="T11" fmla="*/ 401 h 401"/>
                <a:gd name="T12" fmla="*/ 388 w 407"/>
                <a:gd name="T13" fmla="*/ 387 h 401"/>
                <a:gd name="T14" fmla="*/ 388 w 407"/>
                <a:gd name="T15" fmla="*/ 31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1">
                  <a:moveTo>
                    <a:pt x="388" y="317"/>
                  </a:moveTo>
                  <a:cubicBezTo>
                    <a:pt x="89" y="19"/>
                    <a:pt x="89" y="19"/>
                    <a:pt x="89" y="19"/>
                  </a:cubicBezTo>
                  <a:cubicBezTo>
                    <a:pt x="70" y="0"/>
                    <a:pt x="38" y="0"/>
                    <a:pt x="19" y="19"/>
                  </a:cubicBezTo>
                  <a:cubicBezTo>
                    <a:pt x="0" y="39"/>
                    <a:pt x="0" y="70"/>
                    <a:pt x="19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7" y="397"/>
                    <a:pt x="340" y="401"/>
                    <a:pt x="353" y="401"/>
                  </a:cubicBezTo>
                  <a:cubicBezTo>
                    <a:pt x="365" y="401"/>
                    <a:pt x="378" y="397"/>
                    <a:pt x="388" y="387"/>
                  </a:cubicBezTo>
                  <a:cubicBezTo>
                    <a:pt x="407" y="367"/>
                    <a:pt x="407" y="336"/>
                    <a:pt x="388" y="3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EFD54657-DE63-4A51-9849-CEE7EC77D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6" y="7480300"/>
              <a:ext cx="309563" cy="61913"/>
            </a:xfrm>
            <a:custGeom>
              <a:avLst/>
              <a:gdLst>
                <a:gd name="T0" fmla="*/ 446 w 496"/>
                <a:gd name="T1" fmla="*/ 0 h 100"/>
                <a:gd name="T2" fmla="*/ 49 w 496"/>
                <a:gd name="T3" fmla="*/ 0 h 100"/>
                <a:gd name="T4" fmla="*/ 0 w 496"/>
                <a:gd name="T5" fmla="*/ 50 h 100"/>
                <a:gd name="T6" fmla="*/ 49 w 496"/>
                <a:gd name="T7" fmla="*/ 100 h 100"/>
                <a:gd name="T8" fmla="*/ 446 w 496"/>
                <a:gd name="T9" fmla="*/ 100 h 100"/>
                <a:gd name="T10" fmla="*/ 496 w 496"/>
                <a:gd name="T11" fmla="*/ 50 h 100"/>
                <a:gd name="T12" fmla="*/ 446 w 496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00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446" y="100"/>
                    <a:pt x="446" y="100"/>
                    <a:pt x="446" y="100"/>
                  </a:cubicBezTo>
                  <a:cubicBezTo>
                    <a:pt x="473" y="100"/>
                    <a:pt x="496" y="77"/>
                    <a:pt x="496" y="50"/>
                  </a:cubicBezTo>
                  <a:cubicBezTo>
                    <a:pt x="496" y="23"/>
                    <a:pt x="473" y="0"/>
                    <a:pt x="4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B66E9AE5-3466-4F98-A876-E8EA29E5D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7666038"/>
              <a:ext cx="61913" cy="309563"/>
            </a:xfrm>
            <a:custGeom>
              <a:avLst/>
              <a:gdLst>
                <a:gd name="T0" fmla="*/ 50 w 99"/>
                <a:gd name="T1" fmla="*/ 0 h 496"/>
                <a:gd name="T2" fmla="*/ 0 w 99"/>
                <a:gd name="T3" fmla="*/ 50 h 496"/>
                <a:gd name="T4" fmla="*/ 0 w 99"/>
                <a:gd name="T5" fmla="*/ 446 h 496"/>
                <a:gd name="T6" fmla="*/ 50 w 99"/>
                <a:gd name="T7" fmla="*/ 496 h 496"/>
                <a:gd name="T8" fmla="*/ 99 w 99"/>
                <a:gd name="T9" fmla="*/ 446 h 496"/>
                <a:gd name="T10" fmla="*/ 99 w 99"/>
                <a:gd name="T11" fmla="*/ 50 h 496"/>
                <a:gd name="T12" fmla="*/ 50 w 99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96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3" y="496"/>
                    <a:pt x="50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97B67083-2206-4041-B095-11C39F4F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6524625"/>
              <a:ext cx="908050" cy="977900"/>
            </a:xfrm>
            <a:custGeom>
              <a:avLst/>
              <a:gdLst>
                <a:gd name="T0" fmla="*/ 1281 w 1455"/>
                <a:gd name="T1" fmla="*/ 174 h 1567"/>
                <a:gd name="T2" fmla="*/ 650 w 1455"/>
                <a:gd name="T3" fmla="*/ 174 h 1567"/>
                <a:gd name="T4" fmla="*/ 218 w 1455"/>
                <a:gd name="T5" fmla="*/ 607 h 1567"/>
                <a:gd name="T6" fmla="*/ 218 w 1455"/>
                <a:gd name="T7" fmla="*/ 677 h 1567"/>
                <a:gd name="T8" fmla="*/ 288 w 1455"/>
                <a:gd name="T9" fmla="*/ 677 h 1567"/>
                <a:gd name="T10" fmla="*/ 720 w 1455"/>
                <a:gd name="T11" fmla="*/ 244 h 1567"/>
                <a:gd name="T12" fmla="*/ 1211 w 1455"/>
                <a:gd name="T13" fmla="*/ 244 h 1567"/>
                <a:gd name="T14" fmla="*/ 1211 w 1455"/>
                <a:gd name="T15" fmla="*/ 735 h 1567"/>
                <a:gd name="T16" fmla="*/ 580 w 1455"/>
                <a:gd name="T17" fmla="*/ 1366 h 1567"/>
                <a:gd name="T18" fmla="*/ 89 w 1455"/>
                <a:gd name="T19" fmla="*/ 1366 h 1567"/>
                <a:gd name="T20" fmla="*/ 19 w 1455"/>
                <a:gd name="T21" fmla="*/ 1366 h 1567"/>
                <a:gd name="T22" fmla="*/ 19 w 1455"/>
                <a:gd name="T23" fmla="*/ 1436 h 1567"/>
                <a:gd name="T24" fmla="*/ 335 w 1455"/>
                <a:gd name="T25" fmla="*/ 1567 h 1567"/>
                <a:gd name="T26" fmla="*/ 650 w 1455"/>
                <a:gd name="T27" fmla="*/ 1436 h 1567"/>
                <a:gd name="T28" fmla="*/ 1281 w 1455"/>
                <a:gd name="T29" fmla="*/ 805 h 1567"/>
                <a:gd name="T30" fmla="*/ 1281 w 1455"/>
                <a:gd name="T31" fmla="*/ 174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5" h="1567">
                  <a:moveTo>
                    <a:pt x="1281" y="174"/>
                  </a:moveTo>
                  <a:cubicBezTo>
                    <a:pt x="1107" y="0"/>
                    <a:pt x="824" y="0"/>
                    <a:pt x="650" y="174"/>
                  </a:cubicBezTo>
                  <a:cubicBezTo>
                    <a:pt x="218" y="607"/>
                    <a:pt x="218" y="607"/>
                    <a:pt x="218" y="607"/>
                  </a:cubicBezTo>
                  <a:cubicBezTo>
                    <a:pt x="198" y="626"/>
                    <a:pt x="198" y="658"/>
                    <a:pt x="218" y="677"/>
                  </a:cubicBezTo>
                  <a:cubicBezTo>
                    <a:pt x="237" y="696"/>
                    <a:pt x="268" y="696"/>
                    <a:pt x="288" y="677"/>
                  </a:cubicBezTo>
                  <a:cubicBezTo>
                    <a:pt x="720" y="244"/>
                    <a:pt x="720" y="244"/>
                    <a:pt x="720" y="244"/>
                  </a:cubicBezTo>
                  <a:cubicBezTo>
                    <a:pt x="856" y="109"/>
                    <a:pt x="1076" y="109"/>
                    <a:pt x="1211" y="244"/>
                  </a:cubicBezTo>
                  <a:cubicBezTo>
                    <a:pt x="1346" y="380"/>
                    <a:pt x="1346" y="600"/>
                    <a:pt x="1211" y="735"/>
                  </a:cubicBezTo>
                  <a:cubicBezTo>
                    <a:pt x="580" y="1366"/>
                    <a:pt x="580" y="1366"/>
                    <a:pt x="580" y="1366"/>
                  </a:cubicBezTo>
                  <a:cubicBezTo>
                    <a:pt x="445" y="1502"/>
                    <a:pt x="225" y="1502"/>
                    <a:pt x="89" y="1366"/>
                  </a:cubicBezTo>
                  <a:cubicBezTo>
                    <a:pt x="70" y="1347"/>
                    <a:pt x="39" y="1347"/>
                    <a:pt x="19" y="1366"/>
                  </a:cubicBezTo>
                  <a:cubicBezTo>
                    <a:pt x="0" y="1386"/>
                    <a:pt x="0" y="1417"/>
                    <a:pt x="19" y="1436"/>
                  </a:cubicBezTo>
                  <a:cubicBezTo>
                    <a:pt x="106" y="1523"/>
                    <a:pt x="221" y="1567"/>
                    <a:pt x="335" y="1567"/>
                  </a:cubicBezTo>
                  <a:cubicBezTo>
                    <a:pt x="449" y="1567"/>
                    <a:pt x="563" y="1523"/>
                    <a:pt x="650" y="1436"/>
                  </a:cubicBezTo>
                  <a:cubicBezTo>
                    <a:pt x="1281" y="805"/>
                    <a:pt x="1281" y="805"/>
                    <a:pt x="1281" y="805"/>
                  </a:cubicBezTo>
                  <a:cubicBezTo>
                    <a:pt x="1455" y="631"/>
                    <a:pt x="1455" y="348"/>
                    <a:pt x="1281" y="1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7DBA6FAC-E9B2-4BE9-ACDB-9EE48D668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1" y="7061200"/>
              <a:ext cx="906463" cy="976313"/>
            </a:xfrm>
            <a:custGeom>
              <a:avLst/>
              <a:gdLst>
                <a:gd name="T0" fmla="*/ 1436 w 1455"/>
                <a:gd name="T1" fmla="*/ 174 h 1566"/>
                <a:gd name="T2" fmla="*/ 805 w 1455"/>
                <a:gd name="T3" fmla="*/ 174 h 1566"/>
                <a:gd name="T4" fmla="*/ 174 w 1455"/>
                <a:gd name="T5" fmla="*/ 805 h 1566"/>
                <a:gd name="T6" fmla="*/ 174 w 1455"/>
                <a:gd name="T7" fmla="*/ 1436 h 1566"/>
                <a:gd name="T8" fmla="*/ 489 w 1455"/>
                <a:gd name="T9" fmla="*/ 1566 h 1566"/>
                <a:gd name="T10" fmla="*/ 805 w 1455"/>
                <a:gd name="T11" fmla="*/ 1436 h 1566"/>
                <a:gd name="T12" fmla="*/ 1238 w 1455"/>
                <a:gd name="T13" fmla="*/ 1003 h 1566"/>
                <a:gd name="T14" fmla="*/ 1238 w 1455"/>
                <a:gd name="T15" fmla="*/ 933 h 1566"/>
                <a:gd name="T16" fmla="*/ 1168 w 1455"/>
                <a:gd name="T17" fmla="*/ 933 h 1566"/>
                <a:gd name="T18" fmla="*/ 735 w 1455"/>
                <a:gd name="T19" fmla="*/ 1366 h 1566"/>
                <a:gd name="T20" fmla="*/ 244 w 1455"/>
                <a:gd name="T21" fmla="*/ 1366 h 1566"/>
                <a:gd name="T22" fmla="*/ 244 w 1455"/>
                <a:gd name="T23" fmla="*/ 875 h 1566"/>
                <a:gd name="T24" fmla="*/ 875 w 1455"/>
                <a:gd name="T25" fmla="*/ 244 h 1566"/>
                <a:gd name="T26" fmla="*/ 1366 w 1455"/>
                <a:gd name="T27" fmla="*/ 244 h 1566"/>
                <a:gd name="T28" fmla="*/ 1436 w 1455"/>
                <a:gd name="T29" fmla="*/ 244 h 1566"/>
                <a:gd name="T30" fmla="*/ 1436 w 1455"/>
                <a:gd name="T31" fmla="*/ 17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5" h="1566">
                  <a:moveTo>
                    <a:pt x="1436" y="174"/>
                  </a:moveTo>
                  <a:cubicBezTo>
                    <a:pt x="1262" y="0"/>
                    <a:pt x="979" y="0"/>
                    <a:pt x="805" y="174"/>
                  </a:cubicBezTo>
                  <a:cubicBezTo>
                    <a:pt x="174" y="805"/>
                    <a:pt x="174" y="805"/>
                    <a:pt x="174" y="805"/>
                  </a:cubicBezTo>
                  <a:cubicBezTo>
                    <a:pt x="0" y="979"/>
                    <a:pt x="0" y="1262"/>
                    <a:pt x="174" y="1436"/>
                  </a:cubicBezTo>
                  <a:cubicBezTo>
                    <a:pt x="261" y="1523"/>
                    <a:pt x="375" y="1566"/>
                    <a:pt x="489" y="1566"/>
                  </a:cubicBezTo>
                  <a:cubicBezTo>
                    <a:pt x="604" y="1566"/>
                    <a:pt x="718" y="1523"/>
                    <a:pt x="805" y="1436"/>
                  </a:cubicBezTo>
                  <a:cubicBezTo>
                    <a:pt x="1238" y="1003"/>
                    <a:pt x="1238" y="1003"/>
                    <a:pt x="1238" y="1003"/>
                  </a:cubicBezTo>
                  <a:cubicBezTo>
                    <a:pt x="1257" y="984"/>
                    <a:pt x="1257" y="952"/>
                    <a:pt x="1238" y="933"/>
                  </a:cubicBezTo>
                  <a:cubicBezTo>
                    <a:pt x="1218" y="914"/>
                    <a:pt x="1187" y="914"/>
                    <a:pt x="1168" y="933"/>
                  </a:cubicBezTo>
                  <a:cubicBezTo>
                    <a:pt x="735" y="1366"/>
                    <a:pt x="735" y="1366"/>
                    <a:pt x="735" y="1366"/>
                  </a:cubicBezTo>
                  <a:cubicBezTo>
                    <a:pt x="600" y="1501"/>
                    <a:pt x="380" y="1501"/>
                    <a:pt x="244" y="1366"/>
                  </a:cubicBezTo>
                  <a:cubicBezTo>
                    <a:pt x="109" y="1230"/>
                    <a:pt x="109" y="1010"/>
                    <a:pt x="244" y="875"/>
                  </a:cubicBezTo>
                  <a:cubicBezTo>
                    <a:pt x="875" y="244"/>
                    <a:pt x="875" y="244"/>
                    <a:pt x="875" y="244"/>
                  </a:cubicBezTo>
                  <a:cubicBezTo>
                    <a:pt x="1010" y="109"/>
                    <a:pt x="1230" y="108"/>
                    <a:pt x="1366" y="244"/>
                  </a:cubicBezTo>
                  <a:cubicBezTo>
                    <a:pt x="1385" y="263"/>
                    <a:pt x="1417" y="263"/>
                    <a:pt x="1436" y="244"/>
                  </a:cubicBezTo>
                  <a:cubicBezTo>
                    <a:pt x="1455" y="224"/>
                    <a:pt x="1455" y="193"/>
                    <a:pt x="1436" y="1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1FA0F6-6691-4A86-92E3-B257729F5B8F}"/>
              </a:ext>
            </a:extLst>
          </p:cNvPr>
          <p:cNvGrpSpPr/>
          <p:nvPr/>
        </p:nvGrpSpPr>
        <p:grpSpPr>
          <a:xfrm>
            <a:off x="8799077" y="5550853"/>
            <a:ext cx="376826" cy="449170"/>
            <a:chOff x="7627938" y="6559551"/>
            <a:chExt cx="1347788" cy="1606549"/>
          </a:xfrm>
          <a:solidFill>
            <a:schemeClr val="bg1"/>
          </a:solidFill>
        </p:grpSpPr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03FAE96F-3B3A-467A-8A03-94D5E39B1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5651" y="676275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98693883-E642-4A27-8157-0A963E436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5651" y="676275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C3AA34DA-7442-49B4-BD6F-8BF62448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671830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7ADC84C7-95AF-4EB6-B109-D85EF48A2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6718300"/>
              <a:ext cx="0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B009AB2E-7E36-4263-BB37-722F80BB3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7938" y="6559551"/>
              <a:ext cx="1347788" cy="1606549"/>
            </a:xfrm>
            <a:custGeom>
              <a:avLst/>
              <a:gdLst>
                <a:gd name="T0" fmla="*/ 1515 w 1720"/>
                <a:gd name="T1" fmla="*/ 153 h 2051"/>
                <a:gd name="T2" fmla="*/ 1471 w 1720"/>
                <a:gd name="T3" fmla="*/ 5 h 2051"/>
                <a:gd name="T4" fmla="*/ 1351 w 1720"/>
                <a:gd name="T5" fmla="*/ 97 h 2051"/>
                <a:gd name="T6" fmla="*/ 1138 w 1720"/>
                <a:gd name="T7" fmla="*/ 35 h 2051"/>
                <a:gd name="T8" fmla="*/ 1226 w 1720"/>
                <a:gd name="T9" fmla="*/ 225 h 2051"/>
                <a:gd name="T10" fmla="*/ 796 w 1720"/>
                <a:gd name="T11" fmla="*/ 162 h 2051"/>
                <a:gd name="T12" fmla="*/ 664 w 1720"/>
                <a:gd name="T13" fmla="*/ 451 h 2051"/>
                <a:gd name="T14" fmla="*/ 501 w 1720"/>
                <a:gd name="T15" fmla="*/ 592 h 2051"/>
                <a:gd name="T16" fmla="*/ 0 w 1720"/>
                <a:gd name="T17" fmla="*/ 1347 h 2051"/>
                <a:gd name="T18" fmla="*/ 1408 w 1720"/>
                <a:gd name="T19" fmla="*/ 1347 h 2051"/>
                <a:gd name="T20" fmla="*/ 1263 w 1720"/>
                <a:gd name="T21" fmla="*/ 986 h 2051"/>
                <a:gd name="T22" fmla="*/ 1328 w 1720"/>
                <a:gd name="T23" fmla="*/ 1347 h 2051"/>
                <a:gd name="T24" fmla="*/ 80 w 1720"/>
                <a:gd name="T25" fmla="*/ 1347 h 2051"/>
                <a:gd name="T26" fmla="*/ 1011 w 1720"/>
                <a:gd name="T27" fmla="*/ 804 h 2051"/>
                <a:gd name="T28" fmla="*/ 1050 w 1720"/>
                <a:gd name="T29" fmla="*/ 734 h 2051"/>
                <a:gd name="T30" fmla="*/ 910 w 1720"/>
                <a:gd name="T31" fmla="*/ 592 h 2051"/>
                <a:gd name="T32" fmla="*/ 744 w 1720"/>
                <a:gd name="T33" fmla="*/ 451 h 2051"/>
                <a:gd name="T34" fmla="*/ 827 w 1720"/>
                <a:gd name="T35" fmla="*/ 236 h 2051"/>
                <a:gd name="T36" fmla="*/ 1126 w 1720"/>
                <a:gd name="T37" fmla="*/ 334 h 2051"/>
                <a:gd name="T38" fmla="*/ 1129 w 1720"/>
                <a:gd name="T39" fmla="*/ 376 h 2051"/>
                <a:gd name="T40" fmla="*/ 1170 w 1720"/>
                <a:gd name="T41" fmla="*/ 440 h 2051"/>
                <a:gd name="T42" fmla="*/ 1471 w 1720"/>
                <a:gd name="T43" fmla="*/ 586 h 2051"/>
                <a:gd name="T44" fmla="*/ 1517 w 1720"/>
                <a:gd name="T45" fmla="*/ 601 h 2051"/>
                <a:gd name="T46" fmla="*/ 1522 w 1720"/>
                <a:gd name="T47" fmla="*/ 337 h 2051"/>
                <a:gd name="T48" fmla="*/ 1720 w 1720"/>
                <a:gd name="T49" fmla="*/ 246 h 2051"/>
                <a:gd name="T50" fmla="*/ 768 w 1720"/>
                <a:gd name="T51" fmla="*/ 531 h 2051"/>
                <a:gd name="T52" fmla="*/ 830 w 1720"/>
                <a:gd name="T53" fmla="*/ 654 h 2051"/>
                <a:gd name="T54" fmla="*/ 581 w 1720"/>
                <a:gd name="T55" fmla="*/ 654 h 2051"/>
                <a:gd name="T56" fmla="*/ 642 w 1720"/>
                <a:gd name="T57" fmla="*/ 531 h 2051"/>
                <a:gd name="T58" fmla="*/ 1468 w 1720"/>
                <a:gd name="T59" fmla="*/ 271 h 2051"/>
                <a:gd name="T60" fmla="*/ 1449 w 1720"/>
                <a:gd name="T61" fmla="*/ 408 h 2051"/>
                <a:gd name="T62" fmla="*/ 1360 w 1720"/>
                <a:gd name="T63" fmla="*/ 307 h 2051"/>
                <a:gd name="T64" fmla="*/ 1269 w 1720"/>
                <a:gd name="T65" fmla="*/ 330 h 2051"/>
                <a:gd name="T66" fmla="*/ 1320 w 1720"/>
                <a:gd name="T67" fmla="*/ 224 h 2051"/>
                <a:gd name="T68" fmla="*/ 1344 w 1720"/>
                <a:gd name="T69" fmla="*/ 181 h 2051"/>
                <a:gd name="T70" fmla="*/ 1431 w 1720"/>
                <a:gd name="T71" fmla="*/ 129 h 2051"/>
                <a:gd name="T72" fmla="*/ 1468 w 1720"/>
                <a:gd name="T73" fmla="*/ 221 h 2051"/>
                <a:gd name="T74" fmla="*/ 1468 w 1720"/>
                <a:gd name="T75" fmla="*/ 27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20" h="2051">
                  <a:moveTo>
                    <a:pt x="1692" y="208"/>
                  </a:moveTo>
                  <a:cubicBezTo>
                    <a:pt x="1515" y="153"/>
                    <a:pt x="1515" y="153"/>
                    <a:pt x="1515" y="153"/>
                  </a:cubicBezTo>
                  <a:cubicBezTo>
                    <a:pt x="1499" y="37"/>
                    <a:pt x="1499" y="37"/>
                    <a:pt x="1499" y="37"/>
                  </a:cubicBezTo>
                  <a:cubicBezTo>
                    <a:pt x="1497" y="22"/>
                    <a:pt x="1486" y="10"/>
                    <a:pt x="1471" y="5"/>
                  </a:cubicBezTo>
                  <a:cubicBezTo>
                    <a:pt x="1457" y="0"/>
                    <a:pt x="1441" y="4"/>
                    <a:pt x="1430" y="15"/>
                  </a:cubicBezTo>
                  <a:cubicBezTo>
                    <a:pt x="1351" y="97"/>
                    <a:pt x="1351" y="97"/>
                    <a:pt x="1351" y="97"/>
                  </a:cubicBezTo>
                  <a:cubicBezTo>
                    <a:pt x="1184" y="24"/>
                    <a:pt x="1184" y="24"/>
                    <a:pt x="1184" y="24"/>
                  </a:cubicBezTo>
                  <a:cubicBezTo>
                    <a:pt x="1168" y="17"/>
                    <a:pt x="1149" y="22"/>
                    <a:pt x="1138" y="35"/>
                  </a:cubicBezTo>
                  <a:cubicBezTo>
                    <a:pt x="1127" y="48"/>
                    <a:pt x="1125" y="68"/>
                    <a:pt x="1135" y="83"/>
                  </a:cubicBezTo>
                  <a:cubicBezTo>
                    <a:pt x="1226" y="225"/>
                    <a:pt x="1226" y="225"/>
                    <a:pt x="1226" y="225"/>
                  </a:cubicBezTo>
                  <a:cubicBezTo>
                    <a:pt x="1163" y="270"/>
                    <a:pt x="1068" y="261"/>
                    <a:pt x="1009" y="203"/>
                  </a:cubicBezTo>
                  <a:cubicBezTo>
                    <a:pt x="953" y="148"/>
                    <a:pt x="871" y="132"/>
                    <a:pt x="796" y="162"/>
                  </a:cubicBezTo>
                  <a:cubicBezTo>
                    <a:pt x="716" y="196"/>
                    <a:pt x="664" y="272"/>
                    <a:pt x="664" y="358"/>
                  </a:cubicBezTo>
                  <a:cubicBezTo>
                    <a:pt x="664" y="451"/>
                    <a:pt x="664" y="451"/>
                    <a:pt x="664" y="451"/>
                  </a:cubicBezTo>
                  <a:cubicBezTo>
                    <a:pt x="642" y="451"/>
                    <a:pt x="642" y="451"/>
                    <a:pt x="642" y="451"/>
                  </a:cubicBezTo>
                  <a:cubicBezTo>
                    <a:pt x="564" y="451"/>
                    <a:pt x="501" y="514"/>
                    <a:pt x="501" y="592"/>
                  </a:cubicBezTo>
                  <a:cubicBezTo>
                    <a:pt x="501" y="673"/>
                    <a:pt x="501" y="673"/>
                    <a:pt x="501" y="673"/>
                  </a:cubicBezTo>
                  <a:cubicBezTo>
                    <a:pt x="211" y="760"/>
                    <a:pt x="0" y="1029"/>
                    <a:pt x="0" y="1347"/>
                  </a:cubicBezTo>
                  <a:cubicBezTo>
                    <a:pt x="0" y="1735"/>
                    <a:pt x="316" y="2051"/>
                    <a:pt x="704" y="2051"/>
                  </a:cubicBezTo>
                  <a:cubicBezTo>
                    <a:pt x="1092" y="2051"/>
                    <a:pt x="1408" y="1735"/>
                    <a:pt x="1408" y="1347"/>
                  </a:cubicBezTo>
                  <a:cubicBezTo>
                    <a:pt x="1408" y="1226"/>
                    <a:pt x="1377" y="1106"/>
                    <a:pt x="1318" y="1002"/>
                  </a:cubicBezTo>
                  <a:cubicBezTo>
                    <a:pt x="1307" y="982"/>
                    <a:pt x="1282" y="976"/>
                    <a:pt x="1263" y="986"/>
                  </a:cubicBezTo>
                  <a:cubicBezTo>
                    <a:pt x="1244" y="997"/>
                    <a:pt x="1237" y="1022"/>
                    <a:pt x="1248" y="1041"/>
                  </a:cubicBezTo>
                  <a:cubicBezTo>
                    <a:pt x="1300" y="1134"/>
                    <a:pt x="1328" y="1240"/>
                    <a:pt x="1328" y="1347"/>
                  </a:cubicBezTo>
                  <a:cubicBezTo>
                    <a:pt x="1328" y="1691"/>
                    <a:pt x="1048" y="1971"/>
                    <a:pt x="704" y="1971"/>
                  </a:cubicBezTo>
                  <a:cubicBezTo>
                    <a:pt x="360" y="1971"/>
                    <a:pt x="80" y="1691"/>
                    <a:pt x="80" y="1347"/>
                  </a:cubicBezTo>
                  <a:cubicBezTo>
                    <a:pt x="80" y="1003"/>
                    <a:pt x="360" y="723"/>
                    <a:pt x="704" y="723"/>
                  </a:cubicBezTo>
                  <a:cubicBezTo>
                    <a:pt x="812" y="723"/>
                    <a:pt x="918" y="751"/>
                    <a:pt x="1011" y="804"/>
                  </a:cubicBezTo>
                  <a:cubicBezTo>
                    <a:pt x="1030" y="814"/>
                    <a:pt x="1055" y="808"/>
                    <a:pt x="1065" y="788"/>
                  </a:cubicBezTo>
                  <a:cubicBezTo>
                    <a:pt x="1076" y="769"/>
                    <a:pt x="1070" y="745"/>
                    <a:pt x="1050" y="734"/>
                  </a:cubicBezTo>
                  <a:cubicBezTo>
                    <a:pt x="1006" y="709"/>
                    <a:pt x="958" y="689"/>
                    <a:pt x="910" y="674"/>
                  </a:cubicBezTo>
                  <a:cubicBezTo>
                    <a:pt x="910" y="592"/>
                    <a:pt x="910" y="592"/>
                    <a:pt x="910" y="592"/>
                  </a:cubicBezTo>
                  <a:cubicBezTo>
                    <a:pt x="910" y="514"/>
                    <a:pt x="846" y="451"/>
                    <a:pt x="768" y="451"/>
                  </a:cubicBezTo>
                  <a:cubicBezTo>
                    <a:pt x="744" y="451"/>
                    <a:pt x="744" y="451"/>
                    <a:pt x="744" y="451"/>
                  </a:cubicBezTo>
                  <a:cubicBezTo>
                    <a:pt x="744" y="358"/>
                    <a:pt x="744" y="358"/>
                    <a:pt x="744" y="358"/>
                  </a:cubicBezTo>
                  <a:cubicBezTo>
                    <a:pt x="744" y="305"/>
                    <a:pt x="776" y="257"/>
                    <a:pt x="827" y="236"/>
                  </a:cubicBezTo>
                  <a:cubicBezTo>
                    <a:pt x="872" y="218"/>
                    <a:pt x="920" y="227"/>
                    <a:pt x="954" y="261"/>
                  </a:cubicBezTo>
                  <a:cubicBezTo>
                    <a:pt x="999" y="305"/>
                    <a:pt x="1062" y="332"/>
                    <a:pt x="1126" y="334"/>
                  </a:cubicBezTo>
                  <a:cubicBezTo>
                    <a:pt x="1139" y="334"/>
                    <a:pt x="1152" y="334"/>
                    <a:pt x="1165" y="332"/>
                  </a:cubicBezTo>
                  <a:cubicBezTo>
                    <a:pt x="1129" y="376"/>
                    <a:pt x="1129" y="376"/>
                    <a:pt x="1129" y="376"/>
                  </a:cubicBezTo>
                  <a:cubicBezTo>
                    <a:pt x="1118" y="389"/>
                    <a:pt x="1117" y="408"/>
                    <a:pt x="1126" y="423"/>
                  </a:cubicBezTo>
                  <a:cubicBezTo>
                    <a:pt x="1136" y="437"/>
                    <a:pt x="1154" y="444"/>
                    <a:pt x="1170" y="440"/>
                  </a:cubicBezTo>
                  <a:cubicBezTo>
                    <a:pt x="1343" y="393"/>
                    <a:pt x="1343" y="393"/>
                    <a:pt x="1343" y="393"/>
                  </a:cubicBezTo>
                  <a:cubicBezTo>
                    <a:pt x="1471" y="586"/>
                    <a:pt x="1471" y="586"/>
                    <a:pt x="1471" y="586"/>
                  </a:cubicBezTo>
                  <a:cubicBezTo>
                    <a:pt x="1478" y="597"/>
                    <a:pt x="1491" y="603"/>
                    <a:pt x="1504" y="603"/>
                  </a:cubicBezTo>
                  <a:cubicBezTo>
                    <a:pt x="1508" y="603"/>
                    <a:pt x="1513" y="603"/>
                    <a:pt x="1517" y="601"/>
                  </a:cubicBezTo>
                  <a:cubicBezTo>
                    <a:pt x="1535" y="595"/>
                    <a:pt x="1546" y="578"/>
                    <a:pt x="1544" y="560"/>
                  </a:cubicBezTo>
                  <a:cubicBezTo>
                    <a:pt x="1522" y="337"/>
                    <a:pt x="1522" y="337"/>
                    <a:pt x="1522" y="337"/>
                  </a:cubicBezTo>
                  <a:cubicBezTo>
                    <a:pt x="1692" y="284"/>
                    <a:pt x="1692" y="284"/>
                    <a:pt x="1692" y="284"/>
                  </a:cubicBezTo>
                  <a:cubicBezTo>
                    <a:pt x="1709" y="279"/>
                    <a:pt x="1720" y="263"/>
                    <a:pt x="1720" y="246"/>
                  </a:cubicBezTo>
                  <a:cubicBezTo>
                    <a:pt x="1720" y="228"/>
                    <a:pt x="1709" y="213"/>
                    <a:pt x="1692" y="208"/>
                  </a:cubicBezTo>
                  <a:close/>
                  <a:moveTo>
                    <a:pt x="768" y="531"/>
                  </a:moveTo>
                  <a:cubicBezTo>
                    <a:pt x="802" y="531"/>
                    <a:pt x="830" y="559"/>
                    <a:pt x="830" y="592"/>
                  </a:cubicBezTo>
                  <a:cubicBezTo>
                    <a:pt x="830" y="654"/>
                    <a:pt x="830" y="654"/>
                    <a:pt x="830" y="654"/>
                  </a:cubicBezTo>
                  <a:cubicBezTo>
                    <a:pt x="788" y="647"/>
                    <a:pt x="746" y="643"/>
                    <a:pt x="704" y="643"/>
                  </a:cubicBezTo>
                  <a:cubicBezTo>
                    <a:pt x="662" y="643"/>
                    <a:pt x="621" y="647"/>
                    <a:pt x="581" y="654"/>
                  </a:cubicBezTo>
                  <a:cubicBezTo>
                    <a:pt x="581" y="592"/>
                    <a:pt x="581" y="592"/>
                    <a:pt x="581" y="592"/>
                  </a:cubicBezTo>
                  <a:cubicBezTo>
                    <a:pt x="581" y="559"/>
                    <a:pt x="609" y="531"/>
                    <a:pt x="642" y="531"/>
                  </a:cubicBezTo>
                  <a:lnTo>
                    <a:pt x="768" y="531"/>
                  </a:lnTo>
                  <a:close/>
                  <a:moveTo>
                    <a:pt x="1468" y="271"/>
                  </a:moveTo>
                  <a:cubicBezTo>
                    <a:pt x="1449" y="276"/>
                    <a:pt x="1438" y="294"/>
                    <a:pt x="1440" y="313"/>
                  </a:cubicBezTo>
                  <a:cubicBezTo>
                    <a:pt x="1449" y="408"/>
                    <a:pt x="1449" y="408"/>
                    <a:pt x="1449" y="408"/>
                  </a:cubicBezTo>
                  <a:cubicBezTo>
                    <a:pt x="1393" y="325"/>
                    <a:pt x="1393" y="325"/>
                    <a:pt x="1393" y="325"/>
                  </a:cubicBezTo>
                  <a:cubicBezTo>
                    <a:pt x="1386" y="314"/>
                    <a:pt x="1373" y="307"/>
                    <a:pt x="1360" y="307"/>
                  </a:cubicBezTo>
                  <a:cubicBezTo>
                    <a:pt x="1357" y="307"/>
                    <a:pt x="1353" y="308"/>
                    <a:pt x="1350" y="309"/>
                  </a:cubicBezTo>
                  <a:cubicBezTo>
                    <a:pt x="1269" y="330"/>
                    <a:pt x="1269" y="330"/>
                    <a:pt x="1269" y="330"/>
                  </a:cubicBezTo>
                  <a:cubicBezTo>
                    <a:pt x="1317" y="271"/>
                    <a:pt x="1317" y="271"/>
                    <a:pt x="1317" y="271"/>
                  </a:cubicBezTo>
                  <a:cubicBezTo>
                    <a:pt x="1328" y="258"/>
                    <a:pt x="1329" y="239"/>
                    <a:pt x="1320" y="224"/>
                  </a:cubicBezTo>
                  <a:cubicBezTo>
                    <a:pt x="1273" y="150"/>
                    <a:pt x="1273" y="150"/>
                    <a:pt x="1273" y="150"/>
                  </a:cubicBezTo>
                  <a:cubicBezTo>
                    <a:pt x="1344" y="181"/>
                    <a:pt x="1344" y="181"/>
                    <a:pt x="1344" y="181"/>
                  </a:cubicBezTo>
                  <a:cubicBezTo>
                    <a:pt x="1359" y="188"/>
                    <a:pt x="1377" y="184"/>
                    <a:pt x="1389" y="172"/>
                  </a:cubicBezTo>
                  <a:cubicBezTo>
                    <a:pt x="1431" y="129"/>
                    <a:pt x="1431" y="129"/>
                    <a:pt x="1431" y="129"/>
                  </a:cubicBezTo>
                  <a:cubicBezTo>
                    <a:pt x="1440" y="189"/>
                    <a:pt x="1440" y="189"/>
                    <a:pt x="1440" y="189"/>
                  </a:cubicBezTo>
                  <a:cubicBezTo>
                    <a:pt x="1442" y="204"/>
                    <a:pt x="1453" y="217"/>
                    <a:pt x="1468" y="221"/>
                  </a:cubicBezTo>
                  <a:cubicBezTo>
                    <a:pt x="1546" y="246"/>
                    <a:pt x="1546" y="246"/>
                    <a:pt x="1546" y="246"/>
                  </a:cubicBezTo>
                  <a:lnTo>
                    <a:pt x="1468" y="2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D9060C11-CD0A-4174-A947-96C6DD8FE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5351" y="7215188"/>
              <a:ext cx="63500" cy="63500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8 w 80"/>
                <a:gd name="T9" fmla="*/ 68 h 80"/>
                <a:gd name="T10" fmla="*/ 80 w 80"/>
                <a:gd name="T11" fmla="*/ 40 h 80"/>
                <a:gd name="T12" fmla="*/ 68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0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A132215-3111-4F5E-8022-66A67C677033}"/>
              </a:ext>
            </a:extLst>
          </p:cNvPr>
          <p:cNvSpPr txBox="1"/>
          <p:nvPr/>
        </p:nvSpPr>
        <p:spPr>
          <a:xfrm>
            <a:off x="6451335" y="1242711"/>
            <a:ext cx="2454082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E657E85-506D-4774-B963-509C310685E7}"/>
              </a:ext>
            </a:extLst>
          </p:cNvPr>
          <p:cNvSpPr/>
          <p:nvPr/>
        </p:nvSpPr>
        <p:spPr>
          <a:xfrm>
            <a:off x="2817699" y="5559995"/>
            <a:ext cx="2271456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Weaknesses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1B51C1-B535-4626-8D64-F88D6E103F13}"/>
              </a:ext>
            </a:extLst>
          </p:cNvPr>
          <p:cNvSpPr txBox="1"/>
          <p:nvPr/>
        </p:nvSpPr>
        <p:spPr>
          <a:xfrm>
            <a:off x="3579813" y="6094457"/>
            <a:ext cx="2271456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pPr algn="r"/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166A7F-2BBF-43C5-B2FE-03CAFEE4E2AD}"/>
              </a:ext>
            </a:extLst>
          </p:cNvPr>
          <p:cNvSpPr/>
          <p:nvPr/>
        </p:nvSpPr>
        <p:spPr>
          <a:xfrm>
            <a:off x="609441" y="1738882"/>
            <a:ext cx="2163106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Strengths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A3DDCF-F8FF-479C-981D-AD524EF9AFA8}"/>
              </a:ext>
            </a:extLst>
          </p:cNvPr>
          <p:cNvSpPr txBox="1"/>
          <p:nvPr/>
        </p:nvSpPr>
        <p:spPr>
          <a:xfrm>
            <a:off x="609441" y="1196752"/>
            <a:ext cx="2911526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pPr algn="r"/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449E3B-3971-4283-B407-7FA91BF474DC}"/>
              </a:ext>
            </a:extLst>
          </p:cNvPr>
          <p:cNvSpPr/>
          <p:nvPr/>
        </p:nvSpPr>
        <p:spPr>
          <a:xfrm>
            <a:off x="9336282" y="5559995"/>
            <a:ext cx="2014714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Threats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ABF3A8-B937-428F-ADA8-E5EFD32BBFFD}"/>
              </a:ext>
            </a:extLst>
          </p:cNvPr>
          <p:cNvSpPr txBox="1"/>
          <p:nvPr/>
        </p:nvSpPr>
        <p:spPr>
          <a:xfrm>
            <a:off x="8799077" y="6094457"/>
            <a:ext cx="2551919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4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9766" y="1482996"/>
            <a:ext cx="3940343" cy="1076111"/>
            <a:chOff x="0" y="2501724"/>
            <a:chExt cx="12188825" cy="2734174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05C776A-52DE-4BBE-8FAC-E8B212F9D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481" y="2501724"/>
              <a:ext cx="2814466" cy="2734174"/>
            </a:xfrm>
            <a:custGeom>
              <a:avLst/>
              <a:gdLst>
                <a:gd name="T0" fmla="*/ 0 w 1332"/>
                <a:gd name="T1" fmla="*/ 1294 h 1294"/>
                <a:gd name="T2" fmla="*/ 627 w 1332"/>
                <a:gd name="T3" fmla="*/ 1294 h 1294"/>
                <a:gd name="T4" fmla="*/ 1332 w 1332"/>
                <a:gd name="T5" fmla="*/ 0 h 1294"/>
                <a:gd name="T6" fmla="*/ 705 w 1332"/>
                <a:gd name="T7" fmla="*/ 0 h 1294"/>
                <a:gd name="T8" fmla="*/ 0 w 1332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1294">
                  <a:moveTo>
                    <a:pt x="0" y="1294"/>
                  </a:moveTo>
                  <a:lnTo>
                    <a:pt x="627" y="1294"/>
                  </a:lnTo>
                  <a:lnTo>
                    <a:pt x="1332" y="0"/>
                  </a:lnTo>
                  <a:lnTo>
                    <a:pt x="705" y="0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0CF1DA-1E3E-4DED-B8AC-58C5718E6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125" y="2501724"/>
              <a:ext cx="2814466" cy="2734174"/>
            </a:xfrm>
            <a:custGeom>
              <a:avLst/>
              <a:gdLst>
                <a:gd name="T0" fmla="*/ 0 w 1332"/>
                <a:gd name="T1" fmla="*/ 1294 h 1294"/>
                <a:gd name="T2" fmla="*/ 627 w 1332"/>
                <a:gd name="T3" fmla="*/ 1294 h 1294"/>
                <a:gd name="T4" fmla="*/ 1332 w 1332"/>
                <a:gd name="T5" fmla="*/ 0 h 1294"/>
                <a:gd name="T6" fmla="*/ 705 w 1332"/>
                <a:gd name="T7" fmla="*/ 0 h 1294"/>
                <a:gd name="T8" fmla="*/ 0 w 1332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1294">
                  <a:moveTo>
                    <a:pt x="0" y="1294"/>
                  </a:moveTo>
                  <a:lnTo>
                    <a:pt x="627" y="1294"/>
                  </a:lnTo>
                  <a:lnTo>
                    <a:pt x="1332" y="0"/>
                  </a:lnTo>
                  <a:lnTo>
                    <a:pt x="705" y="0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8244D1E-C90B-4FC9-9656-92D072D7A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882" y="2501724"/>
              <a:ext cx="2814466" cy="2734174"/>
            </a:xfrm>
            <a:custGeom>
              <a:avLst/>
              <a:gdLst>
                <a:gd name="T0" fmla="*/ 0 w 1332"/>
                <a:gd name="T1" fmla="*/ 1294 h 1294"/>
                <a:gd name="T2" fmla="*/ 627 w 1332"/>
                <a:gd name="T3" fmla="*/ 1294 h 1294"/>
                <a:gd name="T4" fmla="*/ 1332 w 1332"/>
                <a:gd name="T5" fmla="*/ 0 h 1294"/>
                <a:gd name="T6" fmla="*/ 705 w 1332"/>
                <a:gd name="T7" fmla="*/ 0 h 1294"/>
                <a:gd name="T8" fmla="*/ 0 w 1332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1294">
                  <a:moveTo>
                    <a:pt x="0" y="1294"/>
                  </a:moveTo>
                  <a:lnTo>
                    <a:pt x="627" y="1294"/>
                  </a:lnTo>
                  <a:lnTo>
                    <a:pt x="1332" y="0"/>
                  </a:lnTo>
                  <a:lnTo>
                    <a:pt x="705" y="0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52B41A1-C146-4154-9CE2-0AFA885C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67" y="2501724"/>
              <a:ext cx="1872085" cy="1001544"/>
            </a:xfrm>
            <a:custGeom>
              <a:avLst/>
              <a:gdLst>
                <a:gd name="T0" fmla="*/ 259 w 886"/>
                <a:gd name="T1" fmla="*/ 0 h 474"/>
                <a:gd name="T2" fmla="*/ 0 w 886"/>
                <a:gd name="T3" fmla="*/ 474 h 474"/>
                <a:gd name="T4" fmla="*/ 628 w 886"/>
                <a:gd name="T5" fmla="*/ 474 h 474"/>
                <a:gd name="T6" fmla="*/ 886 w 886"/>
                <a:gd name="T7" fmla="*/ 0 h 474"/>
                <a:gd name="T8" fmla="*/ 259 w 886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474">
                  <a:moveTo>
                    <a:pt x="259" y="0"/>
                  </a:moveTo>
                  <a:lnTo>
                    <a:pt x="0" y="474"/>
                  </a:lnTo>
                  <a:lnTo>
                    <a:pt x="628" y="474"/>
                  </a:lnTo>
                  <a:lnTo>
                    <a:pt x="886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CD05E04-A570-4060-BD9A-9F7143064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865" y="4238580"/>
              <a:ext cx="1867859" cy="997318"/>
            </a:xfrm>
            <a:custGeom>
              <a:avLst/>
              <a:gdLst>
                <a:gd name="T0" fmla="*/ 0 w 884"/>
                <a:gd name="T1" fmla="*/ 472 h 472"/>
                <a:gd name="T2" fmla="*/ 627 w 884"/>
                <a:gd name="T3" fmla="*/ 472 h 472"/>
                <a:gd name="T4" fmla="*/ 884 w 884"/>
                <a:gd name="T5" fmla="*/ 0 h 472"/>
                <a:gd name="T6" fmla="*/ 257 w 884"/>
                <a:gd name="T7" fmla="*/ 0 h 472"/>
                <a:gd name="T8" fmla="*/ 0 w 884"/>
                <a:gd name="T9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4" h="472">
                  <a:moveTo>
                    <a:pt x="0" y="472"/>
                  </a:moveTo>
                  <a:lnTo>
                    <a:pt x="627" y="472"/>
                  </a:lnTo>
                  <a:lnTo>
                    <a:pt x="884" y="0"/>
                  </a:lnTo>
                  <a:lnTo>
                    <a:pt x="25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123134-B197-44E4-98CB-8D59F623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89128"/>
              <a:ext cx="12188825" cy="1557254"/>
            </a:xfrm>
            <a:prstGeom prst="rect">
              <a:avLst/>
            </a:prstGeom>
            <a:gradFill>
              <a:gsLst>
                <a:gs pos="24000">
                  <a:srgbClr val="004FAC"/>
                </a:gs>
                <a:gs pos="90000">
                  <a:srgbClr val="1BB236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6C06ABE-00A6-466A-A0DC-63BD80EEB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137" y="2501724"/>
              <a:ext cx="2096059" cy="2734174"/>
            </a:xfrm>
            <a:custGeom>
              <a:avLst/>
              <a:gdLst>
                <a:gd name="T0" fmla="*/ 992 w 992"/>
                <a:gd name="T1" fmla="*/ 1294 h 1294"/>
                <a:gd name="T2" fmla="*/ 365 w 992"/>
                <a:gd name="T3" fmla="*/ 1294 h 1294"/>
                <a:gd name="T4" fmla="*/ 0 w 992"/>
                <a:gd name="T5" fmla="*/ 0 h 1294"/>
                <a:gd name="T6" fmla="*/ 628 w 992"/>
                <a:gd name="T7" fmla="*/ 0 h 1294"/>
                <a:gd name="T8" fmla="*/ 992 w 992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1294">
                  <a:moveTo>
                    <a:pt x="992" y="1294"/>
                  </a:moveTo>
                  <a:lnTo>
                    <a:pt x="365" y="1294"/>
                  </a:lnTo>
                  <a:lnTo>
                    <a:pt x="0" y="0"/>
                  </a:lnTo>
                  <a:lnTo>
                    <a:pt x="628" y="0"/>
                  </a:lnTo>
                  <a:lnTo>
                    <a:pt x="992" y="1294"/>
                  </a:lnTo>
                  <a:close/>
                </a:path>
              </a:pathLst>
            </a:custGeom>
            <a:gradFill flip="none" rotWithShape="1">
              <a:gsLst>
                <a:gs pos="28000">
                  <a:sysClr val="window" lastClr="FFFFFF"/>
                </a:gs>
                <a:gs pos="9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40F6456-131B-4E48-8492-0C8EF10F7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007" y="2501724"/>
              <a:ext cx="2093945" cy="2734174"/>
            </a:xfrm>
            <a:custGeom>
              <a:avLst/>
              <a:gdLst>
                <a:gd name="T0" fmla="*/ 991 w 991"/>
                <a:gd name="T1" fmla="*/ 1294 h 1294"/>
                <a:gd name="T2" fmla="*/ 364 w 991"/>
                <a:gd name="T3" fmla="*/ 1294 h 1294"/>
                <a:gd name="T4" fmla="*/ 0 w 991"/>
                <a:gd name="T5" fmla="*/ 0 h 1294"/>
                <a:gd name="T6" fmla="*/ 627 w 991"/>
                <a:gd name="T7" fmla="*/ 0 h 1294"/>
                <a:gd name="T8" fmla="*/ 991 w 991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294">
                  <a:moveTo>
                    <a:pt x="991" y="1294"/>
                  </a:moveTo>
                  <a:lnTo>
                    <a:pt x="364" y="1294"/>
                  </a:lnTo>
                  <a:lnTo>
                    <a:pt x="0" y="0"/>
                  </a:lnTo>
                  <a:lnTo>
                    <a:pt x="627" y="0"/>
                  </a:lnTo>
                  <a:lnTo>
                    <a:pt x="991" y="1294"/>
                  </a:lnTo>
                  <a:close/>
                </a:path>
              </a:pathLst>
            </a:custGeom>
            <a:gradFill flip="none" rotWithShape="1">
              <a:gsLst>
                <a:gs pos="28000">
                  <a:sysClr val="window" lastClr="FFFFFF"/>
                </a:gs>
                <a:gs pos="9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8A2D341A-9091-4C2F-AAE4-482CA8F0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877" y="2501724"/>
              <a:ext cx="2091833" cy="2734174"/>
            </a:xfrm>
            <a:custGeom>
              <a:avLst/>
              <a:gdLst>
                <a:gd name="T0" fmla="*/ 990 w 990"/>
                <a:gd name="T1" fmla="*/ 1294 h 1294"/>
                <a:gd name="T2" fmla="*/ 365 w 990"/>
                <a:gd name="T3" fmla="*/ 1294 h 1294"/>
                <a:gd name="T4" fmla="*/ 0 w 990"/>
                <a:gd name="T5" fmla="*/ 0 h 1294"/>
                <a:gd name="T6" fmla="*/ 626 w 990"/>
                <a:gd name="T7" fmla="*/ 0 h 1294"/>
                <a:gd name="T8" fmla="*/ 990 w 990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1294">
                  <a:moveTo>
                    <a:pt x="990" y="1294"/>
                  </a:moveTo>
                  <a:lnTo>
                    <a:pt x="365" y="1294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990" y="1294"/>
                  </a:lnTo>
                  <a:close/>
                </a:path>
              </a:pathLst>
            </a:custGeom>
            <a:gradFill flip="none" rotWithShape="1">
              <a:gsLst>
                <a:gs pos="28000">
                  <a:sysClr val="window" lastClr="FFFFFF"/>
                </a:gs>
                <a:gs pos="9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48AA7FD-C158-4942-BF4C-3A577263D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747" y="2501724"/>
              <a:ext cx="2093945" cy="2734174"/>
            </a:xfrm>
            <a:custGeom>
              <a:avLst/>
              <a:gdLst>
                <a:gd name="T0" fmla="*/ 991 w 991"/>
                <a:gd name="T1" fmla="*/ 1294 h 1294"/>
                <a:gd name="T2" fmla="*/ 364 w 991"/>
                <a:gd name="T3" fmla="*/ 1294 h 1294"/>
                <a:gd name="T4" fmla="*/ 0 w 991"/>
                <a:gd name="T5" fmla="*/ 0 h 1294"/>
                <a:gd name="T6" fmla="*/ 627 w 991"/>
                <a:gd name="T7" fmla="*/ 0 h 1294"/>
                <a:gd name="T8" fmla="*/ 991 w 991"/>
                <a:gd name="T9" fmla="*/ 129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294">
                  <a:moveTo>
                    <a:pt x="991" y="1294"/>
                  </a:moveTo>
                  <a:lnTo>
                    <a:pt x="364" y="1294"/>
                  </a:lnTo>
                  <a:lnTo>
                    <a:pt x="0" y="0"/>
                  </a:lnTo>
                  <a:lnTo>
                    <a:pt x="627" y="0"/>
                  </a:lnTo>
                  <a:lnTo>
                    <a:pt x="991" y="1294"/>
                  </a:lnTo>
                  <a:close/>
                </a:path>
              </a:pathLst>
            </a:custGeom>
            <a:gradFill flip="none" rotWithShape="1">
              <a:gsLst>
                <a:gs pos="28000">
                  <a:sysClr val="window" lastClr="FFFFFF"/>
                </a:gs>
                <a:gs pos="9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F54B3B-5A5D-4103-9750-77BE79317964}"/>
                </a:ext>
              </a:extLst>
            </p:cNvPr>
            <p:cNvSpPr/>
            <p:nvPr/>
          </p:nvSpPr>
          <p:spPr>
            <a:xfrm>
              <a:off x="2476718" y="3163956"/>
              <a:ext cx="489206" cy="140759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N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E98ED9-A4A0-43BC-8576-B35BC10A957D}"/>
                </a:ext>
              </a:extLst>
            </p:cNvPr>
            <p:cNvSpPr/>
            <p:nvPr/>
          </p:nvSpPr>
          <p:spPr>
            <a:xfrm>
              <a:off x="4391493" y="3163956"/>
              <a:ext cx="1122233" cy="140759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N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592613-A765-4638-AF4E-EBE974D20EEE}"/>
                </a:ext>
              </a:extLst>
            </p:cNvPr>
            <p:cNvSpPr/>
            <p:nvPr/>
          </p:nvSpPr>
          <p:spPr>
            <a:xfrm>
              <a:off x="6649827" y="3163956"/>
              <a:ext cx="1122233" cy="140759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N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O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FF4461-CD2F-42A8-9B85-BDF4B9D566FD}"/>
                </a:ext>
              </a:extLst>
            </p:cNvPr>
            <p:cNvSpPr/>
            <p:nvPr/>
          </p:nvSpPr>
          <p:spPr>
            <a:xfrm>
              <a:off x="8948730" y="3163956"/>
              <a:ext cx="1122233" cy="140759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N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1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FAC"/>
      </a:accent1>
      <a:accent2>
        <a:srgbClr val="1BB23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5507</TotalTime>
  <Words>227</Words>
  <Application>Microsoft Office PowerPoint</Application>
  <PresentationFormat>Custom</PresentationFormat>
  <Paragraphs>53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Open Sans</vt:lpstr>
      <vt:lpstr>Segoe UI</vt:lpstr>
      <vt:lpstr>Segoe UI Light</vt:lpstr>
      <vt:lpstr>Office Theme</vt:lpstr>
      <vt:lpstr>2_Office Theme</vt:lpstr>
      <vt:lpstr>Horizontal SWOT Analysis Diagram</vt:lpstr>
      <vt:lpstr>Horizontal SWOT Analysis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Process Diagram</dc:title>
  <dc:creator/>
  <cp:lastModifiedBy>Fatima H</cp:lastModifiedBy>
  <cp:revision>108</cp:revision>
  <dcterms:created xsi:type="dcterms:W3CDTF">2013-09-12T13:05:01Z</dcterms:created>
  <dcterms:modified xsi:type="dcterms:W3CDTF">2021-09-24T16:44:29Z</dcterms:modified>
</cp:coreProperties>
</file>