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br>
              <a:rPr lang="en-US" altLang="en-US">
                <a:solidFill>
                  <a:schemeClr val="tx1"/>
                </a:solidFill>
                <a:uFillTx/>
              </a:rPr>
            </a:br>
            <a:endParaRPr lang="en-US" altLang="en-US">
              <a:solidFill>
                <a:schemeClr val="tx1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2665" y="434721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登录系统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" name="Oval 4"/>
          <p:cNvSpPr/>
          <p:nvPr/>
        </p:nvSpPr>
        <p:spPr>
          <a:xfrm>
            <a:off x="3103245" y="280352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查询课程信息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9935" y="97599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管理维护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" name="Oval 6"/>
          <p:cNvSpPr/>
          <p:nvPr/>
        </p:nvSpPr>
        <p:spPr>
          <a:xfrm>
            <a:off x="5974715" y="11226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修改账户信息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0100" y="35687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创建账户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1755" y="71183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账户管理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3360" y="15671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补发听课证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4760" y="35610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查询选课学生信息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75300" y="423672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打印学生名单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33900" y="22180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导入/导出用户信息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15" name="Picture 14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805180"/>
            <a:ext cx="790575" cy="8763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60425" y="3522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教师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18" name="Picture 17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633980"/>
            <a:ext cx="790575" cy="876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60425" y="1797050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管理员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1" name="Picture 20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5172075"/>
            <a:ext cx="790575" cy="8763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60425" y="604837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76805" y="593344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查询个人选课信息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24" name="Picture 23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395" y="4554855"/>
            <a:ext cx="790575" cy="87630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907395" y="5615940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学生信息管理系统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6" name="Picture 25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1345" y="1878330"/>
            <a:ext cx="790575" cy="876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0771505" y="2770505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教学管理系统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28" name="Straight Arrow Connector 27"/>
          <p:cNvCxnSpPr>
            <a:stCxn id="6" idx="6"/>
            <a:endCxn id="9" idx="2"/>
          </p:cNvCxnSpPr>
          <p:nvPr/>
        </p:nvCxnSpPr>
        <p:spPr>
          <a:xfrm flipV="1">
            <a:off x="3061335" y="980440"/>
            <a:ext cx="820420" cy="2641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919730" y="8934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775835" y="56070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23155" y="709295"/>
            <a:ext cx="956310" cy="184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7" idx="2"/>
          </p:cNvCxnSpPr>
          <p:nvPr/>
        </p:nvCxnSpPr>
        <p:spPr>
          <a:xfrm>
            <a:off x="4923155" y="98044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4987290" y="10033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072130" y="12446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1335" y="127127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1429385" y="1172210"/>
            <a:ext cx="3104515" cy="13144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1334770" y="1138555"/>
            <a:ext cx="685165" cy="1060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3" idx="2"/>
          </p:cNvCxnSpPr>
          <p:nvPr/>
        </p:nvCxnSpPr>
        <p:spPr>
          <a:xfrm>
            <a:off x="1241425" y="5615940"/>
            <a:ext cx="1135380" cy="58610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261110" y="3101975"/>
            <a:ext cx="1163955" cy="13239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2"/>
          </p:cNvCxnSpPr>
          <p:nvPr/>
        </p:nvCxnSpPr>
        <p:spPr>
          <a:xfrm flipV="1">
            <a:off x="1219200" y="4615815"/>
            <a:ext cx="1053465" cy="1031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1240790" y="3018790"/>
            <a:ext cx="1862455" cy="533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48" idx="6"/>
          </p:cNvCxnSpPr>
          <p:nvPr/>
        </p:nvCxnSpPr>
        <p:spPr>
          <a:xfrm flipH="1" flipV="1">
            <a:off x="4270375" y="4097655"/>
            <a:ext cx="1304925" cy="407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539615" y="409765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&lt;&lt;extend&gt;&gt;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3" name="Straight Arrow Connector 42"/>
          <p:cNvCxnSpPr>
            <a:stCxn id="46" idx="2"/>
          </p:cNvCxnSpPr>
          <p:nvPr/>
        </p:nvCxnSpPr>
        <p:spPr>
          <a:xfrm flipH="1" flipV="1">
            <a:off x="3314065" y="4686300"/>
            <a:ext cx="1294130" cy="661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672205" y="487045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&lt;&lt;extend&gt;&gt;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08195" y="507936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学院主页登录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45565" y="3111500"/>
            <a:ext cx="2009140" cy="82169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28975" y="382905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注册课程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13200" y="3292475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4112895" y="35223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75760" y="3018790"/>
            <a:ext cx="1209040" cy="520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4228465" y="285686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84800" y="2856230"/>
            <a:ext cx="1030605" cy="484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查询选课课表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Connector 53"/>
          <p:cNvCxnSpPr>
            <a:stCxn id="11" idx="6"/>
          </p:cNvCxnSpPr>
          <p:nvPr/>
        </p:nvCxnSpPr>
        <p:spPr>
          <a:xfrm>
            <a:off x="6106160" y="3829685"/>
            <a:ext cx="5100320" cy="13817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6"/>
          </p:cNvCxnSpPr>
          <p:nvPr/>
        </p:nvCxnSpPr>
        <p:spPr>
          <a:xfrm flipV="1">
            <a:off x="6415405" y="2334260"/>
            <a:ext cx="4481830" cy="7645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98295" y="198755"/>
            <a:ext cx="20955" cy="64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67315" y="198755"/>
            <a:ext cx="20955" cy="644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619250" y="662622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641475" y="16700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8404225" y="198755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选课系统</a:t>
            </a:r>
            <a:endParaRPr lang="en-US" alt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575300" y="1924050"/>
            <a:ext cx="1513840" cy="5219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5780" y="2428875"/>
            <a:ext cx="1778000" cy="694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89140" y="16814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导入/导出教师信息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362825" y="297370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导入/导出学生信息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5780405" y="19729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6090920" y="252539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68" name="Straight Connector 67"/>
          <p:cNvCxnSpPr>
            <a:stCxn id="64" idx="6"/>
          </p:cNvCxnSpPr>
          <p:nvPr/>
        </p:nvCxnSpPr>
        <p:spPr>
          <a:xfrm>
            <a:off x="8130540" y="1950085"/>
            <a:ext cx="2798445" cy="3422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5"/>
          </p:cNvCxnSpPr>
          <p:nvPr/>
        </p:nvCxnSpPr>
        <p:spPr>
          <a:xfrm>
            <a:off x="8251825" y="3431540"/>
            <a:ext cx="2940050" cy="17900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621655"/>
            <a:ext cx="2682875" cy="2000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81755" y="564769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在线选课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5" name="Straight Arrow Connector 44"/>
          <p:cNvCxnSpPr>
            <a:stCxn id="38" idx="6"/>
            <a:endCxn id="73" idx="2"/>
          </p:cNvCxnSpPr>
          <p:nvPr/>
        </p:nvCxnSpPr>
        <p:spPr>
          <a:xfrm flipV="1">
            <a:off x="4923155" y="4823460"/>
            <a:ext cx="2092960" cy="10928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72" idx="2"/>
          </p:cNvCxnSpPr>
          <p:nvPr/>
        </p:nvCxnSpPr>
        <p:spPr>
          <a:xfrm flipV="1">
            <a:off x="4923155" y="5610225"/>
            <a:ext cx="2696845" cy="3060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5545" y="5979160"/>
            <a:ext cx="1583055" cy="3067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578600" y="604837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修改所选课程列表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20000" y="534162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选择课程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3" name="Oval 72"/>
          <p:cNvSpPr/>
          <p:nvPr/>
        </p:nvSpPr>
        <p:spPr>
          <a:xfrm>
            <a:off x="7016115" y="45548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搜索课程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5780405" y="497649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5985510" y="548767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6" name="Text Box 75"/>
          <p:cNvSpPr txBox="1"/>
          <p:nvPr/>
        </p:nvSpPr>
        <p:spPr>
          <a:xfrm>
            <a:off x="5391150" y="593915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from 2020-05-15 21-46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3775" y="153670"/>
            <a:ext cx="4472940" cy="655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Screenshot from 2020-05-16 22-00-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9425" y="237490"/>
            <a:ext cx="8693150" cy="6206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0-05-17 09-11-4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0220" y="773430"/>
            <a:ext cx="925957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20-05-17 10-41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3625" y="553085"/>
            <a:ext cx="6135370" cy="5624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Presentation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 Light</vt:lpstr>
      <vt:lpstr>Calibri</vt:lpstr>
      <vt:lpstr>SimSun</vt:lpstr>
      <vt:lpstr>Droid Sans Fallback</vt:lpstr>
      <vt:lpstr>微软雅黑</vt:lpstr>
      <vt:lpstr>Arial Unicode MS</vt:lpstr>
      <vt:lpstr>MT Extra</vt:lpstr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That＇s type of love</cp:lastModifiedBy>
  <cp:revision>17</cp:revision>
  <dcterms:created xsi:type="dcterms:W3CDTF">2020-05-17T04:13:00Z</dcterms:created>
  <dcterms:modified xsi:type="dcterms:W3CDTF">2020-05-17T04:13:00Z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