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66" r:id="rId8"/>
    <p:sldId id="267" r:id="rId9"/>
    <p:sldId id="260" r:id="rId10"/>
    <p:sldId id="259" r:id="rId11"/>
    <p:sldId id="269" r:id="rId12"/>
    <p:sldId id="261" r:id="rId13"/>
    <p:sldId id="270" r:id="rId14"/>
    <p:sldId id="271" r:id="rId15"/>
    <p:sldId id="272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3C5FF-4E1E-4F9A-93BA-4760D31B3F9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FCF01D-189E-4353-9B7E-376473BF7EE3}">
      <dgm:prSet/>
      <dgm:spPr/>
      <dgm:t>
        <a:bodyPr/>
        <a:lstStyle/>
        <a:p>
          <a:r>
            <a:rPr lang="en-US"/>
            <a:t>Identify how diseases begin and progress</a:t>
          </a:r>
        </a:p>
      </dgm:t>
    </dgm:pt>
    <dgm:pt modelId="{D26F85A8-CA34-44D9-B792-EAF490829F35}" type="parTrans" cxnId="{41D9869D-7BB7-40F1-80B1-783C4AA6955B}">
      <dgm:prSet/>
      <dgm:spPr/>
      <dgm:t>
        <a:bodyPr/>
        <a:lstStyle/>
        <a:p>
          <a:endParaRPr lang="en-US"/>
        </a:p>
      </dgm:t>
    </dgm:pt>
    <dgm:pt modelId="{960CE55A-1E0E-49FC-A41F-BAA5A060E63C}" type="sibTrans" cxnId="{41D9869D-7BB7-40F1-80B1-783C4AA6955B}">
      <dgm:prSet/>
      <dgm:spPr/>
      <dgm:t>
        <a:bodyPr/>
        <a:lstStyle/>
        <a:p>
          <a:endParaRPr lang="en-US"/>
        </a:p>
      </dgm:t>
    </dgm:pt>
    <dgm:pt modelId="{48150F1F-36A3-4C00-884B-36EBCB2A707D}">
      <dgm:prSet/>
      <dgm:spPr/>
      <dgm:t>
        <a:bodyPr/>
        <a:lstStyle/>
        <a:p>
          <a:r>
            <a:rPr lang="en-US" dirty="0"/>
            <a:t>Integration of genetics and healthcare data </a:t>
          </a:r>
        </a:p>
      </dgm:t>
    </dgm:pt>
    <dgm:pt modelId="{A5037B84-9B12-4413-AE7C-F7AEE31812F9}" type="parTrans" cxnId="{12E57E62-FC25-4FA1-9B9C-847FCFB48CF0}">
      <dgm:prSet/>
      <dgm:spPr/>
      <dgm:t>
        <a:bodyPr/>
        <a:lstStyle/>
        <a:p>
          <a:endParaRPr lang="en-US"/>
        </a:p>
      </dgm:t>
    </dgm:pt>
    <dgm:pt modelId="{5B249E8E-B4AD-49F6-B314-83A91AF1ECA6}" type="sibTrans" cxnId="{12E57E62-FC25-4FA1-9B9C-847FCFB48CF0}">
      <dgm:prSet/>
      <dgm:spPr/>
      <dgm:t>
        <a:bodyPr/>
        <a:lstStyle/>
        <a:p>
          <a:endParaRPr lang="en-US"/>
        </a:p>
      </dgm:t>
    </dgm:pt>
    <dgm:pt modelId="{65E6DECA-B9DC-48A5-A2D0-68C3FDDA2EF8}">
      <dgm:prSet/>
      <dgm:spPr/>
      <dgm:t>
        <a:bodyPr/>
        <a:lstStyle/>
        <a:p>
          <a:r>
            <a:rPr lang="en-US" dirty="0"/>
            <a:t>predicted outcome: research-ready, well-curated and well-documented data</a:t>
          </a:r>
        </a:p>
      </dgm:t>
    </dgm:pt>
    <dgm:pt modelId="{E406EF1C-34CC-4E41-93FC-DBA20AB3048F}" type="parTrans" cxnId="{F23D6952-BCE8-40D2-9CAD-6D07E69458BC}">
      <dgm:prSet/>
      <dgm:spPr/>
      <dgm:t>
        <a:bodyPr/>
        <a:lstStyle/>
        <a:p>
          <a:endParaRPr lang="en-US"/>
        </a:p>
      </dgm:t>
    </dgm:pt>
    <dgm:pt modelId="{528E8182-624E-4B2B-A3A8-F142F10AF8FC}" type="sibTrans" cxnId="{F23D6952-BCE8-40D2-9CAD-6D07E69458BC}">
      <dgm:prSet/>
      <dgm:spPr/>
      <dgm:t>
        <a:bodyPr/>
        <a:lstStyle/>
        <a:p>
          <a:endParaRPr lang="en-US"/>
        </a:p>
      </dgm:t>
    </dgm:pt>
    <dgm:pt modelId="{D66E5067-D3EB-461B-A1E1-8499F23F7712}" type="pres">
      <dgm:prSet presAssocID="{C923C5FF-4E1E-4F9A-93BA-4760D31B3F98}" presName="vert0" presStyleCnt="0">
        <dgm:presLayoutVars>
          <dgm:dir/>
          <dgm:animOne val="branch"/>
          <dgm:animLvl val="lvl"/>
        </dgm:presLayoutVars>
      </dgm:prSet>
      <dgm:spPr/>
    </dgm:pt>
    <dgm:pt modelId="{202E064C-4FD0-44BF-81D2-02B7A092A003}" type="pres">
      <dgm:prSet presAssocID="{7FFCF01D-189E-4353-9B7E-376473BF7EE3}" presName="thickLine" presStyleLbl="alignNode1" presStyleIdx="0" presStyleCnt="3"/>
      <dgm:spPr/>
    </dgm:pt>
    <dgm:pt modelId="{A16AE00E-C456-493D-89DA-52B684CD8D51}" type="pres">
      <dgm:prSet presAssocID="{7FFCF01D-189E-4353-9B7E-376473BF7EE3}" presName="horz1" presStyleCnt="0"/>
      <dgm:spPr/>
    </dgm:pt>
    <dgm:pt modelId="{C4F82B67-2AFE-4B6B-9260-43083F0440DE}" type="pres">
      <dgm:prSet presAssocID="{7FFCF01D-189E-4353-9B7E-376473BF7EE3}" presName="tx1" presStyleLbl="revTx" presStyleIdx="0" presStyleCnt="3"/>
      <dgm:spPr/>
    </dgm:pt>
    <dgm:pt modelId="{B0C7823E-3249-481C-B0D4-2F2FC2CB5212}" type="pres">
      <dgm:prSet presAssocID="{7FFCF01D-189E-4353-9B7E-376473BF7EE3}" presName="vert1" presStyleCnt="0"/>
      <dgm:spPr/>
    </dgm:pt>
    <dgm:pt modelId="{387D3275-7B73-4C7F-B004-17FA94ECFC7E}" type="pres">
      <dgm:prSet presAssocID="{48150F1F-36A3-4C00-884B-36EBCB2A707D}" presName="thickLine" presStyleLbl="alignNode1" presStyleIdx="1" presStyleCnt="3"/>
      <dgm:spPr/>
    </dgm:pt>
    <dgm:pt modelId="{47DC76F6-8F6F-4B28-9DAD-AB923CA9C4FE}" type="pres">
      <dgm:prSet presAssocID="{48150F1F-36A3-4C00-884B-36EBCB2A707D}" presName="horz1" presStyleCnt="0"/>
      <dgm:spPr/>
    </dgm:pt>
    <dgm:pt modelId="{D7013638-647C-4903-A13B-319001705628}" type="pres">
      <dgm:prSet presAssocID="{48150F1F-36A3-4C00-884B-36EBCB2A707D}" presName="tx1" presStyleLbl="revTx" presStyleIdx="1" presStyleCnt="3"/>
      <dgm:spPr/>
    </dgm:pt>
    <dgm:pt modelId="{B04ADFE5-62A4-4EF6-B5EE-83738B377484}" type="pres">
      <dgm:prSet presAssocID="{48150F1F-36A3-4C00-884B-36EBCB2A707D}" presName="vert1" presStyleCnt="0"/>
      <dgm:spPr/>
    </dgm:pt>
    <dgm:pt modelId="{10FEB8D0-B0F3-4C2B-90E1-F76852D08FFE}" type="pres">
      <dgm:prSet presAssocID="{65E6DECA-B9DC-48A5-A2D0-68C3FDDA2EF8}" presName="thickLine" presStyleLbl="alignNode1" presStyleIdx="2" presStyleCnt="3"/>
      <dgm:spPr/>
    </dgm:pt>
    <dgm:pt modelId="{4A08A8E1-C5FF-4CF2-A959-DA0407AAEB6E}" type="pres">
      <dgm:prSet presAssocID="{65E6DECA-B9DC-48A5-A2D0-68C3FDDA2EF8}" presName="horz1" presStyleCnt="0"/>
      <dgm:spPr/>
    </dgm:pt>
    <dgm:pt modelId="{8782622A-9954-4C72-9EF0-0AE68711D920}" type="pres">
      <dgm:prSet presAssocID="{65E6DECA-B9DC-48A5-A2D0-68C3FDDA2EF8}" presName="tx1" presStyleLbl="revTx" presStyleIdx="2" presStyleCnt="3"/>
      <dgm:spPr/>
    </dgm:pt>
    <dgm:pt modelId="{E66BF068-81B6-4B2D-AC9E-0BD6672A7324}" type="pres">
      <dgm:prSet presAssocID="{65E6DECA-B9DC-48A5-A2D0-68C3FDDA2EF8}" presName="vert1" presStyleCnt="0"/>
      <dgm:spPr/>
    </dgm:pt>
  </dgm:ptLst>
  <dgm:cxnLst>
    <dgm:cxn modelId="{34F4E031-0B88-4921-8917-8CE0F6FD25BA}" type="presOf" srcId="{65E6DECA-B9DC-48A5-A2D0-68C3FDDA2EF8}" destId="{8782622A-9954-4C72-9EF0-0AE68711D920}" srcOrd="0" destOrd="0" presId="urn:microsoft.com/office/officeart/2008/layout/LinedList"/>
    <dgm:cxn modelId="{12E57E62-FC25-4FA1-9B9C-847FCFB48CF0}" srcId="{C923C5FF-4E1E-4F9A-93BA-4760D31B3F98}" destId="{48150F1F-36A3-4C00-884B-36EBCB2A707D}" srcOrd="1" destOrd="0" parTransId="{A5037B84-9B12-4413-AE7C-F7AEE31812F9}" sibTransId="{5B249E8E-B4AD-49F6-B314-83A91AF1ECA6}"/>
    <dgm:cxn modelId="{E09C6949-DB58-438A-A29E-EFB0B43790E7}" type="presOf" srcId="{C923C5FF-4E1E-4F9A-93BA-4760D31B3F98}" destId="{D66E5067-D3EB-461B-A1E1-8499F23F7712}" srcOrd="0" destOrd="0" presId="urn:microsoft.com/office/officeart/2008/layout/LinedList"/>
    <dgm:cxn modelId="{F23D6952-BCE8-40D2-9CAD-6D07E69458BC}" srcId="{C923C5FF-4E1E-4F9A-93BA-4760D31B3F98}" destId="{65E6DECA-B9DC-48A5-A2D0-68C3FDDA2EF8}" srcOrd="2" destOrd="0" parTransId="{E406EF1C-34CC-4E41-93FC-DBA20AB3048F}" sibTransId="{528E8182-624E-4B2B-A3A8-F142F10AF8FC}"/>
    <dgm:cxn modelId="{3DB88A8F-82BC-4E29-B003-61D8C1DEE8C2}" type="presOf" srcId="{48150F1F-36A3-4C00-884B-36EBCB2A707D}" destId="{D7013638-647C-4903-A13B-319001705628}" srcOrd="0" destOrd="0" presId="urn:microsoft.com/office/officeart/2008/layout/LinedList"/>
    <dgm:cxn modelId="{41D9869D-7BB7-40F1-80B1-783C4AA6955B}" srcId="{C923C5FF-4E1E-4F9A-93BA-4760D31B3F98}" destId="{7FFCF01D-189E-4353-9B7E-376473BF7EE3}" srcOrd="0" destOrd="0" parTransId="{D26F85A8-CA34-44D9-B792-EAF490829F35}" sibTransId="{960CE55A-1E0E-49FC-A41F-BAA5A060E63C}"/>
    <dgm:cxn modelId="{F2116CF1-6678-4ABE-BD09-34559389C2D5}" type="presOf" srcId="{7FFCF01D-189E-4353-9B7E-376473BF7EE3}" destId="{C4F82B67-2AFE-4B6B-9260-43083F0440DE}" srcOrd="0" destOrd="0" presId="urn:microsoft.com/office/officeart/2008/layout/LinedList"/>
    <dgm:cxn modelId="{B676FC39-5C1D-40CE-A992-ED9A4B6B23DE}" type="presParOf" srcId="{D66E5067-D3EB-461B-A1E1-8499F23F7712}" destId="{202E064C-4FD0-44BF-81D2-02B7A092A003}" srcOrd="0" destOrd="0" presId="urn:microsoft.com/office/officeart/2008/layout/LinedList"/>
    <dgm:cxn modelId="{FB3F1A9F-85CC-4216-891E-A5E616C14671}" type="presParOf" srcId="{D66E5067-D3EB-461B-A1E1-8499F23F7712}" destId="{A16AE00E-C456-493D-89DA-52B684CD8D51}" srcOrd="1" destOrd="0" presId="urn:microsoft.com/office/officeart/2008/layout/LinedList"/>
    <dgm:cxn modelId="{305183B5-865F-4C53-9413-A4C6E00605A8}" type="presParOf" srcId="{A16AE00E-C456-493D-89DA-52B684CD8D51}" destId="{C4F82B67-2AFE-4B6B-9260-43083F0440DE}" srcOrd="0" destOrd="0" presId="urn:microsoft.com/office/officeart/2008/layout/LinedList"/>
    <dgm:cxn modelId="{6B4F344D-0A2F-4132-AB78-B59B613553EA}" type="presParOf" srcId="{A16AE00E-C456-493D-89DA-52B684CD8D51}" destId="{B0C7823E-3249-481C-B0D4-2F2FC2CB5212}" srcOrd="1" destOrd="0" presId="urn:microsoft.com/office/officeart/2008/layout/LinedList"/>
    <dgm:cxn modelId="{3FB8A9BA-05F2-4416-95E2-3F5A56C91BF0}" type="presParOf" srcId="{D66E5067-D3EB-461B-A1E1-8499F23F7712}" destId="{387D3275-7B73-4C7F-B004-17FA94ECFC7E}" srcOrd="2" destOrd="0" presId="urn:microsoft.com/office/officeart/2008/layout/LinedList"/>
    <dgm:cxn modelId="{70A65DC2-48D7-4346-BDED-79C8DE1EB88B}" type="presParOf" srcId="{D66E5067-D3EB-461B-A1E1-8499F23F7712}" destId="{47DC76F6-8F6F-4B28-9DAD-AB923CA9C4FE}" srcOrd="3" destOrd="0" presId="urn:microsoft.com/office/officeart/2008/layout/LinedList"/>
    <dgm:cxn modelId="{99F5E10B-01DC-406E-B2C7-20C2E688DBF6}" type="presParOf" srcId="{47DC76F6-8F6F-4B28-9DAD-AB923CA9C4FE}" destId="{D7013638-647C-4903-A13B-319001705628}" srcOrd="0" destOrd="0" presId="urn:microsoft.com/office/officeart/2008/layout/LinedList"/>
    <dgm:cxn modelId="{91CB9FF9-8087-4B99-9D19-46170CE19CEB}" type="presParOf" srcId="{47DC76F6-8F6F-4B28-9DAD-AB923CA9C4FE}" destId="{B04ADFE5-62A4-4EF6-B5EE-83738B377484}" srcOrd="1" destOrd="0" presId="urn:microsoft.com/office/officeart/2008/layout/LinedList"/>
    <dgm:cxn modelId="{829632B5-B828-499D-9960-1340215898ED}" type="presParOf" srcId="{D66E5067-D3EB-461B-A1E1-8499F23F7712}" destId="{10FEB8D0-B0F3-4C2B-90E1-F76852D08FFE}" srcOrd="4" destOrd="0" presId="urn:microsoft.com/office/officeart/2008/layout/LinedList"/>
    <dgm:cxn modelId="{35E870E4-9650-450A-A291-6136A6D48BE0}" type="presParOf" srcId="{D66E5067-D3EB-461B-A1E1-8499F23F7712}" destId="{4A08A8E1-C5FF-4CF2-A959-DA0407AAEB6E}" srcOrd="5" destOrd="0" presId="urn:microsoft.com/office/officeart/2008/layout/LinedList"/>
    <dgm:cxn modelId="{DE8E31BA-4CD1-4CD8-9DC9-939F9D045C53}" type="presParOf" srcId="{4A08A8E1-C5FF-4CF2-A959-DA0407AAEB6E}" destId="{8782622A-9954-4C72-9EF0-0AE68711D920}" srcOrd="0" destOrd="0" presId="urn:microsoft.com/office/officeart/2008/layout/LinedList"/>
    <dgm:cxn modelId="{2B9EDC55-3584-4C50-A905-C78741E31A29}" type="presParOf" srcId="{4A08A8E1-C5FF-4CF2-A959-DA0407AAEB6E}" destId="{E66BF068-81B6-4B2D-AC9E-0BD6672A73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8BEC32-D007-40A4-8DEA-2E1ECB646C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941A40-5116-491D-AC15-E59C22933A0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Researchers (</a:t>
          </a:r>
          <a:r>
            <a:rPr lang="en-US" altLang="zh-CN" dirty="0"/>
            <a:t>bioinformatics scientists</a:t>
          </a:r>
          <a:r>
            <a:rPr lang="zh-CN" altLang="en-US" dirty="0"/>
            <a:t>， </a:t>
          </a:r>
          <a:endParaRPr lang="en-US" altLang="zh-CN" dirty="0"/>
        </a:p>
        <a:p>
          <a:pPr>
            <a:lnSpc>
              <a:spcPct val="100000"/>
            </a:lnSpc>
          </a:pPr>
          <a:r>
            <a:rPr lang="en-US" altLang="zh-CN" dirty="0"/>
            <a:t>surgeon, oncologists, etc.)</a:t>
          </a:r>
        </a:p>
      </dgm:t>
    </dgm:pt>
    <dgm:pt modelId="{453CCD18-54DA-4FD3-A33E-64B1A6C35677}" type="parTrans" cxnId="{D48467FA-4EA0-49A2-885B-89C26D68A212}">
      <dgm:prSet/>
      <dgm:spPr/>
      <dgm:t>
        <a:bodyPr/>
        <a:lstStyle/>
        <a:p>
          <a:endParaRPr lang="en-US"/>
        </a:p>
      </dgm:t>
    </dgm:pt>
    <dgm:pt modelId="{E0A6B322-3F82-476A-9781-4E0C2EDCB315}" type="sibTrans" cxnId="{D48467FA-4EA0-49A2-885B-89C26D68A212}">
      <dgm:prSet/>
      <dgm:spPr/>
      <dgm:t>
        <a:bodyPr/>
        <a:lstStyle/>
        <a:p>
          <a:endParaRPr lang="en-US"/>
        </a:p>
      </dgm:t>
    </dgm:pt>
    <dgm:pt modelId="{FF17B106-8CB4-4B25-B0A6-9B3C7424B5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Managers in NHS</a:t>
          </a:r>
          <a:endParaRPr lang="en-US"/>
        </a:p>
      </dgm:t>
    </dgm:pt>
    <dgm:pt modelId="{23F8BB57-4206-45C6-876E-BBEC316D1EEF}" type="parTrans" cxnId="{5DA8617E-236C-42F5-BE34-F08FB87BAF30}">
      <dgm:prSet/>
      <dgm:spPr/>
      <dgm:t>
        <a:bodyPr/>
        <a:lstStyle/>
        <a:p>
          <a:endParaRPr lang="en-US"/>
        </a:p>
      </dgm:t>
    </dgm:pt>
    <dgm:pt modelId="{6952F9F1-27D6-48C0-B16C-92AEAF07ED5D}" type="sibTrans" cxnId="{5DA8617E-236C-42F5-BE34-F08FB87BAF30}">
      <dgm:prSet/>
      <dgm:spPr/>
      <dgm:t>
        <a:bodyPr/>
        <a:lstStyle/>
        <a:p>
          <a:endParaRPr lang="en-US"/>
        </a:p>
      </dgm:t>
    </dgm:pt>
    <dgm:pt modelId="{846C814A-11B9-48F7-87F0-4F4387525D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Public</a:t>
          </a:r>
          <a:endParaRPr lang="en-US" dirty="0"/>
        </a:p>
      </dgm:t>
    </dgm:pt>
    <dgm:pt modelId="{77816D96-063E-4BDB-9B5F-03D58504A846}" type="parTrans" cxnId="{D6898E98-CB06-4AE0-8D8B-AF38383F1F88}">
      <dgm:prSet/>
      <dgm:spPr/>
      <dgm:t>
        <a:bodyPr/>
        <a:lstStyle/>
        <a:p>
          <a:endParaRPr lang="en-US"/>
        </a:p>
      </dgm:t>
    </dgm:pt>
    <dgm:pt modelId="{680F0E8E-E63E-4FEC-95BA-D7860608AAFE}" type="sibTrans" cxnId="{D6898E98-CB06-4AE0-8D8B-AF38383F1F88}">
      <dgm:prSet/>
      <dgm:spPr/>
      <dgm:t>
        <a:bodyPr/>
        <a:lstStyle/>
        <a:p>
          <a:endParaRPr lang="en-US"/>
        </a:p>
      </dgm:t>
    </dgm:pt>
    <dgm:pt modelId="{B352A15D-3A2D-4F55-BC01-B8DBB1C3DC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Funding </a:t>
          </a:r>
          <a:r>
            <a:rPr lang="en-US" dirty="0" err="1"/>
            <a:t>Organi</a:t>
          </a:r>
          <a:r>
            <a:rPr lang="en-US" altLang="zh-CN" dirty="0" err="1"/>
            <a:t>s</a:t>
          </a:r>
          <a:r>
            <a:rPr lang="en-US" dirty="0" err="1"/>
            <a:t>ations</a:t>
          </a:r>
          <a:endParaRPr lang="en-US" dirty="0"/>
        </a:p>
      </dgm:t>
    </dgm:pt>
    <dgm:pt modelId="{E6793550-5592-40C4-8B89-14C9315D7033}" type="parTrans" cxnId="{FD5DDC41-7D1F-4717-9FF8-9FF151BD138E}">
      <dgm:prSet/>
      <dgm:spPr/>
      <dgm:t>
        <a:bodyPr/>
        <a:lstStyle/>
        <a:p>
          <a:endParaRPr lang="en-US"/>
        </a:p>
      </dgm:t>
    </dgm:pt>
    <dgm:pt modelId="{525EB66F-20C1-44CC-BFFF-EDD7A0EFAA4D}" type="sibTrans" cxnId="{FD5DDC41-7D1F-4717-9FF8-9FF151BD138E}">
      <dgm:prSet/>
      <dgm:spPr/>
      <dgm:t>
        <a:bodyPr/>
        <a:lstStyle/>
        <a:p>
          <a:endParaRPr lang="en-US"/>
        </a:p>
      </dgm:t>
    </dgm:pt>
    <dgm:pt modelId="{0A3ADCE0-2E6D-4B8A-9BCD-C7E376BC03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Government Health Sectors</a:t>
          </a:r>
        </a:p>
      </dgm:t>
    </dgm:pt>
    <dgm:pt modelId="{082BCFED-CFB2-47E3-8A20-CDFACE3D437A}" type="parTrans" cxnId="{4F9A8D1E-7620-47DE-94DF-16749C453440}">
      <dgm:prSet/>
      <dgm:spPr/>
      <dgm:t>
        <a:bodyPr/>
        <a:lstStyle/>
        <a:p>
          <a:endParaRPr lang="en-US"/>
        </a:p>
      </dgm:t>
    </dgm:pt>
    <dgm:pt modelId="{3DE1520A-0246-497D-A3C6-E89D3D6FF7E1}" type="sibTrans" cxnId="{4F9A8D1E-7620-47DE-94DF-16749C453440}">
      <dgm:prSet/>
      <dgm:spPr/>
      <dgm:t>
        <a:bodyPr/>
        <a:lstStyle/>
        <a:p>
          <a:endParaRPr lang="en-US"/>
        </a:p>
      </dgm:t>
    </dgm:pt>
    <dgm:pt modelId="{9396A0C2-F20F-408F-A708-2C684D06D615}" type="pres">
      <dgm:prSet presAssocID="{E98BEC32-D007-40A4-8DEA-2E1ECB646C99}" presName="root" presStyleCnt="0">
        <dgm:presLayoutVars>
          <dgm:dir/>
          <dgm:resizeHandles val="exact"/>
        </dgm:presLayoutVars>
      </dgm:prSet>
      <dgm:spPr/>
    </dgm:pt>
    <dgm:pt modelId="{25E47477-D47F-401E-ADD0-7D9270D89883}" type="pres">
      <dgm:prSet presAssocID="{D2941A40-5116-491D-AC15-E59C22933A0D}" presName="compNode" presStyleCnt="0"/>
      <dgm:spPr/>
    </dgm:pt>
    <dgm:pt modelId="{B133C7F1-FB87-4E53-8368-63EA593C499F}" type="pres">
      <dgm:prSet presAssocID="{D2941A40-5116-491D-AC15-E59C22933A0D}" presName="bgRect" presStyleLbl="bgShp" presStyleIdx="0" presStyleCnt="5"/>
      <dgm:spPr/>
    </dgm:pt>
    <dgm:pt modelId="{0CF9E68A-4AB9-449F-9644-E20A67CE01AB}" type="pres">
      <dgm:prSet presAssocID="{D2941A40-5116-491D-AC15-E59C22933A0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4294C16-0CB8-43CB-B2DE-C12A08D7F7C0}" type="pres">
      <dgm:prSet presAssocID="{D2941A40-5116-491D-AC15-E59C22933A0D}" presName="spaceRect" presStyleCnt="0"/>
      <dgm:spPr/>
    </dgm:pt>
    <dgm:pt modelId="{336609CA-8F93-4A8A-A0BE-E132897549B0}" type="pres">
      <dgm:prSet presAssocID="{D2941A40-5116-491D-AC15-E59C22933A0D}" presName="parTx" presStyleLbl="revTx" presStyleIdx="0" presStyleCnt="5">
        <dgm:presLayoutVars>
          <dgm:chMax val="0"/>
          <dgm:chPref val="0"/>
        </dgm:presLayoutVars>
      </dgm:prSet>
      <dgm:spPr/>
    </dgm:pt>
    <dgm:pt modelId="{01B81D9E-0C0F-4379-8D43-7B08857BFAF9}" type="pres">
      <dgm:prSet presAssocID="{E0A6B322-3F82-476A-9781-4E0C2EDCB315}" presName="sibTrans" presStyleCnt="0"/>
      <dgm:spPr/>
    </dgm:pt>
    <dgm:pt modelId="{AAB50DF6-103D-446C-A5A2-774364EA7C36}" type="pres">
      <dgm:prSet presAssocID="{FF17B106-8CB4-4B25-B0A6-9B3C7424B52B}" presName="compNode" presStyleCnt="0"/>
      <dgm:spPr/>
    </dgm:pt>
    <dgm:pt modelId="{917665FF-25EF-4061-B277-5FECEFA73A75}" type="pres">
      <dgm:prSet presAssocID="{FF17B106-8CB4-4B25-B0A6-9B3C7424B52B}" presName="bgRect" presStyleLbl="bgShp" presStyleIdx="1" presStyleCnt="5"/>
      <dgm:spPr/>
    </dgm:pt>
    <dgm:pt modelId="{9AF33F20-2573-4E7A-9220-573E70926345}" type="pres">
      <dgm:prSet presAssocID="{FF17B106-8CB4-4B25-B0A6-9B3C7424B52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2CFAB72-D82A-405F-875D-1DD66C8B626F}" type="pres">
      <dgm:prSet presAssocID="{FF17B106-8CB4-4B25-B0A6-9B3C7424B52B}" presName="spaceRect" presStyleCnt="0"/>
      <dgm:spPr/>
    </dgm:pt>
    <dgm:pt modelId="{7F70893E-A492-4854-B1C3-5C49AD9BEC3D}" type="pres">
      <dgm:prSet presAssocID="{FF17B106-8CB4-4B25-B0A6-9B3C7424B52B}" presName="parTx" presStyleLbl="revTx" presStyleIdx="1" presStyleCnt="5">
        <dgm:presLayoutVars>
          <dgm:chMax val="0"/>
          <dgm:chPref val="0"/>
        </dgm:presLayoutVars>
      </dgm:prSet>
      <dgm:spPr/>
    </dgm:pt>
    <dgm:pt modelId="{6B514C46-974B-424D-8D96-0FCF1CC00DE6}" type="pres">
      <dgm:prSet presAssocID="{6952F9F1-27D6-48C0-B16C-92AEAF07ED5D}" presName="sibTrans" presStyleCnt="0"/>
      <dgm:spPr/>
    </dgm:pt>
    <dgm:pt modelId="{D2D33D36-F322-43CA-BBAA-DCB5B992EE81}" type="pres">
      <dgm:prSet presAssocID="{846C814A-11B9-48F7-87F0-4F4387525DC5}" presName="compNode" presStyleCnt="0"/>
      <dgm:spPr/>
    </dgm:pt>
    <dgm:pt modelId="{FD77FB9D-0DF7-4F81-BFF2-83E844EAFF43}" type="pres">
      <dgm:prSet presAssocID="{846C814A-11B9-48F7-87F0-4F4387525DC5}" presName="bgRect" presStyleLbl="bgShp" presStyleIdx="2" presStyleCnt="5"/>
      <dgm:spPr/>
    </dgm:pt>
    <dgm:pt modelId="{C0999437-39D1-4952-B5CE-ACCB24E738B7}" type="pres">
      <dgm:prSet presAssocID="{846C814A-11B9-48F7-87F0-4F4387525D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4C7B7C9-6683-45ED-B203-6F7CD981EF51}" type="pres">
      <dgm:prSet presAssocID="{846C814A-11B9-48F7-87F0-4F4387525DC5}" presName="spaceRect" presStyleCnt="0"/>
      <dgm:spPr/>
    </dgm:pt>
    <dgm:pt modelId="{E94F379F-36DB-4CF1-BA98-D2B99B16AD8D}" type="pres">
      <dgm:prSet presAssocID="{846C814A-11B9-48F7-87F0-4F4387525DC5}" presName="parTx" presStyleLbl="revTx" presStyleIdx="2" presStyleCnt="5">
        <dgm:presLayoutVars>
          <dgm:chMax val="0"/>
          <dgm:chPref val="0"/>
        </dgm:presLayoutVars>
      </dgm:prSet>
      <dgm:spPr/>
    </dgm:pt>
    <dgm:pt modelId="{5DD1A5C2-4C68-41FB-B0D3-B9E867934164}" type="pres">
      <dgm:prSet presAssocID="{680F0E8E-E63E-4FEC-95BA-D7860608AAFE}" presName="sibTrans" presStyleCnt="0"/>
      <dgm:spPr/>
    </dgm:pt>
    <dgm:pt modelId="{DE1B0258-4246-4790-B438-B2EE6342BFA6}" type="pres">
      <dgm:prSet presAssocID="{B352A15D-3A2D-4F55-BC01-B8DBB1C3DC44}" presName="compNode" presStyleCnt="0"/>
      <dgm:spPr/>
    </dgm:pt>
    <dgm:pt modelId="{C223F468-DE79-498A-8DDE-E55DB1C8D4F6}" type="pres">
      <dgm:prSet presAssocID="{B352A15D-3A2D-4F55-BC01-B8DBB1C3DC44}" presName="bgRect" presStyleLbl="bgShp" presStyleIdx="3" presStyleCnt="5"/>
      <dgm:spPr/>
    </dgm:pt>
    <dgm:pt modelId="{53CD2E15-EDD0-48DF-86C4-0F712CA0F3F7}" type="pres">
      <dgm:prSet presAssocID="{B352A15D-3A2D-4F55-BC01-B8DBB1C3DC4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er outline"/>
        </a:ext>
      </dgm:extLst>
    </dgm:pt>
    <dgm:pt modelId="{02F0938C-464A-4AF0-AEA7-14993A9E773F}" type="pres">
      <dgm:prSet presAssocID="{B352A15D-3A2D-4F55-BC01-B8DBB1C3DC44}" presName="spaceRect" presStyleCnt="0"/>
      <dgm:spPr/>
    </dgm:pt>
    <dgm:pt modelId="{95EC294E-55F5-4189-A9E6-BDE680CC782A}" type="pres">
      <dgm:prSet presAssocID="{B352A15D-3A2D-4F55-BC01-B8DBB1C3DC44}" presName="parTx" presStyleLbl="revTx" presStyleIdx="3" presStyleCnt="5">
        <dgm:presLayoutVars>
          <dgm:chMax val="0"/>
          <dgm:chPref val="0"/>
        </dgm:presLayoutVars>
      </dgm:prSet>
      <dgm:spPr/>
    </dgm:pt>
    <dgm:pt modelId="{0657AEB4-8B24-4B07-9B19-30C123B23AAE}" type="pres">
      <dgm:prSet presAssocID="{525EB66F-20C1-44CC-BFFF-EDD7A0EFAA4D}" presName="sibTrans" presStyleCnt="0"/>
      <dgm:spPr/>
    </dgm:pt>
    <dgm:pt modelId="{E5E375AF-44FE-453D-AA7C-1A166BE1ECEA}" type="pres">
      <dgm:prSet presAssocID="{0A3ADCE0-2E6D-4B8A-9BCD-C7E376BC033F}" presName="compNode" presStyleCnt="0"/>
      <dgm:spPr/>
    </dgm:pt>
    <dgm:pt modelId="{2D6DFBEF-70B3-46F1-9F5A-4255A8775E18}" type="pres">
      <dgm:prSet presAssocID="{0A3ADCE0-2E6D-4B8A-9BCD-C7E376BC033F}" presName="bgRect" presStyleLbl="bgShp" presStyleIdx="4" presStyleCnt="5"/>
      <dgm:spPr/>
    </dgm:pt>
    <dgm:pt modelId="{B49E09FD-5CE2-4F6D-AB52-90C326ACA73D}" type="pres">
      <dgm:prSet presAssocID="{0A3ADCE0-2E6D-4B8A-9BCD-C7E376BC033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outline"/>
        </a:ext>
      </dgm:extLst>
    </dgm:pt>
    <dgm:pt modelId="{5FC691FA-CF72-48DC-8CB5-0B77AECC7A86}" type="pres">
      <dgm:prSet presAssocID="{0A3ADCE0-2E6D-4B8A-9BCD-C7E376BC033F}" presName="spaceRect" presStyleCnt="0"/>
      <dgm:spPr/>
    </dgm:pt>
    <dgm:pt modelId="{A48D2098-51E2-4382-B3A0-8F8FAF39FE3A}" type="pres">
      <dgm:prSet presAssocID="{0A3ADCE0-2E6D-4B8A-9BCD-C7E376BC033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0A0A03-F445-47FC-AFCD-6954AEF5FDC4}" type="presOf" srcId="{0A3ADCE0-2E6D-4B8A-9BCD-C7E376BC033F}" destId="{A48D2098-51E2-4382-B3A0-8F8FAF39FE3A}" srcOrd="0" destOrd="0" presId="urn:microsoft.com/office/officeart/2018/2/layout/IconVerticalSolidList"/>
    <dgm:cxn modelId="{4F9A8D1E-7620-47DE-94DF-16749C453440}" srcId="{E98BEC32-D007-40A4-8DEA-2E1ECB646C99}" destId="{0A3ADCE0-2E6D-4B8A-9BCD-C7E376BC033F}" srcOrd="4" destOrd="0" parTransId="{082BCFED-CFB2-47E3-8A20-CDFACE3D437A}" sibTransId="{3DE1520A-0246-497D-A3C6-E89D3D6FF7E1}"/>
    <dgm:cxn modelId="{75D97A27-2A39-4895-B259-F5414CE4331A}" type="presOf" srcId="{E98BEC32-D007-40A4-8DEA-2E1ECB646C99}" destId="{9396A0C2-F20F-408F-A708-2C684D06D615}" srcOrd="0" destOrd="0" presId="urn:microsoft.com/office/officeart/2018/2/layout/IconVerticalSolidList"/>
    <dgm:cxn modelId="{59E50233-D20E-4311-88F3-8B7B000920C2}" type="presOf" srcId="{B352A15D-3A2D-4F55-BC01-B8DBB1C3DC44}" destId="{95EC294E-55F5-4189-A9E6-BDE680CC782A}" srcOrd="0" destOrd="0" presId="urn:microsoft.com/office/officeart/2018/2/layout/IconVerticalSolidList"/>
    <dgm:cxn modelId="{615FD63C-7F9C-4BEA-9F3C-49563C824B72}" type="presOf" srcId="{846C814A-11B9-48F7-87F0-4F4387525DC5}" destId="{E94F379F-36DB-4CF1-BA98-D2B99B16AD8D}" srcOrd="0" destOrd="0" presId="urn:microsoft.com/office/officeart/2018/2/layout/IconVerticalSolidList"/>
    <dgm:cxn modelId="{FD5DDC41-7D1F-4717-9FF8-9FF151BD138E}" srcId="{E98BEC32-D007-40A4-8DEA-2E1ECB646C99}" destId="{B352A15D-3A2D-4F55-BC01-B8DBB1C3DC44}" srcOrd="3" destOrd="0" parTransId="{E6793550-5592-40C4-8B89-14C9315D7033}" sibTransId="{525EB66F-20C1-44CC-BFFF-EDD7A0EFAA4D}"/>
    <dgm:cxn modelId="{D42C696E-BDA3-47C5-87B2-2755294A71FF}" type="presOf" srcId="{FF17B106-8CB4-4B25-B0A6-9B3C7424B52B}" destId="{7F70893E-A492-4854-B1C3-5C49AD9BEC3D}" srcOrd="0" destOrd="0" presId="urn:microsoft.com/office/officeart/2018/2/layout/IconVerticalSolidList"/>
    <dgm:cxn modelId="{3318E655-E8D4-4EB1-872E-06C16CDD47A6}" type="presOf" srcId="{D2941A40-5116-491D-AC15-E59C22933A0D}" destId="{336609CA-8F93-4A8A-A0BE-E132897549B0}" srcOrd="0" destOrd="0" presId="urn:microsoft.com/office/officeart/2018/2/layout/IconVerticalSolidList"/>
    <dgm:cxn modelId="{5DA8617E-236C-42F5-BE34-F08FB87BAF30}" srcId="{E98BEC32-D007-40A4-8DEA-2E1ECB646C99}" destId="{FF17B106-8CB4-4B25-B0A6-9B3C7424B52B}" srcOrd="1" destOrd="0" parTransId="{23F8BB57-4206-45C6-876E-BBEC316D1EEF}" sibTransId="{6952F9F1-27D6-48C0-B16C-92AEAF07ED5D}"/>
    <dgm:cxn modelId="{D6898E98-CB06-4AE0-8D8B-AF38383F1F88}" srcId="{E98BEC32-D007-40A4-8DEA-2E1ECB646C99}" destId="{846C814A-11B9-48F7-87F0-4F4387525DC5}" srcOrd="2" destOrd="0" parTransId="{77816D96-063E-4BDB-9B5F-03D58504A846}" sibTransId="{680F0E8E-E63E-4FEC-95BA-D7860608AAFE}"/>
    <dgm:cxn modelId="{D48467FA-4EA0-49A2-885B-89C26D68A212}" srcId="{E98BEC32-D007-40A4-8DEA-2E1ECB646C99}" destId="{D2941A40-5116-491D-AC15-E59C22933A0D}" srcOrd="0" destOrd="0" parTransId="{453CCD18-54DA-4FD3-A33E-64B1A6C35677}" sibTransId="{E0A6B322-3F82-476A-9781-4E0C2EDCB315}"/>
    <dgm:cxn modelId="{E1E666EA-2A52-4ABE-BB15-209E643C9AAC}" type="presParOf" srcId="{9396A0C2-F20F-408F-A708-2C684D06D615}" destId="{25E47477-D47F-401E-ADD0-7D9270D89883}" srcOrd="0" destOrd="0" presId="urn:microsoft.com/office/officeart/2018/2/layout/IconVerticalSolidList"/>
    <dgm:cxn modelId="{9A7F1A20-710D-49FD-87CE-B66F62D38030}" type="presParOf" srcId="{25E47477-D47F-401E-ADD0-7D9270D89883}" destId="{B133C7F1-FB87-4E53-8368-63EA593C499F}" srcOrd="0" destOrd="0" presId="urn:microsoft.com/office/officeart/2018/2/layout/IconVerticalSolidList"/>
    <dgm:cxn modelId="{8BA15396-1FED-45C2-B2C3-DB496280E600}" type="presParOf" srcId="{25E47477-D47F-401E-ADD0-7D9270D89883}" destId="{0CF9E68A-4AB9-449F-9644-E20A67CE01AB}" srcOrd="1" destOrd="0" presId="urn:microsoft.com/office/officeart/2018/2/layout/IconVerticalSolidList"/>
    <dgm:cxn modelId="{30B4B5FE-81FE-48F0-971E-32A072967D79}" type="presParOf" srcId="{25E47477-D47F-401E-ADD0-7D9270D89883}" destId="{F4294C16-0CB8-43CB-B2DE-C12A08D7F7C0}" srcOrd="2" destOrd="0" presId="urn:microsoft.com/office/officeart/2018/2/layout/IconVerticalSolidList"/>
    <dgm:cxn modelId="{F9D38C50-A362-400A-A35B-785E4440EE5D}" type="presParOf" srcId="{25E47477-D47F-401E-ADD0-7D9270D89883}" destId="{336609CA-8F93-4A8A-A0BE-E132897549B0}" srcOrd="3" destOrd="0" presId="urn:microsoft.com/office/officeart/2018/2/layout/IconVerticalSolidList"/>
    <dgm:cxn modelId="{CAE8BBF9-778B-44F2-AAD6-B0713E962A8E}" type="presParOf" srcId="{9396A0C2-F20F-408F-A708-2C684D06D615}" destId="{01B81D9E-0C0F-4379-8D43-7B08857BFAF9}" srcOrd="1" destOrd="0" presId="urn:microsoft.com/office/officeart/2018/2/layout/IconVerticalSolidList"/>
    <dgm:cxn modelId="{FD42AD20-FCCF-47EB-B625-50F6EA51C477}" type="presParOf" srcId="{9396A0C2-F20F-408F-A708-2C684D06D615}" destId="{AAB50DF6-103D-446C-A5A2-774364EA7C36}" srcOrd="2" destOrd="0" presId="urn:microsoft.com/office/officeart/2018/2/layout/IconVerticalSolidList"/>
    <dgm:cxn modelId="{645927BD-3663-47C4-897C-C0C68781DE5D}" type="presParOf" srcId="{AAB50DF6-103D-446C-A5A2-774364EA7C36}" destId="{917665FF-25EF-4061-B277-5FECEFA73A75}" srcOrd="0" destOrd="0" presId="urn:microsoft.com/office/officeart/2018/2/layout/IconVerticalSolidList"/>
    <dgm:cxn modelId="{508FEA1F-122F-4C41-A651-C3F82B6ADBEB}" type="presParOf" srcId="{AAB50DF6-103D-446C-A5A2-774364EA7C36}" destId="{9AF33F20-2573-4E7A-9220-573E70926345}" srcOrd="1" destOrd="0" presId="urn:microsoft.com/office/officeart/2018/2/layout/IconVerticalSolidList"/>
    <dgm:cxn modelId="{901FBBC7-55DB-4649-BB4E-85A249A7EA43}" type="presParOf" srcId="{AAB50DF6-103D-446C-A5A2-774364EA7C36}" destId="{42CFAB72-D82A-405F-875D-1DD66C8B626F}" srcOrd="2" destOrd="0" presId="urn:microsoft.com/office/officeart/2018/2/layout/IconVerticalSolidList"/>
    <dgm:cxn modelId="{CA13B890-D007-43B7-BE52-B90F3678855D}" type="presParOf" srcId="{AAB50DF6-103D-446C-A5A2-774364EA7C36}" destId="{7F70893E-A492-4854-B1C3-5C49AD9BEC3D}" srcOrd="3" destOrd="0" presId="urn:microsoft.com/office/officeart/2018/2/layout/IconVerticalSolidList"/>
    <dgm:cxn modelId="{915A5695-F58B-4706-8185-F4A53481F258}" type="presParOf" srcId="{9396A0C2-F20F-408F-A708-2C684D06D615}" destId="{6B514C46-974B-424D-8D96-0FCF1CC00DE6}" srcOrd="3" destOrd="0" presId="urn:microsoft.com/office/officeart/2018/2/layout/IconVerticalSolidList"/>
    <dgm:cxn modelId="{C04EC617-4D2A-4E7A-8D17-52772076F882}" type="presParOf" srcId="{9396A0C2-F20F-408F-A708-2C684D06D615}" destId="{D2D33D36-F322-43CA-BBAA-DCB5B992EE81}" srcOrd="4" destOrd="0" presId="urn:microsoft.com/office/officeart/2018/2/layout/IconVerticalSolidList"/>
    <dgm:cxn modelId="{7789A72D-B2A2-46AF-9DC3-83866E67300D}" type="presParOf" srcId="{D2D33D36-F322-43CA-BBAA-DCB5B992EE81}" destId="{FD77FB9D-0DF7-4F81-BFF2-83E844EAFF43}" srcOrd="0" destOrd="0" presId="urn:microsoft.com/office/officeart/2018/2/layout/IconVerticalSolidList"/>
    <dgm:cxn modelId="{95FAB467-36C3-4369-89B5-BCC577AE294B}" type="presParOf" srcId="{D2D33D36-F322-43CA-BBAA-DCB5B992EE81}" destId="{C0999437-39D1-4952-B5CE-ACCB24E738B7}" srcOrd="1" destOrd="0" presId="urn:microsoft.com/office/officeart/2018/2/layout/IconVerticalSolidList"/>
    <dgm:cxn modelId="{855D3DE5-D0FC-4149-A35B-5D8E0D41B633}" type="presParOf" srcId="{D2D33D36-F322-43CA-BBAA-DCB5B992EE81}" destId="{04C7B7C9-6683-45ED-B203-6F7CD981EF51}" srcOrd="2" destOrd="0" presId="urn:microsoft.com/office/officeart/2018/2/layout/IconVerticalSolidList"/>
    <dgm:cxn modelId="{665BBF7B-8C8E-4FDD-B85D-3B4E7BA9B49B}" type="presParOf" srcId="{D2D33D36-F322-43CA-BBAA-DCB5B992EE81}" destId="{E94F379F-36DB-4CF1-BA98-D2B99B16AD8D}" srcOrd="3" destOrd="0" presId="urn:microsoft.com/office/officeart/2018/2/layout/IconVerticalSolidList"/>
    <dgm:cxn modelId="{874B2235-D1A7-41BA-8A34-42DEACE378AB}" type="presParOf" srcId="{9396A0C2-F20F-408F-A708-2C684D06D615}" destId="{5DD1A5C2-4C68-41FB-B0D3-B9E867934164}" srcOrd="5" destOrd="0" presId="urn:microsoft.com/office/officeart/2018/2/layout/IconVerticalSolidList"/>
    <dgm:cxn modelId="{85E5E576-2B2E-43CD-9160-444E3FD15797}" type="presParOf" srcId="{9396A0C2-F20F-408F-A708-2C684D06D615}" destId="{DE1B0258-4246-4790-B438-B2EE6342BFA6}" srcOrd="6" destOrd="0" presId="urn:microsoft.com/office/officeart/2018/2/layout/IconVerticalSolidList"/>
    <dgm:cxn modelId="{1CCE0001-F7D5-478D-974A-3817C12E034B}" type="presParOf" srcId="{DE1B0258-4246-4790-B438-B2EE6342BFA6}" destId="{C223F468-DE79-498A-8DDE-E55DB1C8D4F6}" srcOrd="0" destOrd="0" presId="urn:microsoft.com/office/officeart/2018/2/layout/IconVerticalSolidList"/>
    <dgm:cxn modelId="{DBE46F69-DDCC-4483-9639-E8363E7F7171}" type="presParOf" srcId="{DE1B0258-4246-4790-B438-B2EE6342BFA6}" destId="{53CD2E15-EDD0-48DF-86C4-0F712CA0F3F7}" srcOrd="1" destOrd="0" presId="urn:microsoft.com/office/officeart/2018/2/layout/IconVerticalSolidList"/>
    <dgm:cxn modelId="{2E90EE3F-E5C1-4A3E-A5E4-94FE98DB0862}" type="presParOf" srcId="{DE1B0258-4246-4790-B438-B2EE6342BFA6}" destId="{02F0938C-464A-4AF0-AEA7-14993A9E773F}" srcOrd="2" destOrd="0" presId="urn:microsoft.com/office/officeart/2018/2/layout/IconVerticalSolidList"/>
    <dgm:cxn modelId="{B9FD1E47-275A-43C8-A1EB-3D6848928A1E}" type="presParOf" srcId="{DE1B0258-4246-4790-B438-B2EE6342BFA6}" destId="{95EC294E-55F5-4189-A9E6-BDE680CC782A}" srcOrd="3" destOrd="0" presId="urn:microsoft.com/office/officeart/2018/2/layout/IconVerticalSolidList"/>
    <dgm:cxn modelId="{FC6327A4-1D53-462D-99F1-90907647DD61}" type="presParOf" srcId="{9396A0C2-F20F-408F-A708-2C684D06D615}" destId="{0657AEB4-8B24-4B07-9B19-30C123B23AAE}" srcOrd="7" destOrd="0" presId="urn:microsoft.com/office/officeart/2018/2/layout/IconVerticalSolidList"/>
    <dgm:cxn modelId="{F43BB7E7-14C4-4EB3-99F6-04759A16A733}" type="presParOf" srcId="{9396A0C2-F20F-408F-A708-2C684D06D615}" destId="{E5E375AF-44FE-453D-AA7C-1A166BE1ECEA}" srcOrd="8" destOrd="0" presId="urn:microsoft.com/office/officeart/2018/2/layout/IconVerticalSolidList"/>
    <dgm:cxn modelId="{4E6078B4-1FDD-4943-963F-8DFB2B51E22D}" type="presParOf" srcId="{E5E375AF-44FE-453D-AA7C-1A166BE1ECEA}" destId="{2D6DFBEF-70B3-46F1-9F5A-4255A8775E18}" srcOrd="0" destOrd="0" presId="urn:microsoft.com/office/officeart/2018/2/layout/IconVerticalSolidList"/>
    <dgm:cxn modelId="{4908C49F-739D-4241-AE98-CACCC93D0953}" type="presParOf" srcId="{E5E375AF-44FE-453D-AA7C-1A166BE1ECEA}" destId="{B49E09FD-5CE2-4F6D-AB52-90C326ACA73D}" srcOrd="1" destOrd="0" presId="urn:microsoft.com/office/officeart/2018/2/layout/IconVerticalSolidList"/>
    <dgm:cxn modelId="{710388BE-3E8A-4AC0-848B-5B6A3C746E04}" type="presParOf" srcId="{E5E375AF-44FE-453D-AA7C-1A166BE1ECEA}" destId="{5FC691FA-CF72-48DC-8CB5-0B77AECC7A86}" srcOrd="2" destOrd="0" presId="urn:microsoft.com/office/officeart/2018/2/layout/IconVerticalSolidList"/>
    <dgm:cxn modelId="{B27BFD1C-FFE4-45AE-B7C7-3C82A493835C}" type="presParOf" srcId="{E5E375AF-44FE-453D-AA7C-1A166BE1ECEA}" destId="{A48D2098-51E2-4382-B3A0-8F8FAF39FE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1665A0-ED92-4629-A41E-6A12CDBAEE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460C9E-1ED4-4533-8EED-5CF4E3F38793}">
      <dgm:prSet/>
      <dgm:spPr/>
      <dgm:t>
        <a:bodyPr/>
        <a:lstStyle/>
        <a:p>
          <a:r>
            <a:rPr lang="en-GB" dirty="0"/>
            <a:t>IT (database establishment and maintain)</a:t>
          </a:r>
          <a:endParaRPr lang="en-US" dirty="0"/>
        </a:p>
      </dgm:t>
    </dgm:pt>
    <dgm:pt modelId="{B52222DF-CC9E-4FBB-B2EE-62F02B87F788}" type="parTrans" cxnId="{8EF5CCB8-77DA-4757-B787-3DECC47AE467}">
      <dgm:prSet/>
      <dgm:spPr/>
      <dgm:t>
        <a:bodyPr/>
        <a:lstStyle/>
        <a:p>
          <a:endParaRPr lang="en-US"/>
        </a:p>
      </dgm:t>
    </dgm:pt>
    <dgm:pt modelId="{9980F251-020E-4137-B192-09403CA02222}" type="sibTrans" cxnId="{8EF5CCB8-77DA-4757-B787-3DECC47AE467}">
      <dgm:prSet/>
      <dgm:spPr/>
      <dgm:t>
        <a:bodyPr/>
        <a:lstStyle/>
        <a:p>
          <a:endParaRPr lang="en-US"/>
        </a:p>
      </dgm:t>
    </dgm:pt>
    <dgm:pt modelId="{E19BBBB2-54D3-4EBF-9586-1BFC926D332D}">
      <dgm:prSet/>
      <dgm:spPr/>
      <dgm:t>
        <a:bodyPr/>
        <a:lstStyle/>
        <a:p>
          <a:r>
            <a:rPr lang="en-GB" dirty="0"/>
            <a:t>Public (disease trend)</a:t>
          </a:r>
          <a:endParaRPr lang="en-US" dirty="0"/>
        </a:p>
      </dgm:t>
    </dgm:pt>
    <dgm:pt modelId="{E1F9FB72-0E6A-43F6-AA66-059E950A7E52}" type="parTrans" cxnId="{492595C8-1022-47C6-8A20-FA99E87BD8E0}">
      <dgm:prSet/>
      <dgm:spPr/>
      <dgm:t>
        <a:bodyPr/>
        <a:lstStyle/>
        <a:p>
          <a:endParaRPr lang="en-US"/>
        </a:p>
      </dgm:t>
    </dgm:pt>
    <dgm:pt modelId="{0005D040-9DE3-4948-97FC-22D9D752EB1E}" type="sibTrans" cxnId="{492595C8-1022-47C6-8A20-FA99E87BD8E0}">
      <dgm:prSet/>
      <dgm:spPr/>
      <dgm:t>
        <a:bodyPr/>
        <a:lstStyle/>
        <a:p>
          <a:endParaRPr lang="en-US"/>
        </a:p>
      </dgm:t>
    </dgm:pt>
    <dgm:pt modelId="{DD4C9905-6100-4302-AD9F-30700C7B8513}">
      <dgm:prSet/>
      <dgm:spPr/>
      <dgm:t>
        <a:bodyPr/>
        <a:lstStyle/>
        <a:p>
          <a:r>
            <a:rPr lang="en-GB" dirty="0"/>
            <a:t>Researchers (needed data)</a:t>
          </a:r>
          <a:endParaRPr lang="en-US" dirty="0"/>
        </a:p>
      </dgm:t>
    </dgm:pt>
    <dgm:pt modelId="{67D64BBA-2C62-407C-8E93-E3D82AA3EF5C}" type="parTrans" cxnId="{94DBF2B5-E851-4C22-B7BD-0211A2FD71E8}">
      <dgm:prSet/>
      <dgm:spPr/>
      <dgm:t>
        <a:bodyPr/>
        <a:lstStyle/>
        <a:p>
          <a:endParaRPr lang="en-US"/>
        </a:p>
      </dgm:t>
    </dgm:pt>
    <dgm:pt modelId="{B68C8632-E0B8-44A5-99CF-B6625A044670}" type="sibTrans" cxnId="{94DBF2B5-E851-4C22-B7BD-0211A2FD71E8}">
      <dgm:prSet/>
      <dgm:spPr/>
      <dgm:t>
        <a:bodyPr/>
        <a:lstStyle/>
        <a:p>
          <a:endParaRPr lang="en-US"/>
        </a:p>
      </dgm:t>
    </dgm:pt>
    <dgm:pt modelId="{FD7281C6-F927-428C-9095-196C6C9FC55F}" type="pres">
      <dgm:prSet presAssocID="{7B1665A0-ED92-4629-A41E-6A12CDBAEE24}" presName="root" presStyleCnt="0">
        <dgm:presLayoutVars>
          <dgm:dir/>
          <dgm:resizeHandles val="exact"/>
        </dgm:presLayoutVars>
      </dgm:prSet>
      <dgm:spPr/>
    </dgm:pt>
    <dgm:pt modelId="{ABEBCECD-8B70-4F15-B9E1-5567A27BC007}" type="pres">
      <dgm:prSet presAssocID="{71460C9E-1ED4-4533-8EED-5CF4E3F38793}" presName="compNode" presStyleCnt="0"/>
      <dgm:spPr/>
    </dgm:pt>
    <dgm:pt modelId="{62CA12F3-4CD6-4B64-A8AD-867F2D5129F2}" type="pres">
      <dgm:prSet presAssocID="{71460C9E-1ED4-4533-8EED-5CF4E3F38793}" presName="bgRect" presStyleLbl="bgShp" presStyleIdx="0" presStyleCnt="3" custLinFactNeighborX="-22" custLinFactNeighborY="2768"/>
      <dgm:spPr/>
    </dgm:pt>
    <dgm:pt modelId="{8D264B39-1DB5-4C4D-8B87-DD500B0C4661}" type="pres">
      <dgm:prSet presAssocID="{71460C9E-1ED4-4533-8EED-5CF4E3F387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AEBD395-8324-4DDD-95B0-5889D591BF31}" type="pres">
      <dgm:prSet presAssocID="{71460C9E-1ED4-4533-8EED-5CF4E3F38793}" presName="spaceRect" presStyleCnt="0"/>
      <dgm:spPr/>
    </dgm:pt>
    <dgm:pt modelId="{311255FA-B804-4A23-BC89-73F81C2C1AD1}" type="pres">
      <dgm:prSet presAssocID="{71460C9E-1ED4-4533-8EED-5CF4E3F38793}" presName="parTx" presStyleLbl="revTx" presStyleIdx="0" presStyleCnt="3">
        <dgm:presLayoutVars>
          <dgm:chMax val="0"/>
          <dgm:chPref val="0"/>
        </dgm:presLayoutVars>
      </dgm:prSet>
      <dgm:spPr/>
    </dgm:pt>
    <dgm:pt modelId="{8293F453-0BB8-40E2-A408-431CB844955B}" type="pres">
      <dgm:prSet presAssocID="{9980F251-020E-4137-B192-09403CA02222}" presName="sibTrans" presStyleCnt="0"/>
      <dgm:spPr/>
    </dgm:pt>
    <dgm:pt modelId="{56EFD981-E991-410E-987D-85BC0F3C07D1}" type="pres">
      <dgm:prSet presAssocID="{E19BBBB2-54D3-4EBF-9586-1BFC926D332D}" presName="compNode" presStyleCnt="0"/>
      <dgm:spPr/>
    </dgm:pt>
    <dgm:pt modelId="{297F5B6B-2DAA-46C6-BE41-263CDFF04584}" type="pres">
      <dgm:prSet presAssocID="{E19BBBB2-54D3-4EBF-9586-1BFC926D332D}" presName="bgRect" presStyleLbl="bgShp" presStyleIdx="1" presStyleCnt="3"/>
      <dgm:spPr/>
    </dgm:pt>
    <dgm:pt modelId="{0B79D7CA-3E66-4B96-B7B3-DD9120B2BA11}" type="pres">
      <dgm:prSet presAssocID="{E19BBBB2-54D3-4EBF-9586-1BFC926D33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F1B0C4B-570D-48F9-9725-896C23D2FD8A}" type="pres">
      <dgm:prSet presAssocID="{E19BBBB2-54D3-4EBF-9586-1BFC926D332D}" presName="spaceRect" presStyleCnt="0"/>
      <dgm:spPr/>
    </dgm:pt>
    <dgm:pt modelId="{342E67B5-2300-4D2D-BB92-03C74F2F42EF}" type="pres">
      <dgm:prSet presAssocID="{E19BBBB2-54D3-4EBF-9586-1BFC926D332D}" presName="parTx" presStyleLbl="revTx" presStyleIdx="1" presStyleCnt="3">
        <dgm:presLayoutVars>
          <dgm:chMax val="0"/>
          <dgm:chPref val="0"/>
        </dgm:presLayoutVars>
      </dgm:prSet>
      <dgm:spPr/>
    </dgm:pt>
    <dgm:pt modelId="{FDBC48EB-D68C-4809-B7E5-F97A4383B5E7}" type="pres">
      <dgm:prSet presAssocID="{0005D040-9DE3-4948-97FC-22D9D752EB1E}" presName="sibTrans" presStyleCnt="0"/>
      <dgm:spPr/>
    </dgm:pt>
    <dgm:pt modelId="{27200DA8-16D5-456B-B645-B0807570A8D6}" type="pres">
      <dgm:prSet presAssocID="{DD4C9905-6100-4302-AD9F-30700C7B8513}" presName="compNode" presStyleCnt="0"/>
      <dgm:spPr/>
    </dgm:pt>
    <dgm:pt modelId="{2E8BFA19-7965-41EC-BE3F-FFFEE9E58F09}" type="pres">
      <dgm:prSet presAssocID="{DD4C9905-6100-4302-AD9F-30700C7B8513}" presName="bgRect" presStyleLbl="bgShp" presStyleIdx="2" presStyleCnt="3"/>
      <dgm:spPr/>
    </dgm:pt>
    <dgm:pt modelId="{C095B345-7DEE-4EEE-A3DF-7479D80BC941}" type="pres">
      <dgm:prSet presAssocID="{DD4C9905-6100-4302-AD9F-30700C7B85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7181FB9-C765-4FDC-9AA1-D40ECCB5AE92}" type="pres">
      <dgm:prSet presAssocID="{DD4C9905-6100-4302-AD9F-30700C7B8513}" presName="spaceRect" presStyleCnt="0"/>
      <dgm:spPr/>
    </dgm:pt>
    <dgm:pt modelId="{97A5D137-3AE8-4567-9C44-318D0E93B5E8}" type="pres">
      <dgm:prSet presAssocID="{DD4C9905-6100-4302-AD9F-30700C7B85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88B704-184D-4B3F-A4D1-4C225D4864ED}" type="presOf" srcId="{7B1665A0-ED92-4629-A41E-6A12CDBAEE24}" destId="{FD7281C6-F927-428C-9095-196C6C9FC55F}" srcOrd="0" destOrd="0" presId="urn:microsoft.com/office/officeart/2018/2/layout/IconVerticalSolidList"/>
    <dgm:cxn modelId="{AC4AC580-78EC-4D38-9210-AC2530AA44DC}" type="presOf" srcId="{DD4C9905-6100-4302-AD9F-30700C7B8513}" destId="{97A5D137-3AE8-4567-9C44-318D0E93B5E8}" srcOrd="0" destOrd="0" presId="urn:microsoft.com/office/officeart/2018/2/layout/IconVerticalSolidList"/>
    <dgm:cxn modelId="{94DBF2B5-E851-4C22-B7BD-0211A2FD71E8}" srcId="{7B1665A0-ED92-4629-A41E-6A12CDBAEE24}" destId="{DD4C9905-6100-4302-AD9F-30700C7B8513}" srcOrd="2" destOrd="0" parTransId="{67D64BBA-2C62-407C-8E93-E3D82AA3EF5C}" sibTransId="{B68C8632-E0B8-44A5-99CF-B6625A044670}"/>
    <dgm:cxn modelId="{8EF5CCB8-77DA-4757-B787-3DECC47AE467}" srcId="{7B1665A0-ED92-4629-A41E-6A12CDBAEE24}" destId="{71460C9E-1ED4-4533-8EED-5CF4E3F38793}" srcOrd="0" destOrd="0" parTransId="{B52222DF-CC9E-4FBB-B2EE-62F02B87F788}" sibTransId="{9980F251-020E-4137-B192-09403CA02222}"/>
    <dgm:cxn modelId="{58215FC2-3411-4653-97AF-6F705B6C8EF3}" type="presOf" srcId="{71460C9E-1ED4-4533-8EED-5CF4E3F38793}" destId="{311255FA-B804-4A23-BC89-73F81C2C1AD1}" srcOrd="0" destOrd="0" presId="urn:microsoft.com/office/officeart/2018/2/layout/IconVerticalSolidList"/>
    <dgm:cxn modelId="{492595C8-1022-47C6-8A20-FA99E87BD8E0}" srcId="{7B1665A0-ED92-4629-A41E-6A12CDBAEE24}" destId="{E19BBBB2-54D3-4EBF-9586-1BFC926D332D}" srcOrd="1" destOrd="0" parTransId="{E1F9FB72-0E6A-43F6-AA66-059E950A7E52}" sibTransId="{0005D040-9DE3-4948-97FC-22D9D752EB1E}"/>
    <dgm:cxn modelId="{32DD6FD9-2F1D-41BD-9C54-2C1066DB902D}" type="presOf" srcId="{E19BBBB2-54D3-4EBF-9586-1BFC926D332D}" destId="{342E67B5-2300-4D2D-BB92-03C74F2F42EF}" srcOrd="0" destOrd="0" presId="urn:microsoft.com/office/officeart/2018/2/layout/IconVerticalSolidList"/>
    <dgm:cxn modelId="{CD41BB22-CB6A-4807-8894-B7783B2D5AB3}" type="presParOf" srcId="{FD7281C6-F927-428C-9095-196C6C9FC55F}" destId="{ABEBCECD-8B70-4F15-B9E1-5567A27BC007}" srcOrd="0" destOrd="0" presId="urn:microsoft.com/office/officeart/2018/2/layout/IconVerticalSolidList"/>
    <dgm:cxn modelId="{5158F565-C806-484F-AB09-2987A492510A}" type="presParOf" srcId="{ABEBCECD-8B70-4F15-B9E1-5567A27BC007}" destId="{62CA12F3-4CD6-4B64-A8AD-867F2D5129F2}" srcOrd="0" destOrd="0" presId="urn:microsoft.com/office/officeart/2018/2/layout/IconVerticalSolidList"/>
    <dgm:cxn modelId="{2434A70E-D489-48D7-BA4F-5263CEC77262}" type="presParOf" srcId="{ABEBCECD-8B70-4F15-B9E1-5567A27BC007}" destId="{8D264B39-1DB5-4C4D-8B87-DD500B0C4661}" srcOrd="1" destOrd="0" presId="urn:microsoft.com/office/officeart/2018/2/layout/IconVerticalSolidList"/>
    <dgm:cxn modelId="{C7EF8F9E-59A4-43DA-893B-4874C7A98582}" type="presParOf" srcId="{ABEBCECD-8B70-4F15-B9E1-5567A27BC007}" destId="{6AEBD395-8324-4DDD-95B0-5889D591BF31}" srcOrd="2" destOrd="0" presId="urn:microsoft.com/office/officeart/2018/2/layout/IconVerticalSolidList"/>
    <dgm:cxn modelId="{F6DDFC5E-6FA8-42D4-A8FA-4985B425EF4D}" type="presParOf" srcId="{ABEBCECD-8B70-4F15-B9E1-5567A27BC007}" destId="{311255FA-B804-4A23-BC89-73F81C2C1AD1}" srcOrd="3" destOrd="0" presId="urn:microsoft.com/office/officeart/2018/2/layout/IconVerticalSolidList"/>
    <dgm:cxn modelId="{426670BD-0F00-4400-9ECD-FAEC12566526}" type="presParOf" srcId="{FD7281C6-F927-428C-9095-196C6C9FC55F}" destId="{8293F453-0BB8-40E2-A408-431CB844955B}" srcOrd="1" destOrd="0" presId="urn:microsoft.com/office/officeart/2018/2/layout/IconVerticalSolidList"/>
    <dgm:cxn modelId="{8CA832B3-8C17-42A5-BC02-5A679C93817D}" type="presParOf" srcId="{FD7281C6-F927-428C-9095-196C6C9FC55F}" destId="{56EFD981-E991-410E-987D-85BC0F3C07D1}" srcOrd="2" destOrd="0" presId="urn:microsoft.com/office/officeart/2018/2/layout/IconVerticalSolidList"/>
    <dgm:cxn modelId="{6AC4A9D8-BF55-4D7A-BC18-F89C99DFD864}" type="presParOf" srcId="{56EFD981-E991-410E-987D-85BC0F3C07D1}" destId="{297F5B6B-2DAA-46C6-BE41-263CDFF04584}" srcOrd="0" destOrd="0" presId="urn:microsoft.com/office/officeart/2018/2/layout/IconVerticalSolidList"/>
    <dgm:cxn modelId="{90C64FA4-6B96-458B-A1A2-17172013CDE1}" type="presParOf" srcId="{56EFD981-E991-410E-987D-85BC0F3C07D1}" destId="{0B79D7CA-3E66-4B96-B7B3-DD9120B2BA11}" srcOrd="1" destOrd="0" presId="urn:microsoft.com/office/officeart/2018/2/layout/IconVerticalSolidList"/>
    <dgm:cxn modelId="{937E637B-4DF7-435B-89BC-9805FAD5E989}" type="presParOf" srcId="{56EFD981-E991-410E-987D-85BC0F3C07D1}" destId="{7F1B0C4B-570D-48F9-9725-896C23D2FD8A}" srcOrd="2" destOrd="0" presId="urn:microsoft.com/office/officeart/2018/2/layout/IconVerticalSolidList"/>
    <dgm:cxn modelId="{581C585B-3D39-4A9E-A015-4268DF45354B}" type="presParOf" srcId="{56EFD981-E991-410E-987D-85BC0F3C07D1}" destId="{342E67B5-2300-4D2D-BB92-03C74F2F42EF}" srcOrd="3" destOrd="0" presId="urn:microsoft.com/office/officeart/2018/2/layout/IconVerticalSolidList"/>
    <dgm:cxn modelId="{FD188E1B-68B6-4989-A1C8-57EA55CE843C}" type="presParOf" srcId="{FD7281C6-F927-428C-9095-196C6C9FC55F}" destId="{FDBC48EB-D68C-4809-B7E5-F97A4383B5E7}" srcOrd="3" destOrd="0" presId="urn:microsoft.com/office/officeart/2018/2/layout/IconVerticalSolidList"/>
    <dgm:cxn modelId="{869B465E-B56C-4565-A471-7C2C7F84855E}" type="presParOf" srcId="{FD7281C6-F927-428C-9095-196C6C9FC55F}" destId="{27200DA8-16D5-456B-B645-B0807570A8D6}" srcOrd="4" destOrd="0" presId="urn:microsoft.com/office/officeart/2018/2/layout/IconVerticalSolidList"/>
    <dgm:cxn modelId="{900B2AE3-2E7F-4D8D-A962-98956B3FB3CD}" type="presParOf" srcId="{27200DA8-16D5-456B-B645-B0807570A8D6}" destId="{2E8BFA19-7965-41EC-BE3F-FFFEE9E58F09}" srcOrd="0" destOrd="0" presId="urn:microsoft.com/office/officeart/2018/2/layout/IconVerticalSolidList"/>
    <dgm:cxn modelId="{E554792F-D20E-437A-99E9-B63EDABCAF96}" type="presParOf" srcId="{27200DA8-16D5-456B-B645-B0807570A8D6}" destId="{C095B345-7DEE-4EEE-A3DF-7479D80BC941}" srcOrd="1" destOrd="0" presId="urn:microsoft.com/office/officeart/2018/2/layout/IconVerticalSolidList"/>
    <dgm:cxn modelId="{9D19A590-CDD3-48EF-8731-150DC6CFEC79}" type="presParOf" srcId="{27200DA8-16D5-456B-B645-B0807570A8D6}" destId="{D7181FB9-C765-4FDC-9AA1-D40ECCB5AE92}" srcOrd="2" destOrd="0" presId="urn:microsoft.com/office/officeart/2018/2/layout/IconVerticalSolidList"/>
    <dgm:cxn modelId="{C32839E8-5D13-4842-9331-A8245B9055F5}" type="presParOf" srcId="{27200DA8-16D5-456B-B645-B0807570A8D6}" destId="{97A5D137-3AE8-4567-9C44-318D0E93B5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E064C-4FD0-44BF-81D2-02B7A092A003}">
      <dsp:nvSpPr>
        <dsp:cNvPr id="0" name=""/>
        <dsp:cNvSpPr/>
      </dsp:nvSpPr>
      <dsp:spPr>
        <a:xfrm>
          <a:off x="0" y="2958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82B67-2AFE-4B6B-9260-43083F0440DE}">
      <dsp:nvSpPr>
        <dsp:cNvPr id="0" name=""/>
        <dsp:cNvSpPr/>
      </dsp:nvSpPr>
      <dsp:spPr>
        <a:xfrm>
          <a:off x="0" y="2958"/>
          <a:ext cx="6831118" cy="201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Identify how diseases begin and progress</a:t>
          </a:r>
        </a:p>
      </dsp:txBody>
      <dsp:txXfrm>
        <a:off x="0" y="2958"/>
        <a:ext cx="6831118" cy="2017994"/>
      </dsp:txXfrm>
    </dsp:sp>
    <dsp:sp modelId="{387D3275-7B73-4C7F-B004-17FA94ECFC7E}">
      <dsp:nvSpPr>
        <dsp:cNvPr id="0" name=""/>
        <dsp:cNvSpPr/>
      </dsp:nvSpPr>
      <dsp:spPr>
        <a:xfrm>
          <a:off x="0" y="2020953"/>
          <a:ext cx="6831118" cy="0"/>
        </a:xfrm>
        <a:prstGeom prst="line">
          <a:avLst/>
        </a:prstGeom>
        <a:solidFill>
          <a:schemeClr val="accent2">
            <a:hueOff val="-753953"/>
            <a:satOff val="-3531"/>
            <a:lumOff val="1765"/>
            <a:alphaOff val="0"/>
          </a:schemeClr>
        </a:solidFill>
        <a:ln w="12700" cap="flat" cmpd="sng" algn="ctr">
          <a:solidFill>
            <a:schemeClr val="accent2">
              <a:hueOff val="-753953"/>
              <a:satOff val="-3531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13638-647C-4903-A13B-319001705628}">
      <dsp:nvSpPr>
        <dsp:cNvPr id="0" name=""/>
        <dsp:cNvSpPr/>
      </dsp:nvSpPr>
      <dsp:spPr>
        <a:xfrm>
          <a:off x="0" y="2020953"/>
          <a:ext cx="6831118" cy="201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Integration of genetics and healthcare data </a:t>
          </a:r>
        </a:p>
      </dsp:txBody>
      <dsp:txXfrm>
        <a:off x="0" y="2020953"/>
        <a:ext cx="6831118" cy="2017994"/>
      </dsp:txXfrm>
    </dsp:sp>
    <dsp:sp modelId="{10FEB8D0-B0F3-4C2B-90E1-F76852D08FFE}">
      <dsp:nvSpPr>
        <dsp:cNvPr id="0" name=""/>
        <dsp:cNvSpPr/>
      </dsp:nvSpPr>
      <dsp:spPr>
        <a:xfrm>
          <a:off x="0" y="4038947"/>
          <a:ext cx="6831118" cy="0"/>
        </a:xfrm>
        <a:prstGeom prst="line">
          <a:avLst/>
        </a:prstGeom>
        <a:solidFill>
          <a:schemeClr val="accent2">
            <a:hueOff val="-1507906"/>
            <a:satOff val="-7063"/>
            <a:lumOff val="3530"/>
            <a:alphaOff val="0"/>
          </a:schemeClr>
        </a:solidFill>
        <a:ln w="12700" cap="flat" cmpd="sng" algn="ctr">
          <a:solidFill>
            <a:schemeClr val="accent2">
              <a:hueOff val="-1507906"/>
              <a:satOff val="-7063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2622A-9954-4C72-9EF0-0AE68711D920}">
      <dsp:nvSpPr>
        <dsp:cNvPr id="0" name=""/>
        <dsp:cNvSpPr/>
      </dsp:nvSpPr>
      <dsp:spPr>
        <a:xfrm>
          <a:off x="0" y="4038947"/>
          <a:ext cx="6831118" cy="201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predicted outcome: research-ready, well-curated and well-documented data</a:t>
          </a:r>
        </a:p>
      </dsp:txBody>
      <dsp:txXfrm>
        <a:off x="0" y="4038947"/>
        <a:ext cx="6831118" cy="2017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3C7F1-FB87-4E53-8368-63EA593C499F}">
      <dsp:nvSpPr>
        <dsp:cNvPr id="0" name=""/>
        <dsp:cNvSpPr/>
      </dsp:nvSpPr>
      <dsp:spPr>
        <a:xfrm>
          <a:off x="0" y="4815"/>
          <a:ext cx="7812562" cy="1025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9E68A-4AB9-449F-9644-E20A67CE01AB}">
      <dsp:nvSpPr>
        <dsp:cNvPr id="0" name=""/>
        <dsp:cNvSpPr/>
      </dsp:nvSpPr>
      <dsp:spPr>
        <a:xfrm>
          <a:off x="310282" y="235603"/>
          <a:ext cx="564149" cy="564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609CA-8F93-4A8A-A0BE-E132897549B0}">
      <dsp:nvSpPr>
        <dsp:cNvPr id="0" name=""/>
        <dsp:cNvSpPr/>
      </dsp:nvSpPr>
      <dsp:spPr>
        <a:xfrm>
          <a:off x="1184713" y="4815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Researchers (</a:t>
          </a:r>
          <a:r>
            <a:rPr lang="en-US" altLang="zh-CN" sz="1800" kern="1200" dirty="0"/>
            <a:t>bioinformatics scientists</a:t>
          </a:r>
          <a:r>
            <a:rPr lang="zh-CN" altLang="en-US" sz="1800" kern="1200" dirty="0"/>
            <a:t>， </a:t>
          </a:r>
          <a:endParaRPr lang="en-US" altLang="zh-CN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surgeon, oncologists, etc.)</a:t>
          </a:r>
        </a:p>
      </dsp:txBody>
      <dsp:txXfrm>
        <a:off x="1184713" y="4815"/>
        <a:ext cx="6627848" cy="1025725"/>
      </dsp:txXfrm>
    </dsp:sp>
    <dsp:sp modelId="{917665FF-25EF-4061-B277-5FECEFA73A75}">
      <dsp:nvSpPr>
        <dsp:cNvPr id="0" name=""/>
        <dsp:cNvSpPr/>
      </dsp:nvSpPr>
      <dsp:spPr>
        <a:xfrm>
          <a:off x="0" y="1286972"/>
          <a:ext cx="7812562" cy="1025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33F20-2573-4E7A-9220-573E70926345}">
      <dsp:nvSpPr>
        <dsp:cNvPr id="0" name=""/>
        <dsp:cNvSpPr/>
      </dsp:nvSpPr>
      <dsp:spPr>
        <a:xfrm>
          <a:off x="310282" y="1517761"/>
          <a:ext cx="564149" cy="564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0893E-A492-4854-B1C3-5C49AD9BEC3D}">
      <dsp:nvSpPr>
        <dsp:cNvPr id="0" name=""/>
        <dsp:cNvSpPr/>
      </dsp:nvSpPr>
      <dsp:spPr>
        <a:xfrm>
          <a:off x="1184713" y="1286972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Managers in NHS</a:t>
          </a:r>
          <a:endParaRPr lang="en-US" sz="1800" kern="1200"/>
        </a:p>
      </dsp:txBody>
      <dsp:txXfrm>
        <a:off x="1184713" y="1286972"/>
        <a:ext cx="6627848" cy="1025725"/>
      </dsp:txXfrm>
    </dsp:sp>
    <dsp:sp modelId="{FD77FB9D-0DF7-4F81-BFF2-83E844EAFF43}">
      <dsp:nvSpPr>
        <dsp:cNvPr id="0" name=""/>
        <dsp:cNvSpPr/>
      </dsp:nvSpPr>
      <dsp:spPr>
        <a:xfrm>
          <a:off x="0" y="2569130"/>
          <a:ext cx="7812562" cy="1025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99437-39D1-4952-B5CE-ACCB24E738B7}">
      <dsp:nvSpPr>
        <dsp:cNvPr id="0" name=""/>
        <dsp:cNvSpPr/>
      </dsp:nvSpPr>
      <dsp:spPr>
        <a:xfrm>
          <a:off x="310282" y="2799918"/>
          <a:ext cx="564149" cy="564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F379F-36DB-4CF1-BA98-D2B99B16AD8D}">
      <dsp:nvSpPr>
        <dsp:cNvPr id="0" name=""/>
        <dsp:cNvSpPr/>
      </dsp:nvSpPr>
      <dsp:spPr>
        <a:xfrm>
          <a:off x="1184713" y="2569130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Public</a:t>
          </a:r>
          <a:endParaRPr lang="en-US" sz="1800" kern="1200" dirty="0"/>
        </a:p>
      </dsp:txBody>
      <dsp:txXfrm>
        <a:off x="1184713" y="2569130"/>
        <a:ext cx="6627848" cy="1025725"/>
      </dsp:txXfrm>
    </dsp:sp>
    <dsp:sp modelId="{C223F468-DE79-498A-8DDE-E55DB1C8D4F6}">
      <dsp:nvSpPr>
        <dsp:cNvPr id="0" name=""/>
        <dsp:cNvSpPr/>
      </dsp:nvSpPr>
      <dsp:spPr>
        <a:xfrm>
          <a:off x="0" y="3851287"/>
          <a:ext cx="7812562" cy="1025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D2E15-EDD0-48DF-86C4-0F712CA0F3F7}">
      <dsp:nvSpPr>
        <dsp:cNvPr id="0" name=""/>
        <dsp:cNvSpPr/>
      </dsp:nvSpPr>
      <dsp:spPr>
        <a:xfrm>
          <a:off x="310282" y="4082075"/>
          <a:ext cx="564149" cy="5641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C294E-55F5-4189-A9E6-BDE680CC782A}">
      <dsp:nvSpPr>
        <dsp:cNvPr id="0" name=""/>
        <dsp:cNvSpPr/>
      </dsp:nvSpPr>
      <dsp:spPr>
        <a:xfrm>
          <a:off x="1184713" y="3851287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Funding </a:t>
          </a:r>
          <a:r>
            <a:rPr lang="en-US" sz="1800" kern="1200" dirty="0" err="1"/>
            <a:t>Organi</a:t>
          </a:r>
          <a:r>
            <a:rPr lang="en-US" altLang="zh-CN" sz="1800" kern="1200" dirty="0" err="1"/>
            <a:t>s</a:t>
          </a:r>
          <a:r>
            <a:rPr lang="en-US" sz="1800" kern="1200" dirty="0" err="1"/>
            <a:t>ations</a:t>
          </a:r>
          <a:endParaRPr lang="en-US" sz="1800" kern="1200" dirty="0"/>
        </a:p>
      </dsp:txBody>
      <dsp:txXfrm>
        <a:off x="1184713" y="3851287"/>
        <a:ext cx="6627848" cy="1025725"/>
      </dsp:txXfrm>
    </dsp:sp>
    <dsp:sp modelId="{2D6DFBEF-70B3-46F1-9F5A-4255A8775E18}">
      <dsp:nvSpPr>
        <dsp:cNvPr id="0" name=""/>
        <dsp:cNvSpPr/>
      </dsp:nvSpPr>
      <dsp:spPr>
        <a:xfrm>
          <a:off x="0" y="5133444"/>
          <a:ext cx="7812562" cy="10257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E09FD-5CE2-4F6D-AB52-90C326ACA73D}">
      <dsp:nvSpPr>
        <dsp:cNvPr id="0" name=""/>
        <dsp:cNvSpPr/>
      </dsp:nvSpPr>
      <dsp:spPr>
        <a:xfrm>
          <a:off x="310282" y="5364232"/>
          <a:ext cx="564149" cy="5641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D2098-51E2-4382-B3A0-8F8FAF39FE3A}">
      <dsp:nvSpPr>
        <dsp:cNvPr id="0" name=""/>
        <dsp:cNvSpPr/>
      </dsp:nvSpPr>
      <dsp:spPr>
        <a:xfrm>
          <a:off x="1184713" y="5133444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Government Health Sectors</a:t>
          </a:r>
        </a:p>
      </dsp:txBody>
      <dsp:txXfrm>
        <a:off x="1184713" y="5133444"/>
        <a:ext cx="6627848" cy="1025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A12F3-4CD6-4B64-A8AD-867F2D5129F2}">
      <dsp:nvSpPr>
        <dsp:cNvPr id="0" name=""/>
        <dsp:cNvSpPr/>
      </dsp:nvSpPr>
      <dsp:spPr>
        <a:xfrm>
          <a:off x="0" y="4948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64B39-1DB5-4C4D-8B87-DD500B0C4661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255FA-B804-4A23-BC89-73F81C2C1AD1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 (database establishment and maintain)</a:t>
          </a:r>
          <a:endParaRPr lang="en-US" sz="2500" kern="1200" dirty="0"/>
        </a:p>
      </dsp:txBody>
      <dsp:txXfrm>
        <a:off x="2033618" y="752"/>
        <a:ext cx="5778943" cy="1760708"/>
      </dsp:txXfrm>
    </dsp:sp>
    <dsp:sp modelId="{297F5B6B-2DAA-46C6-BE41-263CDFF04584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9D7CA-3E66-4B96-B7B3-DD9120B2BA11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E67B5-2300-4D2D-BB92-03C74F2F42EF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Public (disease trend)</a:t>
          </a:r>
          <a:endParaRPr lang="en-US" sz="2500" kern="1200" dirty="0"/>
        </a:p>
      </dsp:txBody>
      <dsp:txXfrm>
        <a:off x="2033618" y="2201638"/>
        <a:ext cx="5778943" cy="1760708"/>
      </dsp:txXfrm>
    </dsp:sp>
    <dsp:sp modelId="{2E8BFA19-7965-41EC-BE3F-FFFEE9E58F09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5B345-7DEE-4EEE-A3DF-7479D80BC941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5D137-3AE8-4567-9C44-318D0E93B5E8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Researchers (needed data)</a:t>
          </a:r>
          <a:endParaRPr lang="en-US" sz="2500" kern="1200" dirty="0"/>
        </a:p>
      </dsp:txBody>
      <dsp:txXfrm>
        <a:off x="2033618" y="4402524"/>
        <a:ext cx="5778943" cy="1760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3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5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6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land.nhs.uk/ig/ig-resources/" TargetMode="External"/><Relationship Id="rId2" Type="http://schemas.openxmlformats.org/officeDocument/2006/relationships/hyperlink" Target="https://www.england.nhs.uk/ig/abou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Flowchart: Document 5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8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8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76525F-04A8-C9FA-D42E-5F2F9FD6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429" y="2954226"/>
            <a:ext cx="4556185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3800">
                <a:solidFill>
                  <a:schemeClr val="tx2"/>
                </a:solidFill>
              </a:rPr>
              <a:t>Data</a:t>
            </a:r>
            <a:r>
              <a:rPr lang="zh-CN" altLang="en-US" sz="3800">
                <a:solidFill>
                  <a:schemeClr val="tx2"/>
                </a:solidFill>
              </a:rPr>
              <a:t> </a:t>
            </a:r>
            <a:r>
              <a:rPr lang="en-US" altLang="zh-CN" sz="3800">
                <a:solidFill>
                  <a:schemeClr val="tx2"/>
                </a:solidFill>
              </a:rPr>
              <a:t>Platform</a:t>
            </a:r>
            <a:r>
              <a:rPr lang="zh-CN" altLang="en-US" sz="3800">
                <a:solidFill>
                  <a:schemeClr val="tx2"/>
                </a:solidFill>
              </a:rPr>
              <a:t> </a:t>
            </a:r>
            <a:r>
              <a:rPr lang="en-US" altLang="zh-CN" sz="3800">
                <a:solidFill>
                  <a:schemeClr val="tx2"/>
                </a:solidFill>
              </a:rPr>
              <a:t>Design for</a:t>
            </a:r>
            <a:r>
              <a:rPr lang="zh-CN" altLang="en-US" sz="3800">
                <a:solidFill>
                  <a:schemeClr val="tx2"/>
                </a:solidFill>
              </a:rPr>
              <a:t> </a:t>
            </a:r>
            <a:r>
              <a:rPr lang="en-US" altLang="zh-CN" sz="3800">
                <a:solidFill>
                  <a:schemeClr val="tx2"/>
                </a:solidFill>
              </a:rPr>
              <a:t>healthcare</a:t>
            </a:r>
            <a:r>
              <a:rPr lang="zh-CN" altLang="en-US" sz="3800">
                <a:solidFill>
                  <a:schemeClr val="tx2"/>
                </a:solidFill>
              </a:rPr>
              <a:t> </a:t>
            </a:r>
            <a:r>
              <a:rPr lang="en-US" altLang="zh-CN" sz="3800">
                <a:solidFill>
                  <a:schemeClr val="tx2"/>
                </a:solidFill>
              </a:rPr>
              <a:t>research</a:t>
            </a:r>
            <a:endParaRPr lang="en-US" sz="38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6591-9D73-2EDC-E3E3-AF28D625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725465"/>
            <a:ext cx="4556185" cy="206392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Xiang Li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17/03/2023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175EEB4-F89B-6013-5A36-471FB1C96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2" r="2958"/>
          <a:stretch/>
        </p:blipFill>
        <p:spPr>
          <a:xfrm>
            <a:off x="429361" y="176563"/>
            <a:ext cx="5327732" cy="60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31AFB2-8396-5C53-26A6-EC1C35A4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nformation Governance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6780-2CB9-9BF8-8AF6-A78E00A7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NHS Act 2006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Health and Social Care Act 2012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Data Protection Act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Human Rights Act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Reference: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https://www.england.nhs.uk/ig/about/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hlinkClick r:id="rId3"/>
              </a:rPr>
              <a:t>https://www.england.nhs.uk/ig/ig-resources/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4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C12DEF-90F4-3A4E-7BF9-3438CA85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Possible Solution – “secondary uses”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F57C-D3AD-F44C-B55B-34199895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“only use data that do not identify individual patients unless they have the consent of the patient themselves”.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Obtain the appropriate consent from patients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de-identify the data to protect patient privacy</a:t>
            </a:r>
          </a:p>
          <a:p>
            <a:r>
              <a:rPr lang="en-US" sz="1800" dirty="0">
                <a:solidFill>
                  <a:schemeClr val="tx2"/>
                </a:solidFill>
              </a:rPr>
              <a:t>ensure data is only used for approved purposes</a:t>
            </a:r>
          </a:p>
        </p:txBody>
      </p:sp>
    </p:spTree>
    <p:extLst>
      <p:ext uri="{BB962C8B-B14F-4D97-AF65-F5344CB8AC3E}">
        <p14:creationId xmlns:p14="http://schemas.microsoft.com/office/powerpoint/2010/main" val="39416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B32A0E-825F-E399-D56C-80E9295D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Possible Solutions – Technical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4868-6B1B-4308-C978-73EFC2C89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Data anonymization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encryption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access control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masking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…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F5034223-7DF7-AECF-E255-742E9D17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631" y="732348"/>
            <a:ext cx="5541973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A47957-0E37-3F3F-1192-1CAA8B6F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23368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Extract, Transform and Load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519B-4C7D-4C2F-D018-2C4F8697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0" y="2503352"/>
            <a:ext cx="9745506" cy="255288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Data Resource: Electronic Health Records (EHRs) 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obtain </a:t>
            </a:r>
            <a:r>
              <a:rPr lang="en-US" sz="1800" b="1" dirty="0">
                <a:solidFill>
                  <a:schemeClr val="tx2"/>
                </a:solidFill>
              </a:rPr>
              <a:t>permission</a:t>
            </a:r>
            <a:r>
              <a:rPr lang="en-US" sz="1800" dirty="0">
                <a:solidFill>
                  <a:schemeClr val="tx2"/>
                </a:solidFill>
              </a:rPr>
              <a:t> from administrators and patients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establish </a:t>
            </a:r>
            <a:r>
              <a:rPr lang="en-US" sz="1800" b="1" dirty="0">
                <a:solidFill>
                  <a:schemeClr val="tx2"/>
                </a:solidFill>
              </a:rPr>
              <a:t>the relationships </a:t>
            </a:r>
            <a:r>
              <a:rPr lang="en-US" sz="1800" dirty="0">
                <a:solidFill>
                  <a:schemeClr val="tx2"/>
                </a:solidFill>
              </a:rPr>
              <a:t>between EHR and the database (needed data)</a:t>
            </a:r>
          </a:p>
          <a:p>
            <a:pPr marL="514350" indent="-514350"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extract </a:t>
            </a:r>
            <a:r>
              <a:rPr lang="en-US" sz="1800" dirty="0">
                <a:solidFill>
                  <a:schemeClr val="tx2"/>
                </a:solidFill>
              </a:rPr>
              <a:t>data from EHRs (APIs, SQL)</a:t>
            </a:r>
          </a:p>
          <a:p>
            <a:pPr marL="514350" indent="-514350"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transform</a:t>
            </a:r>
            <a:r>
              <a:rPr lang="en-US" sz="1800" dirty="0">
                <a:solidFill>
                  <a:schemeClr val="tx2"/>
                </a:solidFill>
              </a:rPr>
              <a:t>: revise the message formats and map coding systems (Apache Spark)</a:t>
            </a:r>
          </a:p>
          <a:p>
            <a:pPr marL="514350" indent="-514350"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load</a:t>
            </a:r>
            <a:r>
              <a:rPr lang="en-US" sz="1800" dirty="0">
                <a:solidFill>
                  <a:schemeClr val="tx2"/>
                </a:solidFill>
              </a:rPr>
              <a:t>: import data and ensure the data is complete and accurate </a:t>
            </a:r>
          </a:p>
          <a:p>
            <a:pPr marL="514350" indent="-514350"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6CAAD-C768-5302-C401-693F24135E35}"/>
              </a:ext>
            </a:extLst>
          </p:cNvPr>
          <p:cNvSpPr txBox="1"/>
          <p:nvPr/>
        </p:nvSpPr>
        <p:spPr>
          <a:xfrm>
            <a:off x="628807" y="5458153"/>
            <a:ext cx="1078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Reference: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Tang, P.C. and McDonald, C.J. (2006). Electronic Health Record Systems.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Health Informatics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pp.447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–475.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1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67974B-68F4-0065-955C-E0FB0E92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5540-185E-82DE-88E7-9D941386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Source: </a:t>
            </a:r>
            <a:r>
              <a:rPr lang="en-US" sz="2400" dirty="0">
                <a:solidFill>
                  <a:schemeClr val="tx2"/>
                </a:solidFill>
              </a:rPr>
              <a:t>genetic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from the genetic database (APIs or data export tools)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to make sure it is compatible with the designed schema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load</a:t>
            </a:r>
            <a:r>
              <a:rPr lang="en-US" sz="2400" dirty="0">
                <a:solidFill>
                  <a:schemeClr val="tx1"/>
                </a:solidFill>
              </a:rPr>
              <a:t> the transformed data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08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1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1CD017-04E0-E1A3-2757-C861BAB3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Monitor and Maintain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63B85F5-7F65-3414-4775-507EBB1FB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" y="978211"/>
            <a:ext cx="5009616" cy="5009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AA22-B7D1-20D6-42EA-38703D57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3264832"/>
            <a:ext cx="5410199" cy="2980124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tx2"/>
                </a:solidFill>
              </a:rPr>
              <a:t>Set up scheduled ingestion of data from the EHR databases to an analytical database (Airflow)</a:t>
            </a:r>
          </a:p>
          <a:p>
            <a:pPr lvl="1"/>
            <a:r>
              <a:rPr lang="en-GB" sz="1800" dirty="0">
                <a:solidFill>
                  <a:schemeClr val="tx2"/>
                </a:solidFill>
              </a:rPr>
              <a:t>at the correct time</a:t>
            </a:r>
          </a:p>
          <a:p>
            <a:pPr lvl="1"/>
            <a:r>
              <a:rPr lang="en-GB" sz="1800" dirty="0">
                <a:solidFill>
                  <a:schemeClr val="tx2"/>
                </a:solidFill>
              </a:rPr>
              <a:t>with a specific interval</a:t>
            </a:r>
          </a:p>
          <a:p>
            <a:pPr lvl="1"/>
            <a:r>
              <a:rPr lang="en-GB" sz="1800" dirty="0">
                <a:solidFill>
                  <a:schemeClr val="tx2"/>
                </a:solidFill>
              </a:rPr>
              <a:t>in the right order</a:t>
            </a:r>
          </a:p>
          <a:p>
            <a:pPr marL="0" lvl="1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8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A291B-2B1C-88C0-AB2B-B6C74751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9209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FEAA-23F0-E95F-F7E5-0C1BC20E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42" y="1970063"/>
            <a:ext cx="10733204" cy="31925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Make sure there is a separate database for analytics </a:t>
            </a:r>
            <a:r>
              <a:rPr lang="en-US" sz="2400" dirty="0">
                <a:solidFill>
                  <a:schemeClr val="tx2"/>
                </a:solidFill>
              </a:rPr>
              <a:t>(Or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Views)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Optimise the needed columns (add new tables or columns)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6910A-6DFB-D116-9180-9C0F803F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A577-5DF0-5329-B6EA-222FCD2A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Objective</a:t>
            </a:r>
          </a:p>
          <a:p>
            <a:r>
              <a:rPr lang="en-US" sz="2400" dirty="0">
                <a:solidFill>
                  <a:schemeClr val="tx2"/>
                </a:solidFill>
              </a:rPr>
              <a:t>Potential Audience &amp; Stakeholders</a:t>
            </a:r>
          </a:p>
          <a:p>
            <a:r>
              <a:rPr lang="en-US" sz="2400" dirty="0">
                <a:solidFill>
                  <a:schemeClr val="tx2"/>
                </a:solidFill>
              </a:rPr>
              <a:t>Design of Schema</a:t>
            </a:r>
          </a:p>
          <a:p>
            <a:r>
              <a:rPr lang="en-US" sz="2400" dirty="0">
                <a:solidFill>
                  <a:schemeClr val="tx2"/>
                </a:solidFill>
              </a:rPr>
              <a:t>Data Privacy and Security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Extract, Transform, and Load (ETL)</a:t>
            </a:r>
          </a:p>
          <a:p>
            <a:r>
              <a:rPr lang="en-US" sz="2400" dirty="0">
                <a:solidFill>
                  <a:schemeClr val="tx2"/>
                </a:solidFill>
              </a:rPr>
              <a:t>Monitor and Maintain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Future Work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E6E8FDE-479C-22F5-517A-13E406806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" r="41194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28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16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6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16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4" name="Rectangle 26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8" name="Right Triangle 26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E86A19-4B55-48AD-DF0A-10A1C631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F2E14-0016-423D-9434-A79035F35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011395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78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1070C-E859-75F7-C329-DC10993F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>
                    <a:alpha val="80000"/>
                  </a:schemeClr>
                </a:solidFill>
              </a:rPr>
              <a:t>Potential Audience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1856C3-9EFE-30DF-939C-C346435FD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944233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64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7D7C3-AB0A-624D-F03C-F639FF0F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>
                    <a:alpha val="80000"/>
                  </a:schemeClr>
                </a:solidFill>
              </a:rPr>
              <a:t>Potential Stakeholders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FB1071-0292-8833-142D-58D3305D6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50971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9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0B11F-62E4-5FFF-26A3-4C7D5E77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Design of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A4A58-8434-5831-1D02-C08480B1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" y="2085333"/>
            <a:ext cx="11930202" cy="46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1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8145977C-D694-EA95-CFD9-D548CCDD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547" y="3860972"/>
            <a:ext cx="2905655" cy="7944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Design of schema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6B9D703-62FF-2397-E722-43D96765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6" y="0"/>
            <a:ext cx="9117924" cy="6858000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0526D85-CF22-A1BF-A0FD-45CB9775794C}"/>
              </a:ext>
            </a:extLst>
          </p:cNvPr>
          <p:cNvCxnSpPr>
            <a:cxnSpLocks/>
          </p:cNvCxnSpPr>
          <p:nvPr/>
        </p:nvCxnSpPr>
        <p:spPr>
          <a:xfrm rot="5400000">
            <a:off x="2845004" y="1857628"/>
            <a:ext cx="4489499" cy="774247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C4DD527-D913-17AB-F327-A25DED5354AD}"/>
              </a:ext>
            </a:extLst>
          </p:cNvPr>
          <p:cNvCxnSpPr>
            <a:cxnSpLocks/>
          </p:cNvCxnSpPr>
          <p:nvPr/>
        </p:nvCxnSpPr>
        <p:spPr>
          <a:xfrm>
            <a:off x="4702630" y="4489501"/>
            <a:ext cx="3518459" cy="2368497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7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5B7D9C-7015-CAE1-B106-D3061774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24" y="-5304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EER Diagram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F86DF64-B2BF-A39A-A568-F3E8D99D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737" y="12714"/>
            <a:ext cx="7811388" cy="68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6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1D82AF-D03B-F0C8-87DA-D2CDC172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11417"/>
            <a:ext cx="4712534" cy="274090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Privacy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5574-E8B7-CA23-034B-4FEDFE33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3511417"/>
            <a:ext cx="5813687" cy="2755940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ethical considerations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obtaining patient consent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maintaining data privacy and security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comply with the legal and ethical guidelines</a:t>
            </a:r>
          </a:p>
        </p:txBody>
      </p:sp>
    </p:spTree>
    <p:extLst>
      <p:ext uri="{BB962C8B-B14F-4D97-AF65-F5344CB8AC3E}">
        <p14:creationId xmlns:p14="http://schemas.microsoft.com/office/powerpoint/2010/main" val="377278086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38dc1e-3db8-453a-8b75-93931c61091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3E5E8DD36D945BC0144BF88682087" ma:contentTypeVersion="14" ma:contentTypeDescription="Create a new document." ma:contentTypeScope="" ma:versionID="36f84db20f2d9a79d96d6e36915313e7">
  <xsd:schema xmlns:xsd="http://www.w3.org/2001/XMLSchema" xmlns:xs="http://www.w3.org/2001/XMLSchema" xmlns:p="http://schemas.microsoft.com/office/2006/metadata/properties" xmlns:ns3="d338dc1e-3db8-453a-8b75-93931c610915" xmlns:ns4="a793b55d-9844-4023-a591-e3c7d144346a" targetNamespace="http://schemas.microsoft.com/office/2006/metadata/properties" ma:root="true" ma:fieldsID="b95a9b0c64c12db713f2553b2b9b00d8" ns3:_="" ns4:_="">
    <xsd:import namespace="d338dc1e-3db8-453a-8b75-93931c610915"/>
    <xsd:import namespace="a793b55d-9844-4023-a591-e3c7d14434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8dc1e-3db8-453a-8b75-93931c6109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3b55d-9844-4023-a591-e3c7d1443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4E4EA7-6D58-4F9A-AA7A-88D11B71D201}">
  <ds:schemaRefs>
    <ds:schemaRef ds:uri="a793b55d-9844-4023-a591-e3c7d144346a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d338dc1e-3db8-453a-8b75-93931c61091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FDC8113-1E7F-4EC5-A8F2-F8E6332CA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3EEC89-94D1-441A-AE32-1A16674CA3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38dc1e-3db8-453a-8b75-93931c610915"/>
    <ds:schemaRef ds:uri="a793b55d-9844-4023-a591-e3c7d14434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436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Posterama</vt:lpstr>
      <vt:lpstr>SineVTI</vt:lpstr>
      <vt:lpstr>Data Platform Design for healthcare research</vt:lpstr>
      <vt:lpstr>Content</vt:lpstr>
      <vt:lpstr>Objective</vt:lpstr>
      <vt:lpstr>Potential Audience</vt:lpstr>
      <vt:lpstr>Potential Stakeholders</vt:lpstr>
      <vt:lpstr>Design of Schema</vt:lpstr>
      <vt:lpstr>Design of schema</vt:lpstr>
      <vt:lpstr>EER Diagram</vt:lpstr>
      <vt:lpstr>Data Privacy and Security</vt:lpstr>
      <vt:lpstr>Information Governance</vt:lpstr>
      <vt:lpstr>Possible Solution – “secondary uses”</vt:lpstr>
      <vt:lpstr>Possible Solutions – Technical Aspects</vt:lpstr>
      <vt:lpstr>Extract, Transform and Load (ETL)</vt:lpstr>
      <vt:lpstr>ETL</vt:lpstr>
      <vt:lpstr>Monitor and Maintain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Platform Design for healthcare research</dc:title>
  <dc:creator>Ivy</dc:creator>
  <cp:lastModifiedBy>Ivy</cp:lastModifiedBy>
  <cp:revision>28</cp:revision>
  <dcterms:created xsi:type="dcterms:W3CDTF">2023-03-11T16:02:30Z</dcterms:created>
  <dcterms:modified xsi:type="dcterms:W3CDTF">2023-03-17T13:11:04Z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0x010100A433E5E8DD36D945BC0144BF88682087</vt:lpwstr>
  </property>
</Properties>
</file>