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7" r:id="rId3"/>
    <p:sldId id="362" r:id="rId4"/>
    <p:sldId id="358" r:id="rId5"/>
    <p:sldId id="360" r:id="rId6"/>
    <p:sldId id="289" r:id="rId7"/>
  </p:sldIdLst>
  <p:sldSz cx="9144000" cy="6858000" type="screen4x3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94854" autoAdjust="0"/>
  </p:normalViewPr>
  <p:slideViewPr>
    <p:cSldViewPr>
      <p:cViewPr varScale="1">
        <p:scale>
          <a:sx n="69" d="100"/>
          <a:sy n="69" d="100"/>
        </p:scale>
        <p:origin x="768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55C787C-87BD-4E1B-B030-E96C958318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CDBA3EE-4BB8-4056-A8D3-FA576F0137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71744"/>
            <a:ext cx="7772400" cy="57150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1670" y="3143248"/>
            <a:ext cx="4857784" cy="47149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4572032" cy="36828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789E-683D-4667-9A39-AC37A20D437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Bojay Confidential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7A47-38E6-4A10-B933-B83874DB9A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3429024" cy="368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EC343-A319-4C3D-87F5-D80580AA062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Bojay Confidential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7A47-38E6-4A10-B933-B83874DB9A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effectLst/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4282" y="6286520"/>
            <a:ext cx="2327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00" dirty="0" smtClean="0"/>
              <a:t>Bojay Electronics </a:t>
            </a:r>
            <a:r>
              <a:rPr lang="en-US" altLang="zh-CN" sz="1300" dirty="0"/>
              <a:t>Co., Ltd.</a:t>
            </a:r>
            <a:endParaRPr lang="en-US" altLang="zh-CN" sz="1300" dirty="0"/>
          </a:p>
          <a:p>
            <a:pPr eaLnBrk="1" hangingPunct="1"/>
            <a:r>
              <a:rPr lang="en-US" altLang="zh-CN" sz="1000" dirty="0" smtClean="0"/>
              <a:t>www.zhbojay.com</a:t>
            </a:r>
            <a:endParaRPr lang="zh-CN" altLang="en-US" sz="1000" dirty="0"/>
          </a:p>
        </p:txBody>
      </p:sp>
      <p:sp>
        <p:nvSpPr>
          <p:cNvPr id="5" name="标题 1"/>
          <p:cNvSpPr txBox="1"/>
          <p:nvPr/>
        </p:nvSpPr>
        <p:spPr bwMode="auto">
          <a:xfrm>
            <a:off x="467544" y="2276872"/>
            <a:ext cx="7772400" cy="15001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Scanner sop</a:t>
            </a:r>
            <a:endParaRPr lang="en-US" altLang="zh-CN" b="1" dirty="0" smtClean="0">
              <a:latin typeface="微软雅黑" panose="020B0503020204020204" pitchFamily="34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156710" y="5517515"/>
            <a:ext cx="5010785" cy="50419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Producer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bojay software team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dirty="0" smtClean="0"/>
              <a:t>Bojay Confidential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E47A47-38E6-4A10-B933-B83874DB9A88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" y="1597025"/>
            <a:ext cx="7864475" cy="3816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12065" y="748665"/>
            <a:ext cx="9192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 first time,maybe you should scan “Host” code(I tried it is ok!)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5" y="285750"/>
            <a:ext cx="7517130" cy="368300"/>
          </a:xfrm>
        </p:spPr>
        <p:txBody>
          <a:bodyPr/>
          <a:p>
            <a:r>
              <a:rPr lang="en-US" altLang="zh-CN"/>
              <a:t>Install environments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dirty="0" smtClean="0"/>
              <a:t>Bojay Confidential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E47A47-38E6-4A10-B933-B83874DB9A8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15875" y="784225"/>
            <a:ext cx="91757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(1)configure environments.</a:t>
            </a:r>
            <a:endParaRPr lang="en-US" altLang="zh-CN"/>
          </a:p>
          <a:p>
            <a:r>
              <a:rPr lang="en-US" altLang="zh-CN"/>
              <a:t>1.install python package pythonnet</a:t>
            </a:r>
            <a:endParaRPr lang="en-US" altLang="zh-CN"/>
          </a:p>
          <a:p>
            <a:r>
              <a:rPr lang="en-US" altLang="zh-CN"/>
              <a:t>2.install Zebra_123Scan_(64bit)_v5.01.0004.exe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(2)run the 123Scan application</a:t>
            </a:r>
            <a:r>
              <a:rPr lang="en-US" altLang="zh-CN" b="1"/>
              <a:t>,then we can find below windows usb devices.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2251075"/>
            <a:ext cx="7451090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dirty="0" smtClean="0"/>
              <a:t>Bojay Confidential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E47A47-38E6-4A10-B933-B83874DB9A8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955" y="285750"/>
            <a:ext cx="7517130" cy="368300"/>
          </a:xfrm>
        </p:spPr>
        <p:txBody>
          <a:bodyPr/>
          <a:p>
            <a:r>
              <a:rPr lang="en-US" altLang="zh-CN"/>
              <a:t>Scanner API usage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0955" y="811530"/>
            <a:ext cx="8983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b="1"/>
              <a:t>please refer the attach ScannerAPI.pdf </a:t>
            </a:r>
            <a:endParaRPr lang="en-US" altLang="zh-CN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86225" y="2809875"/>
          <a:ext cx="9715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1238250" progId="Package">
                  <p:embed/>
                </p:oleObj>
              </mc:Choice>
              <mc:Fallback>
                <p:oleObj name="" showAsIcon="1" r:id="rId1" imgW="971550" imgH="12382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6225" y="2809875"/>
                        <a:ext cx="971550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Bojay Confidential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7A47-38E6-4A10-B933-B83874DB9A88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57422" y="2056147"/>
            <a:ext cx="4109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Picture 28" descr="woshou2_064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397510" y="3214686"/>
            <a:ext cx="3960440" cy="206044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-32" y="109815"/>
            <a:ext cx="7429553" cy="400110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WPS 演示</Application>
  <PresentationFormat>全屏显示(4:3)</PresentationFormat>
  <Paragraphs>43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Package</vt:lpstr>
      <vt:lpstr>PowerPoint 演示文稿</vt:lpstr>
      <vt:lpstr>PowerPoint 演示文稿</vt:lpstr>
      <vt:lpstr>Install environments</vt:lpstr>
      <vt:lpstr>Scanner API usage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bojay</dc:creator>
  <cp:lastModifiedBy>Administrator</cp:lastModifiedBy>
  <cp:revision>2460</cp:revision>
  <dcterms:created xsi:type="dcterms:W3CDTF">2019-09-09T03:19:00Z</dcterms:created>
  <dcterms:modified xsi:type="dcterms:W3CDTF">2019-09-09T04:30:56Z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