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"/>
  </p:handoutMasterIdLst>
  <p:sldIdLst>
    <p:sldId id="256" r:id="rId3"/>
    <p:sldId id="305" r:id="rId4"/>
    <p:sldId id="324" r:id="rId5"/>
    <p:sldId id="32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E"/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0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7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anose="020B0604020202020204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906270" y="1733550"/>
            <a:ext cx="5213350" cy="1353185"/>
          </a:xfrm>
        </p:spPr>
        <p:txBody>
          <a:bodyPr/>
          <a:lstStyle/>
          <a:p>
            <a:r>
              <a:rPr lang="en-US" altLang="zh-CN" sz="7200" dirty="0">
                <a:solidFill>
                  <a:schemeClr val="bg1"/>
                </a:solidFill>
              </a:rPr>
              <a:t>Webpack</a:t>
            </a:r>
            <a:endParaRPr lang="zh-CN" altLang="en-US" sz="7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44590" y="5792470"/>
            <a:ext cx="2667635" cy="5454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849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主讲讲师：大象</a:t>
            </a:r>
            <a:endParaRPr lang="zh-CN" alt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81375" y="3249295"/>
            <a:ext cx="216471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道与术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360" y="2967355"/>
            <a:ext cx="7992745" cy="75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effectLst/>
              </a:rPr>
              <a:t>认识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effectLst/>
                <a:sym typeface="+mn-ea"/>
              </a:rPr>
              <a:t>为什么用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/>
              <a:sym typeface="+mn-ea"/>
            </a:endParaRPr>
          </a:p>
        </p:txBody>
      </p:sp>
      <p:sp>
        <p:nvSpPr>
          <p:cNvPr id="165" name=" 165"/>
          <p:cNvSpPr/>
          <p:nvPr/>
        </p:nvSpPr>
        <p:spPr>
          <a:xfrm>
            <a:off x="603250" y="2000885"/>
            <a:ext cx="2736215" cy="1080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>
                <a:solidFill>
                  <a:srgbClr val="FFFFFF"/>
                </a:solidFill>
              </a:rPr>
              <a:t>乱</a:t>
            </a:r>
            <a:endParaRPr lang="zh-CN" altLang="en-US" sz="7200" b="1">
              <a:solidFill>
                <a:srgbClr val="FFFFFF"/>
              </a:solidFill>
            </a:endParaRPr>
          </a:p>
        </p:txBody>
      </p:sp>
      <p:sp>
        <p:nvSpPr>
          <p:cNvPr id="2" name=" 165"/>
          <p:cNvSpPr/>
          <p:nvPr/>
        </p:nvSpPr>
        <p:spPr>
          <a:xfrm>
            <a:off x="603250" y="3403600"/>
            <a:ext cx="2736215" cy="1080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>
                <a:solidFill>
                  <a:srgbClr val="FFFFFF"/>
                </a:solidFill>
              </a:rPr>
              <a:t>重</a:t>
            </a:r>
            <a:endParaRPr lang="zh-CN" altLang="en-US" sz="7200" b="1">
              <a:solidFill>
                <a:srgbClr val="FFFFFF"/>
              </a:solidFill>
            </a:endParaRPr>
          </a:p>
        </p:txBody>
      </p:sp>
      <p:sp>
        <p:nvSpPr>
          <p:cNvPr id="3" name=" 165"/>
          <p:cNvSpPr/>
          <p:nvPr/>
        </p:nvSpPr>
        <p:spPr>
          <a:xfrm>
            <a:off x="603250" y="4745990"/>
            <a:ext cx="3481070" cy="1080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>
                <a:solidFill>
                  <a:srgbClr val="FFFFFF"/>
                </a:solidFill>
              </a:rPr>
              <a:t>效率低</a:t>
            </a:r>
            <a:endParaRPr lang="zh-CN" altLang="en-US" sz="7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effectLst/>
                <a:sym typeface="+mn-ea"/>
              </a:rPr>
              <a:t>设计目标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全屏显示(4:3)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Verdana</vt:lpstr>
      <vt:lpstr>Office 主题</vt:lpstr>
      <vt:lpstr>HTML5</vt:lpstr>
      <vt:lpstr>HTML5的认识</vt:lpstr>
      <vt:lpstr>Webpack认识</vt:lpstr>
      <vt:lpstr>为什么要用Webpack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category>课件</cp:category>
  <cp:lastModifiedBy>gogogoal</cp:lastModifiedBy>
  <cp:revision>500</cp:revision>
  <dcterms:created xsi:type="dcterms:W3CDTF">2012-07-16T03:23:00Z</dcterms:created>
  <dcterms:modified xsi:type="dcterms:W3CDTF">2017-03-19T16:37:06Z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