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6"/>
  </p:notesMasterIdLst>
  <p:sldIdLst>
    <p:sldId id="283" r:id="rId2"/>
    <p:sldId id="294" r:id="rId3"/>
    <p:sldId id="295" r:id="rId4"/>
    <p:sldId id="296" r:id="rId5"/>
    <p:sldId id="305" r:id="rId6"/>
    <p:sldId id="308" r:id="rId7"/>
    <p:sldId id="299" r:id="rId8"/>
    <p:sldId id="300" r:id="rId9"/>
    <p:sldId id="307" r:id="rId10"/>
    <p:sldId id="306" r:id="rId11"/>
    <p:sldId id="302" r:id="rId12"/>
    <p:sldId id="301" r:id="rId13"/>
    <p:sldId id="303" r:id="rId14"/>
    <p:sldId id="282" r:id="rId15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8D7"/>
    <a:srgbClr val="0278D4"/>
    <a:srgbClr val="000000"/>
    <a:srgbClr val="0078D7"/>
    <a:srgbClr val="409AE1"/>
    <a:srgbClr val="FFFFFF"/>
    <a:srgbClr val="F3F3F3"/>
    <a:srgbClr val="505050"/>
    <a:srgbClr val="002050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09"/>
  </p:normalViewPr>
  <p:slideViewPr>
    <p:cSldViewPr snapToGrid="0" snapToObjects="1">
      <p:cViewPr varScale="1">
        <p:scale>
          <a:sx n="90" d="100"/>
          <a:sy n="90" d="100"/>
        </p:scale>
        <p:origin x="33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BA5B8-418A-4F9C-89ED-0BB47006A27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CE5C4-784B-4E33-B4FE-AEB0BB8D987D}">
      <dgm:prSet phldrT="[Text]"/>
      <dgm:spPr/>
      <dgm:t>
        <a:bodyPr/>
        <a:lstStyle/>
        <a:p>
          <a:r>
            <a:rPr lang="zh-CN" altLang="en-US" dirty="0"/>
            <a:t>属性文档化</a:t>
          </a:r>
          <a:endParaRPr lang="en-US" dirty="0"/>
        </a:p>
      </dgm:t>
    </dgm:pt>
    <dgm:pt modelId="{55A5962E-C66F-44D1-95E2-F18F2A70A29C}" type="parTrans" cxnId="{EFD65675-C753-4A4E-937E-68FF0A72B690}">
      <dgm:prSet/>
      <dgm:spPr/>
      <dgm:t>
        <a:bodyPr/>
        <a:lstStyle/>
        <a:p>
          <a:endParaRPr lang="en-US"/>
        </a:p>
      </dgm:t>
    </dgm:pt>
    <dgm:pt modelId="{0F4F8ABA-F1C9-41F3-9181-D23A024089DF}" type="sibTrans" cxnId="{EFD65675-C753-4A4E-937E-68FF0A72B690}">
      <dgm:prSet/>
      <dgm:spPr/>
      <dgm:t>
        <a:bodyPr/>
        <a:lstStyle/>
        <a:p>
          <a:endParaRPr lang="en-US"/>
        </a:p>
      </dgm:t>
    </dgm:pt>
    <dgm:pt modelId="{45D9E3E1-202F-4CD7-9AF8-EB2AB28190C2}">
      <dgm:prSet phldrT="[Text]"/>
      <dgm:spPr/>
      <dgm:t>
        <a:bodyPr/>
        <a:lstStyle/>
        <a:p>
          <a:r>
            <a:rPr lang="zh-CN" altLang="en-US" dirty="0"/>
            <a:t>一个属性形成对照文档</a:t>
          </a:r>
          <a:endParaRPr lang="en-US" dirty="0"/>
        </a:p>
      </dgm:t>
    </dgm:pt>
    <dgm:pt modelId="{C186E3C5-53D9-4CED-9A93-887BDB219BD9}" type="parTrans" cxnId="{581A4BBC-E2D4-4FD9-9A1B-4F802E285D85}">
      <dgm:prSet/>
      <dgm:spPr/>
      <dgm:t>
        <a:bodyPr/>
        <a:lstStyle/>
        <a:p>
          <a:endParaRPr lang="en-US"/>
        </a:p>
      </dgm:t>
    </dgm:pt>
    <dgm:pt modelId="{4A3C5B2A-83A3-4465-8130-557F57F09C3B}" type="sibTrans" cxnId="{581A4BBC-E2D4-4FD9-9A1B-4F802E285D85}">
      <dgm:prSet/>
      <dgm:spPr/>
      <dgm:t>
        <a:bodyPr/>
        <a:lstStyle/>
        <a:p>
          <a:endParaRPr lang="en-US"/>
        </a:p>
      </dgm:t>
    </dgm:pt>
    <dgm:pt modelId="{FA646848-F006-4635-8B1C-0CB56301F542}">
      <dgm:prSet phldrT="[Text]"/>
      <dgm:spPr/>
      <dgm:t>
        <a:bodyPr/>
        <a:lstStyle/>
        <a:p>
          <a:r>
            <a:rPr lang="zh-CN" altLang="en-US" dirty="0"/>
            <a:t>分词格式归一化</a:t>
          </a:r>
          <a:endParaRPr lang="en-US" dirty="0"/>
        </a:p>
      </dgm:t>
    </dgm:pt>
    <dgm:pt modelId="{6CA07253-9624-4690-8457-DDFA40635934}" type="parTrans" cxnId="{8E9DD938-4D65-4D54-ACDD-2598E37DFCA4}">
      <dgm:prSet/>
      <dgm:spPr/>
      <dgm:t>
        <a:bodyPr/>
        <a:lstStyle/>
        <a:p>
          <a:endParaRPr lang="en-US"/>
        </a:p>
      </dgm:t>
    </dgm:pt>
    <dgm:pt modelId="{5206076E-2FDB-47CA-A909-3DB175D4D14B}" type="sibTrans" cxnId="{8E9DD938-4D65-4D54-ACDD-2598E37DFCA4}">
      <dgm:prSet/>
      <dgm:spPr/>
      <dgm:t>
        <a:bodyPr/>
        <a:lstStyle/>
        <a:p>
          <a:endParaRPr lang="en-US"/>
        </a:p>
      </dgm:t>
    </dgm:pt>
    <dgm:pt modelId="{3A0391ED-C6AD-4C66-82D0-BAA47B48F153}">
      <dgm:prSet phldrT="[Text]"/>
      <dgm:spPr/>
      <dgm:t>
        <a:bodyPr/>
        <a:lstStyle/>
        <a:p>
          <a:r>
            <a:rPr lang="en-US" altLang="zh-CN" dirty="0"/>
            <a:t>Japan -&gt; japan</a:t>
          </a:r>
          <a:endParaRPr lang="en-US" dirty="0"/>
        </a:p>
      </dgm:t>
    </dgm:pt>
    <dgm:pt modelId="{E4FEBEB2-FA49-4713-828B-57DFBC2A932B}" type="parTrans" cxnId="{53ED021E-389B-41F6-A607-F62631FD7100}">
      <dgm:prSet/>
      <dgm:spPr/>
      <dgm:t>
        <a:bodyPr/>
        <a:lstStyle/>
        <a:p>
          <a:endParaRPr lang="en-US"/>
        </a:p>
      </dgm:t>
    </dgm:pt>
    <dgm:pt modelId="{CF1C2C5A-E3BE-49CC-996D-6116E7337DE0}" type="sibTrans" cxnId="{53ED021E-389B-41F6-A607-F62631FD7100}">
      <dgm:prSet/>
      <dgm:spPr/>
      <dgm:t>
        <a:bodyPr/>
        <a:lstStyle/>
        <a:p>
          <a:endParaRPr lang="en-US"/>
        </a:p>
      </dgm:t>
    </dgm:pt>
    <dgm:pt modelId="{0A1D8A50-EF64-4627-A68F-CE0FD4AF491F}">
      <dgm:prSet phldrT="[Text]"/>
      <dgm:spPr/>
      <dgm:t>
        <a:bodyPr/>
        <a:lstStyle/>
        <a:p>
          <a:r>
            <a:rPr lang="zh-CN" altLang="en-US" dirty="0"/>
            <a:t>特征集成</a:t>
          </a:r>
          <a:endParaRPr lang="en-US" dirty="0"/>
        </a:p>
      </dgm:t>
    </dgm:pt>
    <dgm:pt modelId="{1EB70CBA-5E7A-4043-A804-FCBAD1B291CB}" type="parTrans" cxnId="{20BA0429-A290-48C3-9BB1-0FA663CD6EE5}">
      <dgm:prSet/>
      <dgm:spPr/>
      <dgm:t>
        <a:bodyPr/>
        <a:lstStyle/>
        <a:p>
          <a:endParaRPr lang="en-US"/>
        </a:p>
      </dgm:t>
    </dgm:pt>
    <dgm:pt modelId="{AC9A7373-6524-4D57-B2A7-71D9769D4967}" type="sibTrans" cxnId="{20BA0429-A290-48C3-9BB1-0FA663CD6EE5}">
      <dgm:prSet/>
      <dgm:spPr/>
      <dgm:t>
        <a:bodyPr/>
        <a:lstStyle/>
        <a:p>
          <a:endParaRPr lang="en-US"/>
        </a:p>
      </dgm:t>
    </dgm:pt>
    <dgm:pt modelId="{1BE57A4A-68A1-44BA-B8F2-46C31CB88F32}">
      <dgm:prSet phldrT="[Text]"/>
      <dgm:spPr/>
      <dgm:t>
        <a:bodyPr/>
        <a:lstStyle/>
        <a:p>
          <a:r>
            <a:rPr lang="zh-CN" altLang="en-US" dirty="0"/>
            <a:t>是否为外键？</a:t>
          </a:r>
          <a:endParaRPr lang="en-US" dirty="0"/>
        </a:p>
      </dgm:t>
    </dgm:pt>
    <dgm:pt modelId="{3EFDEC5E-EEB6-4DDC-980D-7901ACF6155B}" type="parTrans" cxnId="{17B335A7-815C-40E9-BE8F-6BC4FE8E2C61}">
      <dgm:prSet/>
      <dgm:spPr/>
      <dgm:t>
        <a:bodyPr/>
        <a:lstStyle/>
        <a:p>
          <a:endParaRPr lang="en-US"/>
        </a:p>
      </dgm:t>
    </dgm:pt>
    <dgm:pt modelId="{211090D7-6E86-477E-BC5F-5C47A8BF1F71}" type="sibTrans" cxnId="{17B335A7-815C-40E9-BE8F-6BC4FE8E2C61}">
      <dgm:prSet/>
      <dgm:spPr/>
      <dgm:t>
        <a:bodyPr/>
        <a:lstStyle/>
        <a:p>
          <a:endParaRPr lang="en-US"/>
        </a:p>
      </dgm:t>
    </dgm:pt>
    <dgm:pt modelId="{0DA8352D-9B5F-4935-BF3F-54F3993187C4}">
      <dgm:prSet phldrT="[Text]"/>
      <dgm:spPr/>
      <dgm:t>
        <a:bodyPr/>
        <a:lstStyle/>
        <a:p>
          <a:r>
            <a:rPr lang="en-US" dirty="0"/>
            <a:t>Partners -&gt; partner</a:t>
          </a:r>
        </a:p>
      </dgm:t>
    </dgm:pt>
    <dgm:pt modelId="{DBE72252-D083-4481-8C06-D14B147A4455}" type="parTrans" cxnId="{B4056A6C-51DC-4507-9363-77F65B558EC5}">
      <dgm:prSet/>
      <dgm:spPr/>
      <dgm:t>
        <a:bodyPr/>
        <a:lstStyle/>
        <a:p>
          <a:endParaRPr lang="en-US"/>
        </a:p>
      </dgm:t>
    </dgm:pt>
    <dgm:pt modelId="{0453D172-94C3-4B89-BFB3-AF68B4FB0FBA}" type="sibTrans" cxnId="{B4056A6C-51DC-4507-9363-77F65B558EC5}">
      <dgm:prSet/>
      <dgm:spPr/>
      <dgm:t>
        <a:bodyPr/>
        <a:lstStyle/>
        <a:p>
          <a:endParaRPr lang="en-US"/>
        </a:p>
      </dgm:t>
    </dgm:pt>
    <dgm:pt modelId="{7BA7805C-E531-40D8-AB20-A211873F25A4}">
      <dgm:prSet phldrT="[Text]"/>
      <dgm:spPr/>
      <dgm:t>
        <a:bodyPr/>
        <a:lstStyle/>
        <a:p>
          <a:r>
            <a:rPr lang="zh-CN" altLang="en-US" dirty="0"/>
            <a:t>关系是多对一？</a:t>
          </a:r>
          <a:endParaRPr lang="en-US" dirty="0"/>
        </a:p>
      </dgm:t>
    </dgm:pt>
    <dgm:pt modelId="{16B196C5-2048-466D-B419-A957709FBEB3}" type="parTrans" cxnId="{CBBDC790-EEFB-4AD7-A2E4-D049916BC53F}">
      <dgm:prSet/>
      <dgm:spPr/>
      <dgm:t>
        <a:bodyPr/>
        <a:lstStyle/>
        <a:p>
          <a:endParaRPr lang="en-US"/>
        </a:p>
      </dgm:t>
    </dgm:pt>
    <dgm:pt modelId="{468FA25C-149B-4B1D-AAFA-64FC6AB2A3EA}" type="sibTrans" cxnId="{CBBDC790-EEFB-4AD7-A2E4-D049916BC53F}">
      <dgm:prSet/>
      <dgm:spPr/>
      <dgm:t>
        <a:bodyPr/>
        <a:lstStyle/>
        <a:p>
          <a:endParaRPr lang="en-US"/>
        </a:p>
      </dgm:t>
    </dgm:pt>
    <dgm:pt modelId="{1E495E2F-8C28-43EE-B914-8BC5AB09A238}">
      <dgm:prSet phldrT="[Text]"/>
      <dgm:spPr/>
      <dgm:t>
        <a:bodyPr/>
        <a:lstStyle/>
        <a:p>
          <a:r>
            <a:rPr lang="zh-CN" altLang="en-US" dirty="0"/>
            <a:t>语义模型</a:t>
          </a:r>
          <a:endParaRPr lang="en-US" dirty="0"/>
        </a:p>
      </dgm:t>
    </dgm:pt>
    <dgm:pt modelId="{F433BC0C-92DB-4F26-A680-293310B7D373}" type="parTrans" cxnId="{76C27BE3-063B-4C9F-A370-58A7D92E5137}">
      <dgm:prSet/>
      <dgm:spPr/>
      <dgm:t>
        <a:bodyPr/>
        <a:lstStyle/>
        <a:p>
          <a:endParaRPr lang="en-US"/>
        </a:p>
      </dgm:t>
    </dgm:pt>
    <dgm:pt modelId="{86357220-0B28-4F74-ADEC-7C6005A272B4}" type="sibTrans" cxnId="{76C27BE3-063B-4C9F-A370-58A7D92E5137}">
      <dgm:prSet/>
      <dgm:spPr/>
      <dgm:t>
        <a:bodyPr/>
        <a:lstStyle/>
        <a:p>
          <a:endParaRPr lang="en-US"/>
        </a:p>
      </dgm:t>
    </dgm:pt>
    <dgm:pt modelId="{8D829506-E81E-41B3-AD95-A73F3F270D19}">
      <dgm:prSet phldrT="[Text]"/>
      <dgm:spPr/>
      <dgm:t>
        <a:bodyPr/>
        <a:lstStyle/>
        <a:p>
          <a:r>
            <a:rPr lang="zh-CN" altLang="en-US" dirty="0"/>
            <a:t>属性名相似度</a:t>
          </a:r>
          <a:endParaRPr lang="en-US" dirty="0"/>
        </a:p>
      </dgm:t>
    </dgm:pt>
    <dgm:pt modelId="{9DA981A4-F4EA-438F-84D8-4FD71E0F5F76}" type="parTrans" cxnId="{E90D1B3A-334F-4C2A-A2DF-0D073F13CD5B}">
      <dgm:prSet/>
      <dgm:spPr/>
      <dgm:t>
        <a:bodyPr/>
        <a:lstStyle/>
        <a:p>
          <a:endParaRPr lang="en-US"/>
        </a:p>
      </dgm:t>
    </dgm:pt>
    <dgm:pt modelId="{6A423AD4-46E7-4B04-93BE-CC57C4E33730}" type="sibTrans" cxnId="{E90D1B3A-334F-4C2A-A2DF-0D073F13CD5B}">
      <dgm:prSet/>
      <dgm:spPr/>
      <dgm:t>
        <a:bodyPr/>
        <a:lstStyle/>
        <a:p>
          <a:endParaRPr lang="en-US"/>
        </a:p>
      </dgm:t>
    </dgm:pt>
    <dgm:pt modelId="{716F58EA-81B7-4266-AFE3-614BECF748A6}">
      <dgm:prSet phldrT="[Text]"/>
      <dgm:spPr/>
      <dgm:t>
        <a:bodyPr/>
        <a:lstStyle/>
        <a:p>
          <a:r>
            <a:rPr lang="zh-CN" altLang="en-US" dirty="0"/>
            <a:t>输出属相相似度</a:t>
          </a:r>
          <a:endParaRPr lang="en-US" dirty="0"/>
        </a:p>
      </dgm:t>
    </dgm:pt>
    <dgm:pt modelId="{174515F4-2DF5-45B8-9368-2795E83CFD1C}" type="parTrans" cxnId="{1E48E48E-B933-4D36-B8AB-64EB408FD15F}">
      <dgm:prSet/>
      <dgm:spPr/>
      <dgm:t>
        <a:bodyPr/>
        <a:lstStyle/>
        <a:p>
          <a:endParaRPr lang="en-US"/>
        </a:p>
      </dgm:t>
    </dgm:pt>
    <dgm:pt modelId="{BB6C2AFD-E1A7-4266-8C9E-FC4244727EE9}" type="sibTrans" cxnId="{1E48E48E-B933-4D36-B8AB-64EB408FD15F}">
      <dgm:prSet/>
      <dgm:spPr/>
      <dgm:t>
        <a:bodyPr/>
        <a:lstStyle/>
        <a:p>
          <a:endParaRPr lang="en-US"/>
        </a:p>
      </dgm:t>
    </dgm:pt>
    <dgm:pt modelId="{09F511F4-246E-4A88-A6ED-9FEBCE99169A}">
      <dgm:prSet phldrT="[Text]"/>
      <dgm:spPr/>
      <dgm:t>
        <a:bodyPr/>
        <a:lstStyle/>
        <a:p>
          <a:r>
            <a:rPr lang="zh-CN" altLang="en-US" dirty="0"/>
            <a:t>基于规则划分相同语义属性组合</a:t>
          </a:r>
          <a:endParaRPr lang="en-US" dirty="0"/>
        </a:p>
      </dgm:t>
    </dgm:pt>
    <dgm:pt modelId="{E1C98A90-3896-4699-9328-ACD098FA73EA}" type="parTrans" cxnId="{C7FD6EAD-77FC-4B38-B58A-33D5C8FC05DE}">
      <dgm:prSet/>
      <dgm:spPr/>
      <dgm:t>
        <a:bodyPr/>
        <a:lstStyle/>
        <a:p>
          <a:endParaRPr lang="en-US"/>
        </a:p>
      </dgm:t>
    </dgm:pt>
    <dgm:pt modelId="{827A575E-8BC0-4224-BBE6-ED5168877E67}" type="sibTrans" cxnId="{C7FD6EAD-77FC-4B38-B58A-33D5C8FC05DE}">
      <dgm:prSet/>
      <dgm:spPr/>
      <dgm:t>
        <a:bodyPr/>
        <a:lstStyle/>
        <a:p>
          <a:endParaRPr lang="en-US"/>
        </a:p>
      </dgm:t>
    </dgm:pt>
    <dgm:pt modelId="{4A7495FF-2A54-4871-AC1E-3880EDB7E5F3}">
      <dgm:prSet phldrT="[Text]"/>
      <dgm:spPr/>
      <dgm:t>
        <a:bodyPr/>
        <a:lstStyle/>
        <a:p>
          <a:r>
            <a:rPr lang="zh-CN" altLang="en-US" dirty="0"/>
            <a:t>基于</a:t>
          </a:r>
          <a:r>
            <a:rPr lang="en-US" altLang="zh-CN" dirty="0"/>
            <a:t>benchmark</a:t>
          </a:r>
          <a:endParaRPr lang="en-US" dirty="0"/>
        </a:p>
      </dgm:t>
    </dgm:pt>
    <dgm:pt modelId="{12A63537-3C78-4A36-8ABE-CD6CBD3E1AD0}" type="parTrans" cxnId="{BE579D97-D6D0-4D15-AE02-C543ADEB408F}">
      <dgm:prSet/>
      <dgm:spPr/>
      <dgm:t>
        <a:bodyPr/>
        <a:lstStyle/>
        <a:p>
          <a:endParaRPr lang="en-US"/>
        </a:p>
      </dgm:t>
    </dgm:pt>
    <dgm:pt modelId="{10EB0E38-40EB-41FF-B958-CFDB2B43C8ED}" type="sibTrans" cxnId="{BE579D97-D6D0-4D15-AE02-C543ADEB408F}">
      <dgm:prSet/>
      <dgm:spPr/>
      <dgm:t>
        <a:bodyPr/>
        <a:lstStyle/>
        <a:p>
          <a:endParaRPr lang="en-US"/>
        </a:p>
      </dgm:t>
    </dgm:pt>
    <dgm:pt modelId="{A6420766-DC5F-4AFA-8965-BA47D830BCDD}" type="pres">
      <dgm:prSet presAssocID="{FF9BA5B8-418A-4F9C-89ED-0BB47006A275}" presName="linearFlow" presStyleCnt="0">
        <dgm:presLayoutVars>
          <dgm:dir/>
          <dgm:animLvl val="lvl"/>
          <dgm:resizeHandles val="exact"/>
        </dgm:presLayoutVars>
      </dgm:prSet>
      <dgm:spPr/>
    </dgm:pt>
    <dgm:pt modelId="{25EC79FA-A1DA-419D-A1E4-DBC2512A4444}" type="pres">
      <dgm:prSet presAssocID="{FE6CE5C4-784B-4E33-B4FE-AEB0BB8D987D}" presName="composite" presStyleCnt="0"/>
      <dgm:spPr/>
    </dgm:pt>
    <dgm:pt modelId="{F79FDF2E-09C3-4270-A34A-864566058A7E}" type="pres">
      <dgm:prSet presAssocID="{FE6CE5C4-784B-4E33-B4FE-AEB0BB8D987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62E768-45BF-482D-9EB0-B6E689DF168A}" type="pres">
      <dgm:prSet presAssocID="{FE6CE5C4-784B-4E33-B4FE-AEB0BB8D987D}" presName="parSh" presStyleLbl="node1" presStyleIdx="0" presStyleCnt="4"/>
      <dgm:spPr/>
    </dgm:pt>
    <dgm:pt modelId="{619AA57D-23E4-4FBB-95C5-4DFECDBD791D}" type="pres">
      <dgm:prSet presAssocID="{FE6CE5C4-784B-4E33-B4FE-AEB0BB8D987D}" presName="desTx" presStyleLbl="fgAcc1" presStyleIdx="0" presStyleCnt="4">
        <dgm:presLayoutVars>
          <dgm:bulletEnabled val="1"/>
        </dgm:presLayoutVars>
      </dgm:prSet>
      <dgm:spPr/>
    </dgm:pt>
    <dgm:pt modelId="{24F538BF-E555-413C-A437-D64B08F5B7E0}" type="pres">
      <dgm:prSet presAssocID="{0F4F8ABA-F1C9-41F3-9181-D23A024089DF}" presName="sibTrans" presStyleLbl="sibTrans2D1" presStyleIdx="0" presStyleCnt="3"/>
      <dgm:spPr/>
    </dgm:pt>
    <dgm:pt modelId="{BC01B10B-E2D3-4B33-B002-4D1EA2907742}" type="pres">
      <dgm:prSet presAssocID="{0F4F8ABA-F1C9-41F3-9181-D23A024089DF}" presName="connTx" presStyleLbl="sibTrans2D1" presStyleIdx="0" presStyleCnt="3"/>
      <dgm:spPr/>
    </dgm:pt>
    <dgm:pt modelId="{23E6B995-B52D-4965-9B74-8E49586347D0}" type="pres">
      <dgm:prSet presAssocID="{FA646848-F006-4635-8B1C-0CB56301F542}" presName="composite" presStyleCnt="0"/>
      <dgm:spPr/>
    </dgm:pt>
    <dgm:pt modelId="{51C85CA9-5DE5-47C6-AA1D-E572B60C8ED8}" type="pres">
      <dgm:prSet presAssocID="{FA646848-F006-4635-8B1C-0CB56301F54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B0492F-215D-479A-9154-F07F279FC6C9}" type="pres">
      <dgm:prSet presAssocID="{FA646848-F006-4635-8B1C-0CB56301F542}" presName="parSh" presStyleLbl="node1" presStyleIdx="1" presStyleCnt="4"/>
      <dgm:spPr/>
    </dgm:pt>
    <dgm:pt modelId="{CFB9F116-F990-46EB-BCB5-7D80DC197A5F}" type="pres">
      <dgm:prSet presAssocID="{FA646848-F006-4635-8B1C-0CB56301F542}" presName="desTx" presStyleLbl="fgAcc1" presStyleIdx="1" presStyleCnt="4">
        <dgm:presLayoutVars>
          <dgm:bulletEnabled val="1"/>
        </dgm:presLayoutVars>
      </dgm:prSet>
      <dgm:spPr/>
    </dgm:pt>
    <dgm:pt modelId="{6E306B93-E867-4734-BECF-D29E29443683}" type="pres">
      <dgm:prSet presAssocID="{5206076E-2FDB-47CA-A909-3DB175D4D14B}" presName="sibTrans" presStyleLbl="sibTrans2D1" presStyleIdx="1" presStyleCnt="3"/>
      <dgm:spPr/>
    </dgm:pt>
    <dgm:pt modelId="{BEEEF701-41B8-4D2B-BA36-80922309ED23}" type="pres">
      <dgm:prSet presAssocID="{5206076E-2FDB-47CA-A909-3DB175D4D14B}" presName="connTx" presStyleLbl="sibTrans2D1" presStyleIdx="1" presStyleCnt="3"/>
      <dgm:spPr/>
    </dgm:pt>
    <dgm:pt modelId="{99C76F2E-75E6-468B-9429-116D26694841}" type="pres">
      <dgm:prSet presAssocID="{0A1D8A50-EF64-4627-A68F-CE0FD4AF491F}" presName="composite" presStyleCnt="0"/>
      <dgm:spPr/>
    </dgm:pt>
    <dgm:pt modelId="{A9E2877A-4474-44A0-A854-68C1E49B1E23}" type="pres">
      <dgm:prSet presAssocID="{0A1D8A50-EF64-4627-A68F-CE0FD4AF491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947B099-B4D8-408D-8454-751575291256}" type="pres">
      <dgm:prSet presAssocID="{0A1D8A50-EF64-4627-A68F-CE0FD4AF491F}" presName="parSh" presStyleLbl="node1" presStyleIdx="2" presStyleCnt="4"/>
      <dgm:spPr/>
    </dgm:pt>
    <dgm:pt modelId="{63E051DC-FF1A-4436-9F53-FE688EA2E29E}" type="pres">
      <dgm:prSet presAssocID="{0A1D8A50-EF64-4627-A68F-CE0FD4AF491F}" presName="desTx" presStyleLbl="fgAcc1" presStyleIdx="2" presStyleCnt="4">
        <dgm:presLayoutVars>
          <dgm:bulletEnabled val="1"/>
        </dgm:presLayoutVars>
      </dgm:prSet>
      <dgm:spPr/>
    </dgm:pt>
    <dgm:pt modelId="{B3B79D80-33B7-491F-A914-3F47B18C0E77}" type="pres">
      <dgm:prSet presAssocID="{AC9A7373-6524-4D57-B2A7-71D9769D4967}" presName="sibTrans" presStyleLbl="sibTrans2D1" presStyleIdx="2" presStyleCnt="3"/>
      <dgm:spPr/>
    </dgm:pt>
    <dgm:pt modelId="{DA78B488-472A-4DBE-9F85-8078BE31220B}" type="pres">
      <dgm:prSet presAssocID="{AC9A7373-6524-4D57-B2A7-71D9769D4967}" presName="connTx" presStyleLbl="sibTrans2D1" presStyleIdx="2" presStyleCnt="3"/>
      <dgm:spPr/>
    </dgm:pt>
    <dgm:pt modelId="{33595609-3CD7-4ECE-93C4-6410E3E82E5B}" type="pres">
      <dgm:prSet presAssocID="{1E495E2F-8C28-43EE-B914-8BC5AB09A238}" presName="composite" presStyleCnt="0"/>
      <dgm:spPr/>
    </dgm:pt>
    <dgm:pt modelId="{72F32CE8-A36B-428F-B9FD-F75DF4CFE97E}" type="pres">
      <dgm:prSet presAssocID="{1E495E2F-8C28-43EE-B914-8BC5AB09A23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42236E-D06F-45C8-A1F1-3AAAD3440187}" type="pres">
      <dgm:prSet presAssocID="{1E495E2F-8C28-43EE-B914-8BC5AB09A238}" presName="parSh" presStyleLbl="node1" presStyleIdx="3" presStyleCnt="4"/>
      <dgm:spPr/>
    </dgm:pt>
    <dgm:pt modelId="{C1928D67-5124-4144-BEB1-9754DD678D99}" type="pres">
      <dgm:prSet presAssocID="{1E495E2F-8C28-43EE-B914-8BC5AB09A23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3ED021E-389B-41F6-A607-F62631FD7100}" srcId="{FA646848-F006-4635-8B1C-0CB56301F542}" destId="{3A0391ED-C6AD-4C66-82D0-BAA47B48F153}" srcOrd="0" destOrd="0" parTransId="{E4FEBEB2-FA49-4713-828B-57DFBC2A932B}" sibTransId="{CF1C2C5A-E3BE-49CC-996D-6116E7337DE0}"/>
    <dgm:cxn modelId="{F71AB921-6461-4815-AD05-4912F1F96655}" type="presOf" srcId="{8D829506-E81E-41B3-AD95-A73F3F270D19}" destId="{63E051DC-FF1A-4436-9F53-FE688EA2E29E}" srcOrd="0" destOrd="2" presId="urn:microsoft.com/office/officeart/2005/8/layout/process3"/>
    <dgm:cxn modelId="{20BA0429-A290-48C3-9BB1-0FA663CD6EE5}" srcId="{FF9BA5B8-418A-4F9C-89ED-0BB47006A275}" destId="{0A1D8A50-EF64-4627-A68F-CE0FD4AF491F}" srcOrd="2" destOrd="0" parTransId="{1EB70CBA-5E7A-4043-A804-FCBAD1B291CB}" sibTransId="{AC9A7373-6524-4D57-B2A7-71D9769D4967}"/>
    <dgm:cxn modelId="{6E4FB329-FCF8-4504-8524-BE64EBB6D050}" type="presOf" srcId="{45D9E3E1-202F-4CD7-9AF8-EB2AB28190C2}" destId="{619AA57D-23E4-4FBB-95C5-4DFECDBD791D}" srcOrd="0" destOrd="0" presId="urn:microsoft.com/office/officeart/2005/8/layout/process3"/>
    <dgm:cxn modelId="{3894132C-1384-4CCB-9A23-0B44A04AA03C}" type="presOf" srcId="{1BE57A4A-68A1-44BA-B8F2-46C31CB88F32}" destId="{63E051DC-FF1A-4436-9F53-FE688EA2E29E}" srcOrd="0" destOrd="0" presId="urn:microsoft.com/office/officeart/2005/8/layout/process3"/>
    <dgm:cxn modelId="{18BF5631-7EF0-41AB-9B2A-720D1174C569}" type="presOf" srcId="{716F58EA-81B7-4266-AFE3-614BECF748A6}" destId="{C1928D67-5124-4144-BEB1-9754DD678D99}" srcOrd="0" destOrd="0" presId="urn:microsoft.com/office/officeart/2005/8/layout/process3"/>
    <dgm:cxn modelId="{CA55AA34-30AC-4150-8B2D-602F0571D58A}" type="presOf" srcId="{0A1D8A50-EF64-4627-A68F-CE0FD4AF491F}" destId="{D947B099-B4D8-408D-8454-751575291256}" srcOrd="1" destOrd="0" presId="urn:microsoft.com/office/officeart/2005/8/layout/process3"/>
    <dgm:cxn modelId="{8E9DD938-4D65-4D54-ACDD-2598E37DFCA4}" srcId="{FF9BA5B8-418A-4F9C-89ED-0BB47006A275}" destId="{FA646848-F006-4635-8B1C-0CB56301F542}" srcOrd="1" destOrd="0" parTransId="{6CA07253-9624-4690-8457-DDFA40635934}" sibTransId="{5206076E-2FDB-47CA-A909-3DB175D4D14B}"/>
    <dgm:cxn modelId="{E90D1B3A-334F-4C2A-A2DF-0D073F13CD5B}" srcId="{0A1D8A50-EF64-4627-A68F-CE0FD4AF491F}" destId="{8D829506-E81E-41B3-AD95-A73F3F270D19}" srcOrd="2" destOrd="0" parTransId="{9DA981A4-F4EA-438F-84D8-4FD71E0F5F76}" sibTransId="{6A423AD4-46E7-4B04-93BE-CC57C4E33730}"/>
    <dgm:cxn modelId="{C831AE62-CB90-4B5C-A2A3-6C5060CAB57D}" type="presOf" srcId="{1E495E2F-8C28-43EE-B914-8BC5AB09A238}" destId="{BE42236E-D06F-45C8-A1F1-3AAAD3440187}" srcOrd="1" destOrd="0" presId="urn:microsoft.com/office/officeart/2005/8/layout/process3"/>
    <dgm:cxn modelId="{8E6E9168-2C04-46AE-899B-01C6DD347B7B}" type="presOf" srcId="{FA646848-F006-4635-8B1C-0CB56301F542}" destId="{D6B0492F-215D-479A-9154-F07F279FC6C9}" srcOrd="1" destOrd="0" presId="urn:microsoft.com/office/officeart/2005/8/layout/process3"/>
    <dgm:cxn modelId="{B52CFF68-7EA3-4131-884A-AC2E53E80F60}" type="presOf" srcId="{09F511F4-246E-4A88-A6ED-9FEBCE99169A}" destId="{C1928D67-5124-4144-BEB1-9754DD678D99}" srcOrd="0" destOrd="1" presId="urn:microsoft.com/office/officeart/2005/8/layout/process3"/>
    <dgm:cxn modelId="{18474C69-ECE5-4625-95F8-5D2C460C849F}" type="presOf" srcId="{0F4F8ABA-F1C9-41F3-9181-D23A024089DF}" destId="{BC01B10B-E2D3-4B33-B002-4D1EA2907742}" srcOrd="1" destOrd="0" presId="urn:microsoft.com/office/officeart/2005/8/layout/process3"/>
    <dgm:cxn modelId="{42FBF26B-1F7F-4564-A82E-8E5275296A96}" type="presOf" srcId="{AC9A7373-6524-4D57-B2A7-71D9769D4967}" destId="{DA78B488-472A-4DBE-9F85-8078BE31220B}" srcOrd="1" destOrd="0" presId="urn:microsoft.com/office/officeart/2005/8/layout/process3"/>
    <dgm:cxn modelId="{B4056A6C-51DC-4507-9363-77F65B558EC5}" srcId="{FA646848-F006-4635-8B1C-0CB56301F542}" destId="{0DA8352D-9B5F-4935-BF3F-54F3993187C4}" srcOrd="1" destOrd="0" parTransId="{DBE72252-D083-4481-8C06-D14B147A4455}" sibTransId="{0453D172-94C3-4B89-BFB3-AF68B4FB0FBA}"/>
    <dgm:cxn modelId="{983DB26F-3F9B-4876-B692-694AF94668C0}" type="presOf" srcId="{1E495E2F-8C28-43EE-B914-8BC5AB09A238}" destId="{72F32CE8-A36B-428F-B9FD-F75DF4CFE97E}" srcOrd="0" destOrd="0" presId="urn:microsoft.com/office/officeart/2005/8/layout/process3"/>
    <dgm:cxn modelId="{B91FD270-322D-4FDF-A76A-21A340BF8D22}" type="presOf" srcId="{FE6CE5C4-784B-4E33-B4FE-AEB0BB8D987D}" destId="{F79FDF2E-09C3-4270-A34A-864566058A7E}" srcOrd="0" destOrd="0" presId="urn:microsoft.com/office/officeart/2005/8/layout/process3"/>
    <dgm:cxn modelId="{47384E72-DD6A-4D9E-AD23-385C9DC96E02}" type="presOf" srcId="{0A1D8A50-EF64-4627-A68F-CE0FD4AF491F}" destId="{A9E2877A-4474-44A0-A854-68C1E49B1E23}" srcOrd="0" destOrd="0" presId="urn:microsoft.com/office/officeart/2005/8/layout/process3"/>
    <dgm:cxn modelId="{A249E052-AECC-40E5-8F30-F761904D0F95}" type="presOf" srcId="{FE6CE5C4-784B-4E33-B4FE-AEB0BB8D987D}" destId="{E262E768-45BF-482D-9EB0-B6E689DF168A}" srcOrd="1" destOrd="0" presId="urn:microsoft.com/office/officeart/2005/8/layout/process3"/>
    <dgm:cxn modelId="{EFD65675-C753-4A4E-937E-68FF0A72B690}" srcId="{FF9BA5B8-418A-4F9C-89ED-0BB47006A275}" destId="{FE6CE5C4-784B-4E33-B4FE-AEB0BB8D987D}" srcOrd="0" destOrd="0" parTransId="{55A5962E-C66F-44D1-95E2-F18F2A70A29C}" sibTransId="{0F4F8ABA-F1C9-41F3-9181-D23A024089DF}"/>
    <dgm:cxn modelId="{077FAD55-6653-4564-82D2-CE9DBAF3BC82}" type="presOf" srcId="{AC9A7373-6524-4D57-B2A7-71D9769D4967}" destId="{B3B79D80-33B7-491F-A914-3F47B18C0E77}" srcOrd="0" destOrd="0" presId="urn:microsoft.com/office/officeart/2005/8/layout/process3"/>
    <dgm:cxn modelId="{E242F257-8799-44A8-B786-E8282B7B71F3}" type="presOf" srcId="{0F4F8ABA-F1C9-41F3-9181-D23A024089DF}" destId="{24F538BF-E555-413C-A437-D64B08F5B7E0}" srcOrd="0" destOrd="0" presId="urn:microsoft.com/office/officeart/2005/8/layout/process3"/>
    <dgm:cxn modelId="{1E48E48E-B933-4D36-B8AB-64EB408FD15F}" srcId="{1E495E2F-8C28-43EE-B914-8BC5AB09A238}" destId="{716F58EA-81B7-4266-AFE3-614BECF748A6}" srcOrd="0" destOrd="0" parTransId="{174515F4-2DF5-45B8-9368-2795E83CFD1C}" sibTransId="{BB6C2AFD-E1A7-4266-8C9E-FC4244727EE9}"/>
    <dgm:cxn modelId="{CBBDC790-EEFB-4AD7-A2E4-D049916BC53F}" srcId="{0A1D8A50-EF64-4627-A68F-CE0FD4AF491F}" destId="{7BA7805C-E531-40D8-AB20-A211873F25A4}" srcOrd="1" destOrd="0" parTransId="{16B196C5-2048-466D-B419-A957709FBEB3}" sibTransId="{468FA25C-149B-4B1D-AAFA-64FC6AB2A3EA}"/>
    <dgm:cxn modelId="{BE579D97-D6D0-4D15-AE02-C543ADEB408F}" srcId="{1E495E2F-8C28-43EE-B914-8BC5AB09A238}" destId="{4A7495FF-2A54-4871-AC1E-3880EDB7E5F3}" srcOrd="2" destOrd="0" parTransId="{12A63537-3C78-4A36-8ABE-CD6CBD3E1AD0}" sibTransId="{10EB0E38-40EB-41FF-B958-CFDB2B43C8ED}"/>
    <dgm:cxn modelId="{F9F1F69D-6195-4E2D-9051-F281C59F8B30}" type="presOf" srcId="{FA646848-F006-4635-8B1C-0CB56301F542}" destId="{51C85CA9-5DE5-47C6-AA1D-E572B60C8ED8}" srcOrd="0" destOrd="0" presId="urn:microsoft.com/office/officeart/2005/8/layout/process3"/>
    <dgm:cxn modelId="{6A9D15A1-8FE8-4C3A-9299-AC8F247C9572}" type="presOf" srcId="{4A7495FF-2A54-4871-AC1E-3880EDB7E5F3}" destId="{C1928D67-5124-4144-BEB1-9754DD678D99}" srcOrd="0" destOrd="2" presId="urn:microsoft.com/office/officeart/2005/8/layout/process3"/>
    <dgm:cxn modelId="{72FE2CA6-9A4F-413C-8B1A-26A2E5828A0A}" type="presOf" srcId="{7BA7805C-E531-40D8-AB20-A211873F25A4}" destId="{63E051DC-FF1A-4436-9F53-FE688EA2E29E}" srcOrd="0" destOrd="1" presId="urn:microsoft.com/office/officeart/2005/8/layout/process3"/>
    <dgm:cxn modelId="{17B335A7-815C-40E9-BE8F-6BC4FE8E2C61}" srcId="{0A1D8A50-EF64-4627-A68F-CE0FD4AF491F}" destId="{1BE57A4A-68A1-44BA-B8F2-46C31CB88F32}" srcOrd="0" destOrd="0" parTransId="{3EFDEC5E-EEB6-4DDC-980D-7901ACF6155B}" sibTransId="{211090D7-6E86-477E-BC5F-5C47A8BF1F71}"/>
    <dgm:cxn modelId="{C7FD6EAD-77FC-4B38-B58A-33D5C8FC05DE}" srcId="{1E495E2F-8C28-43EE-B914-8BC5AB09A238}" destId="{09F511F4-246E-4A88-A6ED-9FEBCE99169A}" srcOrd="1" destOrd="0" parTransId="{E1C98A90-3896-4699-9328-ACD098FA73EA}" sibTransId="{827A575E-8BC0-4224-BBE6-ED5168877E67}"/>
    <dgm:cxn modelId="{1BA27BB1-6A29-41CA-BC55-12E44ED09DF5}" type="presOf" srcId="{5206076E-2FDB-47CA-A909-3DB175D4D14B}" destId="{BEEEF701-41B8-4D2B-BA36-80922309ED23}" srcOrd="1" destOrd="0" presId="urn:microsoft.com/office/officeart/2005/8/layout/process3"/>
    <dgm:cxn modelId="{62B3B1B9-276E-4CA8-B9BA-4BE63D519535}" type="presOf" srcId="{0DA8352D-9B5F-4935-BF3F-54F3993187C4}" destId="{CFB9F116-F990-46EB-BCB5-7D80DC197A5F}" srcOrd="0" destOrd="1" presId="urn:microsoft.com/office/officeart/2005/8/layout/process3"/>
    <dgm:cxn modelId="{581A4BBC-E2D4-4FD9-9A1B-4F802E285D85}" srcId="{FE6CE5C4-784B-4E33-B4FE-AEB0BB8D987D}" destId="{45D9E3E1-202F-4CD7-9AF8-EB2AB28190C2}" srcOrd="0" destOrd="0" parTransId="{C186E3C5-53D9-4CED-9A93-887BDB219BD9}" sibTransId="{4A3C5B2A-83A3-4465-8130-557F57F09C3B}"/>
    <dgm:cxn modelId="{0543FED3-6F22-40C7-AE1C-F5592FF81764}" type="presOf" srcId="{3A0391ED-C6AD-4C66-82D0-BAA47B48F153}" destId="{CFB9F116-F990-46EB-BCB5-7D80DC197A5F}" srcOrd="0" destOrd="0" presId="urn:microsoft.com/office/officeart/2005/8/layout/process3"/>
    <dgm:cxn modelId="{4739B9DE-1E5E-450C-886C-AB52A99B1269}" type="presOf" srcId="{5206076E-2FDB-47CA-A909-3DB175D4D14B}" destId="{6E306B93-E867-4734-BECF-D29E29443683}" srcOrd="0" destOrd="0" presId="urn:microsoft.com/office/officeart/2005/8/layout/process3"/>
    <dgm:cxn modelId="{76C27BE3-063B-4C9F-A370-58A7D92E5137}" srcId="{FF9BA5B8-418A-4F9C-89ED-0BB47006A275}" destId="{1E495E2F-8C28-43EE-B914-8BC5AB09A238}" srcOrd="3" destOrd="0" parTransId="{F433BC0C-92DB-4F26-A680-293310B7D373}" sibTransId="{86357220-0B28-4F74-ADEC-7C6005A272B4}"/>
    <dgm:cxn modelId="{F9F7D2FB-5C5D-45E4-84F5-2B1740C9F3B8}" type="presOf" srcId="{FF9BA5B8-418A-4F9C-89ED-0BB47006A275}" destId="{A6420766-DC5F-4AFA-8965-BA47D830BCDD}" srcOrd="0" destOrd="0" presId="urn:microsoft.com/office/officeart/2005/8/layout/process3"/>
    <dgm:cxn modelId="{CE5A5BD8-0AC4-46B2-AD02-341A27C6EAB9}" type="presParOf" srcId="{A6420766-DC5F-4AFA-8965-BA47D830BCDD}" destId="{25EC79FA-A1DA-419D-A1E4-DBC2512A4444}" srcOrd="0" destOrd="0" presId="urn:microsoft.com/office/officeart/2005/8/layout/process3"/>
    <dgm:cxn modelId="{439D8168-4DCE-4BFA-BD9C-8E09C37A136C}" type="presParOf" srcId="{25EC79FA-A1DA-419D-A1E4-DBC2512A4444}" destId="{F79FDF2E-09C3-4270-A34A-864566058A7E}" srcOrd="0" destOrd="0" presId="urn:microsoft.com/office/officeart/2005/8/layout/process3"/>
    <dgm:cxn modelId="{C0BDAFBA-321C-4A06-8894-C51DF4EECB3F}" type="presParOf" srcId="{25EC79FA-A1DA-419D-A1E4-DBC2512A4444}" destId="{E262E768-45BF-482D-9EB0-B6E689DF168A}" srcOrd="1" destOrd="0" presId="urn:microsoft.com/office/officeart/2005/8/layout/process3"/>
    <dgm:cxn modelId="{4BD1324D-3D85-4110-9B7B-803FE3054336}" type="presParOf" srcId="{25EC79FA-A1DA-419D-A1E4-DBC2512A4444}" destId="{619AA57D-23E4-4FBB-95C5-4DFECDBD791D}" srcOrd="2" destOrd="0" presId="urn:microsoft.com/office/officeart/2005/8/layout/process3"/>
    <dgm:cxn modelId="{D0C7A2AB-CCF9-4967-88F5-0CE72B822575}" type="presParOf" srcId="{A6420766-DC5F-4AFA-8965-BA47D830BCDD}" destId="{24F538BF-E555-413C-A437-D64B08F5B7E0}" srcOrd="1" destOrd="0" presId="urn:microsoft.com/office/officeart/2005/8/layout/process3"/>
    <dgm:cxn modelId="{E69752F2-545B-4C6D-AF78-0A6E794D2865}" type="presParOf" srcId="{24F538BF-E555-413C-A437-D64B08F5B7E0}" destId="{BC01B10B-E2D3-4B33-B002-4D1EA2907742}" srcOrd="0" destOrd="0" presId="urn:microsoft.com/office/officeart/2005/8/layout/process3"/>
    <dgm:cxn modelId="{9047C0BD-2A89-4E7B-8B19-82D439F1569B}" type="presParOf" srcId="{A6420766-DC5F-4AFA-8965-BA47D830BCDD}" destId="{23E6B995-B52D-4965-9B74-8E49586347D0}" srcOrd="2" destOrd="0" presId="urn:microsoft.com/office/officeart/2005/8/layout/process3"/>
    <dgm:cxn modelId="{C401DC03-AFB3-4A30-A376-669222EE6F55}" type="presParOf" srcId="{23E6B995-B52D-4965-9B74-8E49586347D0}" destId="{51C85CA9-5DE5-47C6-AA1D-E572B60C8ED8}" srcOrd="0" destOrd="0" presId="urn:microsoft.com/office/officeart/2005/8/layout/process3"/>
    <dgm:cxn modelId="{BE15BA79-02E5-484C-A338-8FA901893352}" type="presParOf" srcId="{23E6B995-B52D-4965-9B74-8E49586347D0}" destId="{D6B0492F-215D-479A-9154-F07F279FC6C9}" srcOrd="1" destOrd="0" presId="urn:microsoft.com/office/officeart/2005/8/layout/process3"/>
    <dgm:cxn modelId="{0E080AA7-7A0F-4BA4-BB2E-1E52D043677F}" type="presParOf" srcId="{23E6B995-B52D-4965-9B74-8E49586347D0}" destId="{CFB9F116-F990-46EB-BCB5-7D80DC197A5F}" srcOrd="2" destOrd="0" presId="urn:microsoft.com/office/officeart/2005/8/layout/process3"/>
    <dgm:cxn modelId="{F70D07AF-4559-495A-A325-907135991550}" type="presParOf" srcId="{A6420766-DC5F-4AFA-8965-BA47D830BCDD}" destId="{6E306B93-E867-4734-BECF-D29E29443683}" srcOrd="3" destOrd="0" presId="urn:microsoft.com/office/officeart/2005/8/layout/process3"/>
    <dgm:cxn modelId="{E3DFEE91-8F17-4286-8A53-9EEE5887C8A7}" type="presParOf" srcId="{6E306B93-E867-4734-BECF-D29E29443683}" destId="{BEEEF701-41B8-4D2B-BA36-80922309ED23}" srcOrd="0" destOrd="0" presId="urn:microsoft.com/office/officeart/2005/8/layout/process3"/>
    <dgm:cxn modelId="{53E4FEFB-7EB7-4BF7-B2A7-668C574ACB42}" type="presParOf" srcId="{A6420766-DC5F-4AFA-8965-BA47D830BCDD}" destId="{99C76F2E-75E6-468B-9429-116D26694841}" srcOrd="4" destOrd="0" presId="urn:microsoft.com/office/officeart/2005/8/layout/process3"/>
    <dgm:cxn modelId="{F12502E5-11E8-42FC-8299-11DDD82CC7A4}" type="presParOf" srcId="{99C76F2E-75E6-468B-9429-116D26694841}" destId="{A9E2877A-4474-44A0-A854-68C1E49B1E23}" srcOrd="0" destOrd="0" presId="urn:microsoft.com/office/officeart/2005/8/layout/process3"/>
    <dgm:cxn modelId="{AF9F974B-F285-4B1C-A536-57172876A0A5}" type="presParOf" srcId="{99C76F2E-75E6-468B-9429-116D26694841}" destId="{D947B099-B4D8-408D-8454-751575291256}" srcOrd="1" destOrd="0" presId="urn:microsoft.com/office/officeart/2005/8/layout/process3"/>
    <dgm:cxn modelId="{DBC2F811-4D68-4E05-822D-1E9A4C019D25}" type="presParOf" srcId="{99C76F2E-75E6-468B-9429-116D26694841}" destId="{63E051DC-FF1A-4436-9F53-FE688EA2E29E}" srcOrd="2" destOrd="0" presId="urn:microsoft.com/office/officeart/2005/8/layout/process3"/>
    <dgm:cxn modelId="{0D2A1C40-4F13-4E21-A383-1AAB4B4E08F9}" type="presParOf" srcId="{A6420766-DC5F-4AFA-8965-BA47D830BCDD}" destId="{B3B79D80-33B7-491F-A914-3F47B18C0E77}" srcOrd="5" destOrd="0" presId="urn:microsoft.com/office/officeart/2005/8/layout/process3"/>
    <dgm:cxn modelId="{7BD47423-00D7-41B6-99A9-DEC612EBA6C2}" type="presParOf" srcId="{B3B79D80-33B7-491F-A914-3F47B18C0E77}" destId="{DA78B488-472A-4DBE-9F85-8078BE31220B}" srcOrd="0" destOrd="0" presId="urn:microsoft.com/office/officeart/2005/8/layout/process3"/>
    <dgm:cxn modelId="{65B7B77F-370F-44EF-961B-C63B08101402}" type="presParOf" srcId="{A6420766-DC5F-4AFA-8965-BA47D830BCDD}" destId="{33595609-3CD7-4ECE-93C4-6410E3E82E5B}" srcOrd="6" destOrd="0" presId="urn:microsoft.com/office/officeart/2005/8/layout/process3"/>
    <dgm:cxn modelId="{51F2C6FE-1A42-42D8-9710-10F91ED418F6}" type="presParOf" srcId="{33595609-3CD7-4ECE-93C4-6410E3E82E5B}" destId="{72F32CE8-A36B-428F-B9FD-F75DF4CFE97E}" srcOrd="0" destOrd="0" presId="urn:microsoft.com/office/officeart/2005/8/layout/process3"/>
    <dgm:cxn modelId="{6710F1BF-BF2F-47C2-A9D4-27767050C94D}" type="presParOf" srcId="{33595609-3CD7-4ECE-93C4-6410E3E82E5B}" destId="{BE42236E-D06F-45C8-A1F1-3AAAD3440187}" srcOrd="1" destOrd="0" presId="urn:microsoft.com/office/officeart/2005/8/layout/process3"/>
    <dgm:cxn modelId="{4A2289A6-7252-4FCD-B0C0-CFC11B874192}" type="presParOf" srcId="{33595609-3CD7-4ECE-93C4-6410E3E82E5B}" destId="{C1928D67-5124-4144-BEB1-9754DD678D9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AC90A-2F56-48C8-9A71-6930B0F540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58346E-041F-4986-9BDE-BC464B48AE61}">
      <dgm:prSet phldrT="[Text]"/>
      <dgm:spPr/>
      <dgm:t>
        <a:bodyPr/>
        <a:lstStyle/>
        <a:p>
          <a:r>
            <a:rPr lang="zh-CN" altLang="en-US" dirty="0"/>
            <a:t>确定主要实体特征属性</a:t>
          </a:r>
          <a:endParaRPr lang="en-US" dirty="0"/>
        </a:p>
      </dgm:t>
    </dgm:pt>
    <dgm:pt modelId="{C18C045C-A74B-4D98-A549-B37232026A88}" type="parTrans" cxnId="{0C4C204C-090B-4B54-9B2A-28FF3085E246}">
      <dgm:prSet/>
      <dgm:spPr/>
      <dgm:t>
        <a:bodyPr/>
        <a:lstStyle/>
        <a:p>
          <a:endParaRPr lang="en-US"/>
        </a:p>
      </dgm:t>
    </dgm:pt>
    <dgm:pt modelId="{AE134137-D97D-4766-92A8-DC24E55D2B0A}" type="sibTrans" cxnId="{0C4C204C-090B-4B54-9B2A-28FF3085E246}">
      <dgm:prSet/>
      <dgm:spPr/>
      <dgm:t>
        <a:bodyPr/>
        <a:lstStyle/>
        <a:p>
          <a:endParaRPr lang="en-US"/>
        </a:p>
      </dgm:t>
    </dgm:pt>
    <dgm:pt modelId="{2C1DC668-7D97-49DF-8BC6-A2F0896E9162}">
      <dgm:prSet phldrT="[Text]"/>
      <dgm:spPr/>
      <dgm:t>
        <a:bodyPr/>
        <a:lstStyle/>
        <a:p>
          <a:r>
            <a:rPr lang="zh-CN" altLang="en-US" dirty="0"/>
            <a:t>人工干预选择顶层数据项</a:t>
          </a:r>
          <a:endParaRPr lang="en-US" dirty="0"/>
        </a:p>
      </dgm:t>
    </dgm:pt>
    <dgm:pt modelId="{007B8935-0091-4E3A-A53D-BC01728637E2}" type="parTrans" cxnId="{76613E56-02B6-4807-A1FA-B263C257C154}">
      <dgm:prSet/>
      <dgm:spPr/>
      <dgm:t>
        <a:bodyPr/>
        <a:lstStyle/>
        <a:p>
          <a:endParaRPr lang="en-US"/>
        </a:p>
      </dgm:t>
    </dgm:pt>
    <dgm:pt modelId="{FADD46E7-1CBF-47FF-A037-219C925C1D44}" type="sibTrans" cxnId="{76613E56-02B6-4807-A1FA-B263C257C154}">
      <dgm:prSet/>
      <dgm:spPr/>
      <dgm:t>
        <a:bodyPr/>
        <a:lstStyle/>
        <a:p>
          <a:endParaRPr lang="en-US"/>
        </a:p>
      </dgm:t>
    </dgm:pt>
    <dgm:pt modelId="{E1631821-07C9-45DF-9462-6AA3757E56D8}">
      <dgm:prSet phldrT="[Text]"/>
      <dgm:spPr/>
      <dgm:t>
        <a:bodyPr/>
        <a:lstStyle/>
        <a:p>
          <a:r>
            <a:rPr lang="zh-CN" altLang="en-US" dirty="0"/>
            <a:t>脏数据管理处理与修正</a:t>
          </a:r>
          <a:endParaRPr lang="en-US" dirty="0"/>
        </a:p>
      </dgm:t>
    </dgm:pt>
    <dgm:pt modelId="{7D554C53-1C36-4AC3-AE82-8E6A9ED2DC7E}" type="parTrans" cxnId="{0661366E-D460-496C-A774-32DE5251A0DA}">
      <dgm:prSet/>
      <dgm:spPr/>
      <dgm:t>
        <a:bodyPr/>
        <a:lstStyle/>
        <a:p>
          <a:endParaRPr lang="en-US"/>
        </a:p>
      </dgm:t>
    </dgm:pt>
    <dgm:pt modelId="{AF1EB159-DC50-44BD-973D-D71500F380D3}" type="sibTrans" cxnId="{0661366E-D460-496C-A774-32DE5251A0DA}">
      <dgm:prSet/>
      <dgm:spPr/>
      <dgm:t>
        <a:bodyPr/>
        <a:lstStyle/>
        <a:p>
          <a:endParaRPr lang="en-US"/>
        </a:p>
      </dgm:t>
    </dgm:pt>
    <dgm:pt modelId="{8179A703-2324-418A-8A9F-7FD298C19EDC}" type="pres">
      <dgm:prSet presAssocID="{FF5AC90A-2F56-48C8-9A71-6930B0F540B7}" presName="Name0" presStyleCnt="0">
        <dgm:presLayoutVars>
          <dgm:dir/>
          <dgm:resizeHandles val="exact"/>
        </dgm:presLayoutVars>
      </dgm:prSet>
      <dgm:spPr/>
    </dgm:pt>
    <dgm:pt modelId="{C2A62E62-F219-465A-B213-1BBAC4953BB3}" type="pres">
      <dgm:prSet presAssocID="{A858346E-041F-4986-9BDE-BC464B48AE61}" presName="node" presStyleLbl="node1" presStyleIdx="0" presStyleCnt="3">
        <dgm:presLayoutVars>
          <dgm:bulletEnabled val="1"/>
        </dgm:presLayoutVars>
      </dgm:prSet>
      <dgm:spPr/>
    </dgm:pt>
    <dgm:pt modelId="{1794653F-49B3-4959-A107-EC4991DF5E36}" type="pres">
      <dgm:prSet presAssocID="{AE134137-D97D-4766-92A8-DC24E55D2B0A}" presName="sibTrans" presStyleLbl="sibTrans2D1" presStyleIdx="0" presStyleCnt="2"/>
      <dgm:spPr/>
    </dgm:pt>
    <dgm:pt modelId="{1020260D-AA07-46B3-A5F6-EB53792A39DB}" type="pres">
      <dgm:prSet presAssocID="{AE134137-D97D-4766-92A8-DC24E55D2B0A}" presName="connectorText" presStyleLbl="sibTrans2D1" presStyleIdx="0" presStyleCnt="2"/>
      <dgm:spPr/>
    </dgm:pt>
    <dgm:pt modelId="{B5EF0410-D970-4C63-B678-072366F6038C}" type="pres">
      <dgm:prSet presAssocID="{2C1DC668-7D97-49DF-8BC6-A2F0896E9162}" presName="node" presStyleLbl="node1" presStyleIdx="1" presStyleCnt="3">
        <dgm:presLayoutVars>
          <dgm:bulletEnabled val="1"/>
        </dgm:presLayoutVars>
      </dgm:prSet>
      <dgm:spPr/>
    </dgm:pt>
    <dgm:pt modelId="{68F4B082-5E28-4CAA-BB35-76EF2AB7937E}" type="pres">
      <dgm:prSet presAssocID="{FADD46E7-1CBF-47FF-A037-219C925C1D44}" presName="sibTrans" presStyleLbl="sibTrans2D1" presStyleIdx="1" presStyleCnt="2"/>
      <dgm:spPr/>
    </dgm:pt>
    <dgm:pt modelId="{DAE96FAA-2784-42EB-B4CA-85383EDF039D}" type="pres">
      <dgm:prSet presAssocID="{FADD46E7-1CBF-47FF-A037-219C925C1D44}" presName="connectorText" presStyleLbl="sibTrans2D1" presStyleIdx="1" presStyleCnt="2"/>
      <dgm:spPr/>
    </dgm:pt>
    <dgm:pt modelId="{09FC3FA8-5054-4E3E-A9D0-09D2BD39D0B8}" type="pres">
      <dgm:prSet presAssocID="{E1631821-07C9-45DF-9462-6AA3757E56D8}" presName="node" presStyleLbl="node1" presStyleIdx="2" presStyleCnt="3">
        <dgm:presLayoutVars>
          <dgm:bulletEnabled val="1"/>
        </dgm:presLayoutVars>
      </dgm:prSet>
      <dgm:spPr/>
    </dgm:pt>
  </dgm:ptLst>
  <dgm:cxnLst>
    <dgm:cxn modelId="{C213E60E-BD14-4482-B541-1B1F9FF368D5}" type="presOf" srcId="{2C1DC668-7D97-49DF-8BC6-A2F0896E9162}" destId="{B5EF0410-D970-4C63-B678-072366F6038C}" srcOrd="0" destOrd="0" presId="urn:microsoft.com/office/officeart/2005/8/layout/process1"/>
    <dgm:cxn modelId="{A194153E-AB02-42CB-A982-BF00D1804327}" type="presOf" srcId="{FADD46E7-1CBF-47FF-A037-219C925C1D44}" destId="{DAE96FAA-2784-42EB-B4CA-85383EDF039D}" srcOrd="1" destOrd="0" presId="urn:microsoft.com/office/officeart/2005/8/layout/process1"/>
    <dgm:cxn modelId="{3A824B68-4031-4D28-BD32-99EBA6AFD2F4}" type="presOf" srcId="{AE134137-D97D-4766-92A8-DC24E55D2B0A}" destId="{1794653F-49B3-4959-A107-EC4991DF5E36}" srcOrd="0" destOrd="0" presId="urn:microsoft.com/office/officeart/2005/8/layout/process1"/>
    <dgm:cxn modelId="{0C4C204C-090B-4B54-9B2A-28FF3085E246}" srcId="{FF5AC90A-2F56-48C8-9A71-6930B0F540B7}" destId="{A858346E-041F-4986-9BDE-BC464B48AE61}" srcOrd="0" destOrd="0" parTransId="{C18C045C-A74B-4D98-A549-B37232026A88}" sibTransId="{AE134137-D97D-4766-92A8-DC24E55D2B0A}"/>
    <dgm:cxn modelId="{0661366E-D460-496C-A774-32DE5251A0DA}" srcId="{FF5AC90A-2F56-48C8-9A71-6930B0F540B7}" destId="{E1631821-07C9-45DF-9462-6AA3757E56D8}" srcOrd="2" destOrd="0" parTransId="{7D554C53-1C36-4AC3-AE82-8E6A9ED2DC7E}" sibTransId="{AF1EB159-DC50-44BD-973D-D71500F380D3}"/>
    <dgm:cxn modelId="{76613E56-02B6-4807-A1FA-B263C257C154}" srcId="{FF5AC90A-2F56-48C8-9A71-6930B0F540B7}" destId="{2C1DC668-7D97-49DF-8BC6-A2F0896E9162}" srcOrd="1" destOrd="0" parTransId="{007B8935-0091-4E3A-A53D-BC01728637E2}" sibTransId="{FADD46E7-1CBF-47FF-A037-219C925C1D44}"/>
    <dgm:cxn modelId="{7AC1A976-59B9-4AE9-B067-16993105219C}" type="presOf" srcId="{AE134137-D97D-4766-92A8-DC24E55D2B0A}" destId="{1020260D-AA07-46B3-A5F6-EB53792A39DB}" srcOrd="1" destOrd="0" presId="urn:microsoft.com/office/officeart/2005/8/layout/process1"/>
    <dgm:cxn modelId="{0B8CB27A-8642-42AC-9A7D-82A134A63CAF}" type="presOf" srcId="{A858346E-041F-4986-9BDE-BC464B48AE61}" destId="{C2A62E62-F219-465A-B213-1BBAC4953BB3}" srcOrd="0" destOrd="0" presId="urn:microsoft.com/office/officeart/2005/8/layout/process1"/>
    <dgm:cxn modelId="{E2E27F83-4453-4609-A0E6-0F1427D1996D}" type="presOf" srcId="{E1631821-07C9-45DF-9462-6AA3757E56D8}" destId="{09FC3FA8-5054-4E3E-A9D0-09D2BD39D0B8}" srcOrd="0" destOrd="0" presId="urn:microsoft.com/office/officeart/2005/8/layout/process1"/>
    <dgm:cxn modelId="{5150E6C0-249B-4297-9C99-84841821CAC8}" type="presOf" srcId="{FF5AC90A-2F56-48C8-9A71-6930B0F540B7}" destId="{8179A703-2324-418A-8A9F-7FD298C19EDC}" srcOrd="0" destOrd="0" presId="urn:microsoft.com/office/officeart/2005/8/layout/process1"/>
    <dgm:cxn modelId="{6134CFCA-4ADB-44BB-BCBE-CB92C8BB1E88}" type="presOf" srcId="{FADD46E7-1CBF-47FF-A037-219C925C1D44}" destId="{68F4B082-5E28-4CAA-BB35-76EF2AB7937E}" srcOrd="0" destOrd="0" presId="urn:microsoft.com/office/officeart/2005/8/layout/process1"/>
    <dgm:cxn modelId="{1EB3324C-D3AF-4040-8B1D-1DB22A1D3716}" type="presParOf" srcId="{8179A703-2324-418A-8A9F-7FD298C19EDC}" destId="{C2A62E62-F219-465A-B213-1BBAC4953BB3}" srcOrd="0" destOrd="0" presId="urn:microsoft.com/office/officeart/2005/8/layout/process1"/>
    <dgm:cxn modelId="{9A121E36-FD88-418A-A813-99E72D0DE642}" type="presParOf" srcId="{8179A703-2324-418A-8A9F-7FD298C19EDC}" destId="{1794653F-49B3-4959-A107-EC4991DF5E36}" srcOrd="1" destOrd="0" presId="urn:microsoft.com/office/officeart/2005/8/layout/process1"/>
    <dgm:cxn modelId="{557FAB7E-7C5C-4C95-A000-810A8586692A}" type="presParOf" srcId="{1794653F-49B3-4959-A107-EC4991DF5E36}" destId="{1020260D-AA07-46B3-A5F6-EB53792A39DB}" srcOrd="0" destOrd="0" presId="urn:microsoft.com/office/officeart/2005/8/layout/process1"/>
    <dgm:cxn modelId="{68D78760-0B98-4989-A52D-246B55449A59}" type="presParOf" srcId="{8179A703-2324-418A-8A9F-7FD298C19EDC}" destId="{B5EF0410-D970-4C63-B678-072366F6038C}" srcOrd="2" destOrd="0" presId="urn:microsoft.com/office/officeart/2005/8/layout/process1"/>
    <dgm:cxn modelId="{E5714456-9CF8-4365-99BD-635F2F10A0D6}" type="presParOf" srcId="{8179A703-2324-418A-8A9F-7FD298C19EDC}" destId="{68F4B082-5E28-4CAA-BB35-76EF2AB7937E}" srcOrd="3" destOrd="0" presId="urn:microsoft.com/office/officeart/2005/8/layout/process1"/>
    <dgm:cxn modelId="{FB433CF2-5427-4B95-A8EF-90F7E9D3ABF4}" type="presParOf" srcId="{68F4B082-5E28-4CAA-BB35-76EF2AB7937E}" destId="{DAE96FAA-2784-42EB-B4CA-85383EDF039D}" srcOrd="0" destOrd="0" presId="urn:microsoft.com/office/officeart/2005/8/layout/process1"/>
    <dgm:cxn modelId="{48D5D0ED-C814-4CF5-A297-767B26E857E5}" type="presParOf" srcId="{8179A703-2324-418A-8A9F-7FD298C19EDC}" destId="{09FC3FA8-5054-4E3E-A9D0-09D2BD39D0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9B23A4-BB76-49E4-B699-184EBA4E848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61F5A-7DD8-4986-8630-AF3E471BAD17}">
      <dgm:prSet phldrT="[Text]"/>
      <dgm:spPr/>
      <dgm:t>
        <a:bodyPr/>
        <a:lstStyle/>
        <a:p>
          <a:r>
            <a:rPr lang="zh-CN" altLang="en-US" dirty="0"/>
            <a:t>语义识别</a:t>
          </a:r>
          <a:endParaRPr lang="en-US" dirty="0"/>
        </a:p>
      </dgm:t>
    </dgm:pt>
    <dgm:pt modelId="{AB66DA56-3331-4379-B69B-19BD1F54C1A9}" type="parTrans" cxnId="{0FFA218A-1AB2-4B79-92B1-69FC73A625D3}">
      <dgm:prSet/>
      <dgm:spPr/>
      <dgm:t>
        <a:bodyPr/>
        <a:lstStyle/>
        <a:p>
          <a:endParaRPr lang="en-US"/>
        </a:p>
      </dgm:t>
    </dgm:pt>
    <dgm:pt modelId="{6B5945DE-ACB4-40C3-A166-429401E3E759}" type="sibTrans" cxnId="{0FFA218A-1AB2-4B79-92B1-69FC73A625D3}">
      <dgm:prSet/>
      <dgm:spPr/>
      <dgm:t>
        <a:bodyPr/>
        <a:lstStyle/>
        <a:p>
          <a:endParaRPr lang="en-US"/>
        </a:p>
      </dgm:t>
    </dgm:pt>
    <dgm:pt modelId="{D502165F-BF3A-419C-ACB0-B1E463082683}">
      <dgm:prSet phldrT="[Text]"/>
      <dgm:spPr/>
      <dgm:t>
        <a:bodyPr/>
        <a:lstStyle/>
        <a:p>
          <a:r>
            <a:rPr lang="zh-CN" altLang="en-US" dirty="0"/>
            <a:t>特征语义配对</a:t>
          </a:r>
          <a:endParaRPr lang="en-US" dirty="0"/>
        </a:p>
      </dgm:t>
    </dgm:pt>
    <dgm:pt modelId="{9163A295-EDF8-47C6-94A0-D4BBAC9FF7B7}" type="parTrans" cxnId="{1B697CD1-8E5E-40EC-AEFE-78DF002A3C80}">
      <dgm:prSet/>
      <dgm:spPr/>
      <dgm:t>
        <a:bodyPr/>
        <a:lstStyle/>
        <a:p>
          <a:endParaRPr lang="en-US"/>
        </a:p>
      </dgm:t>
    </dgm:pt>
    <dgm:pt modelId="{997F8DDB-66F3-46E4-95B5-598D21C5DF9C}" type="sibTrans" cxnId="{1B697CD1-8E5E-40EC-AEFE-78DF002A3C80}">
      <dgm:prSet/>
      <dgm:spPr/>
      <dgm:t>
        <a:bodyPr/>
        <a:lstStyle/>
        <a:p>
          <a:endParaRPr lang="en-US"/>
        </a:p>
      </dgm:t>
    </dgm:pt>
    <dgm:pt modelId="{5E3CA847-A645-44AD-B693-580E156CFD0F}">
      <dgm:prSet phldrT="[Text]"/>
      <dgm:spPr/>
      <dgm:t>
        <a:bodyPr/>
        <a:lstStyle/>
        <a:p>
          <a:r>
            <a:rPr lang="zh-CN" altLang="en-US" dirty="0"/>
            <a:t>结构化实体数据</a:t>
          </a:r>
          <a:endParaRPr lang="en-US" dirty="0"/>
        </a:p>
      </dgm:t>
    </dgm:pt>
    <dgm:pt modelId="{461D23E9-62BB-4BB0-829C-6A559E2195A4}" type="parTrans" cxnId="{86783F3F-947F-46E4-ACC5-09C04FC5B8A5}">
      <dgm:prSet/>
      <dgm:spPr/>
      <dgm:t>
        <a:bodyPr/>
        <a:lstStyle/>
        <a:p>
          <a:endParaRPr lang="en-US"/>
        </a:p>
      </dgm:t>
    </dgm:pt>
    <dgm:pt modelId="{CDB00DFA-4B81-4ADD-B98C-CD72F770C78A}" type="sibTrans" cxnId="{86783F3F-947F-46E4-ACC5-09C04FC5B8A5}">
      <dgm:prSet/>
      <dgm:spPr/>
      <dgm:t>
        <a:bodyPr/>
        <a:lstStyle/>
        <a:p>
          <a:endParaRPr lang="en-US"/>
        </a:p>
      </dgm:t>
    </dgm:pt>
    <dgm:pt modelId="{24866599-6BC9-4FA4-89B8-CD9D2993BD29}">
      <dgm:prSet phldrT="[Text]"/>
      <dgm:spPr/>
      <dgm:t>
        <a:bodyPr/>
        <a:lstStyle/>
        <a:p>
          <a:r>
            <a:rPr lang="zh-CN" altLang="en-US" dirty="0"/>
            <a:t>非结构化数据</a:t>
          </a:r>
          <a:endParaRPr lang="en-US" dirty="0"/>
        </a:p>
      </dgm:t>
    </dgm:pt>
    <dgm:pt modelId="{96D7C1CD-1192-4297-88FE-E22947A3084A}" type="parTrans" cxnId="{9F6CF7DB-D0D1-45F7-B775-0DC1126D99DF}">
      <dgm:prSet/>
      <dgm:spPr/>
      <dgm:t>
        <a:bodyPr/>
        <a:lstStyle/>
        <a:p>
          <a:endParaRPr lang="en-US"/>
        </a:p>
      </dgm:t>
    </dgm:pt>
    <dgm:pt modelId="{AF03AA61-70CE-43F0-9E07-01CA3E526186}" type="sibTrans" cxnId="{9F6CF7DB-D0D1-45F7-B775-0DC1126D99DF}">
      <dgm:prSet/>
      <dgm:spPr/>
      <dgm:t>
        <a:bodyPr/>
        <a:lstStyle/>
        <a:p>
          <a:endParaRPr lang="en-US"/>
        </a:p>
      </dgm:t>
    </dgm:pt>
    <dgm:pt modelId="{CBA9AE04-ED3E-4662-81AA-10D96776052D}">
      <dgm:prSet phldrT="[Text]"/>
      <dgm:spPr/>
      <dgm:t>
        <a:bodyPr/>
        <a:lstStyle/>
        <a:p>
          <a:r>
            <a:rPr lang="zh-CN" altLang="en-US" dirty="0"/>
            <a:t>非结构化数据知识图谱</a:t>
          </a:r>
          <a:endParaRPr lang="en-US" dirty="0"/>
        </a:p>
      </dgm:t>
    </dgm:pt>
    <dgm:pt modelId="{7852B66E-AFDC-4333-9F5E-B93D2EF9ADD5}" type="parTrans" cxnId="{C8BB420D-BF6D-4239-952A-BF26E9FAE9A8}">
      <dgm:prSet/>
      <dgm:spPr/>
      <dgm:t>
        <a:bodyPr/>
        <a:lstStyle/>
        <a:p>
          <a:endParaRPr lang="en-US"/>
        </a:p>
      </dgm:t>
    </dgm:pt>
    <dgm:pt modelId="{53393380-0063-4D68-9927-1A265D5BD8FE}" type="sibTrans" cxnId="{C8BB420D-BF6D-4239-952A-BF26E9FAE9A8}">
      <dgm:prSet/>
      <dgm:spPr/>
      <dgm:t>
        <a:bodyPr/>
        <a:lstStyle/>
        <a:p>
          <a:endParaRPr lang="en-US"/>
        </a:p>
      </dgm:t>
    </dgm:pt>
    <dgm:pt modelId="{54AFABDD-FF7D-4BDD-A522-33D78DAADAF4}">
      <dgm:prSet phldrT="[Text]"/>
      <dgm:spPr/>
      <dgm:t>
        <a:bodyPr/>
        <a:lstStyle/>
        <a:p>
          <a:r>
            <a:rPr lang="zh-CN" altLang="en-US" dirty="0"/>
            <a:t>与结构化实体匹配</a:t>
          </a:r>
          <a:endParaRPr lang="en-US" dirty="0"/>
        </a:p>
      </dgm:t>
    </dgm:pt>
    <dgm:pt modelId="{B2BD7487-AE0C-4580-A2D0-844EEBD55519}" type="parTrans" cxnId="{07926AC8-C000-430B-970D-0CE3C9C6F01C}">
      <dgm:prSet/>
      <dgm:spPr/>
      <dgm:t>
        <a:bodyPr/>
        <a:lstStyle/>
        <a:p>
          <a:endParaRPr lang="en-US"/>
        </a:p>
      </dgm:t>
    </dgm:pt>
    <dgm:pt modelId="{8DC902A6-94BE-4978-9365-192E4BA6EE42}" type="sibTrans" cxnId="{07926AC8-C000-430B-970D-0CE3C9C6F01C}">
      <dgm:prSet/>
      <dgm:spPr/>
      <dgm:t>
        <a:bodyPr/>
        <a:lstStyle/>
        <a:p>
          <a:endParaRPr lang="en-US"/>
        </a:p>
      </dgm:t>
    </dgm:pt>
    <dgm:pt modelId="{F95BC72B-ED6B-4F91-8E0C-F599E5D0DA45}" type="pres">
      <dgm:prSet presAssocID="{A09B23A4-BB76-49E4-B699-184EBA4E8488}" presName="Name0" presStyleCnt="0">
        <dgm:presLayoutVars>
          <dgm:dir/>
          <dgm:animLvl val="lvl"/>
          <dgm:resizeHandles/>
        </dgm:presLayoutVars>
      </dgm:prSet>
      <dgm:spPr/>
    </dgm:pt>
    <dgm:pt modelId="{1245B169-8ED2-48E2-8D86-E8EC822325B6}" type="pres">
      <dgm:prSet presAssocID="{76661F5A-7DD8-4986-8630-AF3E471BAD17}" presName="linNode" presStyleCnt="0"/>
      <dgm:spPr/>
    </dgm:pt>
    <dgm:pt modelId="{A2C37CC8-0C08-43CE-A079-519323E72AC0}" type="pres">
      <dgm:prSet presAssocID="{76661F5A-7DD8-4986-8630-AF3E471BAD17}" presName="parentShp" presStyleLbl="node1" presStyleIdx="0" presStyleCnt="2">
        <dgm:presLayoutVars>
          <dgm:bulletEnabled val="1"/>
        </dgm:presLayoutVars>
      </dgm:prSet>
      <dgm:spPr/>
    </dgm:pt>
    <dgm:pt modelId="{5CF4536D-10E6-4532-8465-5417A3E93270}" type="pres">
      <dgm:prSet presAssocID="{76661F5A-7DD8-4986-8630-AF3E471BAD17}" presName="childShp" presStyleLbl="bgAccFollowNode1" presStyleIdx="0" presStyleCnt="2">
        <dgm:presLayoutVars>
          <dgm:bulletEnabled val="1"/>
        </dgm:presLayoutVars>
      </dgm:prSet>
      <dgm:spPr/>
    </dgm:pt>
    <dgm:pt modelId="{B0169363-64F4-4269-91F7-00BD743BDE1E}" type="pres">
      <dgm:prSet presAssocID="{6B5945DE-ACB4-40C3-A166-429401E3E759}" presName="spacing" presStyleCnt="0"/>
      <dgm:spPr/>
    </dgm:pt>
    <dgm:pt modelId="{709F5194-F0FB-45BA-B6A4-DA7CDC4C2B8E}" type="pres">
      <dgm:prSet presAssocID="{24866599-6BC9-4FA4-89B8-CD9D2993BD29}" presName="linNode" presStyleCnt="0"/>
      <dgm:spPr/>
    </dgm:pt>
    <dgm:pt modelId="{4089344A-3A8C-40F0-8239-13CCC2509DC7}" type="pres">
      <dgm:prSet presAssocID="{24866599-6BC9-4FA4-89B8-CD9D2993BD29}" presName="parentShp" presStyleLbl="node1" presStyleIdx="1" presStyleCnt="2">
        <dgm:presLayoutVars>
          <dgm:bulletEnabled val="1"/>
        </dgm:presLayoutVars>
      </dgm:prSet>
      <dgm:spPr/>
    </dgm:pt>
    <dgm:pt modelId="{80438212-48DD-4D92-9F5B-B7DA43F1A7D6}" type="pres">
      <dgm:prSet presAssocID="{24866599-6BC9-4FA4-89B8-CD9D2993BD2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C8BB420D-BF6D-4239-952A-BF26E9FAE9A8}" srcId="{24866599-6BC9-4FA4-89B8-CD9D2993BD29}" destId="{CBA9AE04-ED3E-4662-81AA-10D96776052D}" srcOrd="0" destOrd="0" parTransId="{7852B66E-AFDC-4333-9F5E-B93D2EF9ADD5}" sibTransId="{53393380-0063-4D68-9927-1A265D5BD8FE}"/>
    <dgm:cxn modelId="{5A1AA01D-BE81-4A5B-B866-02C56B311D7B}" type="presOf" srcId="{CBA9AE04-ED3E-4662-81AA-10D96776052D}" destId="{80438212-48DD-4D92-9F5B-B7DA43F1A7D6}" srcOrd="0" destOrd="0" presId="urn:microsoft.com/office/officeart/2005/8/layout/vList6"/>
    <dgm:cxn modelId="{79A4F437-60BC-48E3-91C3-9C021CC62CE6}" type="presOf" srcId="{24866599-6BC9-4FA4-89B8-CD9D2993BD29}" destId="{4089344A-3A8C-40F0-8239-13CCC2509DC7}" srcOrd="0" destOrd="0" presId="urn:microsoft.com/office/officeart/2005/8/layout/vList6"/>
    <dgm:cxn modelId="{86783F3F-947F-46E4-ACC5-09C04FC5B8A5}" srcId="{76661F5A-7DD8-4986-8630-AF3E471BAD17}" destId="{5E3CA847-A645-44AD-B693-580E156CFD0F}" srcOrd="1" destOrd="0" parTransId="{461D23E9-62BB-4BB0-829C-6A559E2195A4}" sibTransId="{CDB00DFA-4B81-4ADD-B98C-CD72F770C78A}"/>
    <dgm:cxn modelId="{20412846-019F-42B0-94B7-FD3AD121C5AA}" type="presOf" srcId="{76661F5A-7DD8-4986-8630-AF3E471BAD17}" destId="{A2C37CC8-0C08-43CE-A079-519323E72AC0}" srcOrd="0" destOrd="0" presId="urn:microsoft.com/office/officeart/2005/8/layout/vList6"/>
    <dgm:cxn modelId="{45F9AC6D-EB07-4097-AFE9-D99A2761E1EF}" type="presOf" srcId="{D502165F-BF3A-419C-ACB0-B1E463082683}" destId="{5CF4536D-10E6-4532-8465-5417A3E93270}" srcOrd="0" destOrd="0" presId="urn:microsoft.com/office/officeart/2005/8/layout/vList6"/>
    <dgm:cxn modelId="{5E5ED781-C29C-427E-85B4-0049D1BC12F0}" type="presOf" srcId="{A09B23A4-BB76-49E4-B699-184EBA4E8488}" destId="{F95BC72B-ED6B-4F91-8E0C-F599E5D0DA45}" srcOrd="0" destOrd="0" presId="urn:microsoft.com/office/officeart/2005/8/layout/vList6"/>
    <dgm:cxn modelId="{0FFA218A-1AB2-4B79-92B1-69FC73A625D3}" srcId="{A09B23A4-BB76-49E4-B699-184EBA4E8488}" destId="{76661F5A-7DD8-4986-8630-AF3E471BAD17}" srcOrd="0" destOrd="0" parTransId="{AB66DA56-3331-4379-B69B-19BD1F54C1A9}" sibTransId="{6B5945DE-ACB4-40C3-A166-429401E3E759}"/>
    <dgm:cxn modelId="{07926AC8-C000-430B-970D-0CE3C9C6F01C}" srcId="{24866599-6BC9-4FA4-89B8-CD9D2993BD29}" destId="{54AFABDD-FF7D-4BDD-A522-33D78DAADAF4}" srcOrd="1" destOrd="0" parTransId="{B2BD7487-AE0C-4580-A2D0-844EEBD55519}" sibTransId="{8DC902A6-94BE-4978-9365-192E4BA6EE42}"/>
    <dgm:cxn modelId="{9F04DFCD-72AA-4452-9CE0-332CB2172701}" type="presOf" srcId="{54AFABDD-FF7D-4BDD-A522-33D78DAADAF4}" destId="{80438212-48DD-4D92-9F5B-B7DA43F1A7D6}" srcOrd="0" destOrd="1" presId="urn:microsoft.com/office/officeart/2005/8/layout/vList6"/>
    <dgm:cxn modelId="{1B697CD1-8E5E-40EC-AEFE-78DF002A3C80}" srcId="{76661F5A-7DD8-4986-8630-AF3E471BAD17}" destId="{D502165F-BF3A-419C-ACB0-B1E463082683}" srcOrd="0" destOrd="0" parTransId="{9163A295-EDF8-47C6-94A0-D4BBAC9FF7B7}" sibTransId="{997F8DDB-66F3-46E4-95B5-598D21C5DF9C}"/>
    <dgm:cxn modelId="{9F6CF7DB-D0D1-45F7-B775-0DC1126D99DF}" srcId="{A09B23A4-BB76-49E4-B699-184EBA4E8488}" destId="{24866599-6BC9-4FA4-89B8-CD9D2993BD29}" srcOrd="1" destOrd="0" parTransId="{96D7C1CD-1192-4297-88FE-E22947A3084A}" sibTransId="{AF03AA61-70CE-43F0-9E07-01CA3E526186}"/>
    <dgm:cxn modelId="{164800E9-CAF8-4A53-BEA6-C2A72E6899E4}" type="presOf" srcId="{5E3CA847-A645-44AD-B693-580E156CFD0F}" destId="{5CF4536D-10E6-4532-8465-5417A3E93270}" srcOrd="0" destOrd="1" presId="urn:microsoft.com/office/officeart/2005/8/layout/vList6"/>
    <dgm:cxn modelId="{CD67A6EA-0B1E-4A6A-8405-2E16764B477D}" type="presParOf" srcId="{F95BC72B-ED6B-4F91-8E0C-F599E5D0DA45}" destId="{1245B169-8ED2-48E2-8D86-E8EC822325B6}" srcOrd="0" destOrd="0" presId="urn:microsoft.com/office/officeart/2005/8/layout/vList6"/>
    <dgm:cxn modelId="{D52480DF-7F93-4712-B733-1F348A34A0BB}" type="presParOf" srcId="{1245B169-8ED2-48E2-8D86-E8EC822325B6}" destId="{A2C37CC8-0C08-43CE-A079-519323E72AC0}" srcOrd="0" destOrd="0" presId="urn:microsoft.com/office/officeart/2005/8/layout/vList6"/>
    <dgm:cxn modelId="{64273BAD-32B3-4DE5-A4B6-2660CAA8C0BE}" type="presParOf" srcId="{1245B169-8ED2-48E2-8D86-E8EC822325B6}" destId="{5CF4536D-10E6-4532-8465-5417A3E93270}" srcOrd="1" destOrd="0" presId="urn:microsoft.com/office/officeart/2005/8/layout/vList6"/>
    <dgm:cxn modelId="{EABA9CC2-5E28-4E2F-8BDB-8283D9666C2F}" type="presParOf" srcId="{F95BC72B-ED6B-4F91-8E0C-F599E5D0DA45}" destId="{B0169363-64F4-4269-91F7-00BD743BDE1E}" srcOrd="1" destOrd="0" presId="urn:microsoft.com/office/officeart/2005/8/layout/vList6"/>
    <dgm:cxn modelId="{D6DDFDB7-A16F-45AC-B7DF-71F029CE46CE}" type="presParOf" srcId="{F95BC72B-ED6B-4F91-8E0C-F599E5D0DA45}" destId="{709F5194-F0FB-45BA-B6A4-DA7CDC4C2B8E}" srcOrd="2" destOrd="0" presId="urn:microsoft.com/office/officeart/2005/8/layout/vList6"/>
    <dgm:cxn modelId="{9E859318-F352-4E1E-82FA-82A89A62544A}" type="presParOf" srcId="{709F5194-F0FB-45BA-B6A4-DA7CDC4C2B8E}" destId="{4089344A-3A8C-40F0-8239-13CCC2509DC7}" srcOrd="0" destOrd="0" presId="urn:microsoft.com/office/officeart/2005/8/layout/vList6"/>
    <dgm:cxn modelId="{4AD03D1C-3D53-4100-A1DA-4BF1626C5023}" type="presParOf" srcId="{709F5194-F0FB-45BA-B6A4-DA7CDC4C2B8E}" destId="{80438212-48DD-4D92-9F5B-B7DA43F1A7D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2E768-45BF-482D-9EB0-B6E689DF168A}">
      <dsp:nvSpPr>
        <dsp:cNvPr id="0" name=""/>
        <dsp:cNvSpPr/>
      </dsp:nvSpPr>
      <dsp:spPr>
        <a:xfrm>
          <a:off x="1527" y="53828"/>
          <a:ext cx="1919047" cy="51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属性文档化</a:t>
          </a:r>
          <a:endParaRPr lang="en-US" sz="1100" kern="1200" dirty="0"/>
        </a:p>
      </dsp:txBody>
      <dsp:txXfrm>
        <a:off x="1527" y="53828"/>
        <a:ext cx="1919047" cy="344976"/>
      </dsp:txXfrm>
    </dsp:sp>
    <dsp:sp modelId="{619AA57D-23E4-4FBB-95C5-4DFECDBD791D}">
      <dsp:nvSpPr>
        <dsp:cNvPr id="0" name=""/>
        <dsp:cNvSpPr/>
      </dsp:nvSpPr>
      <dsp:spPr>
        <a:xfrm>
          <a:off x="394585" y="398805"/>
          <a:ext cx="191904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一个属性形成对照文档</a:t>
          </a:r>
          <a:endParaRPr lang="en-US" sz="1100" kern="1200" dirty="0"/>
        </a:p>
      </dsp:txBody>
      <dsp:txXfrm>
        <a:off x="429380" y="433600"/>
        <a:ext cx="1849457" cy="1118410"/>
      </dsp:txXfrm>
    </dsp:sp>
    <dsp:sp modelId="{24F538BF-E555-413C-A437-D64B08F5B7E0}">
      <dsp:nvSpPr>
        <dsp:cNvPr id="0" name=""/>
        <dsp:cNvSpPr/>
      </dsp:nvSpPr>
      <dsp:spPr>
        <a:xfrm>
          <a:off x="2211495" y="-12576"/>
          <a:ext cx="616751" cy="47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11495" y="82981"/>
        <a:ext cx="473415" cy="286673"/>
      </dsp:txXfrm>
    </dsp:sp>
    <dsp:sp modelId="{D6B0492F-215D-479A-9154-F07F279FC6C9}">
      <dsp:nvSpPr>
        <dsp:cNvPr id="0" name=""/>
        <dsp:cNvSpPr/>
      </dsp:nvSpPr>
      <dsp:spPr>
        <a:xfrm>
          <a:off x="3084257" y="53828"/>
          <a:ext cx="1919047" cy="51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分词格式归一化</a:t>
          </a:r>
          <a:endParaRPr lang="en-US" sz="1100" kern="1200" dirty="0"/>
        </a:p>
      </dsp:txBody>
      <dsp:txXfrm>
        <a:off x="3084257" y="53828"/>
        <a:ext cx="1919047" cy="344976"/>
      </dsp:txXfrm>
    </dsp:sp>
    <dsp:sp modelId="{CFB9F116-F990-46EB-BCB5-7D80DC197A5F}">
      <dsp:nvSpPr>
        <dsp:cNvPr id="0" name=""/>
        <dsp:cNvSpPr/>
      </dsp:nvSpPr>
      <dsp:spPr>
        <a:xfrm>
          <a:off x="3477315" y="398805"/>
          <a:ext cx="191904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Japan -&gt; japan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Partners -&gt; partner</a:t>
          </a:r>
        </a:p>
      </dsp:txBody>
      <dsp:txXfrm>
        <a:off x="3512110" y="433600"/>
        <a:ext cx="1849457" cy="1118410"/>
      </dsp:txXfrm>
    </dsp:sp>
    <dsp:sp modelId="{6E306B93-E867-4734-BECF-D29E29443683}">
      <dsp:nvSpPr>
        <dsp:cNvPr id="0" name=""/>
        <dsp:cNvSpPr/>
      </dsp:nvSpPr>
      <dsp:spPr>
        <a:xfrm>
          <a:off x="5294225" y="-12576"/>
          <a:ext cx="616751" cy="47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294225" y="82981"/>
        <a:ext cx="473415" cy="286673"/>
      </dsp:txXfrm>
    </dsp:sp>
    <dsp:sp modelId="{D947B099-B4D8-408D-8454-751575291256}">
      <dsp:nvSpPr>
        <dsp:cNvPr id="0" name=""/>
        <dsp:cNvSpPr/>
      </dsp:nvSpPr>
      <dsp:spPr>
        <a:xfrm>
          <a:off x="6166987" y="53828"/>
          <a:ext cx="1919047" cy="51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特征集成</a:t>
          </a:r>
          <a:endParaRPr lang="en-US" sz="1100" kern="1200" dirty="0"/>
        </a:p>
      </dsp:txBody>
      <dsp:txXfrm>
        <a:off x="6166987" y="53828"/>
        <a:ext cx="1919047" cy="344976"/>
      </dsp:txXfrm>
    </dsp:sp>
    <dsp:sp modelId="{63E051DC-FF1A-4436-9F53-FE688EA2E29E}">
      <dsp:nvSpPr>
        <dsp:cNvPr id="0" name=""/>
        <dsp:cNvSpPr/>
      </dsp:nvSpPr>
      <dsp:spPr>
        <a:xfrm>
          <a:off x="6560045" y="398805"/>
          <a:ext cx="191904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是否为外键？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关系是多对一？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属性名相似度</a:t>
          </a:r>
          <a:endParaRPr lang="en-US" sz="1100" kern="1200" dirty="0"/>
        </a:p>
      </dsp:txBody>
      <dsp:txXfrm>
        <a:off x="6594840" y="433600"/>
        <a:ext cx="1849457" cy="1118410"/>
      </dsp:txXfrm>
    </dsp:sp>
    <dsp:sp modelId="{B3B79D80-33B7-491F-A914-3F47B18C0E77}">
      <dsp:nvSpPr>
        <dsp:cNvPr id="0" name=""/>
        <dsp:cNvSpPr/>
      </dsp:nvSpPr>
      <dsp:spPr>
        <a:xfrm>
          <a:off x="8376955" y="-12576"/>
          <a:ext cx="616751" cy="47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376955" y="82981"/>
        <a:ext cx="473415" cy="286673"/>
      </dsp:txXfrm>
    </dsp:sp>
    <dsp:sp modelId="{BE42236E-D06F-45C8-A1F1-3AAAD3440187}">
      <dsp:nvSpPr>
        <dsp:cNvPr id="0" name=""/>
        <dsp:cNvSpPr/>
      </dsp:nvSpPr>
      <dsp:spPr>
        <a:xfrm>
          <a:off x="9249717" y="53828"/>
          <a:ext cx="1919047" cy="51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语义模型</a:t>
          </a:r>
          <a:endParaRPr lang="en-US" sz="1100" kern="1200" dirty="0"/>
        </a:p>
      </dsp:txBody>
      <dsp:txXfrm>
        <a:off x="9249717" y="53828"/>
        <a:ext cx="1919047" cy="344976"/>
      </dsp:txXfrm>
    </dsp:sp>
    <dsp:sp modelId="{C1928D67-5124-4144-BEB1-9754DD678D99}">
      <dsp:nvSpPr>
        <dsp:cNvPr id="0" name=""/>
        <dsp:cNvSpPr/>
      </dsp:nvSpPr>
      <dsp:spPr>
        <a:xfrm>
          <a:off x="9642775" y="398805"/>
          <a:ext cx="191904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输出属相相似度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基于规则划分相同语义属性组合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基于</a:t>
          </a:r>
          <a:r>
            <a:rPr lang="en-US" altLang="zh-CN" sz="1100" kern="1200" dirty="0"/>
            <a:t>benchmark</a:t>
          </a:r>
          <a:endParaRPr lang="en-US" sz="1100" kern="1200" dirty="0"/>
        </a:p>
      </dsp:txBody>
      <dsp:txXfrm>
        <a:off x="9677570" y="433600"/>
        <a:ext cx="1849457" cy="1118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62E62-F219-465A-B213-1BBAC4953BB3}">
      <dsp:nvSpPr>
        <dsp:cNvPr id="0" name=""/>
        <dsp:cNvSpPr/>
      </dsp:nvSpPr>
      <dsp:spPr>
        <a:xfrm>
          <a:off x="8420" y="1062311"/>
          <a:ext cx="2516762" cy="151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确定主要实体特征属性</a:t>
          </a:r>
          <a:endParaRPr lang="en-US" sz="2800" kern="1200" dirty="0"/>
        </a:p>
      </dsp:txBody>
      <dsp:txXfrm>
        <a:off x="52648" y="1106539"/>
        <a:ext cx="2428306" cy="1421601"/>
      </dsp:txXfrm>
    </dsp:sp>
    <dsp:sp modelId="{1794653F-49B3-4959-A107-EC4991DF5E36}">
      <dsp:nvSpPr>
        <dsp:cNvPr id="0" name=""/>
        <dsp:cNvSpPr/>
      </dsp:nvSpPr>
      <dsp:spPr>
        <a:xfrm>
          <a:off x="2776858" y="1505261"/>
          <a:ext cx="533553" cy="624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776858" y="1630092"/>
        <a:ext cx="373487" cy="374495"/>
      </dsp:txXfrm>
    </dsp:sp>
    <dsp:sp modelId="{B5EF0410-D970-4C63-B678-072366F6038C}">
      <dsp:nvSpPr>
        <dsp:cNvPr id="0" name=""/>
        <dsp:cNvSpPr/>
      </dsp:nvSpPr>
      <dsp:spPr>
        <a:xfrm>
          <a:off x="3531887" y="1062311"/>
          <a:ext cx="2516762" cy="151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人工干预选择顶层数据项</a:t>
          </a:r>
          <a:endParaRPr lang="en-US" sz="2800" kern="1200" dirty="0"/>
        </a:p>
      </dsp:txBody>
      <dsp:txXfrm>
        <a:off x="3576115" y="1106539"/>
        <a:ext cx="2428306" cy="1421601"/>
      </dsp:txXfrm>
    </dsp:sp>
    <dsp:sp modelId="{68F4B082-5E28-4CAA-BB35-76EF2AB7937E}">
      <dsp:nvSpPr>
        <dsp:cNvPr id="0" name=""/>
        <dsp:cNvSpPr/>
      </dsp:nvSpPr>
      <dsp:spPr>
        <a:xfrm>
          <a:off x="6300325" y="1505261"/>
          <a:ext cx="533553" cy="624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300325" y="1630092"/>
        <a:ext cx="373487" cy="374495"/>
      </dsp:txXfrm>
    </dsp:sp>
    <dsp:sp modelId="{09FC3FA8-5054-4E3E-A9D0-09D2BD39D0B8}">
      <dsp:nvSpPr>
        <dsp:cNvPr id="0" name=""/>
        <dsp:cNvSpPr/>
      </dsp:nvSpPr>
      <dsp:spPr>
        <a:xfrm>
          <a:off x="7055354" y="1062311"/>
          <a:ext cx="2516762" cy="151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脏数据管理处理与修正</a:t>
          </a:r>
          <a:endParaRPr lang="en-US" sz="2800" kern="1200" dirty="0"/>
        </a:p>
      </dsp:txBody>
      <dsp:txXfrm>
        <a:off x="7099582" y="1106539"/>
        <a:ext cx="2428306" cy="1421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4536D-10E6-4532-8465-5417A3E93270}">
      <dsp:nvSpPr>
        <dsp:cNvPr id="0" name=""/>
        <dsp:cNvSpPr/>
      </dsp:nvSpPr>
      <dsp:spPr>
        <a:xfrm>
          <a:off x="4625339" y="506"/>
          <a:ext cx="6938010" cy="19740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特征语义配对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结构化实体数据</a:t>
          </a:r>
          <a:endParaRPr lang="en-US" sz="3300" kern="1200" dirty="0"/>
        </a:p>
      </dsp:txBody>
      <dsp:txXfrm>
        <a:off x="4625339" y="247262"/>
        <a:ext cx="6197742" cy="1480535"/>
      </dsp:txXfrm>
    </dsp:sp>
    <dsp:sp modelId="{A2C37CC8-0C08-43CE-A079-519323E72AC0}">
      <dsp:nvSpPr>
        <dsp:cNvPr id="0" name=""/>
        <dsp:cNvSpPr/>
      </dsp:nvSpPr>
      <dsp:spPr>
        <a:xfrm>
          <a:off x="0" y="506"/>
          <a:ext cx="4625339" cy="19740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语义识别</a:t>
          </a:r>
          <a:endParaRPr lang="en-US" sz="5200" kern="1200" dirty="0"/>
        </a:p>
      </dsp:txBody>
      <dsp:txXfrm>
        <a:off x="96365" y="96871"/>
        <a:ext cx="4432609" cy="1781317"/>
      </dsp:txXfrm>
    </dsp:sp>
    <dsp:sp modelId="{80438212-48DD-4D92-9F5B-B7DA43F1A7D6}">
      <dsp:nvSpPr>
        <dsp:cNvPr id="0" name=""/>
        <dsp:cNvSpPr/>
      </dsp:nvSpPr>
      <dsp:spPr>
        <a:xfrm>
          <a:off x="4625339" y="2171958"/>
          <a:ext cx="6938010" cy="19740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非结构化数据知识图谱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与结构化实体匹配</a:t>
          </a:r>
          <a:endParaRPr lang="en-US" sz="3300" kern="1200" dirty="0"/>
        </a:p>
      </dsp:txBody>
      <dsp:txXfrm>
        <a:off x="4625339" y="2418714"/>
        <a:ext cx="6197742" cy="1480535"/>
      </dsp:txXfrm>
    </dsp:sp>
    <dsp:sp modelId="{4089344A-3A8C-40F0-8239-13CCC2509DC7}">
      <dsp:nvSpPr>
        <dsp:cNvPr id="0" name=""/>
        <dsp:cNvSpPr/>
      </dsp:nvSpPr>
      <dsp:spPr>
        <a:xfrm>
          <a:off x="0" y="2171958"/>
          <a:ext cx="4625339" cy="19740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非结构化数据</a:t>
          </a:r>
          <a:endParaRPr lang="en-US" sz="5200" kern="1200" dirty="0"/>
        </a:p>
      </dsp:txBody>
      <dsp:txXfrm>
        <a:off x="96365" y="2268323"/>
        <a:ext cx="4432609" cy="1781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B5AD-733B-413D-8166-7B644369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A940-612D-4034-8594-AC0B2FA0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A33F-25D1-49CE-A80F-27F91AE1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ED8-B2E2-406F-8D7C-07CE71B5E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F638-366D-4178-A471-B076FFE7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724C-69C8-43E8-8B89-B6169B5D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9CF-7895-4046-8C99-9901BE53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975" y="1226817"/>
            <a:ext cx="3705225" cy="1195895"/>
          </a:xfrm>
        </p:spPr>
        <p:txBody>
          <a:bodyPr lIns="0" tIns="0" rIns="0" bIns="0"/>
          <a:lstStyle>
            <a:lvl1pPr>
              <a:defRPr sz="20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7300" y="1226818"/>
            <a:ext cx="3690938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solidFill>
                  <a:schemeClr val="accent1"/>
                </a:solidFill>
                <a:latin typeface="+mj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30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7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sv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9C92-DC83-4B0C-8761-5585983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11" y="3090314"/>
            <a:ext cx="9590081" cy="1828800"/>
          </a:xfrm>
        </p:spPr>
        <p:txBody>
          <a:bodyPr/>
          <a:lstStyle/>
          <a:p>
            <a:r>
              <a:rPr lang="zh-CN" altLang="en-US" dirty="0"/>
              <a:t>基于人工智能的</a:t>
            </a:r>
            <a:br>
              <a:rPr lang="en-US" altLang="zh-CN" dirty="0"/>
            </a:br>
            <a:r>
              <a:rPr lang="zh-CN" altLang="en-US" dirty="0"/>
              <a:t>数据整合方法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6CCF0-953E-44AB-874F-455C28857B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B39F-BEDB-4248-B048-79E85F08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CD96-4328-4C86-BBBB-771C787C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360099"/>
          </a:xfrm>
        </p:spPr>
        <p:txBody>
          <a:bodyPr/>
          <a:lstStyle/>
          <a:p>
            <a:r>
              <a:rPr lang="en-US" altLang="zh-CN" dirty="0"/>
              <a:t>S2Graph + Echart+D3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4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7457-0D72-4F62-8953-71B4759F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</a:t>
            </a:r>
            <a:r>
              <a:rPr lang="en-US" altLang="zh-CN" dirty="0"/>
              <a:t>Information vs. </a:t>
            </a:r>
            <a:r>
              <a:rPr lang="zh-CN" altLang="en-US" dirty="0"/>
              <a:t>知识</a:t>
            </a:r>
            <a:r>
              <a:rPr lang="en-US" altLang="zh-CN" dirty="0"/>
              <a:t>knowledge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6ED-4335-484D-8C3C-543E1714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3600986"/>
          </a:xfrm>
        </p:spPr>
        <p:txBody>
          <a:bodyPr/>
          <a:lstStyle/>
          <a:p>
            <a:r>
              <a:rPr lang="zh-CN" altLang="en-US" dirty="0"/>
              <a:t>信息是知识的来源，必要但不完全</a:t>
            </a:r>
            <a:endParaRPr lang="en-US" altLang="zh-CN" dirty="0"/>
          </a:p>
          <a:p>
            <a:r>
              <a:rPr lang="zh-CN" altLang="en-US" dirty="0"/>
              <a:t>知识的获取需要认知和分析，但信息不需要</a:t>
            </a:r>
            <a:endParaRPr lang="en-US" altLang="zh-CN" dirty="0"/>
          </a:p>
          <a:p>
            <a:r>
              <a:rPr lang="zh-CN" altLang="en-US" dirty="0"/>
              <a:t>经过处理和重新组织的信息形成了知识</a:t>
            </a:r>
            <a:endParaRPr lang="en-US" altLang="zh-CN" dirty="0"/>
          </a:p>
          <a:p>
            <a:r>
              <a:rPr lang="zh-CN" altLang="en-US" dirty="0"/>
              <a:t>构建了数据和人类语义认知的桥梁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用关系</a:t>
            </a:r>
            <a:r>
              <a:rPr lang="en-US" altLang="zh-CN" dirty="0"/>
              <a:t>(relationship)</a:t>
            </a:r>
            <a:r>
              <a:rPr lang="zh-CN" altLang="en-US" dirty="0"/>
              <a:t>连接实体</a:t>
            </a:r>
            <a:r>
              <a:rPr lang="en-US" altLang="zh-CN" dirty="0"/>
              <a:t>(Entity)</a:t>
            </a:r>
          </a:p>
          <a:p>
            <a:r>
              <a:rPr lang="zh-CN" altLang="en-US" dirty="0"/>
              <a:t>实体标记了自身属性</a:t>
            </a:r>
            <a:r>
              <a:rPr lang="en-US" altLang="zh-CN" dirty="0"/>
              <a:t>(Attribute)</a:t>
            </a:r>
          </a:p>
          <a:p>
            <a:r>
              <a:rPr lang="zh-CN" altLang="en-US" dirty="0"/>
              <a:t>数据存于图</a:t>
            </a:r>
            <a:r>
              <a:rPr lang="en-US" altLang="zh-CN" dirty="0"/>
              <a:t>(Graph)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实体用节点表示</a:t>
            </a:r>
            <a:endParaRPr lang="en-US" altLang="zh-CN" dirty="0"/>
          </a:p>
          <a:p>
            <a:r>
              <a:rPr lang="zh-CN" altLang="en-US" dirty="0"/>
              <a:t>有向带有类型的边表示关系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7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69D6-FB67-48E6-B5B7-4C198085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Graph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0DD5-A455-4429-8F1A-B6925507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080296"/>
          </a:xfrm>
        </p:spPr>
        <p:txBody>
          <a:bodyPr/>
          <a:lstStyle/>
          <a:p>
            <a:r>
              <a:rPr lang="en-US" altLang="zh-CN" dirty="0"/>
              <a:t>Who: </a:t>
            </a:r>
            <a:r>
              <a:rPr lang="zh-CN" altLang="en-US" dirty="0"/>
              <a:t>谁是主体</a:t>
            </a:r>
            <a:r>
              <a:rPr lang="en-US" altLang="zh-CN" dirty="0"/>
              <a:t>entity</a:t>
            </a:r>
          </a:p>
          <a:p>
            <a:r>
              <a:rPr lang="en-US" altLang="zh-CN" dirty="0"/>
              <a:t>What: </a:t>
            </a:r>
            <a:r>
              <a:rPr lang="zh-CN" altLang="en-US" dirty="0"/>
              <a:t>什么是属性</a:t>
            </a:r>
            <a:r>
              <a:rPr lang="en-US" altLang="zh-CN" dirty="0"/>
              <a:t>Attribute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：关系是怎样构造的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91A1E-3C13-4B51-9843-F1C08A0C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036" y="1203325"/>
            <a:ext cx="6475763" cy="54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FC7-3E87-4B44-B93F-F5B1A793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From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F89A-9DD7-4E91-B92B-D012E8B7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440394"/>
          </a:xfrm>
        </p:spPr>
        <p:txBody>
          <a:bodyPr/>
          <a:lstStyle/>
          <a:p>
            <a:r>
              <a:rPr lang="en-US" altLang="zh-CN" dirty="0"/>
              <a:t>Structure Data</a:t>
            </a:r>
          </a:p>
          <a:p>
            <a:r>
              <a:rPr lang="en-US" altLang="zh-CN" dirty="0"/>
              <a:t>Unstructured Data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1320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AE714E-1883-494F-9ADD-A3CFCC49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769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Database">
            <a:extLst>
              <a:ext uri="{FF2B5EF4-FFF2-40B4-BE49-F238E27FC236}">
                <a16:creationId xmlns:a16="http://schemas.microsoft.com/office/drawing/2014/main" id="{925745BC-6D48-42C1-A4DB-74CFA901D89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974" y="2247052"/>
            <a:ext cx="846834" cy="846834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376E0D3-FBC7-4CC1-AD1B-9259E452C8E7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4"/>
          <a:stretch>
            <a:fillRect/>
          </a:stretch>
        </p:blipFill>
        <p:spPr>
          <a:xfrm>
            <a:off x="4683761" y="2056040"/>
            <a:ext cx="3107465" cy="2330598"/>
          </a:xfrm>
        </p:spPr>
      </p:pic>
      <p:pic>
        <p:nvPicPr>
          <p:cNvPr id="18" name="Content Placeholder 17" descr="Table">
            <a:extLst>
              <a:ext uri="{FF2B5EF4-FFF2-40B4-BE49-F238E27FC236}">
                <a16:creationId xmlns:a16="http://schemas.microsoft.com/office/drawing/2014/main" id="{8EAB643A-FB16-4279-B760-B6E7AE5B3BF3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800" y="3150854"/>
            <a:ext cx="914400" cy="9144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C0C52E-DF40-4246-86FC-AF0A7EA0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传统数据整合方法的挑战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59CCB-5EC6-40EE-8424-358239FB7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5026024"/>
            <a:ext cx="3700401" cy="246221"/>
          </a:xfrm>
        </p:spPr>
        <p:txBody>
          <a:bodyPr/>
          <a:lstStyle/>
          <a:p>
            <a:r>
              <a:rPr lang="zh-CN" altLang="en-US" b="0" dirty="0"/>
              <a:t>相同语义属性分布分散缺失关系</a:t>
            </a:r>
            <a:endParaRPr lang="en-US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2DB88A-BC06-458A-A095-C4B88C7258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7212" y="5026024"/>
            <a:ext cx="3695701" cy="246221"/>
          </a:xfrm>
        </p:spPr>
        <p:txBody>
          <a:bodyPr/>
          <a:lstStyle/>
          <a:p>
            <a:r>
              <a:rPr lang="zh-CN" altLang="en-US" dirty="0"/>
              <a:t>需要完整了解业务需求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2B49C7-FBFE-4316-9EBE-0570EC0B7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9925" y="5026024"/>
            <a:ext cx="3708401" cy="246221"/>
          </a:xfrm>
        </p:spPr>
        <p:txBody>
          <a:bodyPr/>
          <a:lstStyle/>
          <a:p>
            <a:r>
              <a:rPr lang="zh-CN" altLang="en-US" dirty="0"/>
              <a:t>简单匹配算法实现低效</a:t>
            </a:r>
            <a:endParaRPr lang="en-US" dirty="0"/>
          </a:p>
        </p:txBody>
      </p:sp>
      <p:pic>
        <p:nvPicPr>
          <p:cNvPr id="19" name="Content Placeholder 17" descr="Table">
            <a:extLst>
              <a:ext uri="{FF2B5EF4-FFF2-40B4-BE49-F238E27FC236}">
                <a16:creationId xmlns:a16="http://schemas.microsoft.com/office/drawing/2014/main" id="{4EB5287E-2342-46C2-AFA4-3E0CB86DC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7000" y="3825016"/>
            <a:ext cx="914400" cy="914400"/>
          </a:xfrm>
          <a:prstGeom prst="rect">
            <a:avLst/>
          </a:prstGeom>
        </p:spPr>
      </p:pic>
      <p:pic>
        <p:nvPicPr>
          <p:cNvPr id="20" name="Content Placeholder 15" descr="Database">
            <a:extLst>
              <a:ext uri="{FF2B5EF4-FFF2-40B4-BE49-F238E27FC236}">
                <a16:creationId xmlns:a16="http://schemas.microsoft.com/office/drawing/2014/main" id="{5C687AC4-D3CD-41FA-8147-7CBB5766F0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9804" y="2247052"/>
            <a:ext cx="846834" cy="846834"/>
          </a:xfrm>
          <a:prstGeom prst="rect">
            <a:avLst/>
          </a:prstGeom>
        </p:spPr>
      </p:pic>
      <p:pic>
        <p:nvPicPr>
          <p:cNvPr id="21" name="Content Placeholder 17" descr="Table">
            <a:extLst>
              <a:ext uri="{FF2B5EF4-FFF2-40B4-BE49-F238E27FC236}">
                <a16:creationId xmlns:a16="http://schemas.microsoft.com/office/drawing/2014/main" id="{FE63ECF2-A047-4860-97C4-D7558CBFCB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63586" y="3221339"/>
            <a:ext cx="914400" cy="9144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E3FA4-FFF4-4A62-86B1-0AFC5F0B498D}"/>
              </a:ext>
            </a:extLst>
          </p:cNvPr>
          <p:cNvGrpSpPr/>
          <p:nvPr/>
        </p:nvGrpSpPr>
        <p:grpSpPr>
          <a:xfrm>
            <a:off x="1874473" y="3973256"/>
            <a:ext cx="1026041" cy="766160"/>
            <a:chOff x="1874473" y="3973256"/>
            <a:chExt cx="1026041" cy="766160"/>
          </a:xfrm>
        </p:grpSpPr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6AE6FA9-F958-4413-9A86-8BE50E096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473" y="3973256"/>
              <a:ext cx="1026041" cy="749596"/>
            </a:xfrm>
            <a:prstGeom prst="bentConnector3">
              <a:avLst>
                <a:gd name="adj1" fmla="val 100259"/>
              </a:avLst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CE7C7BF-07F0-40EE-A2C5-332C273491D3}"/>
                </a:ext>
              </a:extLst>
            </p:cNvPr>
            <p:cNvCxnSpPr/>
            <p:nvPr/>
          </p:nvCxnSpPr>
          <p:spPr>
            <a:xfrm flipV="1">
              <a:off x="1874473" y="4534786"/>
              <a:ext cx="0" cy="2046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F43A2A-342C-420E-B5E4-69EE892BA9B6}"/>
              </a:ext>
            </a:extLst>
          </p:cNvPr>
          <p:cNvGrpSpPr/>
          <p:nvPr/>
        </p:nvGrpSpPr>
        <p:grpSpPr>
          <a:xfrm>
            <a:off x="1467188" y="3077938"/>
            <a:ext cx="1653598" cy="313848"/>
            <a:chOff x="1467188" y="3077938"/>
            <a:chExt cx="1653598" cy="313848"/>
          </a:xfrm>
        </p:grpSpPr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C46ADEFB-8BA0-4CD5-B7CB-A7EA5116405E}"/>
                </a:ext>
              </a:extLst>
            </p:cNvPr>
            <p:cNvCxnSpPr>
              <a:cxnSpLocks/>
            </p:cNvCxnSpPr>
            <p:nvPr/>
          </p:nvCxnSpPr>
          <p:spPr>
            <a:xfrm>
              <a:off x="1467188" y="3082971"/>
              <a:ext cx="1653598" cy="308815"/>
            </a:xfrm>
            <a:prstGeom prst="bentConnector3">
              <a:avLst>
                <a:gd name="adj1" fmla="val 100475"/>
              </a:avLst>
            </a:prstGeom>
            <a:ln w="38100">
              <a:solidFill>
                <a:srgbClr val="FFC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899B8F3-B419-4D07-B2C1-E44578470F8C}"/>
                </a:ext>
              </a:extLst>
            </p:cNvPr>
            <p:cNvCxnSpPr/>
            <p:nvPr/>
          </p:nvCxnSpPr>
          <p:spPr>
            <a:xfrm>
              <a:off x="1467188" y="3077938"/>
              <a:ext cx="0" cy="25537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160641-E73D-4DD5-98F5-7131274A72B6}"/>
              </a:ext>
            </a:extLst>
          </p:cNvPr>
          <p:cNvCxnSpPr/>
          <p:nvPr/>
        </p:nvCxnSpPr>
        <p:spPr>
          <a:xfrm>
            <a:off x="1197000" y="3886199"/>
            <a:ext cx="457200" cy="10300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B1F12017-D8C0-4CFC-A7D9-1D0F7EB1DF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2699" y="2096884"/>
            <a:ext cx="3022852" cy="2330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8FA356-9B46-4947-BED9-5098587AC1C7}"/>
                  </a:ext>
                </a:extLst>
              </p:cNvPr>
              <p:cNvSpPr/>
              <p:nvPr/>
            </p:nvSpPr>
            <p:spPr>
              <a:xfrm>
                <a:off x="9772889" y="3973943"/>
                <a:ext cx="917239" cy="393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zh-CN" altLang="en-US" dirty="0"/>
                  <a:t>𝒻</a:t>
                </a:r>
                <a:r>
                  <a:rPr lang="en-US" altLang="zh-CN" dirty="0"/>
                  <a:t>}={</a:t>
                </a:r>
                <a:r>
                  <a:rPr lang="zh-CN" altLang="en-US" dirty="0"/>
                  <a:t>𝓈</a:t>
                </a:r>
                <a:r>
                  <a:rPr lang="en-US" altLang="zh-CN" dirty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8FA356-9B46-4947-BED9-5098587AC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889" y="3973943"/>
                <a:ext cx="917239" cy="393377"/>
              </a:xfrm>
              <a:prstGeom prst="rect">
                <a:avLst/>
              </a:prstGeom>
              <a:blipFill>
                <a:blip r:embed="rId13"/>
                <a:stretch>
                  <a:fillRect t="-4688" r="-3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37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kitchen with a wood floor&#10;&#10;Description automatically generated">
            <a:extLst>
              <a:ext uri="{FF2B5EF4-FFF2-40B4-BE49-F238E27FC236}">
                <a16:creationId xmlns:a16="http://schemas.microsoft.com/office/drawing/2014/main" id="{0B991CDA-9D38-42AB-9AC7-8196691B7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t="9848" b="5882"/>
          <a:stretch/>
        </p:blipFill>
        <p:spPr>
          <a:xfrm>
            <a:off x="0" y="0"/>
            <a:ext cx="12434691" cy="69945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CC32DD2-D629-4728-A5B0-E3BBF1DB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01" y="2966914"/>
            <a:ext cx="3591620" cy="1060696"/>
          </a:xfrm>
        </p:spPr>
        <p:txBody>
          <a:bodyPr>
            <a:normAutofit/>
          </a:bodyPr>
          <a:lstStyle/>
          <a:p>
            <a:pPr algn="r"/>
            <a:r>
              <a:rPr lang="zh-CN" altLang="en-US" sz="4080" dirty="0">
                <a:solidFill>
                  <a:srgbClr val="FFFFFF"/>
                </a:solidFill>
              </a:rPr>
              <a:t>数据整合的机遇</a:t>
            </a:r>
            <a:endParaRPr lang="en-US" sz="408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0B75EE-DB0F-4E44-A6C7-D2C9591F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891" y="1087080"/>
            <a:ext cx="5859047" cy="482036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CN" altLang="en-US" sz="2040" dirty="0">
                <a:solidFill>
                  <a:srgbClr val="FFFFFF"/>
                </a:solidFill>
              </a:rPr>
              <a:t>基于机器学习的敏捷归一多系统间的语义划分</a:t>
            </a:r>
            <a:endParaRPr lang="en-US" altLang="zh-CN" sz="204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CN" altLang="en-US" sz="2040" dirty="0">
                <a:solidFill>
                  <a:srgbClr val="FFFFFF"/>
                </a:solidFill>
              </a:rPr>
              <a:t>脏数据的管理与修正</a:t>
            </a:r>
            <a:endParaRPr lang="en-US" altLang="zh-CN" sz="204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CN" altLang="en-US" sz="2040" dirty="0">
                <a:solidFill>
                  <a:srgbClr val="FFFFFF"/>
                </a:solidFill>
              </a:rPr>
              <a:t>整合非结构化数据形成知识图谱</a:t>
            </a:r>
            <a:endParaRPr lang="en-US" altLang="zh-CN" sz="2040" dirty="0">
              <a:solidFill>
                <a:srgbClr val="FFFF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050B00-42E3-4C0D-A1FB-59F67AAB224A}"/>
              </a:ext>
            </a:extLst>
          </p:cNvPr>
          <p:cNvCxnSpPr>
            <a:cxnSpLocks/>
          </p:cNvCxnSpPr>
          <p:nvPr/>
        </p:nvCxnSpPr>
        <p:spPr>
          <a:xfrm>
            <a:off x="4662377" y="2057400"/>
            <a:ext cx="0" cy="3019647"/>
          </a:xfrm>
          <a:prstGeom prst="line">
            <a:avLst/>
          </a:prstGeom>
          <a:ln w="2857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1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1DA9-A27A-42C0-A424-B8BA69EB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敏捷的数据整合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2160-CC34-499C-A711-667714EF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349749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针对文本类型的机构化属性</a:t>
            </a:r>
            <a:endParaRPr lang="en-US" altLang="zh-CN" dirty="0"/>
          </a:p>
          <a:p>
            <a:pPr marL="6858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将一个</a:t>
            </a:r>
            <a:r>
              <a:rPr lang="en-US" altLang="zh-CN" dirty="0"/>
              <a:t>column</a:t>
            </a:r>
            <a:r>
              <a:rPr lang="zh-CN" altLang="en-US" dirty="0"/>
              <a:t>考虑成一个文档</a:t>
            </a:r>
            <a:endParaRPr lang="en-US" altLang="zh-CN" dirty="0"/>
          </a:p>
          <a:p>
            <a:pPr marL="6858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基于机器学习的方法考虑文档的相似性即属性</a:t>
            </a:r>
            <a:r>
              <a:rPr lang="en-US" altLang="zh-CN" dirty="0"/>
              <a:t>column</a:t>
            </a:r>
            <a:r>
              <a:rPr lang="zh-CN" altLang="en-US" dirty="0"/>
              <a:t>的相似性</a:t>
            </a:r>
            <a:endParaRPr lang="en-US" altLang="zh-CN" dirty="0"/>
          </a:p>
          <a:p>
            <a:pPr marL="9144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精准匹配</a:t>
            </a:r>
            <a:endParaRPr lang="en-US" altLang="zh-CN" dirty="0"/>
          </a:p>
          <a:p>
            <a:pPr marL="9144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TFIDF/W2V</a:t>
            </a:r>
          </a:p>
          <a:p>
            <a:pPr marL="9144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基于属性值和文本特征的相似度计算</a:t>
            </a:r>
            <a:endParaRPr lang="en-US" altLang="zh-CN" dirty="0"/>
          </a:p>
          <a:p>
            <a:pPr marL="6858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Benchmark</a:t>
            </a:r>
            <a:r>
              <a:rPr lang="zh-CN" altLang="en-US" dirty="0"/>
              <a:t>为样本数据进行分类学习</a:t>
            </a:r>
            <a:endParaRPr lang="en-US" altLang="zh-CN" dirty="0"/>
          </a:p>
          <a:p>
            <a:pPr marL="9144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分析任意两个</a:t>
            </a:r>
            <a:r>
              <a:rPr lang="en-US" altLang="zh-CN" dirty="0"/>
              <a:t>columns</a:t>
            </a:r>
            <a:r>
              <a:rPr lang="zh-CN" altLang="en-US" dirty="0"/>
              <a:t>之间是否语义相同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378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C7C744-429B-428D-8D72-171E2C2C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方法概述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5697BC-74D5-40F1-864F-02A332BDD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829969"/>
              </p:ext>
            </p:extLst>
          </p:nvPr>
        </p:nvGraphicFramePr>
        <p:xfrm>
          <a:off x="446088" y="1903413"/>
          <a:ext cx="11563350" cy="164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252A23A-3A30-4E84-9E39-1944F240B16D}"/>
              </a:ext>
            </a:extLst>
          </p:cNvPr>
          <p:cNvGrpSpPr/>
          <p:nvPr/>
        </p:nvGrpSpPr>
        <p:grpSpPr>
          <a:xfrm>
            <a:off x="519651" y="4480947"/>
            <a:ext cx="2791809" cy="650157"/>
            <a:chOff x="2802286" y="4487007"/>
            <a:chExt cx="2791809" cy="6501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CC99FE-A7D9-44C2-BDFF-75F190325E04}"/>
                </a:ext>
              </a:extLst>
            </p:cNvPr>
            <p:cNvGrpSpPr/>
            <p:nvPr/>
          </p:nvGrpSpPr>
          <p:grpSpPr>
            <a:xfrm>
              <a:off x="2802286" y="4487007"/>
              <a:ext cx="616751" cy="477787"/>
              <a:chOff x="2211495" y="19823"/>
              <a:chExt cx="616751" cy="477787"/>
            </a:xfrm>
          </p:grpSpPr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C746FB8A-7415-427F-9634-F077F38E8771}"/>
                  </a:ext>
                </a:extLst>
              </p:cNvPr>
              <p:cNvSpPr/>
              <p:nvPr/>
            </p:nvSpPr>
            <p:spPr>
              <a:xfrm>
                <a:off x="2211495" y="19823"/>
                <a:ext cx="616751" cy="47778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Arrow: Right 4">
                <a:extLst>
                  <a:ext uri="{FF2B5EF4-FFF2-40B4-BE49-F238E27FC236}">
                    <a16:creationId xmlns:a16="http://schemas.microsoft.com/office/drawing/2014/main" id="{AED627F2-7260-40FA-BA04-545CC3978430}"/>
                  </a:ext>
                </a:extLst>
              </p:cNvPr>
              <p:cNvSpPr txBox="1"/>
              <p:nvPr/>
            </p:nvSpPr>
            <p:spPr>
              <a:xfrm>
                <a:off x="2211495" y="115380"/>
                <a:ext cx="473415" cy="2866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000" kern="1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FC29B3-4491-4705-8526-45954DB77E97}"/>
                </a:ext>
              </a:extLst>
            </p:cNvPr>
            <p:cNvGrpSpPr/>
            <p:nvPr/>
          </p:nvGrpSpPr>
          <p:grpSpPr>
            <a:xfrm>
              <a:off x="3675048" y="4520268"/>
              <a:ext cx="1919047" cy="616896"/>
              <a:chOff x="3084257" y="53084"/>
              <a:chExt cx="1919047" cy="61689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D68BC0E-9AA3-4A33-9FB1-9312748E381F}"/>
                  </a:ext>
                </a:extLst>
              </p:cNvPr>
              <p:cNvSpPr/>
              <p:nvPr/>
            </p:nvSpPr>
            <p:spPr>
              <a:xfrm>
                <a:off x="3084257" y="53084"/>
                <a:ext cx="1919047" cy="61689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: Rounded Corners 6">
                <a:extLst>
                  <a:ext uri="{FF2B5EF4-FFF2-40B4-BE49-F238E27FC236}">
                    <a16:creationId xmlns:a16="http://schemas.microsoft.com/office/drawing/2014/main" id="{E3CF1222-F948-4594-ADA6-562322EFD0D4}"/>
                  </a:ext>
                </a:extLst>
              </p:cNvPr>
              <p:cNvSpPr txBox="1"/>
              <p:nvPr/>
            </p:nvSpPr>
            <p:spPr>
              <a:xfrm>
                <a:off x="3084257" y="53084"/>
                <a:ext cx="1919047" cy="411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2456" tIns="92456" rIns="92456" bIns="49530" numCol="1" spcCol="1270" anchor="t" anchorCtr="0">
                <a:noAutofit/>
              </a:bodyPr>
              <a:lstStyle/>
              <a:p>
                <a:pPr marL="0" lvl="0" indent="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300" kern="1200" dirty="0"/>
                  <a:t>场景应用</a:t>
                </a:r>
                <a:endParaRPr lang="en-US" sz="13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4507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DE1F3-FA60-4316-B7D9-239AFCDC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4B6724-7E9C-4735-BAA0-1609FB9E276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sz="1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Apollo Investment Fund VIII,L.P</a:t>
            </a:r>
          </a:p>
          <a:p>
            <a:pPr algn="l">
              <a:spcAft>
                <a:spcPts val="600"/>
              </a:spcAft>
            </a:pPr>
            <a:r>
              <a:rPr lang="en-US" sz="12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Blemheim</a:t>
            </a:r>
            <a:r>
              <a:rPr lang="en-US" sz="1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Fund</a:t>
            </a:r>
          </a:p>
          <a:p>
            <a:pPr algn="l">
              <a:spcAft>
                <a:spcPts val="600"/>
              </a:spcAft>
            </a:pPr>
            <a:r>
              <a:rPr lang="en-US" sz="1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CITIC Capital Japan III</a:t>
            </a:r>
          </a:p>
          <a:p>
            <a:pPr algn="l">
              <a:spcAft>
                <a:spcPts val="600"/>
              </a:spcAft>
            </a:pPr>
            <a:r>
              <a:rPr lang="en-US" sz="12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HighBridge</a:t>
            </a:r>
            <a:r>
              <a:rPr lang="en-US" sz="1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Capital Corporations</a:t>
            </a:r>
            <a:endParaRPr 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241100-414E-4887-B5E8-0C187AEDE8A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UBS</a:t>
            </a:r>
          </a:p>
          <a:p>
            <a:pPr algn="l">
              <a:spcAft>
                <a:spcPts val="600"/>
              </a:spcAft>
            </a:pPr>
            <a:r>
              <a: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HSBC Asset Management</a:t>
            </a:r>
          </a:p>
          <a:p>
            <a:pPr algn="l">
              <a:spcAft>
                <a:spcPts val="600"/>
              </a:spcAft>
            </a:pPr>
            <a:r>
              <a:rPr lang="zh-CN" alt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中墨基金</a:t>
            </a:r>
            <a:endParaRPr lang="en-US" altLang="zh-CN" sz="14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>
              <a:spcAft>
                <a:spcPts val="600"/>
              </a:spcAft>
            </a:pPr>
            <a:r>
              <a:rPr lang="en-US" altLang="zh-CN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UFG IM</a:t>
            </a:r>
            <a:endParaRPr lang="en-US" sz="14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1C510-EC6C-4C47-87A4-3D56BD3A4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6" y="5026024"/>
            <a:ext cx="2706624" cy="2051844"/>
          </a:xfrm>
        </p:spPr>
        <p:txBody>
          <a:bodyPr/>
          <a:lstStyle/>
          <a:p>
            <a:r>
              <a:rPr lang="zh-CN" altLang="en-US" b="0" dirty="0"/>
              <a:t>相同系统相同属性名的同语义的属性</a:t>
            </a:r>
            <a:endParaRPr lang="en-US" altLang="zh-CN" b="0" dirty="0"/>
          </a:p>
          <a:p>
            <a:endParaRPr lang="en-US" sz="1200" b="0" dirty="0"/>
          </a:p>
          <a:p>
            <a:r>
              <a:rPr lang="en-US" sz="1200" b="0" dirty="0">
                <a:solidFill>
                  <a:srgbClr val="00B050"/>
                </a:solidFill>
              </a:rPr>
              <a:t>IMS_GJ</a:t>
            </a:r>
            <a:r>
              <a:rPr lang="en-US" sz="1200" b="0" dirty="0">
                <a:solidFill>
                  <a:srgbClr val="FF0000"/>
                </a:solidFill>
              </a:rPr>
              <a:t>.PM_PROJ_FUND.</a:t>
            </a:r>
            <a:r>
              <a:rPr lang="en-US" sz="1200" b="0" u="sng" dirty="0">
                <a:solidFill>
                  <a:srgbClr val="FF0000"/>
                </a:solidFill>
              </a:rPr>
              <a:t>FUND_NAME</a:t>
            </a:r>
          </a:p>
          <a:p>
            <a:r>
              <a:rPr lang="en-US" sz="1200" b="0" dirty="0">
                <a:solidFill>
                  <a:srgbClr val="00B050"/>
                </a:solidFill>
              </a:rPr>
              <a:t>IMS_GJ</a:t>
            </a:r>
            <a:r>
              <a:rPr lang="en-US" sz="1200" b="0" dirty="0">
                <a:solidFill>
                  <a:srgbClr val="FF0000"/>
                </a:solidFill>
              </a:rPr>
              <a:t>.MD_FUND.</a:t>
            </a:r>
            <a:r>
              <a:rPr lang="en-US" sz="1200" b="0" u="sng" dirty="0">
                <a:solidFill>
                  <a:srgbClr val="FF0000"/>
                </a:solidFill>
              </a:rPr>
              <a:t>FUND_NAME</a:t>
            </a:r>
            <a:endParaRPr lang="en-US" altLang="zh-CN" sz="1200" b="0" u="sng" dirty="0">
              <a:solidFill>
                <a:srgbClr val="FF0000"/>
              </a:solidFill>
            </a:endParaRPr>
          </a:p>
          <a:p>
            <a:endParaRPr lang="zh-CN" altLang="en-US" b="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4D83F3-5B52-4F84-A613-9D7AD2FC2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87218" y="5026024"/>
            <a:ext cx="2706624" cy="2144177"/>
          </a:xfrm>
        </p:spPr>
        <p:txBody>
          <a:bodyPr/>
          <a:lstStyle/>
          <a:p>
            <a:r>
              <a:rPr lang="zh-CN" altLang="en-US" dirty="0"/>
              <a:t>相同系统不同属性名的同语义的属性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00B050"/>
                </a:solidFill>
              </a:rPr>
              <a:t>MANAGER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  <a:r>
              <a:rPr lang="en-US" altLang="zh-CN" sz="1000" dirty="0">
                <a:solidFill>
                  <a:srgbClr val="FF0000"/>
                </a:solidFill>
              </a:rPr>
              <a:t>CIC_MART_EQ_MANDATE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  <a:r>
              <a:rPr lang="en-US" altLang="zh-CN" sz="1000" u="sng" dirty="0">
                <a:solidFill>
                  <a:srgbClr val="FF0000"/>
                </a:solidFill>
              </a:rPr>
              <a:t>MANADATE_ID</a:t>
            </a:r>
            <a:endParaRPr lang="en-US" sz="1000" u="sng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00B050"/>
                </a:solidFill>
              </a:rPr>
              <a:t>MANAGER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  <a:r>
              <a:rPr lang="en-US" altLang="zh-CN" sz="1000" dirty="0">
                <a:solidFill>
                  <a:srgbClr val="FF0000"/>
                </a:solidFill>
              </a:rPr>
              <a:t> CIC_MART_EQ </a:t>
            </a:r>
            <a:r>
              <a:rPr lang="en-US" sz="1000" dirty="0">
                <a:solidFill>
                  <a:srgbClr val="FF0000"/>
                </a:solidFill>
              </a:rPr>
              <a:t>_</a:t>
            </a:r>
            <a:r>
              <a:rPr lang="en-US" altLang="zh-CN" sz="1000" dirty="0">
                <a:solidFill>
                  <a:srgbClr val="FF0000"/>
                </a:solidFill>
              </a:rPr>
              <a:t>TRADES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  <a:r>
              <a:rPr lang="en-US" altLang="zh-CN" sz="1000" u="sng" dirty="0">
                <a:solidFill>
                  <a:srgbClr val="FF0000"/>
                </a:solidFill>
              </a:rPr>
              <a:t>ENTITY_ID</a:t>
            </a:r>
            <a:endParaRPr lang="en-US" sz="1000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90E2DA-08B6-4CBE-9BF9-8155F83C66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9460" y="5026024"/>
            <a:ext cx="2706624" cy="1703030"/>
          </a:xfrm>
        </p:spPr>
        <p:txBody>
          <a:bodyPr/>
          <a:lstStyle/>
          <a:p>
            <a:r>
              <a:rPr lang="zh-CN" altLang="en-US" dirty="0"/>
              <a:t>不同系统相同属性名的同语义的属性</a:t>
            </a:r>
            <a:endParaRPr lang="en-US" altLang="zh-CN" dirty="0"/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IMS_GJ</a:t>
            </a:r>
            <a:r>
              <a:rPr lang="en-US" sz="1200" dirty="0">
                <a:solidFill>
                  <a:srgbClr val="FF0000"/>
                </a:solidFill>
              </a:rPr>
              <a:t>.MD_EXT_ORG.</a:t>
            </a:r>
            <a:r>
              <a:rPr lang="en-US" sz="1200" u="sng" dirty="0">
                <a:solidFill>
                  <a:srgbClr val="FF0000"/>
                </a:solidFill>
              </a:rPr>
              <a:t>ORG_NAME</a:t>
            </a:r>
          </a:p>
          <a:p>
            <a:r>
              <a:rPr lang="en-US" sz="1200" dirty="0">
                <a:solidFill>
                  <a:srgbClr val="00B050"/>
                </a:solidFill>
              </a:rPr>
              <a:t>IMS_HW</a:t>
            </a:r>
            <a:r>
              <a:rPr lang="en-US" sz="1200" dirty="0">
                <a:solidFill>
                  <a:srgbClr val="FF0000"/>
                </a:solidFill>
              </a:rPr>
              <a:t>.MD_EXT_ORG.</a:t>
            </a:r>
            <a:r>
              <a:rPr lang="en-US" sz="1200" u="sng" dirty="0">
                <a:solidFill>
                  <a:srgbClr val="FF0000"/>
                </a:solidFill>
              </a:rPr>
              <a:t>ORG_NAME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55F661-A654-4CE1-8BD9-E4E89E0C1B0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HSB0034</a:t>
            </a:r>
          </a:p>
          <a:p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HSB0035</a:t>
            </a:r>
          </a:p>
          <a:p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HSB0036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E97D7D-F3D8-4229-87CE-56D7B68ECD8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1600" i="1" dirty="0"/>
              <a:t>PTRLSTIG01</a:t>
            </a:r>
          </a:p>
          <a:p>
            <a:r>
              <a:rPr lang="en-US" sz="1600" i="1" dirty="0"/>
              <a:t>PTRLSTCH01</a:t>
            </a:r>
          </a:p>
          <a:p>
            <a:r>
              <a:rPr lang="en-US" sz="1600" i="1" dirty="0"/>
              <a:t>PTRLSTMI01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3FF7BA-920C-48DF-AC0C-3596D3EDEA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1701" y="5026024"/>
            <a:ext cx="2802834" cy="1969770"/>
          </a:xfrm>
        </p:spPr>
        <p:txBody>
          <a:bodyPr/>
          <a:lstStyle/>
          <a:p>
            <a:r>
              <a:rPr lang="zh-CN" altLang="en-US" dirty="0"/>
              <a:t>不同系统不同属性名的同语义的属性</a:t>
            </a:r>
            <a:endParaRPr lang="en-US" altLang="zh-CN" dirty="0"/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MANAGER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r>
              <a:rPr lang="en-US" altLang="zh-CN" sz="1200" dirty="0">
                <a:solidFill>
                  <a:srgbClr val="FF0000"/>
                </a:solidFill>
              </a:rPr>
              <a:t> CIC_MART_EQ_MANDATE</a:t>
            </a:r>
            <a:r>
              <a:rPr lang="en-US" sz="1200" dirty="0">
                <a:solidFill>
                  <a:srgbClr val="FF0000"/>
                </a:solidFill>
              </a:rPr>
              <a:t>. </a:t>
            </a:r>
            <a:r>
              <a:rPr lang="en-US" altLang="zh-CN" sz="1200" u="sng" dirty="0">
                <a:solidFill>
                  <a:srgbClr val="FF0000"/>
                </a:solidFill>
              </a:rPr>
              <a:t>INTERNAL_ID</a:t>
            </a:r>
            <a:r>
              <a:rPr lang="en-US" sz="1200" u="sng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IMS_GJ</a:t>
            </a:r>
            <a:r>
              <a:rPr lang="en-US" sz="1200" dirty="0">
                <a:solidFill>
                  <a:srgbClr val="FF0000"/>
                </a:solidFill>
              </a:rPr>
              <a:t>.PM_PROJ_CONTRACT_SPV.</a:t>
            </a:r>
            <a:r>
              <a:rPr lang="en-US" sz="1200" u="sng" dirty="0">
                <a:solidFill>
                  <a:srgbClr val="FF0000"/>
                </a:solidFill>
              </a:rPr>
              <a:t>PORTFOLIO_CODE</a:t>
            </a:r>
            <a:endParaRPr lang="en-US" sz="1200" u="sng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695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1DA9-A27A-42C0-A424-B8BA69EB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脏数据管理与修正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4E2E1A-D71B-4CD8-A80B-DC23D799E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949922"/>
              </p:ext>
            </p:extLst>
          </p:nvPr>
        </p:nvGraphicFramePr>
        <p:xfrm>
          <a:off x="1222142" y="1393316"/>
          <a:ext cx="9580537" cy="363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753DBB-6673-4F0B-8B4C-378066289C58}"/>
              </a:ext>
            </a:extLst>
          </p:cNvPr>
          <p:cNvSpPr txBox="1"/>
          <p:nvPr/>
        </p:nvSpPr>
        <p:spPr>
          <a:xfrm>
            <a:off x="7232828" y="5439705"/>
            <a:ext cx="4374776" cy="572464"/>
          </a:xfrm>
          <a:prstGeom prst="rect">
            <a:avLst/>
          </a:prstGeom>
          <a:noFill/>
          <a:ln>
            <a:solidFill>
              <a:srgbClr val="0278D7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blackrock</a:t>
            </a:r>
            <a:r>
              <a:rPr lang="en-US" altLang="zh-CN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zh-CN" sz="20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russell</a:t>
            </a:r>
            <a:r>
              <a:rPr lang="en-US" altLang="zh-CN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2000 alpha tilts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7629A0-5F3C-458B-B2FB-E8C489DA2A8B}"/>
              </a:ext>
            </a:extLst>
          </p:cNvPr>
          <p:cNvGrpSpPr/>
          <p:nvPr/>
        </p:nvGrpSpPr>
        <p:grpSpPr>
          <a:xfrm>
            <a:off x="6138204" y="5439705"/>
            <a:ext cx="533553" cy="624157"/>
            <a:chOff x="2776858" y="1505261"/>
            <a:chExt cx="533553" cy="624157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15BC6C6-B2D6-499A-B0E2-53C3EAA6354A}"/>
                </a:ext>
              </a:extLst>
            </p:cNvPr>
            <p:cNvSpPr/>
            <p:nvPr/>
          </p:nvSpPr>
          <p:spPr>
            <a:xfrm>
              <a:off x="2776858" y="1505261"/>
              <a:ext cx="533553" cy="62415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rrow: Right 4">
              <a:extLst>
                <a:ext uri="{FF2B5EF4-FFF2-40B4-BE49-F238E27FC236}">
                  <a16:creationId xmlns:a16="http://schemas.microsoft.com/office/drawing/2014/main" id="{0E7D5A5C-F881-4414-8383-09800F4034ED}"/>
                </a:ext>
              </a:extLst>
            </p:cNvPr>
            <p:cNvSpPr txBox="1"/>
            <p:nvPr/>
          </p:nvSpPr>
          <p:spPr>
            <a:xfrm>
              <a:off x="2776858" y="1630092"/>
              <a:ext cx="373487" cy="374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0A7AF6-3A5F-4C07-92D8-D8D1EB5F0BCF}"/>
              </a:ext>
            </a:extLst>
          </p:cNvPr>
          <p:cNvSpPr txBox="1"/>
          <p:nvPr/>
        </p:nvSpPr>
        <p:spPr>
          <a:xfrm>
            <a:off x="1202357" y="5148835"/>
            <a:ext cx="4374776" cy="1280351"/>
          </a:xfrm>
          <a:prstGeom prst="rect">
            <a:avLst/>
          </a:prstGeom>
          <a:noFill/>
          <a:ln>
            <a:solidFill>
              <a:srgbClr val="0278D7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Blackrock </a:t>
            </a:r>
            <a:r>
              <a:rPr lang="en-US" altLang="zh-CN" sz="20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Rusell</a:t>
            </a:r>
            <a:r>
              <a:rPr lang="en-US" altLang="zh-CN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2000 Alpha Tilts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Blackrock Russell </a:t>
            </a: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2000 Alpha Tilts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Blackrock Russell </a:t>
            </a: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2000 alpha Tilts</a:t>
            </a:r>
          </a:p>
        </p:txBody>
      </p:sp>
    </p:spTree>
    <p:extLst>
      <p:ext uri="{BB962C8B-B14F-4D97-AF65-F5344CB8AC3E}">
        <p14:creationId xmlns:p14="http://schemas.microsoft.com/office/powerpoint/2010/main" val="375742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1DA9-A27A-42C0-A424-B8BA69EB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整合非结构化数据形成知识图谱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095641-EA47-4DBF-87A8-6F7928636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29128"/>
              </p:ext>
            </p:extLst>
          </p:nvPr>
        </p:nvGraphicFramePr>
        <p:xfrm>
          <a:off x="446088" y="1903412"/>
          <a:ext cx="11563350" cy="41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09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E015-846F-4CF0-9FCC-4BB09797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中投知识图谱构建技术架构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D315A5-CC5A-44BA-9621-AF5A455C3A72}"/>
              </a:ext>
            </a:extLst>
          </p:cNvPr>
          <p:cNvSpPr/>
          <p:nvPr/>
        </p:nvSpPr>
        <p:spPr bwMode="auto">
          <a:xfrm>
            <a:off x="1123108" y="5511579"/>
            <a:ext cx="10043474" cy="1043249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E6306-6A68-45ED-94EB-B725453BF8B6}"/>
              </a:ext>
            </a:extLst>
          </p:cNvPr>
          <p:cNvSpPr txBox="1"/>
          <p:nvPr/>
        </p:nvSpPr>
        <p:spPr>
          <a:xfrm>
            <a:off x="1154694" y="5505117"/>
            <a:ext cx="568617" cy="1043249"/>
          </a:xfrm>
          <a:prstGeom prst="rect">
            <a:avLst/>
          </a:prstGeom>
          <a:noFill/>
        </p:spPr>
        <p:txBody>
          <a:bodyPr vert="eaVert"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原始数据</a:t>
            </a:r>
            <a:endParaRPr 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58EB-6118-4FFF-AF75-8F406CFBF963}"/>
              </a:ext>
            </a:extLst>
          </p:cNvPr>
          <p:cNvGrpSpPr/>
          <p:nvPr/>
        </p:nvGrpSpPr>
        <p:grpSpPr>
          <a:xfrm>
            <a:off x="2540570" y="5656809"/>
            <a:ext cx="1872847" cy="725961"/>
            <a:chOff x="2091838" y="5768437"/>
            <a:chExt cx="1872847" cy="725961"/>
          </a:xfrm>
        </p:grpSpPr>
        <p:pic>
          <p:nvPicPr>
            <p:cNvPr id="7" name="Graphic 6" descr="Server">
              <a:extLst>
                <a:ext uri="{FF2B5EF4-FFF2-40B4-BE49-F238E27FC236}">
                  <a16:creationId xmlns:a16="http://schemas.microsoft.com/office/drawing/2014/main" id="{47D95413-0A9B-43B1-9F23-A7DA6A9E0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1838" y="5768437"/>
              <a:ext cx="555219" cy="5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DE7F40-37F9-46EF-8759-293839D50A59}"/>
                </a:ext>
              </a:extLst>
            </p:cNvPr>
            <p:cNvSpPr txBox="1"/>
            <p:nvPr/>
          </p:nvSpPr>
          <p:spPr>
            <a:xfrm flipH="1">
              <a:off x="2091838" y="6208567"/>
              <a:ext cx="1476139" cy="2858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结构化数据</a:t>
              </a:r>
              <a:endPara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D6D31A-D920-4C9F-BD85-72152259FFA0}"/>
                </a:ext>
              </a:extLst>
            </p:cNvPr>
            <p:cNvSpPr txBox="1"/>
            <p:nvPr/>
          </p:nvSpPr>
          <p:spPr>
            <a:xfrm flipH="1">
              <a:off x="2488546" y="5839395"/>
              <a:ext cx="1476139" cy="2858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数据库</a:t>
              </a:r>
              <a:r>
                <a:rPr lang="en-US" altLang="zh-C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(DB)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2FE4ED-F32A-42D6-AE5B-82CBBF1F864C}"/>
              </a:ext>
            </a:extLst>
          </p:cNvPr>
          <p:cNvGrpSpPr/>
          <p:nvPr/>
        </p:nvGrpSpPr>
        <p:grpSpPr>
          <a:xfrm>
            <a:off x="5113762" y="5628151"/>
            <a:ext cx="1724885" cy="754619"/>
            <a:chOff x="4687384" y="5755327"/>
            <a:chExt cx="1724885" cy="754619"/>
          </a:xfrm>
        </p:grpSpPr>
        <p:pic>
          <p:nvPicPr>
            <p:cNvPr id="11" name="Graphic 10" descr="Checklist">
              <a:extLst>
                <a:ext uri="{FF2B5EF4-FFF2-40B4-BE49-F238E27FC236}">
                  <a16:creationId xmlns:a16="http://schemas.microsoft.com/office/drawing/2014/main" id="{A5FD18A0-1C4E-4BC2-A155-519ED40D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7384" y="5755327"/>
              <a:ext cx="582960" cy="54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3CB3B4-4BD2-40B0-A984-D75FB00A62CF}"/>
                </a:ext>
              </a:extLst>
            </p:cNvPr>
            <p:cNvSpPr txBox="1"/>
            <p:nvPr/>
          </p:nvSpPr>
          <p:spPr>
            <a:xfrm flipH="1">
              <a:off x="4724735" y="6232655"/>
              <a:ext cx="1503593" cy="277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半结构化数据</a:t>
              </a:r>
              <a:endPara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63688D-4B75-49C2-8970-7FCAFFC064AE}"/>
                </a:ext>
              </a:extLst>
            </p:cNvPr>
            <p:cNvSpPr txBox="1"/>
            <p:nvPr/>
          </p:nvSpPr>
          <p:spPr>
            <a:xfrm flipH="1">
              <a:off x="5154059" y="5825709"/>
              <a:ext cx="1258210" cy="277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专家知识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C258D4-2C32-4988-BC20-55D561E2595C}"/>
              </a:ext>
            </a:extLst>
          </p:cNvPr>
          <p:cNvGrpSpPr/>
          <p:nvPr/>
        </p:nvGrpSpPr>
        <p:grpSpPr>
          <a:xfrm>
            <a:off x="7714695" y="5646313"/>
            <a:ext cx="1689365" cy="898019"/>
            <a:chOff x="7635598" y="5783985"/>
            <a:chExt cx="1689365" cy="898019"/>
          </a:xfrm>
        </p:grpSpPr>
        <p:pic>
          <p:nvPicPr>
            <p:cNvPr id="15" name="Graphic 14" descr="Books">
              <a:extLst>
                <a:ext uri="{FF2B5EF4-FFF2-40B4-BE49-F238E27FC236}">
                  <a16:creationId xmlns:a16="http://schemas.microsoft.com/office/drawing/2014/main" id="{3BCF6A45-87EB-4429-8616-0D0510BE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58324" y="5783985"/>
              <a:ext cx="546405" cy="54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7477F4-BDC0-4D27-992B-EA39537215C2}"/>
                </a:ext>
              </a:extLst>
            </p:cNvPr>
            <p:cNvSpPr txBox="1"/>
            <p:nvPr/>
          </p:nvSpPr>
          <p:spPr>
            <a:xfrm flipH="1">
              <a:off x="8274829" y="5807586"/>
              <a:ext cx="1050134" cy="41491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文档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1D0D6-2BDE-4508-B371-522404352938}"/>
                </a:ext>
              </a:extLst>
            </p:cNvPr>
            <p:cNvSpPr txBox="1"/>
            <p:nvPr/>
          </p:nvSpPr>
          <p:spPr>
            <a:xfrm flipH="1">
              <a:off x="7635598" y="6267091"/>
              <a:ext cx="1465020" cy="41491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非结构化数据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4BCFB8-ECB9-472F-B15D-2ABB18040122}"/>
              </a:ext>
            </a:extLst>
          </p:cNvPr>
          <p:cNvSpPr/>
          <p:nvPr/>
        </p:nvSpPr>
        <p:spPr bwMode="auto">
          <a:xfrm>
            <a:off x="1119403" y="3370087"/>
            <a:ext cx="7869145" cy="177957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D9149D-AF4A-43ED-B853-2A69F302D7E1}"/>
              </a:ext>
            </a:extLst>
          </p:cNvPr>
          <p:cNvSpPr txBox="1"/>
          <p:nvPr/>
        </p:nvSpPr>
        <p:spPr>
          <a:xfrm>
            <a:off x="1133314" y="3588398"/>
            <a:ext cx="568617" cy="1381951"/>
          </a:xfrm>
          <a:prstGeom prst="rect">
            <a:avLst/>
          </a:prstGeom>
          <a:noFill/>
        </p:spPr>
        <p:txBody>
          <a:bodyPr vert="eaVert"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数据分析建模</a:t>
            </a:r>
            <a:endParaRPr 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49B5F2-B935-4E1C-8EF2-0CB7C2541C0F}"/>
              </a:ext>
            </a:extLst>
          </p:cNvPr>
          <p:cNvSpPr/>
          <p:nvPr/>
        </p:nvSpPr>
        <p:spPr bwMode="auto">
          <a:xfrm>
            <a:off x="2664123" y="4549228"/>
            <a:ext cx="1045031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数据抽取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5DB7DF0-4953-4044-91D9-AD98006B1531}"/>
              </a:ext>
            </a:extLst>
          </p:cNvPr>
          <p:cNvCxnSpPr>
            <a:cxnSpLocks/>
            <a:stCxn id="7" idx="0"/>
            <a:endCxn id="26" idx="2"/>
          </p:cNvCxnSpPr>
          <p:nvPr/>
        </p:nvCxnSpPr>
        <p:spPr>
          <a:xfrm rot="5400000" flipH="1" flipV="1">
            <a:off x="2631490" y="5101661"/>
            <a:ext cx="741839" cy="368459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7C860A-07E2-4F0A-A4C9-F0B3E474140A}"/>
              </a:ext>
            </a:extLst>
          </p:cNvPr>
          <p:cNvSpPr/>
          <p:nvPr/>
        </p:nvSpPr>
        <p:spPr bwMode="auto">
          <a:xfrm>
            <a:off x="2047602" y="3473629"/>
            <a:ext cx="2278075" cy="873595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80063E8-5A2C-447B-A4D6-EFCCE1C9E22A}"/>
              </a:ext>
            </a:extLst>
          </p:cNvPr>
          <p:cNvSpPr/>
          <p:nvPr/>
        </p:nvSpPr>
        <p:spPr bwMode="auto">
          <a:xfrm>
            <a:off x="2107613" y="3875037"/>
            <a:ext cx="1045031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文档知识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4D2245-52E7-48E7-9014-A8F9C9454818}"/>
              </a:ext>
            </a:extLst>
          </p:cNvPr>
          <p:cNvSpPr/>
          <p:nvPr/>
        </p:nvSpPr>
        <p:spPr bwMode="auto">
          <a:xfrm>
            <a:off x="3198181" y="3884640"/>
            <a:ext cx="1045031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实体知识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481E7-CF3B-4864-AAC4-8A3F3686980F}"/>
              </a:ext>
            </a:extLst>
          </p:cNvPr>
          <p:cNvSpPr txBox="1"/>
          <p:nvPr/>
        </p:nvSpPr>
        <p:spPr>
          <a:xfrm flipH="1">
            <a:off x="2409936" y="3462456"/>
            <a:ext cx="170264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数据与知识整合</a:t>
            </a:r>
            <a:endParaRPr 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CE7ACF-5FAA-4B10-B88E-DA9611526A23}"/>
              </a:ext>
            </a:extLst>
          </p:cNvPr>
          <p:cNvCxnSpPr>
            <a:cxnSpLocks/>
          </p:cNvCxnSpPr>
          <p:nvPr/>
        </p:nvCxnSpPr>
        <p:spPr>
          <a:xfrm flipH="1" flipV="1">
            <a:off x="3152644" y="4347037"/>
            <a:ext cx="1" cy="1843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B8495E6-8A73-441C-A560-8FC176B9BF71}"/>
              </a:ext>
            </a:extLst>
          </p:cNvPr>
          <p:cNvSpPr/>
          <p:nvPr/>
        </p:nvSpPr>
        <p:spPr bwMode="auto">
          <a:xfrm>
            <a:off x="4371214" y="4197956"/>
            <a:ext cx="4412871" cy="873595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F0A6FC4-6C39-4DE9-A584-B171E3FCD187}"/>
              </a:ext>
            </a:extLst>
          </p:cNvPr>
          <p:cNvSpPr/>
          <p:nvPr/>
        </p:nvSpPr>
        <p:spPr bwMode="auto">
          <a:xfrm>
            <a:off x="4486298" y="4640109"/>
            <a:ext cx="664816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分词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603B54-3317-4285-871B-CF7F8952DA71}"/>
              </a:ext>
            </a:extLst>
          </p:cNvPr>
          <p:cNvSpPr/>
          <p:nvPr/>
        </p:nvSpPr>
        <p:spPr bwMode="auto">
          <a:xfrm>
            <a:off x="5268864" y="4630248"/>
            <a:ext cx="857215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停用词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34B8B1B-9E55-4D6A-9189-A952AED765B5}"/>
              </a:ext>
            </a:extLst>
          </p:cNvPr>
          <p:cNvSpPr/>
          <p:nvPr/>
        </p:nvSpPr>
        <p:spPr bwMode="auto">
          <a:xfrm>
            <a:off x="6260662" y="4640109"/>
            <a:ext cx="944527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文档建模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6523B5-2D3F-4B72-91C6-4E1A61A11C7B}"/>
              </a:ext>
            </a:extLst>
          </p:cNvPr>
          <p:cNvSpPr/>
          <p:nvPr/>
        </p:nvSpPr>
        <p:spPr bwMode="auto">
          <a:xfrm>
            <a:off x="7341810" y="4630248"/>
            <a:ext cx="1300295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实体关系抽取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3A0BF8-40CB-4A4D-9574-7B076AF9EAAA}"/>
              </a:ext>
            </a:extLst>
          </p:cNvPr>
          <p:cNvSpPr txBox="1"/>
          <p:nvPr/>
        </p:nvSpPr>
        <p:spPr>
          <a:xfrm flipH="1">
            <a:off x="5612326" y="4214470"/>
            <a:ext cx="218535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自然语言处理集成模块</a:t>
            </a:r>
            <a:endParaRPr 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EC0BFF-A1AC-444D-AD23-ED9F3409A7F6}"/>
              </a:ext>
            </a:extLst>
          </p:cNvPr>
          <p:cNvCxnSpPr/>
          <p:nvPr/>
        </p:nvCxnSpPr>
        <p:spPr>
          <a:xfrm>
            <a:off x="7216132" y="4814016"/>
            <a:ext cx="13989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AA43AD-BE51-4168-8D8F-012CC36C788F}"/>
              </a:ext>
            </a:extLst>
          </p:cNvPr>
          <p:cNvCxnSpPr/>
          <p:nvPr/>
        </p:nvCxnSpPr>
        <p:spPr>
          <a:xfrm>
            <a:off x="5159197" y="4807378"/>
            <a:ext cx="13989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B5AAF7-9A38-4E42-AF65-BBC8C778649A}"/>
              </a:ext>
            </a:extLst>
          </p:cNvPr>
          <p:cNvCxnSpPr/>
          <p:nvPr/>
        </p:nvCxnSpPr>
        <p:spPr>
          <a:xfrm>
            <a:off x="6147437" y="4813064"/>
            <a:ext cx="13989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1B65E8-EC6A-4FDF-8278-1BAEC851F91F}"/>
              </a:ext>
            </a:extLst>
          </p:cNvPr>
          <p:cNvCxnSpPr/>
          <p:nvPr/>
        </p:nvCxnSpPr>
        <p:spPr>
          <a:xfrm flipV="1">
            <a:off x="5842104" y="5071551"/>
            <a:ext cx="0" cy="4921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723959A-87C8-4D5A-84D1-A4154147A5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00380" y="5130582"/>
            <a:ext cx="1303563" cy="552846"/>
          </a:xfrm>
          <a:prstGeom prst="bentConnector3">
            <a:avLst>
              <a:gd name="adj1" fmla="val 100104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4076416-E97B-49C2-8688-7505E5CE6510}"/>
              </a:ext>
            </a:extLst>
          </p:cNvPr>
          <p:cNvCxnSpPr>
            <a:cxnSpLocks/>
          </p:cNvCxnSpPr>
          <p:nvPr/>
        </p:nvCxnSpPr>
        <p:spPr>
          <a:xfrm>
            <a:off x="8971652" y="6050527"/>
            <a:ext cx="26311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42A1A6C-B4A2-4016-BEC2-49DCD590314D}"/>
              </a:ext>
            </a:extLst>
          </p:cNvPr>
          <p:cNvSpPr/>
          <p:nvPr/>
        </p:nvSpPr>
        <p:spPr bwMode="auto">
          <a:xfrm>
            <a:off x="4413417" y="3465872"/>
            <a:ext cx="4357108" cy="524132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E96370-A531-4459-A2AB-E84527F69137}"/>
              </a:ext>
            </a:extLst>
          </p:cNvPr>
          <p:cNvSpPr/>
          <p:nvPr/>
        </p:nvSpPr>
        <p:spPr bwMode="auto">
          <a:xfrm>
            <a:off x="4551234" y="3540491"/>
            <a:ext cx="1300295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文本相似度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AFDFAB4-BA7B-4556-9F78-326AF9776904}"/>
              </a:ext>
            </a:extLst>
          </p:cNvPr>
          <p:cNvSpPr/>
          <p:nvPr/>
        </p:nvSpPr>
        <p:spPr bwMode="auto">
          <a:xfrm>
            <a:off x="5989346" y="3544684"/>
            <a:ext cx="1300295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文本摘要提取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E7878EA-D962-41D7-B4CD-312A35E02CA2}"/>
              </a:ext>
            </a:extLst>
          </p:cNvPr>
          <p:cNvSpPr/>
          <p:nvPr/>
        </p:nvSpPr>
        <p:spPr bwMode="auto">
          <a:xfrm>
            <a:off x="7401760" y="3556573"/>
            <a:ext cx="1300295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实体关系分类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C82ACB-B628-400F-B4A0-00D9A6F59E64}"/>
              </a:ext>
            </a:extLst>
          </p:cNvPr>
          <p:cNvCxnSpPr>
            <a:cxnSpLocks/>
          </p:cNvCxnSpPr>
          <p:nvPr/>
        </p:nvCxnSpPr>
        <p:spPr>
          <a:xfrm flipH="1" flipV="1">
            <a:off x="6635631" y="3984707"/>
            <a:ext cx="1" cy="1843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007FE4-8D2D-41F5-8E7B-1CDE7F3291F0}"/>
              </a:ext>
            </a:extLst>
          </p:cNvPr>
          <p:cNvCxnSpPr/>
          <p:nvPr/>
        </p:nvCxnSpPr>
        <p:spPr>
          <a:xfrm>
            <a:off x="4313589" y="3748292"/>
            <a:ext cx="13989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86677E8-B007-429F-9D06-4BD731502A95}"/>
              </a:ext>
            </a:extLst>
          </p:cNvPr>
          <p:cNvSpPr/>
          <p:nvPr/>
        </p:nvSpPr>
        <p:spPr bwMode="auto">
          <a:xfrm>
            <a:off x="1119403" y="1685570"/>
            <a:ext cx="7904436" cy="1479011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449617C-B9D5-4FB9-B49F-E5E7C07948FC}"/>
              </a:ext>
            </a:extLst>
          </p:cNvPr>
          <p:cNvSpPr/>
          <p:nvPr/>
        </p:nvSpPr>
        <p:spPr bwMode="auto">
          <a:xfrm>
            <a:off x="9347911" y="2761358"/>
            <a:ext cx="1818672" cy="2671571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8E4B7D-694E-47AE-812A-734A62929CE7}"/>
              </a:ext>
            </a:extLst>
          </p:cNvPr>
          <p:cNvSpPr txBox="1"/>
          <p:nvPr/>
        </p:nvSpPr>
        <p:spPr>
          <a:xfrm>
            <a:off x="1188823" y="1889301"/>
            <a:ext cx="568617" cy="1381951"/>
          </a:xfrm>
          <a:prstGeom prst="rect">
            <a:avLst/>
          </a:prstGeom>
          <a:noFill/>
        </p:spPr>
        <p:txBody>
          <a:bodyPr vert="eaVert"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知识库构建</a:t>
            </a:r>
            <a:endParaRPr 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C3FCA1D-4FD8-4439-9832-DAAD95C23C29}"/>
              </a:ext>
            </a:extLst>
          </p:cNvPr>
          <p:cNvSpPr/>
          <p:nvPr/>
        </p:nvSpPr>
        <p:spPr bwMode="auto">
          <a:xfrm>
            <a:off x="9308575" y="1711990"/>
            <a:ext cx="1818672" cy="897982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Arrow: Up-Down 82">
            <a:extLst>
              <a:ext uri="{FF2B5EF4-FFF2-40B4-BE49-F238E27FC236}">
                <a16:creationId xmlns:a16="http://schemas.microsoft.com/office/drawing/2014/main" id="{3F2A99EB-6C28-4349-A258-BF6DB8790A9D}"/>
              </a:ext>
            </a:extLst>
          </p:cNvPr>
          <p:cNvSpPr/>
          <p:nvPr/>
        </p:nvSpPr>
        <p:spPr bwMode="auto">
          <a:xfrm rot="18302737">
            <a:off x="9085261" y="2831339"/>
            <a:ext cx="217282" cy="424005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C9EAD1-E48D-4C37-B8F1-4AD28E53D52E}"/>
              </a:ext>
            </a:extLst>
          </p:cNvPr>
          <p:cNvSpPr txBox="1"/>
          <p:nvPr/>
        </p:nvSpPr>
        <p:spPr>
          <a:xfrm flipH="1">
            <a:off x="9583266" y="2880722"/>
            <a:ext cx="170264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知识库管理</a:t>
            </a:r>
            <a:endParaRPr 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B3B873-4491-4E4C-88D4-852D47C97F49}"/>
              </a:ext>
            </a:extLst>
          </p:cNvPr>
          <p:cNvSpPr txBox="1"/>
          <p:nvPr/>
        </p:nvSpPr>
        <p:spPr>
          <a:xfrm flipH="1">
            <a:off x="9583265" y="1932676"/>
            <a:ext cx="170264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知识库应用</a:t>
            </a:r>
            <a:endParaRPr 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636A2-B7CF-406D-BBD0-21ACFDEBF908}"/>
              </a:ext>
            </a:extLst>
          </p:cNvPr>
          <p:cNvCxnSpPr>
            <a:cxnSpLocks/>
          </p:cNvCxnSpPr>
          <p:nvPr/>
        </p:nvCxnSpPr>
        <p:spPr>
          <a:xfrm>
            <a:off x="9039735" y="2258971"/>
            <a:ext cx="26884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A1A20A7-A8CB-45C2-AA57-E97E8B0181B4}"/>
              </a:ext>
            </a:extLst>
          </p:cNvPr>
          <p:cNvSpPr/>
          <p:nvPr/>
        </p:nvSpPr>
        <p:spPr bwMode="auto">
          <a:xfrm>
            <a:off x="9602138" y="3462456"/>
            <a:ext cx="1300295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补充知识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54D7FA3-F87F-4D27-AF54-8D674086C3A2}"/>
              </a:ext>
            </a:extLst>
          </p:cNvPr>
          <p:cNvSpPr/>
          <p:nvPr/>
        </p:nvSpPr>
        <p:spPr bwMode="auto">
          <a:xfrm>
            <a:off x="9602138" y="4070489"/>
            <a:ext cx="1300295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人工审核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AABEA3-28B8-41BF-B2F0-2FA89294686C}"/>
              </a:ext>
            </a:extLst>
          </p:cNvPr>
          <p:cNvSpPr/>
          <p:nvPr/>
        </p:nvSpPr>
        <p:spPr bwMode="auto">
          <a:xfrm>
            <a:off x="9622006" y="4666257"/>
            <a:ext cx="1300295" cy="365742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一致性检查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B6F6C41-2D27-4DC0-8136-92CF567A8EB1}"/>
              </a:ext>
            </a:extLst>
          </p:cNvPr>
          <p:cNvSpPr/>
          <p:nvPr/>
        </p:nvSpPr>
        <p:spPr bwMode="auto">
          <a:xfrm>
            <a:off x="3050227" y="1962634"/>
            <a:ext cx="484096" cy="951875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知识表示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D064C10-73CC-465B-AF74-B854554E7DE3}"/>
              </a:ext>
            </a:extLst>
          </p:cNvPr>
          <p:cNvSpPr/>
          <p:nvPr/>
        </p:nvSpPr>
        <p:spPr bwMode="auto">
          <a:xfrm>
            <a:off x="4854281" y="1800490"/>
            <a:ext cx="484096" cy="1278705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物理模型设计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557D4A7-5D53-41DB-BC0A-07510B180C77}"/>
              </a:ext>
            </a:extLst>
          </p:cNvPr>
          <p:cNvSpPr/>
          <p:nvPr/>
        </p:nvSpPr>
        <p:spPr bwMode="auto">
          <a:xfrm>
            <a:off x="6389116" y="1955574"/>
            <a:ext cx="484096" cy="958935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存储设计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A37DA45-D2A7-4550-A872-38DD56F0C2D9}"/>
              </a:ext>
            </a:extLst>
          </p:cNvPr>
          <p:cNvSpPr/>
          <p:nvPr/>
        </p:nvSpPr>
        <p:spPr bwMode="auto">
          <a:xfrm>
            <a:off x="7959197" y="1832505"/>
            <a:ext cx="484096" cy="1156653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可用知识库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21FED7-A5C2-4EA9-B5A9-6D1248576454}"/>
              </a:ext>
            </a:extLst>
          </p:cNvPr>
          <p:cNvCxnSpPr>
            <a:cxnSpLocks/>
          </p:cNvCxnSpPr>
          <p:nvPr/>
        </p:nvCxnSpPr>
        <p:spPr>
          <a:xfrm>
            <a:off x="3776396" y="2438571"/>
            <a:ext cx="8367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9DFB99C-168F-4624-83B9-96550EA5E68C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261257" y="2987124"/>
            <a:ext cx="0" cy="475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EBAE4A-A634-4D39-BB60-B44A519529D4}"/>
              </a:ext>
            </a:extLst>
          </p:cNvPr>
          <p:cNvCxnSpPr>
            <a:cxnSpLocks/>
          </p:cNvCxnSpPr>
          <p:nvPr/>
        </p:nvCxnSpPr>
        <p:spPr>
          <a:xfrm>
            <a:off x="5423957" y="2422041"/>
            <a:ext cx="8367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E1014-0C93-41B6-8AFE-B8E1D9A2CE02}"/>
              </a:ext>
            </a:extLst>
          </p:cNvPr>
          <p:cNvCxnSpPr>
            <a:cxnSpLocks/>
          </p:cNvCxnSpPr>
          <p:nvPr/>
        </p:nvCxnSpPr>
        <p:spPr>
          <a:xfrm>
            <a:off x="6960974" y="2438571"/>
            <a:ext cx="8367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62061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5149</TotalTime>
  <Words>952</Words>
  <Application>Microsoft Office PowerPoint</Application>
  <PresentationFormat>Custom</PresentationFormat>
  <Paragraphs>135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Segoe UI</vt:lpstr>
      <vt:lpstr>Segoe UI Semibold</vt:lpstr>
      <vt:lpstr>Wingdings</vt:lpstr>
      <vt:lpstr>Microsoft 365 PPT Template - 2018</vt:lpstr>
      <vt:lpstr>基于人工智能的 数据整合方法</vt:lpstr>
      <vt:lpstr>传统数据整合方法的挑战</vt:lpstr>
      <vt:lpstr>数据整合的机遇</vt:lpstr>
      <vt:lpstr>敏捷的数据整合</vt:lpstr>
      <vt:lpstr>方法概述</vt:lpstr>
      <vt:lpstr>Demo</vt:lpstr>
      <vt:lpstr>脏数据管理与修正</vt:lpstr>
      <vt:lpstr>整合非结构化数据形成知识图谱</vt:lpstr>
      <vt:lpstr>中投知识图谱构建技术架构</vt:lpstr>
      <vt:lpstr>知识图谱</vt:lpstr>
      <vt:lpstr>信息Information vs. 知识knowledge </vt:lpstr>
      <vt:lpstr>Knowledge Graph Problems</vt:lpstr>
      <vt:lpstr>KG From</vt:lpstr>
      <vt:lpstr>Thank you.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PPT template best practices</dc:title>
  <dc:creator>George Zhao</dc:creator>
  <dc:description>Template by: Zoey Vong; ZUM Communications
Formatted by:</dc:description>
  <cp:lastModifiedBy>George Zhao</cp:lastModifiedBy>
  <cp:revision>40</cp:revision>
  <dcterms:created xsi:type="dcterms:W3CDTF">2018-11-19T09:17:49Z</dcterms:created>
  <dcterms:modified xsi:type="dcterms:W3CDTF">2018-12-12T06:18:00Z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