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 Heavy" charset="1" panose="00000A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Light" charset="1" panose="00000400000000000000"/>
      <p:regular r:id="rId23"/>
    </p:embeddedFont>
    <p:embeddedFont>
      <p:font typeface="Open Sauce Bold" charset="1" panose="00000800000000000000"/>
      <p:regular r:id="rId24"/>
    </p:embeddedFont>
    <p:embeddedFont>
      <p:font typeface="B612" charset="1" panose="020B0606050000020004"/>
      <p:regular r:id="rId25"/>
    </p:embeddedFont>
    <p:embeddedFont>
      <p:font typeface="Kompot Display Outline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6.jpe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jpe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964313" y="-1147214"/>
            <a:ext cx="6323687" cy="15624542"/>
          </a:xfrm>
          <a:custGeom>
            <a:avLst/>
            <a:gdLst/>
            <a:ahLst/>
            <a:cxnLst/>
            <a:rect r="r" b="b" t="t" l="l"/>
            <a:pathLst>
              <a:path h="15624542" w="6323687">
                <a:moveTo>
                  <a:pt x="0" y="0"/>
                </a:moveTo>
                <a:lnTo>
                  <a:pt x="6323687" y="0"/>
                </a:lnTo>
                <a:lnTo>
                  <a:pt x="6323687" y="15624541"/>
                </a:lnTo>
                <a:lnTo>
                  <a:pt x="0" y="15624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57400"/>
            <a:ext cx="12398644" cy="8229600"/>
          </a:xfrm>
          <a:custGeom>
            <a:avLst/>
            <a:gdLst/>
            <a:ahLst/>
            <a:cxnLst/>
            <a:rect r="r" b="b" t="t" l="l"/>
            <a:pathLst>
              <a:path h="8229600" w="12398644">
                <a:moveTo>
                  <a:pt x="0" y="0"/>
                </a:moveTo>
                <a:lnTo>
                  <a:pt x="12398644" y="0"/>
                </a:lnTo>
                <a:lnTo>
                  <a:pt x="123986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5937" y="3884523"/>
            <a:ext cx="10916127" cy="23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56"/>
              </a:lnSpc>
              <a:spcBef>
                <a:spcPct val="0"/>
              </a:spcBef>
            </a:pPr>
            <a:r>
              <a:rPr lang="en-US" b="true" sz="13540" spc="-636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JKL Bookstore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7766" y="3005476"/>
            <a:ext cx="9052468" cy="112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Introduction 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497438" y="483440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From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97438" y="804501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Group JKL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444626" y="3590871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8" y="7643245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2391" y="3474284"/>
            <a:ext cx="10872228" cy="6024936"/>
            <a:chOff x="0" y="0"/>
            <a:chExt cx="1684393" cy="9334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4393" cy="933420"/>
            </a:xfrm>
            <a:custGeom>
              <a:avLst/>
              <a:gdLst/>
              <a:ahLst/>
              <a:cxnLst/>
              <a:rect r="r" b="b" t="t" l="l"/>
              <a:pathLst>
                <a:path h="933420" w="1684393">
                  <a:moveTo>
                    <a:pt x="56254" y="0"/>
                  </a:moveTo>
                  <a:lnTo>
                    <a:pt x="1628138" y="0"/>
                  </a:lnTo>
                  <a:cubicBezTo>
                    <a:pt x="1643058" y="0"/>
                    <a:pt x="1657366" y="5927"/>
                    <a:pt x="1667916" y="16477"/>
                  </a:cubicBezTo>
                  <a:cubicBezTo>
                    <a:pt x="1678466" y="27026"/>
                    <a:pt x="1684393" y="41335"/>
                    <a:pt x="1684393" y="56254"/>
                  </a:cubicBezTo>
                  <a:lnTo>
                    <a:pt x="1684393" y="877166"/>
                  </a:lnTo>
                  <a:cubicBezTo>
                    <a:pt x="1684393" y="892085"/>
                    <a:pt x="1678466" y="906394"/>
                    <a:pt x="1667916" y="916944"/>
                  </a:cubicBezTo>
                  <a:cubicBezTo>
                    <a:pt x="1657366" y="927493"/>
                    <a:pt x="1643058" y="933420"/>
                    <a:pt x="1628138" y="933420"/>
                  </a:cubicBezTo>
                  <a:lnTo>
                    <a:pt x="56254" y="933420"/>
                  </a:lnTo>
                  <a:cubicBezTo>
                    <a:pt x="41335" y="933420"/>
                    <a:pt x="27026" y="927493"/>
                    <a:pt x="16477" y="916944"/>
                  </a:cubicBezTo>
                  <a:cubicBezTo>
                    <a:pt x="5927" y="906394"/>
                    <a:pt x="0" y="892085"/>
                    <a:pt x="0" y="877166"/>
                  </a:cubicBezTo>
                  <a:lnTo>
                    <a:pt x="0" y="56254"/>
                  </a:lnTo>
                  <a:cubicBezTo>
                    <a:pt x="0" y="41335"/>
                    <a:pt x="5927" y="27026"/>
                    <a:pt x="16477" y="16477"/>
                  </a:cubicBezTo>
                  <a:cubicBezTo>
                    <a:pt x="27026" y="5927"/>
                    <a:pt x="41335" y="0"/>
                    <a:pt x="56254" y="0"/>
                  </a:cubicBezTo>
                  <a:close/>
                </a:path>
              </a:pathLst>
            </a:custGeom>
            <a:blipFill>
              <a:blip r:embed="rId4"/>
              <a:stretch>
                <a:fillRect l="-14651" t="0" r="-1465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628938" y="4959262"/>
            <a:ext cx="4630362" cy="245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72"/>
              </a:lnSpc>
            </a:pPr>
            <a:r>
              <a:rPr lang="en-US" sz="8338" spc="-39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Autoplay</a:t>
            </a:r>
          </a:p>
          <a:p>
            <a:pPr algn="just" marL="0" indent="0" lvl="0">
              <a:lnSpc>
                <a:spcPts val="9672"/>
              </a:lnSpc>
            </a:pPr>
            <a:r>
              <a:rPr lang="en-US" sz="8338" spc="-391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Slider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640123" y="649966"/>
            <a:ext cx="2331326" cy="2331326"/>
          </a:xfrm>
          <a:custGeom>
            <a:avLst/>
            <a:gdLst/>
            <a:ahLst/>
            <a:cxnLst/>
            <a:rect r="r" b="b" t="t" l="l"/>
            <a:pathLst>
              <a:path h="2331326" w="2331326">
                <a:moveTo>
                  <a:pt x="2331327" y="2331327"/>
                </a:moveTo>
                <a:lnTo>
                  <a:pt x="0" y="2331327"/>
                </a:lnTo>
                <a:lnTo>
                  <a:pt x="0" y="0"/>
                </a:lnTo>
                <a:lnTo>
                  <a:pt x="2331327" y="0"/>
                </a:lnTo>
                <a:lnTo>
                  <a:pt x="2331327" y="233132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08557" y="1447330"/>
            <a:ext cx="11188808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49"/>
              </a:lnSpc>
            </a:pPr>
            <a:r>
              <a:rPr lang="en-US" b="true" sz="5499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02006" y="0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800000">
            <a:off x="83871" y="5579177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8535" y="3539231"/>
            <a:ext cx="11121490" cy="5246370"/>
            <a:chOff x="0" y="0"/>
            <a:chExt cx="172301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3010" cy="812800"/>
            </a:xfrm>
            <a:custGeom>
              <a:avLst/>
              <a:gdLst/>
              <a:ahLst/>
              <a:cxnLst/>
              <a:rect r="r" b="b" t="t" l="l"/>
              <a:pathLst>
                <a:path h="812800" w="1723010">
                  <a:moveTo>
                    <a:pt x="0" y="0"/>
                  </a:moveTo>
                  <a:lnTo>
                    <a:pt x="1723010" y="0"/>
                  </a:lnTo>
                  <a:lnTo>
                    <a:pt x="172301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5035" t="0" r="-5035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389430" y="4609806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Listed for Easier Pick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6709" y="1361507"/>
            <a:ext cx="859660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002006" y="0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800000">
            <a:off x="83871" y="5579177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7" y="7358246"/>
                </a:lnTo>
                <a:lnTo>
                  <a:pt x="7358247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6709" y="3586273"/>
            <a:ext cx="11141302" cy="5255716"/>
            <a:chOff x="0" y="0"/>
            <a:chExt cx="172301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23010" cy="812800"/>
            </a:xfrm>
            <a:custGeom>
              <a:avLst/>
              <a:gdLst/>
              <a:ahLst/>
              <a:cxnLst/>
              <a:rect r="r" b="b" t="t" l="l"/>
              <a:pathLst>
                <a:path h="812800" w="1723010">
                  <a:moveTo>
                    <a:pt x="0" y="0"/>
                  </a:moveTo>
                  <a:lnTo>
                    <a:pt x="1723010" y="0"/>
                  </a:lnTo>
                  <a:lnTo>
                    <a:pt x="172301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0" t="-1107" r="0" b="-110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6709" y="1248957"/>
            <a:ext cx="859660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FRONT-END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28938" y="4464145"/>
            <a:ext cx="4630362" cy="226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76"/>
              </a:lnSpc>
            </a:pPr>
            <a:r>
              <a:rPr lang="en-US" sz="7738" spc="-363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Easy to Purchase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5400000">
            <a:off x="1204898" y="155952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7529" y="756672"/>
            <a:ext cx="5825699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Issues that we</a:t>
            </a:r>
          </a:p>
          <a:p>
            <a:pPr algn="just" marL="0" indent="0" lvl="0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face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5400000">
            <a:off x="10798893" y="3151942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153361" y="2597910"/>
            <a:ext cx="5287533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are many issues that we face when we making this website.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 example:</a:t>
            </a:r>
          </a:p>
          <a:p>
            <a:pPr algn="just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database couldn’t work</a:t>
            </a:r>
          </a:p>
          <a:p>
            <a:pPr algn="just" marL="539746" indent="-269873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Errors and Bugs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8061987" y="1929111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1432848"/>
                </a:moveTo>
                <a:lnTo>
                  <a:pt x="1432847" y="1432848"/>
                </a:lnTo>
                <a:lnTo>
                  <a:pt x="1432847" y="0"/>
                </a:lnTo>
                <a:lnTo>
                  <a:pt x="0" y="0"/>
                </a:lnTo>
                <a:lnTo>
                  <a:pt x="0" y="143284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278584" y="6146873"/>
            <a:ext cx="4159956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4"/>
              </a:lnSpc>
            </a:pPr>
            <a:r>
              <a:rPr lang="en-US" b="true" sz="6641" spc="-31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How we manage 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07756" y="6080198"/>
            <a:ext cx="5287533" cy="236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manage the issue by the help of our teacher, mentors from PSC and also other GitHub/Reddit users. They provide many useful advises.</a:t>
            </a:r>
          </a:p>
        </p:txBody>
      </p:sp>
      <p:sp>
        <p:nvSpPr>
          <p:cNvPr name="Freeform 13" id="13"/>
          <p:cNvSpPr/>
          <p:nvPr/>
        </p:nvSpPr>
        <p:spPr>
          <a:xfrm flipH="false" flipV="true" rot="8168935">
            <a:off x="9720513" y="6567735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1432847"/>
                </a:moveTo>
                <a:lnTo>
                  <a:pt x="1432848" y="1432847"/>
                </a:lnTo>
                <a:lnTo>
                  <a:pt x="1432848" y="0"/>
                </a:lnTo>
                <a:lnTo>
                  <a:pt x="0" y="0"/>
                </a:lnTo>
                <a:lnTo>
                  <a:pt x="0" y="143284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5400000">
            <a:off x="1028700" y="1694587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7"/>
                </a:moveTo>
                <a:lnTo>
                  <a:pt x="0" y="7962927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66629" y="4172275"/>
            <a:ext cx="5554742" cy="174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0"/>
              </a:lnSpc>
              <a:spcBef>
                <a:spcPct val="0"/>
              </a:spcBef>
            </a:pPr>
            <a:r>
              <a:rPr lang="en-US" sz="10150" spc="20">
                <a:solidFill>
                  <a:srgbClr val="FFFFFF"/>
                </a:solidFill>
                <a:latin typeface="Kompot Display Outline"/>
                <a:ea typeface="Kompot Display Outline"/>
                <a:cs typeface="Kompot Display Outline"/>
                <a:sym typeface="Kompot Display Outline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5400000">
            <a:off x="11058562" y="2870550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8" y="7643245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086728" y="-329081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38328" y="1177132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720763" y="5143500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36310" y="2907382"/>
            <a:ext cx="2328112" cy="2328112"/>
          </a:xfrm>
          <a:custGeom>
            <a:avLst/>
            <a:gdLst/>
            <a:ahLst/>
            <a:cxnLst/>
            <a:rect r="r" b="b" t="t" l="l"/>
            <a:pathLst>
              <a:path h="2328112" w="2328112">
                <a:moveTo>
                  <a:pt x="0" y="0"/>
                </a:moveTo>
                <a:lnTo>
                  <a:pt x="2328112" y="0"/>
                </a:lnTo>
                <a:lnTo>
                  <a:pt x="2328112" y="2328112"/>
                </a:lnTo>
                <a:lnTo>
                  <a:pt x="0" y="23281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9491" y="2907382"/>
            <a:ext cx="2354601" cy="2328112"/>
          </a:xfrm>
          <a:custGeom>
            <a:avLst/>
            <a:gdLst/>
            <a:ahLst/>
            <a:cxnLst/>
            <a:rect r="r" b="b" t="t" l="l"/>
            <a:pathLst>
              <a:path h="2328112" w="2354601">
                <a:moveTo>
                  <a:pt x="0" y="0"/>
                </a:moveTo>
                <a:lnTo>
                  <a:pt x="2354602" y="0"/>
                </a:lnTo>
                <a:lnTo>
                  <a:pt x="2354602" y="2328112"/>
                </a:lnTo>
                <a:lnTo>
                  <a:pt x="0" y="23281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755" y="1552243"/>
            <a:ext cx="744002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TEAM - JKL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80683" y="5472924"/>
            <a:ext cx="5839366" cy="222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Khoo Wen Xiang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Back-end dev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Content creator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xiangkhoo22@gmail.com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8409" y="5472924"/>
            <a:ext cx="4916766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Lim Sin Jet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Front-end dev</a:t>
            </a:r>
          </a:p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sinjet0031@gmail.com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729014" y="-102689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638328" y="1177132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-720763" y="5143500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4238" y="5730477"/>
            <a:ext cx="3162599" cy="1647399"/>
          </a:xfrm>
          <a:custGeom>
            <a:avLst/>
            <a:gdLst/>
            <a:ahLst/>
            <a:cxnLst/>
            <a:rect r="r" b="b" t="t" l="l"/>
            <a:pathLst>
              <a:path h="1647399" w="3162599">
                <a:moveTo>
                  <a:pt x="0" y="0"/>
                </a:moveTo>
                <a:lnTo>
                  <a:pt x="3162599" y="0"/>
                </a:lnTo>
                <a:lnTo>
                  <a:pt x="3162599" y="1647399"/>
                </a:lnTo>
                <a:lnTo>
                  <a:pt x="0" y="16473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24238" y="7377876"/>
            <a:ext cx="3162599" cy="1390507"/>
          </a:xfrm>
          <a:custGeom>
            <a:avLst/>
            <a:gdLst/>
            <a:ahLst/>
            <a:cxnLst/>
            <a:rect r="r" b="b" t="t" l="l"/>
            <a:pathLst>
              <a:path h="1390507" w="3162599">
                <a:moveTo>
                  <a:pt x="0" y="0"/>
                </a:moveTo>
                <a:lnTo>
                  <a:pt x="3162599" y="0"/>
                </a:lnTo>
                <a:lnTo>
                  <a:pt x="3162599" y="1390506"/>
                </a:lnTo>
                <a:lnTo>
                  <a:pt x="0" y="13905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5676" r="0" b="-2567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Thynk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8755" y="1552243"/>
            <a:ext cx="7440024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6764" y="2873043"/>
            <a:ext cx="6648867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Nowadays, the popularity of smart phones and Internet had made shopping online a trend.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4674" y="4938710"/>
            <a:ext cx="4600453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can now buy things wothout leaving our own comfort zone.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72473" y="7481819"/>
            <a:ext cx="4286827" cy="152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8"/>
              </a:lnSpc>
              <a:spcBef>
                <a:spcPct val="0"/>
              </a:spcBef>
            </a:pPr>
            <a:r>
              <a:rPr lang="en-US" sz="290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As result, people became lazy to leave their comfort zone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-5486959">
            <a:off x="8692001" y="2948690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8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8" y="0"/>
                </a:lnTo>
                <a:lnTo>
                  <a:pt x="1432848" y="1432847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-5608434">
            <a:off x="10465124" y="7016323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1664655" y="3725931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8" y="0"/>
                </a:moveTo>
                <a:lnTo>
                  <a:pt x="0" y="0"/>
                </a:lnTo>
                <a:lnTo>
                  <a:pt x="0" y="7643246"/>
                </a:lnTo>
                <a:lnTo>
                  <a:pt x="7629348" y="7643246"/>
                </a:lnTo>
                <a:lnTo>
                  <a:pt x="76293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6919872">
            <a:off x="-800519" y="-1510997"/>
            <a:ext cx="6315603" cy="6315603"/>
          </a:xfrm>
          <a:custGeom>
            <a:avLst/>
            <a:gdLst/>
            <a:ahLst/>
            <a:cxnLst/>
            <a:rect r="r" b="b" t="t" l="l"/>
            <a:pathLst>
              <a:path h="6315603" w="6315603">
                <a:moveTo>
                  <a:pt x="6315603" y="6315603"/>
                </a:moveTo>
                <a:lnTo>
                  <a:pt x="0" y="6315603"/>
                </a:lnTo>
                <a:lnTo>
                  <a:pt x="0" y="0"/>
                </a:lnTo>
                <a:lnTo>
                  <a:pt x="6315603" y="0"/>
                </a:lnTo>
                <a:lnTo>
                  <a:pt x="6315603" y="63156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4488" y="4881005"/>
            <a:ext cx="9339025" cy="853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  <a:r>
              <a:rPr lang="en-US" sz="5006" spc="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That’s why we got our project!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68916" y="3624120"/>
            <a:ext cx="9673605" cy="5246370"/>
            <a:chOff x="0" y="0"/>
            <a:chExt cx="1498695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8695" cy="812800"/>
            </a:xfrm>
            <a:custGeom>
              <a:avLst/>
              <a:gdLst/>
              <a:ahLst/>
              <a:cxnLst/>
              <a:rect r="r" b="b" t="t" l="l"/>
              <a:pathLst>
                <a:path h="812800" w="1498695">
                  <a:moveTo>
                    <a:pt x="0" y="0"/>
                  </a:moveTo>
                  <a:lnTo>
                    <a:pt x="1498695" y="0"/>
                  </a:lnTo>
                  <a:lnTo>
                    <a:pt x="149869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1043" t="0" r="-104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Unlimited.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8916" y="2010018"/>
            <a:ext cx="5741000" cy="102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052"/>
              </a:lnSpc>
            </a:pPr>
            <a:r>
              <a:rPr lang="en-US" b="true" sz="6941" spc="-32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6294" y="2546763"/>
            <a:ext cx="5152572" cy="141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JKL BOOKSTORE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46294" y="4365389"/>
            <a:ext cx="4189475" cy="2767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6"/>
              </a:lnSpc>
            </a:pPr>
            <a:r>
              <a:rPr lang="en-US" sz="2647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Provides a quick and simple    choice to buy books </a:t>
            </a:r>
          </a:p>
          <a:p>
            <a:pPr algn="l">
              <a:lnSpc>
                <a:spcPts val="3706"/>
              </a:lnSpc>
            </a:pPr>
          </a:p>
          <a:p>
            <a:pPr algn="l">
              <a:lnSpc>
                <a:spcPts val="3706"/>
              </a:lnSpc>
              <a:spcBef>
                <a:spcPct val="0"/>
              </a:spcBef>
            </a:pPr>
            <a:r>
              <a:rPr lang="en-US" sz="2647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→ Encourages poeple to read books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55100">
            <a:off x="11537258" y="457298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10"/>
                </a:lnTo>
                <a:lnTo>
                  <a:pt x="0" y="7672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335214" y="-2219924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858" y="2607836"/>
            <a:ext cx="4329604" cy="3243024"/>
          </a:xfrm>
          <a:custGeom>
            <a:avLst/>
            <a:gdLst/>
            <a:ahLst/>
            <a:cxnLst/>
            <a:rect r="r" b="b" t="t" l="l"/>
            <a:pathLst>
              <a:path h="3243024" w="4329604">
                <a:moveTo>
                  <a:pt x="0" y="0"/>
                </a:moveTo>
                <a:lnTo>
                  <a:pt x="4329604" y="0"/>
                </a:lnTo>
                <a:lnTo>
                  <a:pt x="4329604" y="3243024"/>
                </a:lnTo>
                <a:lnTo>
                  <a:pt x="0" y="3243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20325" y="5710298"/>
            <a:ext cx="2257857" cy="2479423"/>
          </a:xfrm>
          <a:custGeom>
            <a:avLst/>
            <a:gdLst/>
            <a:ahLst/>
            <a:cxnLst/>
            <a:rect r="r" b="b" t="t" l="l"/>
            <a:pathLst>
              <a:path h="2479423" w="2257857">
                <a:moveTo>
                  <a:pt x="0" y="0"/>
                </a:moveTo>
                <a:lnTo>
                  <a:pt x="2257857" y="0"/>
                </a:lnTo>
                <a:lnTo>
                  <a:pt x="2257857" y="2479423"/>
                </a:lnTo>
                <a:lnTo>
                  <a:pt x="0" y="24794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8720" y="1373572"/>
            <a:ext cx="8307186" cy="86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8"/>
              </a:lnSpc>
              <a:spcBef>
                <a:spcPct val="0"/>
              </a:spcBef>
            </a:pPr>
            <a:r>
              <a:rPr lang="en-US" b="true" sz="5106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TARGET AUDIENCES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64195" y="3120942"/>
            <a:ext cx="4779805" cy="183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8"/>
              </a:lnSpc>
              <a:spcBef>
                <a:spcPct val="0"/>
              </a:spcBef>
            </a:pPr>
            <a:r>
              <a:rPr lang="en-US" sz="3506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Who are lazy to go out but want to read books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0806" y="6308737"/>
            <a:ext cx="4486351" cy="121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8"/>
              </a:lnSpc>
              <a:spcBef>
                <a:spcPct val="0"/>
              </a:spcBef>
            </a:pPr>
            <a:r>
              <a:rPr lang="en-US" sz="3506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Can’t find the book wanted in shop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778168" y="-486651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728018">
            <a:off x="-2621557" y="-2044971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10" y="0"/>
                </a:lnTo>
                <a:lnTo>
                  <a:pt x="7672410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47655" y="2754298"/>
            <a:ext cx="2091757" cy="2091757"/>
          </a:xfrm>
          <a:custGeom>
            <a:avLst/>
            <a:gdLst/>
            <a:ahLst/>
            <a:cxnLst/>
            <a:rect r="r" b="b" t="t" l="l"/>
            <a:pathLst>
              <a:path h="2091757" w="2091757">
                <a:moveTo>
                  <a:pt x="0" y="0"/>
                </a:moveTo>
                <a:lnTo>
                  <a:pt x="2091757" y="0"/>
                </a:lnTo>
                <a:lnTo>
                  <a:pt x="2091757" y="2091757"/>
                </a:lnTo>
                <a:lnTo>
                  <a:pt x="0" y="2091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52723" y="5143500"/>
            <a:ext cx="1681620" cy="1820725"/>
          </a:xfrm>
          <a:custGeom>
            <a:avLst/>
            <a:gdLst/>
            <a:ahLst/>
            <a:cxnLst/>
            <a:rect r="r" b="b" t="t" l="l"/>
            <a:pathLst>
              <a:path h="1820725" w="1681620">
                <a:moveTo>
                  <a:pt x="0" y="0"/>
                </a:moveTo>
                <a:lnTo>
                  <a:pt x="1681620" y="0"/>
                </a:lnTo>
                <a:lnTo>
                  <a:pt x="1681620" y="1820725"/>
                </a:lnTo>
                <a:lnTo>
                  <a:pt x="0" y="1820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9471" t="0" r="-4387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52414" y="7285078"/>
            <a:ext cx="1882238" cy="2151129"/>
          </a:xfrm>
          <a:custGeom>
            <a:avLst/>
            <a:gdLst/>
            <a:ahLst/>
            <a:cxnLst/>
            <a:rect r="r" b="b" t="t" l="l"/>
            <a:pathLst>
              <a:path h="2151129" w="1882238">
                <a:moveTo>
                  <a:pt x="0" y="0"/>
                </a:moveTo>
                <a:lnTo>
                  <a:pt x="1882238" y="0"/>
                </a:lnTo>
                <a:lnTo>
                  <a:pt x="1882238" y="2151129"/>
                </a:lnTo>
                <a:lnTo>
                  <a:pt x="0" y="21511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91377" y="4438295"/>
            <a:ext cx="1171970" cy="1219915"/>
          </a:xfrm>
          <a:custGeom>
            <a:avLst/>
            <a:gdLst/>
            <a:ahLst/>
            <a:cxnLst/>
            <a:rect r="r" b="b" t="t" l="l"/>
            <a:pathLst>
              <a:path h="1219915" w="1171970">
                <a:moveTo>
                  <a:pt x="0" y="0"/>
                </a:moveTo>
                <a:lnTo>
                  <a:pt x="1171970" y="0"/>
                </a:lnTo>
                <a:lnTo>
                  <a:pt x="1171970" y="1219915"/>
                </a:lnTo>
                <a:lnTo>
                  <a:pt x="0" y="121991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38388" y="5683250"/>
            <a:ext cx="1263971" cy="1280975"/>
          </a:xfrm>
          <a:custGeom>
            <a:avLst/>
            <a:gdLst/>
            <a:ahLst/>
            <a:cxnLst/>
            <a:rect r="r" b="b" t="t" l="l"/>
            <a:pathLst>
              <a:path h="1280975" w="1263971">
                <a:moveTo>
                  <a:pt x="0" y="0"/>
                </a:moveTo>
                <a:lnTo>
                  <a:pt x="1263971" y="0"/>
                </a:lnTo>
                <a:lnTo>
                  <a:pt x="1263971" y="1280975"/>
                </a:lnTo>
                <a:lnTo>
                  <a:pt x="0" y="1280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38388" y="6992800"/>
            <a:ext cx="1657855" cy="1103227"/>
          </a:xfrm>
          <a:custGeom>
            <a:avLst/>
            <a:gdLst/>
            <a:ahLst/>
            <a:cxnLst/>
            <a:rect r="r" b="b" t="t" l="l"/>
            <a:pathLst>
              <a:path h="1103227" w="1657855">
                <a:moveTo>
                  <a:pt x="0" y="0"/>
                </a:moveTo>
                <a:lnTo>
                  <a:pt x="1657855" y="0"/>
                </a:lnTo>
                <a:lnTo>
                  <a:pt x="1657855" y="1103227"/>
                </a:lnTo>
                <a:lnTo>
                  <a:pt x="0" y="11032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2609" y="1291883"/>
            <a:ext cx="11621095" cy="90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8"/>
              </a:lnSpc>
              <a:spcBef>
                <a:spcPct val="0"/>
              </a:spcBef>
            </a:pPr>
            <a:r>
              <a:rPr lang="en-US" b="true" sz="5306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Programming Languages We Used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34343" y="3338630"/>
            <a:ext cx="4216095" cy="109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The main structure of website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5027" y="5194468"/>
            <a:ext cx="4048973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The design &amp; appearance of website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39412" y="7541519"/>
            <a:ext cx="4048973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Behavior &amp; interactive elements in the 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96243" y="5076825"/>
            <a:ext cx="4079081" cy="613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8"/>
              </a:lnSpc>
              <a:spcBef>
                <a:spcPct val="0"/>
              </a:spcBef>
            </a:pPr>
            <a:r>
              <a:rPr lang="en-US" sz="3606" spc="7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SQL, php &amp; xampp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05793" y="5996713"/>
            <a:ext cx="4016635" cy="166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8"/>
              </a:lnSpc>
              <a:spcBef>
                <a:spcPct val="0"/>
              </a:spcBef>
            </a:pPr>
            <a:r>
              <a:rPr lang="en-US" sz="3206" spc="6">
                <a:solidFill>
                  <a:srgbClr val="FFFFFF"/>
                </a:solidFill>
                <a:latin typeface="B612"/>
                <a:ea typeface="B612"/>
                <a:cs typeface="B612"/>
                <a:sym typeface="B612"/>
              </a:rPr>
              <a:t>Database for collecting purchase orders from users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099373" y="-1995410"/>
            <a:ext cx="6323687" cy="15624542"/>
          </a:xfrm>
          <a:custGeom>
            <a:avLst/>
            <a:gdLst/>
            <a:ahLst/>
            <a:cxnLst/>
            <a:rect r="r" b="b" t="t" l="l"/>
            <a:pathLst>
              <a:path h="15624542" w="6323687">
                <a:moveTo>
                  <a:pt x="0" y="0"/>
                </a:moveTo>
                <a:lnTo>
                  <a:pt x="6323687" y="0"/>
                </a:lnTo>
                <a:lnTo>
                  <a:pt x="6323687" y="15624542"/>
                </a:lnTo>
                <a:lnTo>
                  <a:pt x="0" y="1562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46349">
            <a:off x="-1158272" y="4568604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10" y="0"/>
                </a:lnTo>
                <a:lnTo>
                  <a:pt x="7672410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03624" y="2462637"/>
            <a:ext cx="1431395" cy="1431395"/>
          </a:xfrm>
          <a:custGeom>
            <a:avLst/>
            <a:gdLst/>
            <a:ahLst/>
            <a:cxnLst/>
            <a:rect r="r" b="b" t="t" l="l"/>
            <a:pathLst>
              <a:path h="1431395" w="1431395">
                <a:moveTo>
                  <a:pt x="0" y="0"/>
                </a:moveTo>
                <a:lnTo>
                  <a:pt x="1431396" y="0"/>
                </a:lnTo>
                <a:lnTo>
                  <a:pt x="1431396" y="1431395"/>
                </a:lnTo>
                <a:lnTo>
                  <a:pt x="0" y="1431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72229" y="2462637"/>
            <a:ext cx="1431395" cy="1431395"/>
          </a:xfrm>
          <a:custGeom>
            <a:avLst/>
            <a:gdLst/>
            <a:ahLst/>
            <a:cxnLst/>
            <a:rect r="r" b="b" t="t" l="l"/>
            <a:pathLst>
              <a:path h="1431395" w="1431395">
                <a:moveTo>
                  <a:pt x="0" y="0"/>
                </a:moveTo>
                <a:lnTo>
                  <a:pt x="1431395" y="0"/>
                </a:lnTo>
                <a:lnTo>
                  <a:pt x="1431395" y="1431395"/>
                </a:lnTo>
                <a:lnTo>
                  <a:pt x="0" y="14313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40181" y="2462637"/>
            <a:ext cx="1432048" cy="1432048"/>
          </a:xfrm>
          <a:custGeom>
            <a:avLst/>
            <a:gdLst/>
            <a:ahLst/>
            <a:cxnLst/>
            <a:rect r="r" b="b" t="t" l="l"/>
            <a:pathLst>
              <a:path h="1432048" w="1432048">
                <a:moveTo>
                  <a:pt x="0" y="0"/>
                </a:moveTo>
                <a:lnTo>
                  <a:pt x="1432048" y="0"/>
                </a:lnTo>
                <a:lnTo>
                  <a:pt x="1432048" y="1432047"/>
                </a:lnTo>
                <a:lnTo>
                  <a:pt x="0" y="14320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19661" y="4846081"/>
            <a:ext cx="1641556" cy="1641556"/>
          </a:xfrm>
          <a:custGeom>
            <a:avLst/>
            <a:gdLst/>
            <a:ahLst/>
            <a:cxnLst/>
            <a:rect r="r" b="b" t="t" l="l"/>
            <a:pathLst>
              <a:path h="1641556" w="1641556">
                <a:moveTo>
                  <a:pt x="0" y="0"/>
                </a:moveTo>
                <a:lnTo>
                  <a:pt x="1641556" y="0"/>
                </a:lnTo>
                <a:lnTo>
                  <a:pt x="1641556" y="1641555"/>
                </a:lnTo>
                <a:lnTo>
                  <a:pt x="0" y="16415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67822" y="7200623"/>
            <a:ext cx="1531784" cy="1441146"/>
          </a:xfrm>
          <a:custGeom>
            <a:avLst/>
            <a:gdLst/>
            <a:ahLst/>
            <a:cxnLst/>
            <a:rect r="r" b="b" t="t" l="l"/>
            <a:pathLst>
              <a:path h="1441146" w="1531784">
                <a:moveTo>
                  <a:pt x="0" y="0"/>
                </a:moveTo>
                <a:lnTo>
                  <a:pt x="1531784" y="0"/>
                </a:lnTo>
                <a:lnTo>
                  <a:pt x="1531784" y="1441146"/>
                </a:lnTo>
                <a:lnTo>
                  <a:pt x="0" y="1441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19322" y="7200623"/>
            <a:ext cx="1308176" cy="1231224"/>
          </a:xfrm>
          <a:custGeom>
            <a:avLst/>
            <a:gdLst/>
            <a:ahLst/>
            <a:cxnLst/>
            <a:rect r="r" b="b" t="t" l="l"/>
            <a:pathLst>
              <a:path h="1231224" w="1308176">
                <a:moveTo>
                  <a:pt x="0" y="0"/>
                </a:moveTo>
                <a:lnTo>
                  <a:pt x="1308176" y="0"/>
                </a:lnTo>
                <a:lnTo>
                  <a:pt x="1308176" y="1231225"/>
                </a:lnTo>
                <a:lnTo>
                  <a:pt x="0" y="12312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72778" y="7224894"/>
            <a:ext cx="1746544" cy="1416875"/>
          </a:xfrm>
          <a:custGeom>
            <a:avLst/>
            <a:gdLst/>
            <a:ahLst/>
            <a:cxnLst/>
            <a:rect r="r" b="b" t="t" l="l"/>
            <a:pathLst>
              <a:path h="1416875" w="1746544">
                <a:moveTo>
                  <a:pt x="0" y="0"/>
                </a:moveTo>
                <a:lnTo>
                  <a:pt x="1746544" y="0"/>
                </a:lnTo>
                <a:lnTo>
                  <a:pt x="1746544" y="1416875"/>
                </a:lnTo>
                <a:lnTo>
                  <a:pt x="0" y="1416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1272" y="678548"/>
            <a:ext cx="14584885" cy="118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3"/>
              </a:lnSpc>
              <a:spcBef>
                <a:spcPct val="0"/>
              </a:spcBef>
            </a:pPr>
            <a:r>
              <a:rPr lang="en-US" sz="6937" spc="1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Tools &amp; Technologies We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06845" y="2386437"/>
            <a:ext cx="3577828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Generative AI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26818" y="3336706"/>
            <a:ext cx="9012161" cy="81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asked these generative AI to generate code and explain the function of code in JavaScript, HTML, and also Database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9619" y="4675766"/>
            <a:ext cx="5910802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Visual Studio Code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8313" y="5461514"/>
            <a:ext cx="5910802" cy="39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best application for coding👍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95812" y="6822381"/>
            <a:ext cx="7243167" cy="72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  <a:spcBef>
                <a:spcPct val="0"/>
              </a:spcBef>
            </a:pPr>
            <a:r>
              <a:rPr lang="en-US" sz="4306" spc="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Internet Browsers &amp; GitHub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7770282"/>
            <a:ext cx="7632480" cy="81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8"/>
              </a:lnSpc>
              <a:spcBef>
                <a:spcPct val="0"/>
              </a:spcBef>
            </a:pPr>
            <a:r>
              <a:rPr lang="en-US" sz="24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Searching for informations, tutorials, experiences of the other to improve our project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1120" y="4902852"/>
            <a:ext cx="9885759" cy="770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1"/>
              </a:lnSpc>
              <a:spcBef>
                <a:spcPct val="0"/>
              </a:spcBef>
            </a:pPr>
            <a:r>
              <a:rPr lang="en-US" sz="4551" spc="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special functions in our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DAGpepTVnpw</dc:identifier>
  <dcterms:modified xsi:type="dcterms:W3CDTF">2011-08-01T06:04:30Z</dcterms:modified>
  <cp:revision>1</cp:revision>
  <dc:title>JKL Bookstore by JKL</dc:title>
</cp:coreProperties>
</file>